
<file path=[Content_Types].xml><?xml version="1.0" encoding="utf-8"?>
<Types xmlns="http://schemas.openxmlformats.org/package/2006/content-types">
  <Default Extension="xml" ContentType="application/xml"/>
  <Default Extension="svg" ContentType="image/svg+xml"/>
  <Default Extension="jpeg" ContentType="image/jpeg"/>
  <Default Extension="rels" ContentType="application/vnd.openxmlformats-package.relationships+xml"/>
  <Default Extension="wdp" ContentType="image/vnd.ms-photo"/>
  <Default Extension="png" ContentType="image/png"/>
  <Default Extension="wmf" ContentType="image/x-wmf"/>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7.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8.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9.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4"/>
    <p:sldMasterId id="2147483699" r:id="rId5"/>
  </p:sldMasterIdLst>
  <p:notesMasterIdLst>
    <p:notesMasterId r:id="rId91"/>
  </p:notesMasterIdLst>
  <p:handoutMasterIdLst>
    <p:handoutMasterId r:id="rId92"/>
  </p:handoutMasterIdLst>
  <p:sldIdLst>
    <p:sldId id="257" r:id="rId6"/>
    <p:sldId id="259" r:id="rId7"/>
    <p:sldId id="260" r:id="rId8"/>
    <p:sldId id="261" r:id="rId9"/>
    <p:sldId id="313" r:id="rId10"/>
    <p:sldId id="344" r:id="rId11"/>
    <p:sldId id="334" r:id="rId12"/>
    <p:sldId id="315" r:id="rId13"/>
    <p:sldId id="387" r:id="rId14"/>
    <p:sldId id="384" r:id="rId15"/>
    <p:sldId id="385" r:id="rId16"/>
    <p:sldId id="386" r:id="rId17"/>
    <p:sldId id="305" r:id="rId18"/>
    <p:sldId id="380" r:id="rId19"/>
    <p:sldId id="388" r:id="rId20"/>
    <p:sldId id="389" r:id="rId21"/>
    <p:sldId id="382" r:id="rId22"/>
    <p:sldId id="393" r:id="rId23"/>
    <p:sldId id="390" r:id="rId24"/>
    <p:sldId id="365" r:id="rId25"/>
    <p:sldId id="366" r:id="rId26"/>
    <p:sldId id="369" r:id="rId27"/>
    <p:sldId id="367" r:id="rId28"/>
    <p:sldId id="370" r:id="rId29"/>
    <p:sldId id="371" r:id="rId30"/>
    <p:sldId id="378" r:id="rId31"/>
    <p:sldId id="350" r:id="rId32"/>
    <p:sldId id="354" r:id="rId33"/>
    <p:sldId id="355" r:id="rId34"/>
    <p:sldId id="356" r:id="rId35"/>
    <p:sldId id="392" r:id="rId36"/>
    <p:sldId id="358" r:id="rId37"/>
    <p:sldId id="351" r:id="rId38"/>
    <p:sldId id="391" r:id="rId39"/>
    <p:sldId id="353" r:id="rId40"/>
    <p:sldId id="359" r:id="rId41"/>
    <p:sldId id="360" r:id="rId42"/>
    <p:sldId id="361" r:id="rId43"/>
    <p:sldId id="373" r:id="rId44"/>
    <p:sldId id="306" r:id="rId45"/>
    <p:sldId id="372" r:id="rId46"/>
    <p:sldId id="312" r:id="rId47"/>
    <p:sldId id="374" r:id="rId48"/>
    <p:sldId id="376" r:id="rId49"/>
    <p:sldId id="375" r:id="rId50"/>
    <p:sldId id="300" r:id="rId51"/>
    <p:sldId id="316" r:id="rId52"/>
    <p:sldId id="299" r:id="rId53"/>
    <p:sldId id="298" r:id="rId54"/>
    <p:sldId id="297" r:id="rId55"/>
    <p:sldId id="296" r:id="rId56"/>
    <p:sldId id="295" r:id="rId57"/>
    <p:sldId id="294" r:id="rId58"/>
    <p:sldId id="293" r:id="rId59"/>
    <p:sldId id="292" r:id="rId60"/>
    <p:sldId id="291" r:id="rId61"/>
    <p:sldId id="290" r:id="rId62"/>
    <p:sldId id="289" r:id="rId63"/>
    <p:sldId id="288" r:id="rId64"/>
    <p:sldId id="287" r:id="rId65"/>
    <p:sldId id="286" r:id="rId66"/>
    <p:sldId id="285" r:id="rId67"/>
    <p:sldId id="284" r:id="rId68"/>
    <p:sldId id="283" r:id="rId69"/>
    <p:sldId id="282" r:id="rId70"/>
    <p:sldId id="281" r:id="rId71"/>
    <p:sldId id="280" r:id="rId72"/>
    <p:sldId id="279" r:id="rId73"/>
    <p:sldId id="278" r:id="rId74"/>
    <p:sldId id="277" r:id="rId75"/>
    <p:sldId id="276" r:id="rId76"/>
    <p:sldId id="275" r:id="rId77"/>
    <p:sldId id="274" r:id="rId78"/>
    <p:sldId id="273" r:id="rId79"/>
    <p:sldId id="272" r:id="rId80"/>
    <p:sldId id="271" r:id="rId81"/>
    <p:sldId id="270" r:id="rId82"/>
    <p:sldId id="269" r:id="rId83"/>
    <p:sldId id="268" r:id="rId84"/>
    <p:sldId id="267" r:id="rId85"/>
    <p:sldId id="266" r:id="rId86"/>
    <p:sldId id="265" r:id="rId87"/>
    <p:sldId id="264" r:id="rId88"/>
    <p:sldId id="308" r:id="rId89"/>
    <p:sldId id="307" r:id="rId9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FEFEF"/>
    <a:srgbClr val="8EDB2C"/>
    <a:srgbClr val="FF0000"/>
    <a:srgbClr val="B9C9DA"/>
    <a:srgbClr val="4000EC"/>
    <a:srgbClr val="00BEE0"/>
    <a:srgbClr val="D8B47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3631C02-885C-374A-B59F-066FEA3FE0E9}" v="62" dt="2021-02-17T21:31:30.375"/>
    <p1510:client id="{38323487-599E-4DAF-BD59-457FB5E08322}" v="16" dt="2021-02-17T18:30:01.127"/>
    <p1510:client id="{49A96A56-3584-487E-E653-23CA247B7AD2}" v="20" dt="2021-02-17T22:07:22.680"/>
    <p1510:client id="{4AB32780-D929-AA2D-4BD2-84B1756E4B3F}" v="49" dt="2021-02-16T23:37:00.002"/>
    <p1510:client id="{55BD1602-F9A3-410E-9891-7CBD0CB1E158}" v="793" dt="2021-02-16T22:53:30.421"/>
    <p1510:client id="{65C6C4B1-27AC-D9CE-7364-2EE780602199}" v="22" dt="2021-02-17T22:54:45.216"/>
    <p1510:client id="{6C067873-7D32-9382-95BC-C4572869807E}" v="566" dt="2021-02-17T23:04:52.812"/>
    <p1510:client id="{92103ED1-712B-7DCC-EA23-F7417354337A}" v="17" dt="2021-02-17T21:50:38.720"/>
    <p1510:client id="{A044657F-1595-41F6-9DD8-D07F335C30D0}" v="737" dt="2021-02-17T22:41:51.528"/>
    <p1510:client id="{B4E17EF1-7DAF-4A38-AA0D-C58CCF2786AD}" v="595" dt="2021-02-17T19:45:16.152"/>
    <p1510:client id="{C444D6DA-93A3-4B7D-A6FB-11BBC1117DB3}" v="2057" dt="2021-02-17T00:05:10.126"/>
    <p1510:client id="{CF14E531-B5BD-CBB3-557D-79549AB40AC8}" v="544" dt="2021-02-17T03:34:47.382"/>
    <p1510:client id="{EC08E86D-EBAE-3D20-30C0-A9A73A187205}" v="4" dt="2021-02-17T22:55:38.609"/>
    <p1510:client id="{F3651F1B-A9A6-55E5-CFC5-92B6FE7E2940}" v="23" dt="2021-02-17T19:47:31.58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32"/>
    <p:restoredTop sz="94659"/>
  </p:normalViewPr>
  <p:slideViewPr>
    <p:cSldViewPr snapToGrid="0">
      <p:cViewPr>
        <p:scale>
          <a:sx n="99" d="100"/>
          <a:sy n="99" d="100"/>
        </p:scale>
        <p:origin x="512" y="42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customXml" Target="../customXml/item1.xml"/><Relationship Id="rId2" Type="http://schemas.openxmlformats.org/officeDocument/2006/relationships/customXml" Target="../customXml/item2.xml"/><Relationship Id="rId3" Type="http://schemas.openxmlformats.org/officeDocument/2006/relationships/customXml" Target="../customXml/item3.xml"/><Relationship Id="rId4" Type="http://schemas.openxmlformats.org/officeDocument/2006/relationships/slideMaster" Target="slideMasters/slideMaster1.xml"/><Relationship Id="rId5" Type="http://schemas.openxmlformats.org/officeDocument/2006/relationships/slideMaster" Target="slideMasters/slideMaster2.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9" Type="http://schemas.openxmlformats.org/officeDocument/2006/relationships/slide" Target="slides/slide4.xml"/><Relationship Id="rId10" Type="http://schemas.openxmlformats.org/officeDocument/2006/relationships/slide" Target="slides/slide5.xml"/><Relationship Id="rId11" Type="http://schemas.openxmlformats.org/officeDocument/2006/relationships/slide" Target="slides/slide6.xml"/><Relationship Id="rId12" Type="http://schemas.openxmlformats.org/officeDocument/2006/relationships/slide" Target="slides/slide7.xml"/><Relationship Id="rId13" Type="http://schemas.openxmlformats.org/officeDocument/2006/relationships/slide" Target="slides/slide8.xml"/><Relationship Id="rId14" Type="http://schemas.openxmlformats.org/officeDocument/2006/relationships/slide" Target="slides/slide9.xml"/><Relationship Id="rId15" Type="http://schemas.openxmlformats.org/officeDocument/2006/relationships/slide" Target="slides/slide10.xml"/><Relationship Id="rId16" Type="http://schemas.openxmlformats.org/officeDocument/2006/relationships/slide" Target="slides/slide11.xml"/><Relationship Id="rId17" Type="http://schemas.openxmlformats.org/officeDocument/2006/relationships/slide" Target="slides/slide12.xml"/><Relationship Id="rId18" Type="http://schemas.openxmlformats.org/officeDocument/2006/relationships/slide" Target="slides/slide13.xml"/><Relationship Id="rId19" Type="http://schemas.openxmlformats.org/officeDocument/2006/relationships/slide" Target="slides/slide14.xml"/><Relationship Id="rId30" Type="http://schemas.openxmlformats.org/officeDocument/2006/relationships/slide" Target="slides/slide25.xml"/><Relationship Id="rId31" Type="http://schemas.openxmlformats.org/officeDocument/2006/relationships/slide" Target="slides/slide26.xml"/><Relationship Id="rId32" Type="http://schemas.openxmlformats.org/officeDocument/2006/relationships/slide" Target="slides/slide27.xml"/><Relationship Id="rId33" Type="http://schemas.openxmlformats.org/officeDocument/2006/relationships/slide" Target="slides/slide28.xml"/><Relationship Id="rId34" Type="http://schemas.openxmlformats.org/officeDocument/2006/relationships/slide" Target="slides/slide29.xml"/><Relationship Id="rId35" Type="http://schemas.openxmlformats.org/officeDocument/2006/relationships/slide" Target="slides/slide30.xml"/><Relationship Id="rId36" Type="http://schemas.openxmlformats.org/officeDocument/2006/relationships/slide" Target="slides/slide31.xml"/><Relationship Id="rId37" Type="http://schemas.openxmlformats.org/officeDocument/2006/relationships/slide" Target="slides/slide32.xml"/><Relationship Id="rId38" Type="http://schemas.openxmlformats.org/officeDocument/2006/relationships/slide" Target="slides/slide33.xml"/><Relationship Id="rId39" Type="http://schemas.openxmlformats.org/officeDocument/2006/relationships/slide" Target="slides/slide34.xml"/><Relationship Id="rId50" Type="http://schemas.openxmlformats.org/officeDocument/2006/relationships/slide" Target="slides/slide45.xml"/><Relationship Id="rId51" Type="http://schemas.openxmlformats.org/officeDocument/2006/relationships/slide" Target="slides/slide46.xml"/><Relationship Id="rId52" Type="http://schemas.openxmlformats.org/officeDocument/2006/relationships/slide" Target="slides/slide47.xml"/><Relationship Id="rId53" Type="http://schemas.openxmlformats.org/officeDocument/2006/relationships/slide" Target="slides/slide48.xml"/><Relationship Id="rId54" Type="http://schemas.openxmlformats.org/officeDocument/2006/relationships/slide" Target="slides/slide49.xml"/><Relationship Id="rId55" Type="http://schemas.openxmlformats.org/officeDocument/2006/relationships/slide" Target="slides/slide50.xml"/><Relationship Id="rId56" Type="http://schemas.openxmlformats.org/officeDocument/2006/relationships/slide" Target="slides/slide51.xml"/><Relationship Id="rId57" Type="http://schemas.openxmlformats.org/officeDocument/2006/relationships/slide" Target="slides/slide52.xml"/><Relationship Id="rId58" Type="http://schemas.openxmlformats.org/officeDocument/2006/relationships/slide" Target="slides/slide53.xml"/><Relationship Id="rId59" Type="http://schemas.openxmlformats.org/officeDocument/2006/relationships/slide" Target="slides/slide54.xml"/><Relationship Id="rId70" Type="http://schemas.openxmlformats.org/officeDocument/2006/relationships/slide" Target="slides/slide65.xml"/><Relationship Id="rId71" Type="http://schemas.openxmlformats.org/officeDocument/2006/relationships/slide" Target="slides/slide66.xml"/><Relationship Id="rId72" Type="http://schemas.openxmlformats.org/officeDocument/2006/relationships/slide" Target="slides/slide67.xml"/><Relationship Id="rId73" Type="http://schemas.openxmlformats.org/officeDocument/2006/relationships/slide" Target="slides/slide68.xml"/><Relationship Id="rId74" Type="http://schemas.openxmlformats.org/officeDocument/2006/relationships/slide" Target="slides/slide69.xml"/><Relationship Id="rId75" Type="http://schemas.openxmlformats.org/officeDocument/2006/relationships/slide" Target="slides/slide70.xml"/><Relationship Id="rId76" Type="http://schemas.openxmlformats.org/officeDocument/2006/relationships/slide" Target="slides/slide71.xml"/><Relationship Id="rId77" Type="http://schemas.openxmlformats.org/officeDocument/2006/relationships/slide" Target="slides/slide72.xml"/><Relationship Id="rId78" Type="http://schemas.openxmlformats.org/officeDocument/2006/relationships/slide" Target="slides/slide73.xml"/><Relationship Id="rId79" Type="http://schemas.openxmlformats.org/officeDocument/2006/relationships/slide" Target="slides/slide74.xml"/><Relationship Id="rId90" Type="http://schemas.openxmlformats.org/officeDocument/2006/relationships/slide" Target="slides/slide85.xml"/><Relationship Id="rId91" Type="http://schemas.openxmlformats.org/officeDocument/2006/relationships/notesMaster" Target="notesMasters/notesMaster1.xml"/><Relationship Id="rId92" Type="http://schemas.openxmlformats.org/officeDocument/2006/relationships/handoutMaster" Target="handoutMasters/handoutMaster1.xml"/><Relationship Id="rId93" Type="http://schemas.openxmlformats.org/officeDocument/2006/relationships/presProps" Target="presProps.xml"/><Relationship Id="rId94" Type="http://schemas.openxmlformats.org/officeDocument/2006/relationships/viewProps" Target="viewProps.xml"/><Relationship Id="rId95" Type="http://schemas.openxmlformats.org/officeDocument/2006/relationships/theme" Target="theme/theme1.xml"/><Relationship Id="rId96" Type="http://schemas.openxmlformats.org/officeDocument/2006/relationships/tableStyles" Target="tableStyles.xml"/><Relationship Id="rId97" Type="http://schemas.microsoft.com/office/2015/10/relationships/revisionInfo" Target="revisionInfo.xml"/><Relationship Id="rId20" Type="http://schemas.openxmlformats.org/officeDocument/2006/relationships/slide" Target="slides/slide15.xml"/><Relationship Id="rId21" Type="http://schemas.openxmlformats.org/officeDocument/2006/relationships/slide" Target="slides/slide16.xml"/><Relationship Id="rId22" Type="http://schemas.openxmlformats.org/officeDocument/2006/relationships/slide" Target="slides/slide17.xml"/><Relationship Id="rId23" Type="http://schemas.openxmlformats.org/officeDocument/2006/relationships/slide" Target="slides/slide18.xml"/><Relationship Id="rId24" Type="http://schemas.openxmlformats.org/officeDocument/2006/relationships/slide" Target="slides/slide19.xml"/><Relationship Id="rId25" Type="http://schemas.openxmlformats.org/officeDocument/2006/relationships/slide" Target="slides/slide20.xml"/><Relationship Id="rId26" Type="http://schemas.openxmlformats.org/officeDocument/2006/relationships/slide" Target="slides/slide21.xml"/><Relationship Id="rId27" Type="http://schemas.openxmlformats.org/officeDocument/2006/relationships/slide" Target="slides/slide22.xml"/><Relationship Id="rId28" Type="http://schemas.openxmlformats.org/officeDocument/2006/relationships/slide" Target="slides/slide23.xml"/><Relationship Id="rId29" Type="http://schemas.openxmlformats.org/officeDocument/2006/relationships/slide" Target="slides/slide24.xml"/><Relationship Id="rId40" Type="http://schemas.openxmlformats.org/officeDocument/2006/relationships/slide" Target="slides/slide35.xml"/><Relationship Id="rId41" Type="http://schemas.openxmlformats.org/officeDocument/2006/relationships/slide" Target="slides/slide36.xml"/><Relationship Id="rId42" Type="http://schemas.openxmlformats.org/officeDocument/2006/relationships/slide" Target="slides/slide37.xml"/><Relationship Id="rId43" Type="http://schemas.openxmlformats.org/officeDocument/2006/relationships/slide" Target="slides/slide38.xml"/><Relationship Id="rId44" Type="http://schemas.openxmlformats.org/officeDocument/2006/relationships/slide" Target="slides/slide39.xml"/><Relationship Id="rId45" Type="http://schemas.openxmlformats.org/officeDocument/2006/relationships/slide" Target="slides/slide40.xml"/><Relationship Id="rId46" Type="http://schemas.openxmlformats.org/officeDocument/2006/relationships/slide" Target="slides/slide41.xml"/><Relationship Id="rId47" Type="http://schemas.openxmlformats.org/officeDocument/2006/relationships/slide" Target="slides/slide42.xml"/><Relationship Id="rId48" Type="http://schemas.openxmlformats.org/officeDocument/2006/relationships/slide" Target="slides/slide43.xml"/><Relationship Id="rId49" Type="http://schemas.openxmlformats.org/officeDocument/2006/relationships/slide" Target="slides/slide44.xml"/><Relationship Id="rId60" Type="http://schemas.openxmlformats.org/officeDocument/2006/relationships/slide" Target="slides/slide55.xml"/><Relationship Id="rId61" Type="http://schemas.openxmlformats.org/officeDocument/2006/relationships/slide" Target="slides/slide56.xml"/><Relationship Id="rId62" Type="http://schemas.openxmlformats.org/officeDocument/2006/relationships/slide" Target="slides/slide57.xml"/><Relationship Id="rId63" Type="http://schemas.openxmlformats.org/officeDocument/2006/relationships/slide" Target="slides/slide58.xml"/><Relationship Id="rId64" Type="http://schemas.openxmlformats.org/officeDocument/2006/relationships/slide" Target="slides/slide59.xml"/><Relationship Id="rId65" Type="http://schemas.openxmlformats.org/officeDocument/2006/relationships/slide" Target="slides/slide60.xml"/><Relationship Id="rId66" Type="http://schemas.openxmlformats.org/officeDocument/2006/relationships/slide" Target="slides/slide61.xml"/><Relationship Id="rId67" Type="http://schemas.openxmlformats.org/officeDocument/2006/relationships/slide" Target="slides/slide62.xml"/><Relationship Id="rId68" Type="http://schemas.openxmlformats.org/officeDocument/2006/relationships/slide" Target="slides/slide63.xml"/><Relationship Id="rId69" Type="http://schemas.openxmlformats.org/officeDocument/2006/relationships/slide" Target="slides/slide64.xml"/><Relationship Id="rId80" Type="http://schemas.openxmlformats.org/officeDocument/2006/relationships/slide" Target="slides/slide75.xml"/><Relationship Id="rId81" Type="http://schemas.openxmlformats.org/officeDocument/2006/relationships/slide" Target="slides/slide76.xml"/><Relationship Id="rId82" Type="http://schemas.openxmlformats.org/officeDocument/2006/relationships/slide" Target="slides/slide77.xml"/><Relationship Id="rId83" Type="http://schemas.openxmlformats.org/officeDocument/2006/relationships/slide" Target="slides/slide78.xml"/><Relationship Id="rId84" Type="http://schemas.openxmlformats.org/officeDocument/2006/relationships/slide" Target="slides/slide79.xml"/><Relationship Id="rId85" Type="http://schemas.openxmlformats.org/officeDocument/2006/relationships/slide" Target="slides/slide80.xml"/><Relationship Id="rId86" Type="http://schemas.openxmlformats.org/officeDocument/2006/relationships/slide" Target="slides/slide81.xml"/><Relationship Id="rId87" Type="http://schemas.openxmlformats.org/officeDocument/2006/relationships/slide" Target="slides/slide82.xml"/><Relationship Id="rId88" Type="http://schemas.openxmlformats.org/officeDocument/2006/relationships/slide" Target="slides/slide83.xml"/><Relationship Id="rId89" Type="http://schemas.openxmlformats.org/officeDocument/2006/relationships/slide" Target="slides/slide84.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3_4">
  <dgm:title val=""/>
  <dgm:desc val=""/>
  <dgm:catLst>
    <dgm:cat type="accent3" pri="11400"/>
  </dgm:catLst>
  <dgm:styleLbl name="node0">
    <dgm:fillClrLst meth="cycle">
      <a:schemeClr val="accent3">
        <a:shade val="60000"/>
      </a:schemeClr>
    </dgm:fillClrLst>
    <dgm:linClrLst meth="repeat">
      <a:schemeClr val="lt1"/>
    </dgm:linClrLst>
    <dgm:effectClrLst/>
    <dgm:txLinClrLst/>
    <dgm:txFillClrLst/>
    <dgm:txEffectClrLst/>
  </dgm:styleLbl>
  <dgm:styleLbl name="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alignNode1">
    <dgm:fillClrLst meth="cycle">
      <a:schemeClr val="accent3">
        <a:shade val="50000"/>
      </a:schemeClr>
      <a:schemeClr val="accent3">
        <a:tint val="55000"/>
      </a:schemeClr>
    </dgm:fillClrLst>
    <dgm:linClrLst meth="cycle">
      <a:schemeClr val="accent3">
        <a:shade val="50000"/>
      </a:schemeClr>
      <a:schemeClr val="accent3">
        <a:tint val="55000"/>
      </a:schemeClr>
    </dgm:linClrLst>
    <dgm:effectClrLst/>
    <dgm:txLinClrLst/>
    <dgm:txFillClrLst/>
    <dgm:txEffectClrLst/>
  </dgm:styleLbl>
  <dgm:styleLbl name="ln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vennNode1">
    <dgm:fillClrLst meth="cycle">
      <a:schemeClr val="accent3">
        <a:shade val="80000"/>
        <a:alpha val="50000"/>
      </a:schemeClr>
      <a:schemeClr val="accent3">
        <a:tint val="50000"/>
        <a:alpha val="50000"/>
      </a:schemeClr>
    </dgm:fillClrLst>
    <dgm:linClrLst meth="repeat">
      <a:schemeClr val="lt1"/>
    </dgm:linClrLst>
    <dgm:effectClrLst/>
    <dgm:txLinClrLst/>
    <dgm:txFillClrLst/>
    <dgm:txEffectClrLst/>
  </dgm:styleLbl>
  <dgm:styleLbl name="node2">
    <dgm:fillClrLst>
      <a:schemeClr val="accent3">
        <a:shade val="80000"/>
      </a:schemeClr>
    </dgm:fillClrLst>
    <dgm:linClrLst meth="repeat">
      <a:schemeClr val="lt1"/>
    </dgm:linClrLst>
    <dgm:effectClrLst/>
    <dgm:txLinClrLst/>
    <dgm:txFillClrLst/>
    <dgm:txEffectClrLst/>
  </dgm:styleLbl>
  <dgm:styleLbl name="node3">
    <dgm:fillClrLst>
      <a:schemeClr val="accent3">
        <a:tint val="99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f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b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sibTrans1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0000"/>
      </a:schemeClr>
    </dgm:fillClrLst>
    <dgm:linClrLst meth="repeat">
      <a:schemeClr val="lt1"/>
    </dgm:linClrLst>
    <dgm:effectClrLst/>
    <dgm:txLinClrLst/>
    <dgm:txFillClrLst/>
    <dgm:txEffectClrLst/>
  </dgm:styleLbl>
  <dgm:styleLbl name="asst3">
    <dgm:fillClrLst>
      <a:schemeClr val="accent3">
        <a:tint val="70000"/>
      </a:schemeClr>
    </dgm:fillClrLst>
    <dgm:linClrLst meth="repeat">
      <a:schemeClr val="lt1"/>
    </dgm:linClrLst>
    <dgm:effectClrLst/>
    <dgm:txLinClrLst/>
    <dgm:txFillClrLst/>
    <dgm:txEffectClrLst/>
  </dgm:styleLbl>
  <dgm:styleLbl name="asst4">
    <dgm:fillClrLst>
      <a:schemeClr val="accent3">
        <a:tint val="5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align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bgAccFollowNode1">
    <dgm:fillClrLst meth="repeat">
      <a:schemeClr val="accent3">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55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3_4">
  <dgm:title val=""/>
  <dgm:desc val=""/>
  <dgm:catLst>
    <dgm:cat type="accent3" pri="11400"/>
  </dgm:catLst>
  <dgm:styleLbl name="node0">
    <dgm:fillClrLst meth="cycle">
      <a:schemeClr val="accent3">
        <a:shade val="60000"/>
      </a:schemeClr>
    </dgm:fillClrLst>
    <dgm:linClrLst meth="repeat">
      <a:schemeClr val="lt1"/>
    </dgm:linClrLst>
    <dgm:effectClrLst/>
    <dgm:txLinClrLst/>
    <dgm:txFillClrLst/>
    <dgm:txEffectClrLst/>
  </dgm:styleLbl>
  <dgm:styleLbl name="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alignNode1">
    <dgm:fillClrLst meth="cycle">
      <a:schemeClr val="accent3">
        <a:shade val="50000"/>
      </a:schemeClr>
      <a:schemeClr val="accent3">
        <a:tint val="55000"/>
      </a:schemeClr>
    </dgm:fillClrLst>
    <dgm:linClrLst meth="cycle">
      <a:schemeClr val="accent3">
        <a:shade val="50000"/>
      </a:schemeClr>
      <a:schemeClr val="accent3">
        <a:tint val="55000"/>
      </a:schemeClr>
    </dgm:linClrLst>
    <dgm:effectClrLst/>
    <dgm:txLinClrLst/>
    <dgm:txFillClrLst/>
    <dgm:txEffectClrLst/>
  </dgm:styleLbl>
  <dgm:styleLbl name="ln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vennNode1">
    <dgm:fillClrLst meth="cycle">
      <a:schemeClr val="accent3">
        <a:shade val="80000"/>
        <a:alpha val="50000"/>
      </a:schemeClr>
      <a:schemeClr val="accent3">
        <a:tint val="50000"/>
        <a:alpha val="50000"/>
      </a:schemeClr>
    </dgm:fillClrLst>
    <dgm:linClrLst meth="repeat">
      <a:schemeClr val="lt1"/>
    </dgm:linClrLst>
    <dgm:effectClrLst/>
    <dgm:txLinClrLst/>
    <dgm:txFillClrLst/>
    <dgm:txEffectClrLst/>
  </dgm:styleLbl>
  <dgm:styleLbl name="node2">
    <dgm:fillClrLst>
      <a:schemeClr val="accent3">
        <a:shade val="80000"/>
      </a:schemeClr>
    </dgm:fillClrLst>
    <dgm:linClrLst meth="repeat">
      <a:schemeClr val="lt1"/>
    </dgm:linClrLst>
    <dgm:effectClrLst/>
    <dgm:txLinClrLst/>
    <dgm:txFillClrLst/>
    <dgm:txEffectClrLst/>
  </dgm:styleLbl>
  <dgm:styleLbl name="node3">
    <dgm:fillClrLst>
      <a:schemeClr val="accent3">
        <a:tint val="99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f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b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sibTrans1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0000"/>
      </a:schemeClr>
    </dgm:fillClrLst>
    <dgm:linClrLst meth="repeat">
      <a:schemeClr val="lt1"/>
    </dgm:linClrLst>
    <dgm:effectClrLst/>
    <dgm:txLinClrLst/>
    <dgm:txFillClrLst/>
    <dgm:txEffectClrLst/>
  </dgm:styleLbl>
  <dgm:styleLbl name="asst3">
    <dgm:fillClrLst>
      <a:schemeClr val="accent3">
        <a:tint val="70000"/>
      </a:schemeClr>
    </dgm:fillClrLst>
    <dgm:linClrLst meth="repeat">
      <a:schemeClr val="lt1"/>
    </dgm:linClrLst>
    <dgm:effectClrLst/>
    <dgm:txLinClrLst/>
    <dgm:txFillClrLst/>
    <dgm:txEffectClrLst/>
  </dgm:styleLbl>
  <dgm:styleLbl name="asst4">
    <dgm:fillClrLst>
      <a:schemeClr val="accent3">
        <a:tint val="5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align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bgAccFollowNode1">
    <dgm:fillClrLst meth="repeat">
      <a:schemeClr val="accent3">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55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3_4">
  <dgm:title val=""/>
  <dgm:desc val=""/>
  <dgm:catLst>
    <dgm:cat type="accent3" pri="11400"/>
  </dgm:catLst>
  <dgm:styleLbl name="node0">
    <dgm:fillClrLst meth="cycle">
      <a:schemeClr val="accent3">
        <a:shade val="60000"/>
      </a:schemeClr>
    </dgm:fillClrLst>
    <dgm:linClrLst meth="repeat">
      <a:schemeClr val="lt1"/>
    </dgm:linClrLst>
    <dgm:effectClrLst/>
    <dgm:txLinClrLst/>
    <dgm:txFillClrLst/>
    <dgm:txEffectClrLst/>
  </dgm:styleLbl>
  <dgm:styleLbl name="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alignNode1">
    <dgm:fillClrLst meth="cycle">
      <a:schemeClr val="accent3">
        <a:shade val="50000"/>
      </a:schemeClr>
      <a:schemeClr val="accent3">
        <a:tint val="55000"/>
      </a:schemeClr>
    </dgm:fillClrLst>
    <dgm:linClrLst meth="cycle">
      <a:schemeClr val="accent3">
        <a:shade val="50000"/>
      </a:schemeClr>
      <a:schemeClr val="accent3">
        <a:tint val="55000"/>
      </a:schemeClr>
    </dgm:linClrLst>
    <dgm:effectClrLst/>
    <dgm:txLinClrLst/>
    <dgm:txFillClrLst/>
    <dgm:txEffectClrLst/>
  </dgm:styleLbl>
  <dgm:styleLbl name="ln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vennNode1">
    <dgm:fillClrLst meth="cycle">
      <a:schemeClr val="accent3">
        <a:shade val="80000"/>
        <a:alpha val="50000"/>
      </a:schemeClr>
      <a:schemeClr val="accent3">
        <a:tint val="50000"/>
        <a:alpha val="50000"/>
      </a:schemeClr>
    </dgm:fillClrLst>
    <dgm:linClrLst meth="repeat">
      <a:schemeClr val="lt1"/>
    </dgm:linClrLst>
    <dgm:effectClrLst/>
    <dgm:txLinClrLst/>
    <dgm:txFillClrLst/>
    <dgm:txEffectClrLst/>
  </dgm:styleLbl>
  <dgm:styleLbl name="node2">
    <dgm:fillClrLst>
      <a:schemeClr val="accent3">
        <a:shade val="80000"/>
      </a:schemeClr>
    </dgm:fillClrLst>
    <dgm:linClrLst meth="repeat">
      <a:schemeClr val="lt1"/>
    </dgm:linClrLst>
    <dgm:effectClrLst/>
    <dgm:txLinClrLst/>
    <dgm:txFillClrLst/>
    <dgm:txEffectClrLst/>
  </dgm:styleLbl>
  <dgm:styleLbl name="node3">
    <dgm:fillClrLst>
      <a:schemeClr val="accent3">
        <a:tint val="99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f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b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sibTrans1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0000"/>
      </a:schemeClr>
    </dgm:fillClrLst>
    <dgm:linClrLst meth="repeat">
      <a:schemeClr val="lt1"/>
    </dgm:linClrLst>
    <dgm:effectClrLst/>
    <dgm:txLinClrLst/>
    <dgm:txFillClrLst/>
    <dgm:txEffectClrLst/>
  </dgm:styleLbl>
  <dgm:styleLbl name="asst3">
    <dgm:fillClrLst>
      <a:schemeClr val="accent3">
        <a:tint val="70000"/>
      </a:schemeClr>
    </dgm:fillClrLst>
    <dgm:linClrLst meth="repeat">
      <a:schemeClr val="lt1"/>
    </dgm:linClrLst>
    <dgm:effectClrLst/>
    <dgm:txLinClrLst/>
    <dgm:txFillClrLst/>
    <dgm:txEffectClrLst/>
  </dgm:styleLbl>
  <dgm:styleLbl name="asst4">
    <dgm:fillClrLst>
      <a:schemeClr val="accent3">
        <a:tint val="5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align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bgAccFollowNode1">
    <dgm:fillClrLst meth="repeat">
      <a:schemeClr val="accent3">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55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3_3">
  <dgm:title val=""/>
  <dgm:desc val=""/>
  <dgm:catLst>
    <dgm:cat type="accent3" pri="11300"/>
  </dgm:catLst>
  <dgm:styleLbl name="node0">
    <dgm:fillClrLst meth="repeat">
      <a:schemeClr val="accent3">
        <a:shade val="80000"/>
      </a:schemeClr>
    </dgm:fillClrLst>
    <dgm:linClrLst meth="repeat">
      <a:schemeClr val="lt1"/>
    </dgm:linClrLst>
    <dgm:effectClrLst/>
    <dgm:txLinClrLst/>
    <dgm:txFillClrLst/>
    <dgm:txEffectClrLst/>
  </dgm:styleLbl>
  <dgm:styleLbl name="node1">
    <dgm:fillClrLst>
      <a:schemeClr val="accent3">
        <a:shade val="80000"/>
      </a:schemeClr>
      <a:schemeClr val="accent3">
        <a:tint val="70000"/>
      </a:schemeClr>
    </dgm:fillClrLst>
    <dgm:linClrLst meth="repeat">
      <a:schemeClr val="lt1"/>
    </dgm:linClrLst>
    <dgm:effectClrLst/>
    <dgm:txLinClrLst/>
    <dgm:txFillClrLst/>
    <dgm:txEffectClrLst/>
  </dgm:styleLbl>
  <dgm:styleLbl name="alignNode1">
    <dgm:fillClrLst>
      <a:schemeClr val="accent3">
        <a:shade val="80000"/>
      </a:schemeClr>
      <a:schemeClr val="accent3">
        <a:tint val="70000"/>
      </a:schemeClr>
    </dgm:fillClrLst>
    <dgm:linClrLst>
      <a:schemeClr val="accent3">
        <a:shade val="80000"/>
      </a:schemeClr>
      <a:schemeClr val="accent3">
        <a:tint val="70000"/>
      </a:schemeClr>
    </dgm:linClrLst>
    <dgm:effectClrLst/>
    <dgm:txLinClrLst/>
    <dgm:txFillClrLst/>
    <dgm:txEffectClrLst/>
  </dgm:styleLbl>
  <dgm:styleLbl name="lnNode1">
    <dgm:fillClrLst>
      <a:schemeClr val="accent3">
        <a:shade val="80000"/>
      </a:schemeClr>
      <a:schemeClr val="accent3">
        <a:tint val="7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tint val="70000"/>
        <a:alpha val="50000"/>
      </a:schemeClr>
    </dgm:fillClrLst>
    <dgm:linClrLst meth="repeat">
      <a:schemeClr val="lt1"/>
    </dgm:linClrLst>
    <dgm:effectClrLst/>
    <dgm:txLinClrLst/>
    <dgm:txFillClrLst/>
    <dgm:txEffectClrLst/>
  </dgm:styleLbl>
  <dgm:styleLbl name="node2">
    <dgm:fillClrLst>
      <a:schemeClr val="accent3">
        <a:tint val="99000"/>
      </a:schemeClr>
    </dgm:fillClrLst>
    <dgm:linClrLst meth="repeat">
      <a:schemeClr val="lt1"/>
    </dgm:linClrLst>
    <dgm:effectClrLst/>
    <dgm:txLinClrLst/>
    <dgm:txFillClrLst/>
    <dgm:txEffectClrLst/>
  </dgm:styleLbl>
  <dgm:styleLbl name="node3">
    <dgm:fillClrLst>
      <a:schemeClr val="accent3">
        <a:tint val="80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dgm:txEffectClrLst/>
  </dgm:styleLbl>
  <dgm:styleLbl name="f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b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sibTrans1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9000"/>
      </a:schemeClr>
    </dgm:fillClrLst>
    <dgm:linClrLst meth="repeat">
      <a:schemeClr val="lt1"/>
    </dgm:linClrLst>
    <dgm:effectClrLst/>
    <dgm:txLinClrLst/>
    <dgm:txFillClrLst/>
    <dgm:txEffectClrLst/>
  </dgm:styleLbl>
  <dgm:styleLbl name="asst3">
    <dgm:fillClrLst>
      <a:schemeClr val="accent3">
        <a:tint val="80000"/>
      </a:schemeClr>
    </dgm:fillClrLst>
    <dgm:linClrLst meth="repeat">
      <a:schemeClr val="lt1"/>
    </dgm:linClrLst>
    <dgm:effectClrLst/>
    <dgm:txLinClrLst/>
    <dgm:txFillClrLst/>
    <dgm:txEffectClrLst/>
  </dgm:styleLbl>
  <dgm:styleLbl name="asst4">
    <dgm:fillClrLst>
      <a:schemeClr val="accent3">
        <a:tint val="7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lt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9000"/>
      </a:schemeClr>
    </dgm:fillClrLst>
    <dgm:linClrLst meth="repeat">
      <a:schemeClr val="accent3">
        <a:tint val="99000"/>
      </a:schemeClr>
    </dgm:linClrLst>
    <dgm:effectClrLst/>
    <dgm:txLinClrLst/>
    <dgm:txFillClrLst meth="repeat">
      <a:schemeClr val="tx1"/>
    </dgm:txFillClrLst>
    <dgm:txEffectClrLst/>
  </dgm:styleLbl>
  <dgm:styleLbl name="parChTrans1D3">
    <dgm:fillClrLst meth="repeat">
      <a:schemeClr val="accent3">
        <a:tint val="80000"/>
      </a:schemeClr>
    </dgm:fillClrLst>
    <dgm:linClrLst meth="repeat">
      <a:schemeClr val="accent3">
        <a:tint val="80000"/>
      </a:schemeClr>
    </dgm:linClrLst>
    <dgm:effectClrLst/>
    <dgm:txLinClrLst/>
    <dgm:txFillClrLst meth="repeat">
      <a:schemeClr val="tx1"/>
    </dgm:txFillClrLst>
    <dgm:txEffectClrLst/>
  </dgm:styleLbl>
  <dgm:styleLbl name="parChTrans1D4">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FD94B19-8F33-4704-8F1F-58524E7782E9}" type="doc">
      <dgm:prSet loTypeId="urn:microsoft.com/office/officeart/2005/8/layout/bProcess3" loCatId="process" qsTypeId="urn:microsoft.com/office/officeart/2005/8/quickstyle/simple2" qsCatId="simple" csTypeId="urn:microsoft.com/office/officeart/2005/8/colors/colorful1" csCatId="colorful" phldr="1"/>
      <dgm:spPr/>
    </dgm:pt>
    <dgm:pt modelId="{6F220DD5-8B3E-4A4E-B4A6-04636DC32A4E}">
      <dgm:prSet phldrT="[Text]" phldr="0"/>
      <dgm:spPr>
        <a:ln>
          <a:solidFill>
            <a:srgbClr val="00BEE0"/>
          </a:solidFill>
        </a:ln>
      </dgm:spPr>
      <dgm:t>
        <a:bodyPr/>
        <a:lstStyle/>
        <a:p>
          <a:pPr rtl="0"/>
          <a:r>
            <a:rPr lang="en-US">
              <a:latin typeface="Arial Black" panose="020B0A04020102020204"/>
            </a:rPr>
            <a:t> Chassis Frame</a:t>
          </a:r>
          <a:endParaRPr lang="en-US"/>
        </a:p>
      </dgm:t>
    </dgm:pt>
    <dgm:pt modelId="{D8282877-045E-4300-83A6-01D598C25C25}" type="parTrans" cxnId="{7112A62A-5E41-4F3B-99F8-7945B011578E}">
      <dgm:prSet/>
      <dgm:spPr/>
      <dgm:t>
        <a:bodyPr/>
        <a:lstStyle/>
        <a:p>
          <a:endParaRPr lang="en-US"/>
        </a:p>
      </dgm:t>
    </dgm:pt>
    <dgm:pt modelId="{41FA0538-E440-46A9-8BBC-55EDC9E88C31}" type="sibTrans" cxnId="{7112A62A-5E41-4F3B-99F8-7945B011578E}">
      <dgm:prSet/>
      <dgm:spPr/>
      <dgm:t>
        <a:bodyPr/>
        <a:lstStyle/>
        <a:p>
          <a:endParaRPr lang="en-US"/>
        </a:p>
      </dgm:t>
    </dgm:pt>
    <dgm:pt modelId="{9EEB198C-2934-4098-BB16-77E4E883D87C}">
      <dgm:prSet phldrT="[Text]" phldr="0"/>
      <dgm:spPr>
        <a:solidFill>
          <a:srgbClr val="4000EC"/>
        </a:solidFill>
        <a:ln>
          <a:solidFill>
            <a:srgbClr val="4000EC"/>
          </a:solidFill>
        </a:ln>
      </dgm:spPr>
      <dgm:t>
        <a:bodyPr/>
        <a:lstStyle/>
        <a:p>
          <a:pPr rtl="0"/>
          <a:r>
            <a:rPr lang="en-US">
              <a:latin typeface="Arial Black" panose="020B0A04020102020204"/>
            </a:rPr>
            <a:t>Custom Brackets</a:t>
          </a:r>
          <a:endParaRPr lang="en-US"/>
        </a:p>
      </dgm:t>
    </dgm:pt>
    <dgm:pt modelId="{F0F4DC0A-DAC7-442F-B621-69C51BD7D614}" type="parTrans" cxnId="{D0188AEC-61D4-4996-AD7E-09DC5D2FF644}">
      <dgm:prSet/>
      <dgm:spPr/>
      <dgm:t>
        <a:bodyPr/>
        <a:lstStyle/>
        <a:p>
          <a:endParaRPr lang="en-US"/>
        </a:p>
      </dgm:t>
    </dgm:pt>
    <dgm:pt modelId="{FEDCC44A-D1C4-472A-8DBB-4A6826BA35DD}" type="sibTrans" cxnId="{D0188AEC-61D4-4996-AD7E-09DC5D2FF644}">
      <dgm:prSet/>
      <dgm:spPr>
        <a:ln>
          <a:solidFill>
            <a:srgbClr val="4000EC"/>
          </a:solidFill>
        </a:ln>
      </dgm:spPr>
      <dgm:t>
        <a:bodyPr/>
        <a:lstStyle/>
        <a:p>
          <a:endParaRPr lang="en-US"/>
        </a:p>
      </dgm:t>
    </dgm:pt>
    <dgm:pt modelId="{D2DD3BFC-97E7-4571-9C85-9C6F3F2FE799}">
      <dgm:prSet phldrT="[Text]" phldr="0"/>
      <dgm:spPr>
        <a:solidFill>
          <a:srgbClr val="B9C9DA"/>
        </a:solidFill>
        <a:ln>
          <a:solidFill>
            <a:srgbClr val="B9C9DA"/>
          </a:solidFill>
        </a:ln>
      </dgm:spPr>
      <dgm:t>
        <a:bodyPr/>
        <a:lstStyle/>
        <a:p>
          <a:pPr rtl="0"/>
          <a:r>
            <a:rPr lang="en-US">
              <a:latin typeface="Arial Black" panose="020B0A04020102020204"/>
            </a:rPr>
            <a:t>Nuts and Bolts</a:t>
          </a:r>
          <a:endParaRPr lang="en-US"/>
        </a:p>
      </dgm:t>
    </dgm:pt>
    <dgm:pt modelId="{CF480263-B79D-416E-AAB3-FEF806525FD9}" type="parTrans" cxnId="{D8863A28-F4DD-41AB-AE31-2363DF731219}">
      <dgm:prSet/>
      <dgm:spPr/>
      <dgm:t>
        <a:bodyPr/>
        <a:lstStyle/>
        <a:p>
          <a:endParaRPr lang="en-US"/>
        </a:p>
      </dgm:t>
    </dgm:pt>
    <dgm:pt modelId="{E02E8757-7BB7-432D-AAF4-E1D6A15C6807}" type="sibTrans" cxnId="{D8863A28-F4DD-41AB-AE31-2363DF731219}">
      <dgm:prSet/>
      <dgm:spPr>
        <a:ln>
          <a:solidFill>
            <a:srgbClr val="B9C9DA"/>
          </a:solidFill>
        </a:ln>
      </dgm:spPr>
      <dgm:t>
        <a:bodyPr/>
        <a:lstStyle/>
        <a:p>
          <a:endParaRPr lang="en-US"/>
        </a:p>
      </dgm:t>
    </dgm:pt>
    <dgm:pt modelId="{B6CAC118-3CB7-41DC-AD28-964530E7E164}">
      <dgm:prSet phldr="0"/>
      <dgm:spPr>
        <a:solidFill>
          <a:srgbClr val="FF0000"/>
        </a:solidFill>
        <a:ln>
          <a:solidFill>
            <a:srgbClr val="FF0000"/>
          </a:solidFill>
        </a:ln>
      </dgm:spPr>
      <dgm:t>
        <a:bodyPr/>
        <a:lstStyle/>
        <a:p>
          <a:pPr rtl="0"/>
          <a:r>
            <a:rPr lang="en-US">
              <a:latin typeface="Arial Black" panose="020B0A04020102020204"/>
            </a:rPr>
            <a:t> Mast</a:t>
          </a:r>
        </a:p>
      </dgm:t>
    </dgm:pt>
    <dgm:pt modelId="{778BBE4A-ADEB-4F5A-89A7-20B038820CF7}" type="parTrans" cxnId="{35417B54-119B-47C6-81E5-5FEDD5C419CA}">
      <dgm:prSet/>
      <dgm:spPr/>
      <dgm:t>
        <a:bodyPr/>
        <a:lstStyle/>
        <a:p>
          <a:endParaRPr lang="en-US"/>
        </a:p>
      </dgm:t>
    </dgm:pt>
    <dgm:pt modelId="{266C716C-50AB-48F4-90DD-70356D6C14EA}" type="sibTrans" cxnId="{35417B54-119B-47C6-81E5-5FEDD5C419CA}">
      <dgm:prSet/>
      <dgm:spPr>
        <a:ln>
          <a:solidFill>
            <a:srgbClr val="FF0000"/>
          </a:solidFill>
        </a:ln>
      </dgm:spPr>
      <dgm:t>
        <a:bodyPr/>
        <a:lstStyle/>
        <a:p>
          <a:endParaRPr lang="en-US"/>
        </a:p>
        <a:p>
          <a:endParaRPr lang="en-US"/>
        </a:p>
      </dgm:t>
    </dgm:pt>
    <dgm:pt modelId="{66A09A8C-5114-4487-8622-725DD4850D7F}">
      <dgm:prSet phldr="0"/>
      <dgm:spPr>
        <a:solidFill>
          <a:srgbClr val="8EDB2C"/>
        </a:solidFill>
        <a:ln>
          <a:solidFill>
            <a:srgbClr val="8EDB2C"/>
          </a:solidFill>
        </a:ln>
      </dgm:spPr>
      <dgm:t>
        <a:bodyPr/>
        <a:lstStyle/>
        <a:p>
          <a:pPr rtl="0"/>
          <a:r>
            <a:rPr lang="en-US">
              <a:latin typeface="Arial Black" panose="020B0A04020102020204"/>
            </a:rPr>
            <a:t> Motor Mounts</a:t>
          </a:r>
        </a:p>
      </dgm:t>
    </dgm:pt>
    <dgm:pt modelId="{5A2C08F2-E6E3-492A-90ED-8C81C7871354}" type="parTrans" cxnId="{D5ACC2C4-C7AF-49C9-9509-E5550CBA3878}">
      <dgm:prSet/>
      <dgm:spPr/>
      <dgm:t>
        <a:bodyPr/>
        <a:lstStyle/>
        <a:p>
          <a:endParaRPr lang="en-US"/>
        </a:p>
      </dgm:t>
    </dgm:pt>
    <dgm:pt modelId="{12B0573C-9484-4B75-BF8C-C1DB716902FA}" type="sibTrans" cxnId="{D5ACC2C4-C7AF-49C9-9509-E5550CBA3878}">
      <dgm:prSet/>
      <dgm:spPr/>
      <dgm:t>
        <a:bodyPr/>
        <a:lstStyle/>
        <a:p>
          <a:endParaRPr lang="en-US"/>
        </a:p>
      </dgm:t>
    </dgm:pt>
    <dgm:pt modelId="{75B2CB75-8C8B-4549-AAC1-E217D6F89EF4}" type="pres">
      <dgm:prSet presAssocID="{6FD94B19-8F33-4704-8F1F-58524E7782E9}" presName="Name0" presStyleCnt="0">
        <dgm:presLayoutVars>
          <dgm:dir/>
          <dgm:resizeHandles val="exact"/>
        </dgm:presLayoutVars>
      </dgm:prSet>
      <dgm:spPr/>
    </dgm:pt>
    <dgm:pt modelId="{1BDBF360-DDF9-4866-93F3-4739797B001B}" type="pres">
      <dgm:prSet presAssocID="{6F220DD5-8B3E-4A4E-B4A6-04636DC32A4E}" presName="node" presStyleLbl="node1" presStyleIdx="0" presStyleCnt="5">
        <dgm:presLayoutVars>
          <dgm:bulletEnabled val="1"/>
        </dgm:presLayoutVars>
      </dgm:prSet>
      <dgm:spPr>
        <a:prstGeom prst="roundRect">
          <a:avLst/>
        </a:prstGeom>
      </dgm:spPr>
      <dgm:t>
        <a:bodyPr/>
        <a:lstStyle/>
        <a:p>
          <a:endParaRPr lang="en-US"/>
        </a:p>
      </dgm:t>
    </dgm:pt>
    <dgm:pt modelId="{3D4D13DD-CA53-4E54-B758-67399E521EF2}" type="pres">
      <dgm:prSet presAssocID="{41FA0538-E440-46A9-8BBC-55EDC9E88C31}" presName="sibTrans" presStyleLbl="sibTrans1D1" presStyleIdx="0" presStyleCnt="4"/>
      <dgm:spPr/>
      <dgm:t>
        <a:bodyPr/>
        <a:lstStyle/>
        <a:p>
          <a:endParaRPr lang="en-US"/>
        </a:p>
      </dgm:t>
    </dgm:pt>
    <dgm:pt modelId="{1B9A781D-966E-45D6-B9C8-67850321E611}" type="pres">
      <dgm:prSet presAssocID="{41FA0538-E440-46A9-8BBC-55EDC9E88C31}" presName="connectorText" presStyleLbl="sibTrans1D1" presStyleIdx="0" presStyleCnt="4"/>
      <dgm:spPr/>
      <dgm:t>
        <a:bodyPr/>
        <a:lstStyle/>
        <a:p>
          <a:endParaRPr lang="en-US"/>
        </a:p>
      </dgm:t>
    </dgm:pt>
    <dgm:pt modelId="{0DA5D7D8-E6A8-4614-893F-7B6B581D0BEF}" type="pres">
      <dgm:prSet presAssocID="{9EEB198C-2934-4098-BB16-77E4E883D87C}" presName="node" presStyleLbl="node1" presStyleIdx="1" presStyleCnt="5">
        <dgm:presLayoutVars>
          <dgm:bulletEnabled val="1"/>
        </dgm:presLayoutVars>
      </dgm:prSet>
      <dgm:spPr>
        <a:prstGeom prst="roundRect">
          <a:avLst/>
        </a:prstGeom>
      </dgm:spPr>
      <dgm:t>
        <a:bodyPr/>
        <a:lstStyle/>
        <a:p>
          <a:endParaRPr lang="en-US"/>
        </a:p>
      </dgm:t>
    </dgm:pt>
    <dgm:pt modelId="{31DDE8B7-E659-40AB-9203-178DB9D80342}" type="pres">
      <dgm:prSet presAssocID="{FEDCC44A-D1C4-472A-8DBB-4A6826BA35DD}" presName="sibTrans" presStyleLbl="sibTrans1D1" presStyleIdx="1" presStyleCnt="4"/>
      <dgm:spPr/>
      <dgm:t>
        <a:bodyPr/>
        <a:lstStyle/>
        <a:p>
          <a:endParaRPr lang="en-US"/>
        </a:p>
      </dgm:t>
    </dgm:pt>
    <dgm:pt modelId="{6E7AE00C-C6A7-4D4E-BD43-605FE8626DB9}" type="pres">
      <dgm:prSet presAssocID="{FEDCC44A-D1C4-472A-8DBB-4A6826BA35DD}" presName="connectorText" presStyleLbl="sibTrans1D1" presStyleIdx="1" presStyleCnt="4"/>
      <dgm:spPr/>
      <dgm:t>
        <a:bodyPr/>
        <a:lstStyle/>
        <a:p>
          <a:endParaRPr lang="en-US"/>
        </a:p>
      </dgm:t>
    </dgm:pt>
    <dgm:pt modelId="{F23FEB61-23F0-4F43-BEA2-296123F64943}" type="pres">
      <dgm:prSet presAssocID="{D2DD3BFC-97E7-4571-9C85-9C6F3F2FE799}" presName="node" presStyleLbl="node1" presStyleIdx="2" presStyleCnt="5">
        <dgm:presLayoutVars>
          <dgm:bulletEnabled val="1"/>
        </dgm:presLayoutVars>
      </dgm:prSet>
      <dgm:spPr>
        <a:prstGeom prst="roundRect">
          <a:avLst/>
        </a:prstGeom>
      </dgm:spPr>
      <dgm:t>
        <a:bodyPr/>
        <a:lstStyle/>
        <a:p>
          <a:endParaRPr lang="en-US"/>
        </a:p>
      </dgm:t>
    </dgm:pt>
    <dgm:pt modelId="{E7C88CCF-6358-466D-8EE9-D9E56DC9F567}" type="pres">
      <dgm:prSet presAssocID="{E02E8757-7BB7-432D-AAF4-E1D6A15C6807}" presName="sibTrans" presStyleLbl="sibTrans1D1" presStyleIdx="2" presStyleCnt="4"/>
      <dgm:spPr/>
      <dgm:t>
        <a:bodyPr/>
        <a:lstStyle/>
        <a:p>
          <a:endParaRPr lang="en-US"/>
        </a:p>
      </dgm:t>
    </dgm:pt>
    <dgm:pt modelId="{EFB920DC-C1FB-43AA-9917-30487C4CA3E3}" type="pres">
      <dgm:prSet presAssocID="{E02E8757-7BB7-432D-AAF4-E1D6A15C6807}" presName="connectorText" presStyleLbl="sibTrans1D1" presStyleIdx="2" presStyleCnt="4"/>
      <dgm:spPr/>
      <dgm:t>
        <a:bodyPr/>
        <a:lstStyle/>
        <a:p>
          <a:endParaRPr lang="en-US"/>
        </a:p>
      </dgm:t>
    </dgm:pt>
    <dgm:pt modelId="{E627BA5E-79E6-416E-8C6B-0D0440CD92DF}" type="pres">
      <dgm:prSet presAssocID="{B6CAC118-3CB7-41DC-AD28-964530E7E164}" presName="node" presStyleLbl="node1" presStyleIdx="3" presStyleCnt="5">
        <dgm:presLayoutVars>
          <dgm:bulletEnabled val="1"/>
        </dgm:presLayoutVars>
      </dgm:prSet>
      <dgm:spPr>
        <a:prstGeom prst="roundRect">
          <a:avLst/>
        </a:prstGeom>
      </dgm:spPr>
      <dgm:t>
        <a:bodyPr/>
        <a:lstStyle/>
        <a:p>
          <a:endParaRPr lang="en-US"/>
        </a:p>
      </dgm:t>
    </dgm:pt>
    <dgm:pt modelId="{12499440-B8BE-4954-BA71-91F820E05895}" type="pres">
      <dgm:prSet presAssocID="{266C716C-50AB-48F4-90DD-70356D6C14EA}" presName="sibTrans" presStyleLbl="sibTrans1D1" presStyleIdx="3" presStyleCnt="4"/>
      <dgm:spPr/>
      <dgm:t>
        <a:bodyPr/>
        <a:lstStyle/>
        <a:p>
          <a:endParaRPr lang="en-US"/>
        </a:p>
      </dgm:t>
    </dgm:pt>
    <dgm:pt modelId="{186CB6E9-BC7C-446E-817F-447A456896EA}" type="pres">
      <dgm:prSet presAssocID="{266C716C-50AB-48F4-90DD-70356D6C14EA}" presName="connectorText" presStyleLbl="sibTrans1D1" presStyleIdx="3" presStyleCnt="4"/>
      <dgm:spPr/>
      <dgm:t>
        <a:bodyPr/>
        <a:lstStyle/>
        <a:p>
          <a:endParaRPr lang="en-US"/>
        </a:p>
      </dgm:t>
    </dgm:pt>
    <dgm:pt modelId="{FB5C018C-64CE-47DA-B44F-6E5AFE148C0F}" type="pres">
      <dgm:prSet presAssocID="{66A09A8C-5114-4487-8622-725DD4850D7F}" presName="node" presStyleLbl="node1" presStyleIdx="4" presStyleCnt="5">
        <dgm:presLayoutVars>
          <dgm:bulletEnabled val="1"/>
        </dgm:presLayoutVars>
      </dgm:prSet>
      <dgm:spPr>
        <a:prstGeom prst="roundRect">
          <a:avLst/>
        </a:prstGeom>
      </dgm:spPr>
      <dgm:t>
        <a:bodyPr/>
        <a:lstStyle/>
        <a:p>
          <a:endParaRPr lang="en-US"/>
        </a:p>
      </dgm:t>
    </dgm:pt>
  </dgm:ptLst>
  <dgm:cxnLst>
    <dgm:cxn modelId="{63D7D019-354E-49B1-8BA7-465AEBC17D28}" type="presOf" srcId="{B6CAC118-3CB7-41DC-AD28-964530E7E164}" destId="{E627BA5E-79E6-416E-8C6B-0D0440CD92DF}" srcOrd="0" destOrd="0" presId="urn:microsoft.com/office/officeart/2005/8/layout/bProcess3"/>
    <dgm:cxn modelId="{35417B54-119B-47C6-81E5-5FEDD5C419CA}" srcId="{6FD94B19-8F33-4704-8F1F-58524E7782E9}" destId="{B6CAC118-3CB7-41DC-AD28-964530E7E164}" srcOrd="3" destOrd="0" parTransId="{778BBE4A-ADEB-4F5A-89A7-20B038820CF7}" sibTransId="{266C716C-50AB-48F4-90DD-70356D6C14EA}"/>
    <dgm:cxn modelId="{E8D588FA-BBBD-4482-BB39-A1A162061616}" type="presOf" srcId="{D2DD3BFC-97E7-4571-9C85-9C6F3F2FE799}" destId="{F23FEB61-23F0-4F43-BEA2-296123F64943}" srcOrd="0" destOrd="0" presId="urn:microsoft.com/office/officeart/2005/8/layout/bProcess3"/>
    <dgm:cxn modelId="{80A6A884-98EE-4A9C-A285-7B60D2F2B5C1}" type="presOf" srcId="{E02E8757-7BB7-432D-AAF4-E1D6A15C6807}" destId="{EFB920DC-C1FB-43AA-9917-30487C4CA3E3}" srcOrd="1" destOrd="0" presId="urn:microsoft.com/office/officeart/2005/8/layout/bProcess3"/>
    <dgm:cxn modelId="{17CAEB92-48E8-4326-B7AF-BEA5EC5C3F66}" type="presOf" srcId="{266C716C-50AB-48F4-90DD-70356D6C14EA}" destId="{12499440-B8BE-4954-BA71-91F820E05895}" srcOrd="0" destOrd="0" presId="urn:microsoft.com/office/officeart/2005/8/layout/bProcess3"/>
    <dgm:cxn modelId="{4BA2205A-8D02-4A4B-B5CD-C228B6B7C528}" type="presOf" srcId="{66A09A8C-5114-4487-8622-725DD4850D7F}" destId="{FB5C018C-64CE-47DA-B44F-6E5AFE148C0F}" srcOrd="0" destOrd="0" presId="urn:microsoft.com/office/officeart/2005/8/layout/bProcess3"/>
    <dgm:cxn modelId="{8A2B8791-CC8B-4FE9-9290-E8FD819D64C5}" type="presOf" srcId="{6F220DD5-8B3E-4A4E-B4A6-04636DC32A4E}" destId="{1BDBF360-DDF9-4866-93F3-4739797B001B}" srcOrd="0" destOrd="0" presId="urn:microsoft.com/office/officeart/2005/8/layout/bProcess3"/>
    <dgm:cxn modelId="{068A3BDA-CFE4-4DB9-9F42-8780E78A90DE}" type="presOf" srcId="{41FA0538-E440-46A9-8BBC-55EDC9E88C31}" destId="{1B9A781D-966E-45D6-B9C8-67850321E611}" srcOrd="1" destOrd="0" presId="urn:microsoft.com/office/officeart/2005/8/layout/bProcess3"/>
    <dgm:cxn modelId="{678F8D23-6013-4C04-877C-C50BB2EF128B}" type="presOf" srcId="{FEDCC44A-D1C4-472A-8DBB-4A6826BA35DD}" destId="{31DDE8B7-E659-40AB-9203-178DB9D80342}" srcOrd="0" destOrd="0" presId="urn:microsoft.com/office/officeart/2005/8/layout/bProcess3"/>
    <dgm:cxn modelId="{0BECFEB3-180F-4029-94AF-4393DE0B57BA}" type="presOf" srcId="{266C716C-50AB-48F4-90DD-70356D6C14EA}" destId="{186CB6E9-BC7C-446E-817F-447A456896EA}" srcOrd="1" destOrd="0" presId="urn:microsoft.com/office/officeart/2005/8/layout/bProcess3"/>
    <dgm:cxn modelId="{20F0EB67-67DC-4050-9F47-7CFF456A22E4}" type="presOf" srcId="{41FA0538-E440-46A9-8BBC-55EDC9E88C31}" destId="{3D4D13DD-CA53-4E54-B758-67399E521EF2}" srcOrd="0" destOrd="0" presId="urn:microsoft.com/office/officeart/2005/8/layout/bProcess3"/>
    <dgm:cxn modelId="{D8863A28-F4DD-41AB-AE31-2363DF731219}" srcId="{6FD94B19-8F33-4704-8F1F-58524E7782E9}" destId="{D2DD3BFC-97E7-4571-9C85-9C6F3F2FE799}" srcOrd="2" destOrd="0" parTransId="{CF480263-B79D-416E-AAB3-FEF806525FD9}" sibTransId="{E02E8757-7BB7-432D-AAF4-E1D6A15C6807}"/>
    <dgm:cxn modelId="{D0188AEC-61D4-4996-AD7E-09DC5D2FF644}" srcId="{6FD94B19-8F33-4704-8F1F-58524E7782E9}" destId="{9EEB198C-2934-4098-BB16-77E4E883D87C}" srcOrd="1" destOrd="0" parTransId="{F0F4DC0A-DAC7-442F-B621-69C51BD7D614}" sibTransId="{FEDCC44A-D1C4-472A-8DBB-4A6826BA35DD}"/>
    <dgm:cxn modelId="{305A10DD-B795-4C26-8120-A3F60B1ECA92}" type="presOf" srcId="{E02E8757-7BB7-432D-AAF4-E1D6A15C6807}" destId="{E7C88CCF-6358-466D-8EE9-D9E56DC9F567}" srcOrd="0" destOrd="0" presId="urn:microsoft.com/office/officeart/2005/8/layout/bProcess3"/>
    <dgm:cxn modelId="{027AD886-B2C3-403B-B670-75A3696C7D64}" type="presOf" srcId="{6FD94B19-8F33-4704-8F1F-58524E7782E9}" destId="{75B2CB75-8C8B-4549-AAC1-E217D6F89EF4}" srcOrd="0" destOrd="0" presId="urn:microsoft.com/office/officeart/2005/8/layout/bProcess3"/>
    <dgm:cxn modelId="{8DF7EEDC-6CCC-462D-802C-B5448C885A83}" type="presOf" srcId="{FEDCC44A-D1C4-472A-8DBB-4A6826BA35DD}" destId="{6E7AE00C-C6A7-4D4E-BD43-605FE8626DB9}" srcOrd="1" destOrd="0" presId="urn:microsoft.com/office/officeart/2005/8/layout/bProcess3"/>
    <dgm:cxn modelId="{7112A62A-5E41-4F3B-99F8-7945B011578E}" srcId="{6FD94B19-8F33-4704-8F1F-58524E7782E9}" destId="{6F220DD5-8B3E-4A4E-B4A6-04636DC32A4E}" srcOrd="0" destOrd="0" parTransId="{D8282877-045E-4300-83A6-01D598C25C25}" sibTransId="{41FA0538-E440-46A9-8BBC-55EDC9E88C31}"/>
    <dgm:cxn modelId="{D5ACC2C4-C7AF-49C9-9509-E5550CBA3878}" srcId="{6FD94B19-8F33-4704-8F1F-58524E7782E9}" destId="{66A09A8C-5114-4487-8622-725DD4850D7F}" srcOrd="4" destOrd="0" parTransId="{5A2C08F2-E6E3-492A-90ED-8C81C7871354}" sibTransId="{12B0573C-9484-4B75-BF8C-C1DB716902FA}"/>
    <dgm:cxn modelId="{54DF7D2A-D5A6-4253-B11F-3DC0292D169D}" type="presOf" srcId="{9EEB198C-2934-4098-BB16-77E4E883D87C}" destId="{0DA5D7D8-E6A8-4614-893F-7B6B581D0BEF}" srcOrd="0" destOrd="0" presId="urn:microsoft.com/office/officeart/2005/8/layout/bProcess3"/>
    <dgm:cxn modelId="{9289E4C6-BC78-492B-B7C6-2E1A6E2CB154}" type="presParOf" srcId="{75B2CB75-8C8B-4549-AAC1-E217D6F89EF4}" destId="{1BDBF360-DDF9-4866-93F3-4739797B001B}" srcOrd="0" destOrd="0" presId="urn:microsoft.com/office/officeart/2005/8/layout/bProcess3"/>
    <dgm:cxn modelId="{5FBAD699-D3F3-4E6F-8E7F-A2B0F469BBD0}" type="presParOf" srcId="{75B2CB75-8C8B-4549-AAC1-E217D6F89EF4}" destId="{3D4D13DD-CA53-4E54-B758-67399E521EF2}" srcOrd="1" destOrd="0" presId="urn:microsoft.com/office/officeart/2005/8/layout/bProcess3"/>
    <dgm:cxn modelId="{6CF4A9D2-7DBD-4658-9FDC-6B5BF19E3BB7}" type="presParOf" srcId="{3D4D13DD-CA53-4E54-B758-67399E521EF2}" destId="{1B9A781D-966E-45D6-B9C8-67850321E611}" srcOrd="0" destOrd="0" presId="urn:microsoft.com/office/officeart/2005/8/layout/bProcess3"/>
    <dgm:cxn modelId="{5D9A92B1-AC62-4F89-A4F7-AF5E59C34F61}" type="presParOf" srcId="{75B2CB75-8C8B-4549-AAC1-E217D6F89EF4}" destId="{0DA5D7D8-E6A8-4614-893F-7B6B581D0BEF}" srcOrd="2" destOrd="0" presId="urn:microsoft.com/office/officeart/2005/8/layout/bProcess3"/>
    <dgm:cxn modelId="{BE3C7BC7-8E27-4B8F-A0D0-6EFAD10AD86C}" type="presParOf" srcId="{75B2CB75-8C8B-4549-AAC1-E217D6F89EF4}" destId="{31DDE8B7-E659-40AB-9203-178DB9D80342}" srcOrd="3" destOrd="0" presId="urn:microsoft.com/office/officeart/2005/8/layout/bProcess3"/>
    <dgm:cxn modelId="{C76AA9EB-8E20-4271-A9A3-C142B2F71778}" type="presParOf" srcId="{31DDE8B7-E659-40AB-9203-178DB9D80342}" destId="{6E7AE00C-C6A7-4D4E-BD43-605FE8626DB9}" srcOrd="0" destOrd="0" presId="urn:microsoft.com/office/officeart/2005/8/layout/bProcess3"/>
    <dgm:cxn modelId="{517174CC-45F7-4A03-A098-E154E4DD7475}" type="presParOf" srcId="{75B2CB75-8C8B-4549-AAC1-E217D6F89EF4}" destId="{F23FEB61-23F0-4F43-BEA2-296123F64943}" srcOrd="4" destOrd="0" presId="urn:microsoft.com/office/officeart/2005/8/layout/bProcess3"/>
    <dgm:cxn modelId="{A681EF0C-C84D-4173-8622-717480F82BD6}" type="presParOf" srcId="{75B2CB75-8C8B-4549-AAC1-E217D6F89EF4}" destId="{E7C88CCF-6358-466D-8EE9-D9E56DC9F567}" srcOrd="5" destOrd="0" presId="urn:microsoft.com/office/officeart/2005/8/layout/bProcess3"/>
    <dgm:cxn modelId="{CA12DB64-92F1-44BD-A64D-8286965EF1EA}" type="presParOf" srcId="{E7C88CCF-6358-466D-8EE9-D9E56DC9F567}" destId="{EFB920DC-C1FB-43AA-9917-30487C4CA3E3}" srcOrd="0" destOrd="0" presId="urn:microsoft.com/office/officeart/2005/8/layout/bProcess3"/>
    <dgm:cxn modelId="{D434EEF5-B395-4193-A825-37F3FDB395FB}" type="presParOf" srcId="{75B2CB75-8C8B-4549-AAC1-E217D6F89EF4}" destId="{E627BA5E-79E6-416E-8C6B-0D0440CD92DF}" srcOrd="6" destOrd="0" presId="urn:microsoft.com/office/officeart/2005/8/layout/bProcess3"/>
    <dgm:cxn modelId="{FC6FDC93-3786-4476-BAED-AA6D6A5EDA97}" type="presParOf" srcId="{75B2CB75-8C8B-4549-AAC1-E217D6F89EF4}" destId="{12499440-B8BE-4954-BA71-91F820E05895}" srcOrd="7" destOrd="0" presId="urn:microsoft.com/office/officeart/2005/8/layout/bProcess3"/>
    <dgm:cxn modelId="{A9734D91-732D-46BA-AA89-4E0858E516DC}" type="presParOf" srcId="{12499440-B8BE-4954-BA71-91F820E05895}" destId="{186CB6E9-BC7C-446E-817F-447A456896EA}" srcOrd="0" destOrd="0" presId="urn:microsoft.com/office/officeart/2005/8/layout/bProcess3"/>
    <dgm:cxn modelId="{C373B103-55C9-4886-9843-11B02814C87E}" type="presParOf" srcId="{75B2CB75-8C8B-4549-AAC1-E217D6F89EF4}" destId="{FB5C018C-64CE-47DA-B44F-6E5AFE148C0F}" srcOrd="8" destOrd="0" presId="urn:microsoft.com/office/officeart/2005/8/layout/bProcess3"/>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F7BF381D-7BCE-43C0-B39C-7B3CB80C684D}" type="doc">
      <dgm:prSet loTypeId="urn:microsoft.com/office/officeart/2005/8/layout/hierarchy1" loCatId="hierarchy" qsTypeId="urn:microsoft.com/office/officeart/2005/8/quickstyle/simple2" qsCatId="simple" csTypeId="urn:microsoft.com/office/officeart/2005/8/colors/accent3_4" csCatId="accent3" phldr="1"/>
      <dgm:spPr/>
      <dgm:t>
        <a:bodyPr/>
        <a:lstStyle/>
        <a:p>
          <a:endParaRPr lang="en-US"/>
        </a:p>
      </dgm:t>
    </dgm:pt>
    <dgm:pt modelId="{D1E1BC04-8B76-4CA5-8EFB-BCD526094AC9}">
      <dgm:prSet phldrT="[Text]" phldr="0"/>
      <dgm:spPr/>
      <dgm:t>
        <a:bodyPr/>
        <a:lstStyle/>
        <a:p>
          <a:pPr rtl="0"/>
          <a:r>
            <a:rPr lang="en-US" b="0" i="0" u="none" strike="noStrike" cap="none" baseline="0" noProof="0">
              <a:solidFill>
                <a:srgbClr val="010000"/>
              </a:solidFill>
              <a:latin typeface="Arial Black"/>
            </a:rPr>
            <a:t>Locomotion</a:t>
          </a:r>
        </a:p>
      </dgm:t>
    </dgm:pt>
    <dgm:pt modelId="{0F38FA9B-2DCA-416B-97A5-596BBFDF4442}" type="parTrans" cxnId="{E8B87B46-A2E0-42E8-8BD3-CDC625B7D632}">
      <dgm:prSet/>
      <dgm:spPr/>
      <dgm:t>
        <a:bodyPr/>
        <a:lstStyle/>
        <a:p>
          <a:endParaRPr lang="en-US"/>
        </a:p>
      </dgm:t>
    </dgm:pt>
    <dgm:pt modelId="{08FB9A6A-C3CA-4C4E-B407-B04907E5A9D6}" type="sibTrans" cxnId="{E8B87B46-A2E0-42E8-8BD3-CDC625B7D632}">
      <dgm:prSet/>
      <dgm:spPr/>
      <dgm:t>
        <a:bodyPr/>
        <a:lstStyle/>
        <a:p>
          <a:endParaRPr lang="en-US"/>
        </a:p>
      </dgm:t>
    </dgm:pt>
    <dgm:pt modelId="{78DFD2A4-431D-43AB-9AB7-7988D42D6122}">
      <dgm:prSet phldrT="[Text]"/>
      <dgm:spPr/>
      <dgm:t>
        <a:bodyPr/>
        <a:lstStyle/>
        <a:p>
          <a:pPr rtl="0"/>
          <a:r>
            <a:rPr lang="en-US">
              <a:latin typeface="Arial Black" panose="020B0A04020102020204"/>
            </a:rPr>
            <a:t>Move Robot</a:t>
          </a:r>
          <a:endParaRPr lang="en-US"/>
        </a:p>
      </dgm:t>
    </dgm:pt>
    <dgm:pt modelId="{1D1EA6E6-C1AA-4A41-B434-D87389852576}" type="parTrans" cxnId="{2D9656CF-7D59-43F6-BFD7-F7FB0287F887}">
      <dgm:prSet/>
      <dgm:spPr/>
      <dgm:t>
        <a:bodyPr/>
        <a:lstStyle/>
        <a:p>
          <a:endParaRPr lang="en-US"/>
        </a:p>
      </dgm:t>
    </dgm:pt>
    <dgm:pt modelId="{9CC18BD3-E379-46AD-A93F-3854C6C8BE48}" type="sibTrans" cxnId="{2D9656CF-7D59-43F6-BFD7-F7FB0287F887}">
      <dgm:prSet/>
      <dgm:spPr/>
      <dgm:t>
        <a:bodyPr/>
        <a:lstStyle/>
        <a:p>
          <a:endParaRPr lang="en-US"/>
        </a:p>
      </dgm:t>
    </dgm:pt>
    <dgm:pt modelId="{F4D2F4CF-A2D1-46D0-ABD8-85956BB80920}">
      <dgm:prSet phldrT="[Text]"/>
      <dgm:spPr/>
      <dgm:t>
        <a:bodyPr/>
        <a:lstStyle/>
        <a:p>
          <a:pPr rtl="0"/>
          <a:r>
            <a:rPr lang="en-US">
              <a:latin typeface="Arial Black" panose="020B0A04020102020204"/>
            </a:rPr>
            <a:t>Keep Chassis Stable</a:t>
          </a:r>
          <a:endParaRPr lang="en-US"/>
        </a:p>
      </dgm:t>
    </dgm:pt>
    <dgm:pt modelId="{84063659-E76A-4A15-809E-45B6C6781A27}" type="parTrans" cxnId="{F7200013-BCF6-4828-BF93-F11DB3EAE4AA}">
      <dgm:prSet/>
      <dgm:spPr/>
      <dgm:t>
        <a:bodyPr/>
        <a:lstStyle/>
        <a:p>
          <a:endParaRPr lang="en-US"/>
        </a:p>
      </dgm:t>
    </dgm:pt>
    <dgm:pt modelId="{3FBF6255-8CB5-41D0-86CF-16D2C2CCF684}" type="sibTrans" cxnId="{F7200013-BCF6-4828-BF93-F11DB3EAE4AA}">
      <dgm:prSet/>
      <dgm:spPr/>
      <dgm:t>
        <a:bodyPr/>
        <a:lstStyle/>
        <a:p>
          <a:endParaRPr lang="en-US"/>
        </a:p>
      </dgm:t>
    </dgm:pt>
    <dgm:pt modelId="{B52BFA14-2979-4E72-B5A7-F7DCEC4BD3B9}">
      <dgm:prSet phldr="0"/>
      <dgm:spPr/>
      <dgm:t>
        <a:bodyPr/>
        <a:lstStyle/>
        <a:p>
          <a:r>
            <a:rPr lang="en-US">
              <a:latin typeface="Arial Black" panose="020B0A04020102020204"/>
            </a:rPr>
            <a:t>Translate</a:t>
          </a:r>
        </a:p>
      </dgm:t>
    </dgm:pt>
    <dgm:pt modelId="{097A8F9B-54DA-4BAA-BEFF-2EB6B61430FC}" type="parTrans" cxnId="{4F6301BB-B065-48BE-923C-FC3239862779}">
      <dgm:prSet/>
      <dgm:spPr/>
    </dgm:pt>
    <dgm:pt modelId="{CE34B1B8-2F6A-42AD-BA4F-A33D95AAFBC8}" type="sibTrans" cxnId="{4F6301BB-B065-48BE-923C-FC3239862779}">
      <dgm:prSet/>
      <dgm:spPr/>
    </dgm:pt>
    <dgm:pt modelId="{795BB6DF-C822-4C2E-8592-C0257DB2B502}">
      <dgm:prSet phldr="0"/>
      <dgm:spPr/>
      <dgm:t>
        <a:bodyPr/>
        <a:lstStyle/>
        <a:p>
          <a:pPr rtl="0"/>
          <a:r>
            <a:rPr lang="en-US">
              <a:latin typeface="Arial Black" panose="020B0A04020102020204"/>
            </a:rPr>
            <a:t>Dampen Vibration</a:t>
          </a:r>
        </a:p>
      </dgm:t>
    </dgm:pt>
    <dgm:pt modelId="{843D9AA6-46AC-4666-AC1F-1ADEF12F0F36}" type="parTrans" cxnId="{4E0AA5E5-6F86-4B3F-85B9-C69F4DDB0493}">
      <dgm:prSet/>
      <dgm:spPr/>
    </dgm:pt>
    <dgm:pt modelId="{EFB61F98-A727-4456-86C5-924A95F66196}" type="sibTrans" cxnId="{4E0AA5E5-6F86-4B3F-85B9-C69F4DDB0493}">
      <dgm:prSet/>
      <dgm:spPr/>
    </dgm:pt>
    <dgm:pt modelId="{6E9A0D88-F0D1-465D-999D-3AC1681F8CFE}">
      <dgm:prSet phldr="0"/>
      <dgm:spPr/>
      <dgm:t>
        <a:bodyPr/>
        <a:lstStyle/>
        <a:p>
          <a:pPr rtl="0"/>
          <a:r>
            <a:rPr lang="en-US">
              <a:latin typeface="Arial Black" panose="020B0A04020102020204"/>
            </a:rPr>
            <a:t>Prevent Tipping</a:t>
          </a:r>
        </a:p>
      </dgm:t>
    </dgm:pt>
    <dgm:pt modelId="{FDAAAB24-DE10-449E-B674-B8944CE3F660}" type="parTrans" cxnId="{B8413254-53BD-457D-BA72-F58814C9644A}">
      <dgm:prSet/>
      <dgm:spPr/>
    </dgm:pt>
    <dgm:pt modelId="{FBC1ED48-02E2-4F97-869B-BCEE7B95A489}" type="sibTrans" cxnId="{B8413254-53BD-457D-BA72-F58814C9644A}">
      <dgm:prSet/>
      <dgm:spPr/>
    </dgm:pt>
    <dgm:pt modelId="{0894F92A-971C-4569-B6E5-AAC47E5F9EA0}">
      <dgm:prSet phldr="0"/>
      <dgm:spPr/>
      <dgm:t>
        <a:bodyPr/>
        <a:lstStyle/>
        <a:p>
          <a:r>
            <a:rPr lang="en-US">
              <a:latin typeface="Arial Black" panose="020B0A04020102020204"/>
            </a:rPr>
            <a:t>Rotate</a:t>
          </a:r>
        </a:p>
      </dgm:t>
    </dgm:pt>
    <dgm:pt modelId="{2C59978A-20AE-421F-B954-49874E63EFEA}" type="parTrans" cxnId="{8445817B-F903-4329-BCE5-9682C80F18BF}">
      <dgm:prSet/>
      <dgm:spPr/>
    </dgm:pt>
    <dgm:pt modelId="{9ED50AAA-C0AC-4827-9BB8-FF5F10E826B5}" type="sibTrans" cxnId="{8445817B-F903-4329-BCE5-9682C80F18BF}">
      <dgm:prSet/>
      <dgm:spPr/>
    </dgm:pt>
    <dgm:pt modelId="{360A84E6-1EB3-4B15-8525-EC974CF2BD2E}">
      <dgm:prSet phldr="0"/>
      <dgm:spPr/>
      <dgm:t>
        <a:bodyPr/>
        <a:lstStyle/>
        <a:p>
          <a:pPr rtl="0"/>
          <a:r>
            <a:rPr lang="en-US">
              <a:latin typeface="Arial Black" panose="020B0A04020102020204"/>
            </a:rPr>
            <a:t>Moves Forward and Backward</a:t>
          </a:r>
        </a:p>
      </dgm:t>
    </dgm:pt>
    <dgm:pt modelId="{4CFB65ED-5043-4921-B0D9-411B30752999}" type="parTrans" cxnId="{E664AAA8-B73F-4A5E-A400-C88D6FFD2430}">
      <dgm:prSet/>
      <dgm:spPr/>
    </dgm:pt>
    <dgm:pt modelId="{F527B89B-1E86-4CCF-BE0B-C185A799677A}" type="sibTrans" cxnId="{E664AAA8-B73F-4A5E-A400-C88D6FFD2430}">
      <dgm:prSet/>
      <dgm:spPr/>
    </dgm:pt>
    <dgm:pt modelId="{EF2B0B59-E726-4C9D-976A-4E7100575CC5}">
      <dgm:prSet phldr="0"/>
      <dgm:spPr/>
      <dgm:t>
        <a:bodyPr/>
        <a:lstStyle/>
        <a:p>
          <a:pPr rtl="0"/>
          <a:r>
            <a:rPr lang="en-US">
              <a:latin typeface="Arial Black" panose="020B0A04020102020204"/>
            </a:rPr>
            <a:t>Turns CW and CCW</a:t>
          </a:r>
        </a:p>
      </dgm:t>
    </dgm:pt>
    <dgm:pt modelId="{ED3E3032-B825-42B6-846C-3AA62297FADF}" type="parTrans" cxnId="{E161C484-4530-461E-BCB0-A5AB60F80A21}">
      <dgm:prSet/>
      <dgm:spPr/>
    </dgm:pt>
    <dgm:pt modelId="{927F578B-E6E4-4326-9677-9F36AEC807B0}" type="sibTrans" cxnId="{E161C484-4530-461E-BCB0-A5AB60F80A21}">
      <dgm:prSet/>
      <dgm:spPr/>
    </dgm:pt>
    <dgm:pt modelId="{393C9829-FF96-4AD0-BDF3-ACC1D1A92EB3}">
      <dgm:prSet phldr="0"/>
      <dgm:spPr/>
      <dgm:t>
        <a:bodyPr/>
        <a:lstStyle/>
        <a:p>
          <a:pPr rtl="0"/>
          <a:r>
            <a:rPr lang="en-US">
              <a:latin typeface="Arial Black" panose="020B0A04020102020204"/>
            </a:rPr>
            <a:t>Applies even torque</a:t>
          </a:r>
        </a:p>
      </dgm:t>
    </dgm:pt>
    <dgm:pt modelId="{818D0742-86C8-43E8-B85F-C9FEE679AA40}" type="parTrans" cxnId="{5E02041C-D87E-4B12-AF3C-E989B6587DAF}">
      <dgm:prSet/>
      <dgm:spPr/>
    </dgm:pt>
    <dgm:pt modelId="{792DC25B-7513-4189-BA0B-13C702101195}" type="sibTrans" cxnId="{5E02041C-D87E-4B12-AF3C-E989B6587DAF}">
      <dgm:prSet/>
      <dgm:spPr/>
    </dgm:pt>
    <dgm:pt modelId="{4B6159E2-CF94-44A7-B998-FDFD3FCF7A55}">
      <dgm:prSet phldr="0"/>
      <dgm:spPr/>
      <dgm:t>
        <a:bodyPr/>
        <a:lstStyle/>
        <a:p>
          <a:pPr rtl="0"/>
          <a:r>
            <a:rPr lang="en-US">
              <a:latin typeface="Arial Black" panose="020B0A04020102020204"/>
            </a:rPr>
            <a:t>Prevents slipping</a:t>
          </a:r>
        </a:p>
      </dgm:t>
    </dgm:pt>
    <dgm:pt modelId="{C8A459E3-B3DE-4514-8D91-568A5CBE9D19}" type="parTrans" cxnId="{006A3063-9C4A-4941-B6EB-8857891FF41F}">
      <dgm:prSet/>
      <dgm:spPr/>
    </dgm:pt>
    <dgm:pt modelId="{B91A76FA-AC4D-4865-A1B2-3A22451D6D96}" type="sibTrans" cxnId="{006A3063-9C4A-4941-B6EB-8857891FF41F}">
      <dgm:prSet/>
      <dgm:spPr/>
    </dgm:pt>
    <dgm:pt modelId="{703A0038-EFFE-4164-84E6-5BA4B9DA34F8}">
      <dgm:prSet phldr="0"/>
      <dgm:spPr/>
      <dgm:t>
        <a:bodyPr/>
        <a:lstStyle/>
        <a:p>
          <a:pPr rtl="0"/>
          <a:r>
            <a:rPr lang="en-US">
              <a:latin typeface="Arial Black" panose="020B0A04020102020204"/>
            </a:rPr>
            <a:t>Change heading angle</a:t>
          </a:r>
        </a:p>
      </dgm:t>
    </dgm:pt>
    <dgm:pt modelId="{BB657150-046E-4518-9779-1963B4F86128}" type="parTrans" cxnId="{047CE97A-DB79-45FB-87F5-0FC2887D17C3}">
      <dgm:prSet/>
      <dgm:spPr/>
    </dgm:pt>
    <dgm:pt modelId="{F4DECCC0-7272-46E0-B57E-F480F6ABC969}" type="sibTrans" cxnId="{047CE97A-DB79-45FB-87F5-0FC2887D17C3}">
      <dgm:prSet/>
      <dgm:spPr/>
    </dgm:pt>
    <dgm:pt modelId="{7A0AAEB8-0B06-4E9F-95DD-1A3B6E364768}">
      <dgm:prSet phldr="0"/>
      <dgm:spPr/>
      <dgm:t>
        <a:bodyPr/>
        <a:lstStyle/>
        <a:p>
          <a:pPr rtl="0"/>
          <a:r>
            <a:rPr lang="en-US">
              <a:latin typeface="Arial Black" panose="020B0A04020102020204"/>
            </a:rPr>
            <a:t>Prevents slipping</a:t>
          </a:r>
        </a:p>
      </dgm:t>
    </dgm:pt>
    <dgm:pt modelId="{68486BC9-BEEA-4895-8E37-751EAD92F8F3}" type="parTrans" cxnId="{E2CD7972-4736-4CB2-884F-1375008625C6}">
      <dgm:prSet/>
      <dgm:spPr/>
    </dgm:pt>
    <dgm:pt modelId="{B8EA4AC7-052F-494D-9DAF-39410BD0AB44}" type="sibTrans" cxnId="{E2CD7972-4736-4CB2-884F-1375008625C6}">
      <dgm:prSet/>
      <dgm:spPr/>
    </dgm:pt>
    <dgm:pt modelId="{60E1BC5C-EAA8-4826-80F2-40E1EAF3E1B4}" type="pres">
      <dgm:prSet presAssocID="{F7BF381D-7BCE-43C0-B39C-7B3CB80C684D}" presName="hierChild1" presStyleCnt="0">
        <dgm:presLayoutVars>
          <dgm:chPref val="1"/>
          <dgm:dir/>
          <dgm:animOne val="branch"/>
          <dgm:animLvl val="lvl"/>
          <dgm:resizeHandles/>
        </dgm:presLayoutVars>
      </dgm:prSet>
      <dgm:spPr/>
      <dgm:t>
        <a:bodyPr/>
        <a:lstStyle/>
        <a:p>
          <a:endParaRPr lang="en-US"/>
        </a:p>
      </dgm:t>
    </dgm:pt>
    <dgm:pt modelId="{00D97439-9A6B-4897-9520-05718B0A7C65}" type="pres">
      <dgm:prSet presAssocID="{D1E1BC04-8B76-4CA5-8EFB-BCD526094AC9}" presName="hierRoot1" presStyleCnt="0"/>
      <dgm:spPr/>
    </dgm:pt>
    <dgm:pt modelId="{D2AA38B0-D9A4-449D-B542-D96955A82B04}" type="pres">
      <dgm:prSet presAssocID="{D1E1BC04-8B76-4CA5-8EFB-BCD526094AC9}" presName="composite" presStyleCnt="0"/>
      <dgm:spPr/>
    </dgm:pt>
    <dgm:pt modelId="{4ABCA826-E1B1-4DF0-B38E-05003F892F32}" type="pres">
      <dgm:prSet presAssocID="{D1E1BC04-8B76-4CA5-8EFB-BCD526094AC9}" presName="background" presStyleLbl="node0" presStyleIdx="0" presStyleCnt="1"/>
      <dgm:spPr/>
    </dgm:pt>
    <dgm:pt modelId="{4BBF8DA3-7C08-4156-9320-69CC18A77247}" type="pres">
      <dgm:prSet presAssocID="{D1E1BC04-8B76-4CA5-8EFB-BCD526094AC9}" presName="text" presStyleLbl="fgAcc0" presStyleIdx="0" presStyleCnt="1">
        <dgm:presLayoutVars>
          <dgm:chPref val="3"/>
        </dgm:presLayoutVars>
      </dgm:prSet>
      <dgm:spPr/>
      <dgm:t>
        <a:bodyPr/>
        <a:lstStyle/>
        <a:p>
          <a:endParaRPr lang="en-US"/>
        </a:p>
      </dgm:t>
    </dgm:pt>
    <dgm:pt modelId="{E66B07C6-FBB7-4B67-BF15-5FCAE7B24A3B}" type="pres">
      <dgm:prSet presAssocID="{D1E1BC04-8B76-4CA5-8EFB-BCD526094AC9}" presName="hierChild2" presStyleCnt="0"/>
      <dgm:spPr/>
    </dgm:pt>
    <dgm:pt modelId="{EB68458B-A315-4A1F-9281-45200A0F5304}" type="pres">
      <dgm:prSet presAssocID="{1D1EA6E6-C1AA-4A41-B434-D87389852576}" presName="Name10" presStyleLbl="parChTrans1D2" presStyleIdx="0" presStyleCnt="2"/>
      <dgm:spPr/>
      <dgm:t>
        <a:bodyPr/>
        <a:lstStyle/>
        <a:p>
          <a:endParaRPr lang="en-US"/>
        </a:p>
      </dgm:t>
    </dgm:pt>
    <dgm:pt modelId="{1B3BEE11-2BFD-41C5-B4DC-3F44CE2FABC2}" type="pres">
      <dgm:prSet presAssocID="{78DFD2A4-431D-43AB-9AB7-7988D42D6122}" presName="hierRoot2" presStyleCnt="0"/>
      <dgm:spPr/>
    </dgm:pt>
    <dgm:pt modelId="{5A14E627-BC31-47F8-AE35-EE10E9AE02D1}" type="pres">
      <dgm:prSet presAssocID="{78DFD2A4-431D-43AB-9AB7-7988D42D6122}" presName="composite2" presStyleCnt="0"/>
      <dgm:spPr/>
    </dgm:pt>
    <dgm:pt modelId="{A91D9B09-D5DA-462D-9E07-8D4CE813476A}" type="pres">
      <dgm:prSet presAssocID="{78DFD2A4-431D-43AB-9AB7-7988D42D6122}" presName="background2" presStyleLbl="node2" presStyleIdx="0" presStyleCnt="2"/>
      <dgm:spPr/>
    </dgm:pt>
    <dgm:pt modelId="{A95F88A1-0B43-40EB-A6B0-551D09EBF9A5}" type="pres">
      <dgm:prSet presAssocID="{78DFD2A4-431D-43AB-9AB7-7988D42D6122}" presName="text2" presStyleLbl="fgAcc2" presStyleIdx="0" presStyleCnt="2">
        <dgm:presLayoutVars>
          <dgm:chPref val="3"/>
        </dgm:presLayoutVars>
      </dgm:prSet>
      <dgm:spPr/>
      <dgm:t>
        <a:bodyPr/>
        <a:lstStyle/>
        <a:p>
          <a:endParaRPr lang="en-US"/>
        </a:p>
      </dgm:t>
    </dgm:pt>
    <dgm:pt modelId="{7F8BEF49-2BCA-4D1F-8984-D12881E98978}" type="pres">
      <dgm:prSet presAssocID="{78DFD2A4-431D-43AB-9AB7-7988D42D6122}" presName="hierChild3" presStyleCnt="0"/>
      <dgm:spPr/>
    </dgm:pt>
    <dgm:pt modelId="{CA4EECA7-D197-4484-981D-3E2123989E63}" type="pres">
      <dgm:prSet presAssocID="{097A8F9B-54DA-4BAA-BEFF-2EB6B61430FC}" presName="Name17" presStyleLbl="parChTrans1D3" presStyleIdx="0" presStyleCnt="4"/>
      <dgm:spPr/>
    </dgm:pt>
    <dgm:pt modelId="{9367DCF0-61E1-46CE-A3DD-3659E8562DDC}" type="pres">
      <dgm:prSet presAssocID="{B52BFA14-2979-4E72-B5A7-F7DCEC4BD3B9}" presName="hierRoot3" presStyleCnt="0"/>
      <dgm:spPr/>
    </dgm:pt>
    <dgm:pt modelId="{01D2BA9D-1F4E-4F77-B0F5-CF02508D0766}" type="pres">
      <dgm:prSet presAssocID="{B52BFA14-2979-4E72-B5A7-F7DCEC4BD3B9}" presName="composite3" presStyleCnt="0"/>
      <dgm:spPr/>
    </dgm:pt>
    <dgm:pt modelId="{DBF4D556-36C4-4992-A957-85161ECEC708}" type="pres">
      <dgm:prSet presAssocID="{B52BFA14-2979-4E72-B5A7-F7DCEC4BD3B9}" presName="background3" presStyleLbl="node3" presStyleIdx="0" presStyleCnt="4"/>
      <dgm:spPr/>
    </dgm:pt>
    <dgm:pt modelId="{7FBFD423-7FBC-4D2B-B533-DE6EDFA64EC8}" type="pres">
      <dgm:prSet presAssocID="{B52BFA14-2979-4E72-B5A7-F7DCEC4BD3B9}" presName="text3" presStyleLbl="fgAcc3" presStyleIdx="0" presStyleCnt="4">
        <dgm:presLayoutVars>
          <dgm:chPref val="3"/>
        </dgm:presLayoutVars>
      </dgm:prSet>
      <dgm:spPr/>
      <dgm:t>
        <a:bodyPr/>
        <a:lstStyle/>
        <a:p>
          <a:endParaRPr lang="en-US"/>
        </a:p>
      </dgm:t>
    </dgm:pt>
    <dgm:pt modelId="{DF86D979-A92B-4561-9690-1C4446069D86}" type="pres">
      <dgm:prSet presAssocID="{B52BFA14-2979-4E72-B5A7-F7DCEC4BD3B9}" presName="hierChild4" presStyleCnt="0"/>
      <dgm:spPr/>
    </dgm:pt>
    <dgm:pt modelId="{19E20F34-27A1-4A22-A9CB-D9C90AA32D57}" type="pres">
      <dgm:prSet presAssocID="{4CFB65ED-5043-4921-B0D9-411B30752999}" presName="Name23" presStyleLbl="parChTrans1D4" presStyleIdx="0" presStyleCnt="6"/>
      <dgm:spPr/>
    </dgm:pt>
    <dgm:pt modelId="{C1A7284A-D70D-4D19-8A9D-C71B47C1A583}" type="pres">
      <dgm:prSet presAssocID="{360A84E6-1EB3-4B15-8525-EC974CF2BD2E}" presName="hierRoot4" presStyleCnt="0"/>
      <dgm:spPr/>
    </dgm:pt>
    <dgm:pt modelId="{4E106D27-BA62-4E8B-952A-09C86B3DCF7F}" type="pres">
      <dgm:prSet presAssocID="{360A84E6-1EB3-4B15-8525-EC974CF2BD2E}" presName="composite4" presStyleCnt="0"/>
      <dgm:spPr/>
    </dgm:pt>
    <dgm:pt modelId="{5F5E5545-ABFF-4629-B3A5-A3860D4DFAAB}" type="pres">
      <dgm:prSet presAssocID="{360A84E6-1EB3-4B15-8525-EC974CF2BD2E}" presName="background4" presStyleLbl="node4" presStyleIdx="0" presStyleCnt="6"/>
      <dgm:spPr/>
    </dgm:pt>
    <dgm:pt modelId="{7295ECF1-8AF5-4B94-9179-FBD29B41320A}" type="pres">
      <dgm:prSet presAssocID="{360A84E6-1EB3-4B15-8525-EC974CF2BD2E}" presName="text4" presStyleLbl="fgAcc4" presStyleIdx="0" presStyleCnt="6">
        <dgm:presLayoutVars>
          <dgm:chPref val="3"/>
        </dgm:presLayoutVars>
      </dgm:prSet>
      <dgm:spPr/>
      <dgm:t>
        <a:bodyPr/>
        <a:lstStyle/>
        <a:p>
          <a:endParaRPr lang="en-US"/>
        </a:p>
      </dgm:t>
    </dgm:pt>
    <dgm:pt modelId="{5B418959-0A79-4AB0-9C62-A6B8CF8778D0}" type="pres">
      <dgm:prSet presAssocID="{360A84E6-1EB3-4B15-8525-EC974CF2BD2E}" presName="hierChild5" presStyleCnt="0"/>
      <dgm:spPr/>
    </dgm:pt>
    <dgm:pt modelId="{82D7E616-D2DF-45DF-9468-38F2773695F1}" type="pres">
      <dgm:prSet presAssocID="{818D0742-86C8-43E8-B85F-C9FEE679AA40}" presName="Name23" presStyleLbl="parChTrans1D4" presStyleIdx="1" presStyleCnt="6"/>
      <dgm:spPr/>
    </dgm:pt>
    <dgm:pt modelId="{191510DE-7EB2-4383-A5BB-459517C0BA47}" type="pres">
      <dgm:prSet presAssocID="{393C9829-FF96-4AD0-BDF3-ACC1D1A92EB3}" presName="hierRoot4" presStyleCnt="0"/>
      <dgm:spPr/>
    </dgm:pt>
    <dgm:pt modelId="{271AD65A-42D6-4A0A-8D6B-FDEFDA51AC42}" type="pres">
      <dgm:prSet presAssocID="{393C9829-FF96-4AD0-BDF3-ACC1D1A92EB3}" presName="composite4" presStyleCnt="0"/>
      <dgm:spPr/>
    </dgm:pt>
    <dgm:pt modelId="{E30B09CF-6C90-4F93-BCF4-58481E0AC524}" type="pres">
      <dgm:prSet presAssocID="{393C9829-FF96-4AD0-BDF3-ACC1D1A92EB3}" presName="background4" presStyleLbl="node4" presStyleIdx="1" presStyleCnt="6"/>
      <dgm:spPr/>
    </dgm:pt>
    <dgm:pt modelId="{20F1FF70-D578-4D81-918B-E6099002B0D4}" type="pres">
      <dgm:prSet presAssocID="{393C9829-FF96-4AD0-BDF3-ACC1D1A92EB3}" presName="text4" presStyleLbl="fgAcc4" presStyleIdx="1" presStyleCnt="6">
        <dgm:presLayoutVars>
          <dgm:chPref val="3"/>
        </dgm:presLayoutVars>
      </dgm:prSet>
      <dgm:spPr/>
      <dgm:t>
        <a:bodyPr/>
        <a:lstStyle/>
        <a:p>
          <a:endParaRPr lang="en-US"/>
        </a:p>
      </dgm:t>
    </dgm:pt>
    <dgm:pt modelId="{73420708-D6E6-4B50-99D6-B65A97CD598C}" type="pres">
      <dgm:prSet presAssocID="{393C9829-FF96-4AD0-BDF3-ACC1D1A92EB3}" presName="hierChild5" presStyleCnt="0"/>
      <dgm:spPr/>
    </dgm:pt>
    <dgm:pt modelId="{06927CFB-9A51-4E74-B7AD-1E53D8FB5937}" type="pres">
      <dgm:prSet presAssocID="{C8A459E3-B3DE-4514-8D91-568A5CBE9D19}" presName="Name23" presStyleLbl="parChTrans1D4" presStyleIdx="2" presStyleCnt="6"/>
      <dgm:spPr/>
    </dgm:pt>
    <dgm:pt modelId="{31DAD17B-ACED-4613-9D3B-C92BF9331BC4}" type="pres">
      <dgm:prSet presAssocID="{4B6159E2-CF94-44A7-B998-FDFD3FCF7A55}" presName="hierRoot4" presStyleCnt="0"/>
      <dgm:spPr/>
    </dgm:pt>
    <dgm:pt modelId="{E5C68C53-D55C-4CCE-9BE3-0235918F175F}" type="pres">
      <dgm:prSet presAssocID="{4B6159E2-CF94-44A7-B998-FDFD3FCF7A55}" presName="composite4" presStyleCnt="0"/>
      <dgm:spPr/>
    </dgm:pt>
    <dgm:pt modelId="{C5D9C63A-6905-451A-B52E-C89FDBBC8CF3}" type="pres">
      <dgm:prSet presAssocID="{4B6159E2-CF94-44A7-B998-FDFD3FCF7A55}" presName="background4" presStyleLbl="node4" presStyleIdx="2" presStyleCnt="6"/>
      <dgm:spPr/>
    </dgm:pt>
    <dgm:pt modelId="{0AD42A9D-EA2D-4635-82F0-968512116ED6}" type="pres">
      <dgm:prSet presAssocID="{4B6159E2-CF94-44A7-B998-FDFD3FCF7A55}" presName="text4" presStyleLbl="fgAcc4" presStyleIdx="2" presStyleCnt="6">
        <dgm:presLayoutVars>
          <dgm:chPref val="3"/>
        </dgm:presLayoutVars>
      </dgm:prSet>
      <dgm:spPr/>
      <dgm:t>
        <a:bodyPr/>
        <a:lstStyle/>
        <a:p>
          <a:endParaRPr lang="en-US"/>
        </a:p>
      </dgm:t>
    </dgm:pt>
    <dgm:pt modelId="{9FA55F03-597E-46A4-A680-0D0759B44D37}" type="pres">
      <dgm:prSet presAssocID="{4B6159E2-CF94-44A7-B998-FDFD3FCF7A55}" presName="hierChild5" presStyleCnt="0"/>
      <dgm:spPr/>
    </dgm:pt>
    <dgm:pt modelId="{BB9C9EEF-738E-4715-90FD-4513BC4E92BA}" type="pres">
      <dgm:prSet presAssocID="{2C59978A-20AE-421F-B954-49874E63EFEA}" presName="Name17" presStyleLbl="parChTrans1D3" presStyleIdx="1" presStyleCnt="4"/>
      <dgm:spPr/>
    </dgm:pt>
    <dgm:pt modelId="{83D01EC5-1CD2-4FAB-B114-37AFC6508164}" type="pres">
      <dgm:prSet presAssocID="{0894F92A-971C-4569-B6E5-AAC47E5F9EA0}" presName="hierRoot3" presStyleCnt="0"/>
      <dgm:spPr/>
    </dgm:pt>
    <dgm:pt modelId="{2702A132-4D10-4752-87D6-F526EDD6AADE}" type="pres">
      <dgm:prSet presAssocID="{0894F92A-971C-4569-B6E5-AAC47E5F9EA0}" presName="composite3" presStyleCnt="0"/>
      <dgm:spPr/>
    </dgm:pt>
    <dgm:pt modelId="{34AA87B9-0B0E-4888-B8EE-85F0C8F05163}" type="pres">
      <dgm:prSet presAssocID="{0894F92A-971C-4569-B6E5-AAC47E5F9EA0}" presName="background3" presStyleLbl="node3" presStyleIdx="1" presStyleCnt="4"/>
      <dgm:spPr/>
    </dgm:pt>
    <dgm:pt modelId="{A353CB35-7F77-435F-86F5-6C6D20BBD4D1}" type="pres">
      <dgm:prSet presAssocID="{0894F92A-971C-4569-B6E5-AAC47E5F9EA0}" presName="text3" presStyleLbl="fgAcc3" presStyleIdx="1" presStyleCnt="4">
        <dgm:presLayoutVars>
          <dgm:chPref val="3"/>
        </dgm:presLayoutVars>
      </dgm:prSet>
      <dgm:spPr/>
      <dgm:t>
        <a:bodyPr/>
        <a:lstStyle/>
        <a:p>
          <a:endParaRPr lang="en-US"/>
        </a:p>
      </dgm:t>
    </dgm:pt>
    <dgm:pt modelId="{0337EB86-86D8-4DF2-8350-819AAF607536}" type="pres">
      <dgm:prSet presAssocID="{0894F92A-971C-4569-B6E5-AAC47E5F9EA0}" presName="hierChild4" presStyleCnt="0"/>
      <dgm:spPr/>
    </dgm:pt>
    <dgm:pt modelId="{347AAD98-EC94-45A7-8CF3-4236D21919DE}" type="pres">
      <dgm:prSet presAssocID="{ED3E3032-B825-42B6-846C-3AA62297FADF}" presName="Name23" presStyleLbl="parChTrans1D4" presStyleIdx="3" presStyleCnt="6"/>
      <dgm:spPr/>
    </dgm:pt>
    <dgm:pt modelId="{F6B7C1A7-DC29-4CAC-B475-B8BB528CA489}" type="pres">
      <dgm:prSet presAssocID="{EF2B0B59-E726-4C9D-976A-4E7100575CC5}" presName="hierRoot4" presStyleCnt="0"/>
      <dgm:spPr/>
    </dgm:pt>
    <dgm:pt modelId="{3B344A89-D8AF-4275-8C78-DF0E2979EEDD}" type="pres">
      <dgm:prSet presAssocID="{EF2B0B59-E726-4C9D-976A-4E7100575CC5}" presName="composite4" presStyleCnt="0"/>
      <dgm:spPr/>
    </dgm:pt>
    <dgm:pt modelId="{5CA78FE4-A928-4ADF-AA6F-19AAE9E23A4A}" type="pres">
      <dgm:prSet presAssocID="{EF2B0B59-E726-4C9D-976A-4E7100575CC5}" presName="background4" presStyleLbl="node4" presStyleIdx="3" presStyleCnt="6"/>
      <dgm:spPr/>
    </dgm:pt>
    <dgm:pt modelId="{15A73C40-50FF-4275-8690-EC9A4C334D42}" type="pres">
      <dgm:prSet presAssocID="{EF2B0B59-E726-4C9D-976A-4E7100575CC5}" presName="text4" presStyleLbl="fgAcc4" presStyleIdx="3" presStyleCnt="6">
        <dgm:presLayoutVars>
          <dgm:chPref val="3"/>
        </dgm:presLayoutVars>
      </dgm:prSet>
      <dgm:spPr/>
      <dgm:t>
        <a:bodyPr/>
        <a:lstStyle/>
        <a:p>
          <a:endParaRPr lang="en-US"/>
        </a:p>
      </dgm:t>
    </dgm:pt>
    <dgm:pt modelId="{29D60E3F-0E6C-4462-A8A6-A6B171E4D82D}" type="pres">
      <dgm:prSet presAssocID="{EF2B0B59-E726-4C9D-976A-4E7100575CC5}" presName="hierChild5" presStyleCnt="0"/>
      <dgm:spPr/>
    </dgm:pt>
    <dgm:pt modelId="{76A5B10F-B779-4ED3-88A3-68585EBC73F1}" type="pres">
      <dgm:prSet presAssocID="{BB657150-046E-4518-9779-1963B4F86128}" presName="Name23" presStyleLbl="parChTrans1D4" presStyleIdx="4" presStyleCnt="6"/>
      <dgm:spPr/>
    </dgm:pt>
    <dgm:pt modelId="{F8A07E8C-07A5-48E6-9CB9-B9CA49EAB277}" type="pres">
      <dgm:prSet presAssocID="{703A0038-EFFE-4164-84E6-5BA4B9DA34F8}" presName="hierRoot4" presStyleCnt="0"/>
      <dgm:spPr/>
    </dgm:pt>
    <dgm:pt modelId="{EEB44622-F541-4782-8247-BE7FF2C2B590}" type="pres">
      <dgm:prSet presAssocID="{703A0038-EFFE-4164-84E6-5BA4B9DA34F8}" presName="composite4" presStyleCnt="0"/>
      <dgm:spPr/>
    </dgm:pt>
    <dgm:pt modelId="{24E6236B-9D7E-4031-8AD7-2F429E081484}" type="pres">
      <dgm:prSet presAssocID="{703A0038-EFFE-4164-84E6-5BA4B9DA34F8}" presName="background4" presStyleLbl="node4" presStyleIdx="4" presStyleCnt="6"/>
      <dgm:spPr/>
    </dgm:pt>
    <dgm:pt modelId="{37857609-ABE7-4D68-B8D4-57735826CFA6}" type="pres">
      <dgm:prSet presAssocID="{703A0038-EFFE-4164-84E6-5BA4B9DA34F8}" presName="text4" presStyleLbl="fgAcc4" presStyleIdx="4" presStyleCnt="6">
        <dgm:presLayoutVars>
          <dgm:chPref val="3"/>
        </dgm:presLayoutVars>
      </dgm:prSet>
      <dgm:spPr/>
      <dgm:t>
        <a:bodyPr/>
        <a:lstStyle/>
        <a:p>
          <a:endParaRPr lang="en-US"/>
        </a:p>
      </dgm:t>
    </dgm:pt>
    <dgm:pt modelId="{15154B30-1514-4189-B283-D7D4FFC1AB6B}" type="pres">
      <dgm:prSet presAssocID="{703A0038-EFFE-4164-84E6-5BA4B9DA34F8}" presName="hierChild5" presStyleCnt="0"/>
      <dgm:spPr/>
    </dgm:pt>
    <dgm:pt modelId="{66B847AC-9741-4333-A262-D2F61AD3A110}" type="pres">
      <dgm:prSet presAssocID="{68486BC9-BEEA-4895-8E37-751EAD92F8F3}" presName="Name23" presStyleLbl="parChTrans1D4" presStyleIdx="5" presStyleCnt="6"/>
      <dgm:spPr/>
    </dgm:pt>
    <dgm:pt modelId="{789FED7A-0074-468C-8E92-96952173B0D9}" type="pres">
      <dgm:prSet presAssocID="{7A0AAEB8-0B06-4E9F-95DD-1A3B6E364768}" presName="hierRoot4" presStyleCnt="0"/>
      <dgm:spPr/>
    </dgm:pt>
    <dgm:pt modelId="{34734015-A514-46AE-9304-53D9F0D711FA}" type="pres">
      <dgm:prSet presAssocID="{7A0AAEB8-0B06-4E9F-95DD-1A3B6E364768}" presName="composite4" presStyleCnt="0"/>
      <dgm:spPr/>
    </dgm:pt>
    <dgm:pt modelId="{1C743721-68BB-4365-801F-85B9ED17B4EE}" type="pres">
      <dgm:prSet presAssocID="{7A0AAEB8-0B06-4E9F-95DD-1A3B6E364768}" presName="background4" presStyleLbl="node4" presStyleIdx="5" presStyleCnt="6"/>
      <dgm:spPr/>
    </dgm:pt>
    <dgm:pt modelId="{53DABA07-E642-40EF-A05D-189815828480}" type="pres">
      <dgm:prSet presAssocID="{7A0AAEB8-0B06-4E9F-95DD-1A3B6E364768}" presName="text4" presStyleLbl="fgAcc4" presStyleIdx="5" presStyleCnt="6">
        <dgm:presLayoutVars>
          <dgm:chPref val="3"/>
        </dgm:presLayoutVars>
      </dgm:prSet>
      <dgm:spPr/>
      <dgm:t>
        <a:bodyPr/>
        <a:lstStyle/>
        <a:p>
          <a:endParaRPr lang="en-US"/>
        </a:p>
      </dgm:t>
    </dgm:pt>
    <dgm:pt modelId="{B9E00EB5-8546-43F1-A7ED-4879206B6129}" type="pres">
      <dgm:prSet presAssocID="{7A0AAEB8-0B06-4E9F-95DD-1A3B6E364768}" presName="hierChild5" presStyleCnt="0"/>
      <dgm:spPr/>
    </dgm:pt>
    <dgm:pt modelId="{E01B7FF7-1713-4ADD-8A82-25DC81940CA3}" type="pres">
      <dgm:prSet presAssocID="{84063659-E76A-4A15-809E-45B6C6781A27}" presName="Name10" presStyleLbl="parChTrans1D2" presStyleIdx="1" presStyleCnt="2"/>
      <dgm:spPr/>
      <dgm:t>
        <a:bodyPr/>
        <a:lstStyle/>
        <a:p>
          <a:endParaRPr lang="en-US"/>
        </a:p>
      </dgm:t>
    </dgm:pt>
    <dgm:pt modelId="{7BE81EB7-B3C9-4E8A-B8F8-A46803E480F9}" type="pres">
      <dgm:prSet presAssocID="{F4D2F4CF-A2D1-46D0-ABD8-85956BB80920}" presName="hierRoot2" presStyleCnt="0"/>
      <dgm:spPr/>
    </dgm:pt>
    <dgm:pt modelId="{399B77CE-92D6-455F-B766-4DD66FDDD868}" type="pres">
      <dgm:prSet presAssocID="{F4D2F4CF-A2D1-46D0-ABD8-85956BB80920}" presName="composite2" presStyleCnt="0"/>
      <dgm:spPr/>
    </dgm:pt>
    <dgm:pt modelId="{BE352C39-1902-4D9D-91AA-D9F8BE935F8A}" type="pres">
      <dgm:prSet presAssocID="{F4D2F4CF-A2D1-46D0-ABD8-85956BB80920}" presName="background2" presStyleLbl="node2" presStyleIdx="1" presStyleCnt="2"/>
      <dgm:spPr/>
    </dgm:pt>
    <dgm:pt modelId="{4F28284B-B0E1-4401-92D1-EC1E7351F5D5}" type="pres">
      <dgm:prSet presAssocID="{F4D2F4CF-A2D1-46D0-ABD8-85956BB80920}" presName="text2" presStyleLbl="fgAcc2" presStyleIdx="1" presStyleCnt="2">
        <dgm:presLayoutVars>
          <dgm:chPref val="3"/>
        </dgm:presLayoutVars>
      </dgm:prSet>
      <dgm:spPr/>
      <dgm:t>
        <a:bodyPr/>
        <a:lstStyle/>
        <a:p>
          <a:endParaRPr lang="en-US"/>
        </a:p>
      </dgm:t>
    </dgm:pt>
    <dgm:pt modelId="{A079563C-6449-43FF-8C2F-5412E433C563}" type="pres">
      <dgm:prSet presAssocID="{F4D2F4CF-A2D1-46D0-ABD8-85956BB80920}" presName="hierChild3" presStyleCnt="0"/>
      <dgm:spPr/>
    </dgm:pt>
    <dgm:pt modelId="{40577CCE-609D-4661-A647-00ECFCAF9B57}" type="pres">
      <dgm:prSet presAssocID="{843D9AA6-46AC-4666-AC1F-1ADEF12F0F36}" presName="Name17" presStyleLbl="parChTrans1D3" presStyleIdx="2" presStyleCnt="4"/>
      <dgm:spPr/>
    </dgm:pt>
    <dgm:pt modelId="{AB53B8E8-8B2F-4C6D-AB7C-132615484AC4}" type="pres">
      <dgm:prSet presAssocID="{795BB6DF-C822-4C2E-8592-C0257DB2B502}" presName="hierRoot3" presStyleCnt="0"/>
      <dgm:spPr/>
    </dgm:pt>
    <dgm:pt modelId="{A49C7E92-E47A-4591-AF6C-6194DBFB279E}" type="pres">
      <dgm:prSet presAssocID="{795BB6DF-C822-4C2E-8592-C0257DB2B502}" presName="composite3" presStyleCnt="0"/>
      <dgm:spPr/>
    </dgm:pt>
    <dgm:pt modelId="{CE253A9B-1D3F-4CFF-8AA5-2168B61BD8AC}" type="pres">
      <dgm:prSet presAssocID="{795BB6DF-C822-4C2E-8592-C0257DB2B502}" presName="background3" presStyleLbl="node3" presStyleIdx="2" presStyleCnt="4"/>
      <dgm:spPr/>
    </dgm:pt>
    <dgm:pt modelId="{D7982832-9DC7-4387-AAEC-C298B2746D39}" type="pres">
      <dgm:prSet presAssocID="{795BB6DF-C822-4C2E-8592-C0257DB2B502}" presName="text3" presStyleLbl="fgAcc3" presStyleIdx="2" presStyleCnt="4">
        <dgm:presLayoutVars>
          <dgm:chPref val="3"/>
        </dgm:presLayoutVars>
      </dgm:prSet>
      <dgm:spPr/>
      <dgm:t>
        <a:bodyPr/>
        <a:lstStyle/>
        <a:p>
          <a:endParaRPr lang="en-US"/>
        </a:p>
      </dgm:t>
    </dgm:pt>
    <dgm:pt modelId="{F8FFD70D-D50F-414C-92E7-AF64AD4BC1C9}" type="pres">
      <dgm:prSet presAssocID="{795BB6DF-C822-4C2E-8592-C0257DB2B502}" presName="hierChild4" presStyleCnt="0"/>
      <dgm:spPr/>
    </dgm:pt>
    <dgm:pt modelId="{D2708A3D-D41A-47E9-8E0C-CC5A356589AC}" type="pres">
      <dgm:prSet presAssocID="{FDAAAB24-DE10-449E-B674-B8944CE3F660}" presName="Name17" presStyleLbl="parChTrans1D3" presStyleIdx="3" presStyleCnt="4"/>
      <dgm:spPr/>
    </dgm:pt>
    <dgm:pt modelId="{60C5516D-0667-4E55-8220-3BF99E4CBF1A}" type="pres">
      <dgm:prSet presAssocID="{6E9A0D88-F0D1-465D-999D-3AC1681F8CFE}" presName="hierRoot3" presStyleCnt="0"/>
      <dgm:spPr/>
    </dgm:pt>
    <dgm:pt modelId="{22E9B13B-E4EE-4F02-9678-54B8F6599C8C}" type="pres">
      <dgm:prSet presAssocID="{6E9A0D88-F0D1-465D-999D-3AC1681F8CFE}" presName="composite3" presStyleCnt="0"/>
      <dgm:spPr/>
    </dgm:pt>
    <dgm:pt modelId="{4EDACB8B-D680-48FB-84C8-E669134BEA32}" type="pres">
      <dgm:prSet presAssocID="{6E9A0D88-F0D1-465D-999D-3AC1681F8CFE}" presName="background3" presStyleLbl="node3" presStyleIdx="3" presStyleCnt="4"/>
      <dgm:spPr/>
    </dgm:pt>
    <dgm:pt modelId="{FB4DF4AD-600F-41A1-A677-F2FA25526BBD}" type="pres">
      <dgm:prSet presAssocID="{6E9A0D88-F0D1-465D-999D-3AC1681F8CFE}" presName="text3" presStyleLbl="fgAcc3" presStyleIdx="3" presStyleCnt="4">
        <dgm:presLayoutVars>
          <dgm:chPref val="3"/>
        </dgm:presLayoutVars>
      </dgm:prSet>
      <dgm:spPr/>
      <dgm:t>
        <a:bodyPr/>
        <a:lstStyle/>
        <a:p>
          <a:endParaRPr lang="en-US"/>
        </a:p>
      </dgm:t>
    </dgm:pt>
    <dgm:pt modelId="{2F5343CC-99C6-41A0-A6C1-1B5C9384ADDA}" type="pres">
      <dgm:prSet presAssocID="{6E9A0D88-F0D1-465D-999D-3AC1681F8CFE}" presName="hierChild4" presStyleCnt="0"/>
      <dgm:spPr/>
    </dgm:pt>
  </dgm:ptLst>
  <dgm:cxnLst>
    <dgm:cxn modelId="{8445817B-F903-4329-BCE5-9682C80F18BF}" srcId="{78DFD2A4-431D-43AB-9AB7-7988D42D6122}" destId="{0894F92A-971C-4569-B6E5-AAC47E5F9EA0}" srcOrd="1" destOrd="0" parTransId="{2C59978A-20AE-421F-B954-49874E63EFEA}" sibTransId="{9ED50AAA-C0AC-4827-9BB8-FF5F10E826B5}"/>
    <dgm:cxn modelId="{007E927C-972A-4C0D-8C53-CA784098D3BD}" type="presOf" srcId="{84063659-E76A-4A15-809E-45B6C6781A27}" destId="{E01B7FF7-1713-4ADD-8A82-25DC81940CA3}" srcOrd="0" destOrd="0" presId="urn:microsoft.com/office/officeart/2005/8/layout/hierarchy1"/>
    <dgm:cxn modelId="{047CE97A-DB79-45FB-87F5-0FC2887D17C3}" srcId="{EF2B0B59-E726-4C9D-976A-4E7100575CC5}" destId="{703A0038-EFFE-4164-84E6-5BA4B9DA34F8}" srcOrd="0" destOrd="0" parTransId="{BB657150-046E-4518-9779-1963B4F86128}" sibTransId="{F4DECCC0-7272-46E0-B57E-F480F6ABC969}"/>
    <dgm:cxn modelId="{B3B0E67E-3D26-4E27-9EE4-5D5B06509573}" type="presOf" srcId="{BB657150-046E-4518-9779-1963B4F86128}" destId="{76A5B10F-B779-4ED3-88A3-68585EBC73F1}" srcOrd="0" destOrd="0" presId="urn:microsoft.com/office/officeart/2005/8/layout/hierarchy1"/>
    <dgm:cxn modelId="{F7200013-BCF6-4828-BF93-F11DB3EAE4AA}" srcId="{D1E1BC04-8B76-4CA5-8EFB-BCD526094AC9}" destId="{F4D2F4CF-A2D1-46D0-ABD8-85956BB80920}" srcOrd="1" destOrd="0" parTransId="{84063659-E76A-4A15-809E-45B6C6781A27}" sibTransId="{3FBF6255-8CB5-41D0-86CF-16D2C2CCF684}"/>
    <dgm:cxn modelId="{B8413254-53BD-457D-BA72-F58814C9644A}" srcId="{F4D2F4CF-A2D1-46D0-ABD8-85956BB80920}" destId="{6E9A0D88-F0D1-465D-999D-3AC1681F8CFE}" srcOrd="1" destOrd="0" parTransId="{FDAAAB24-DE10-449E-B674-B8944CE3F660}" sibTransId="{FBC1ED48-02E2-4F97-869B-BCEE7B95A489}"/>
    <dgm:cxn modelId="{E8B87B46-A2E0-42E8-8BD3-CDC625B7D632}" srcId="{F7BF381D-7BCE-43C0-B39C-7B3CB80C684D}" destId="{D1E1BC04-8B76-4CA5-8EFB-BCD526094AC9}" srcOrd="0" destOrd="0" parTransId="{0F38FA9B-2DCA-416B-97A5-596BBFDF4442}" sibTransId="{08FB9A6A-C3CA-4C4E-B407-B04907E5A9D6}"/>
    <dgm:cxn modelId="{3E8D2E9C-E466-4157-B985-45B14B995D17}" type="presOf" srcId="{F7BF381D-7BCE-43C0-B39C-7B3CB80C684D}" destId="{60E1BC5C-EAA8-4826-80F2-40E1EAF3E1B4}" srcOrd="0" destOrd="0" presId="urn:microsoft.com/office/officeart/2005/8/layout/hierarchy1"/>
    <dgm:cxn modelId="{4F6301BB-B065-48BE-923C-FC3239862779}" srcId="{78DFD2A4-431D-43AB-9AB7-7988D42D6122}" destId="{B52BFA14-2979-4E72-B5A7-F7DCEC4BD3B9}" srcOrd="0" destOrd="0" parTransId="{097A8F9B-54DA-4BAA-BEFF-2EB6B61430FC}" sibTransId="{CE34B1B8-2F6A-42AD-BA4F-A33D95AAFBC8}"/>
    <dgm:cxn modelId="{142BDC79-98B3-40F7-BD0C-B5D01BE7D488}" type="presOf" srcId="{4B6159E2-CF94-44A7-B998-FDFD3FCF7A55}" destId="{0AD42A9D-EA2D-4635-82F0-968512116ED6}" srcOrd="0" destOrd="0" presId="urn:microsoft.com/office/officeart/2005/8/layout/hierarchy1"/>
    <dgm:cxn modelId="{771FF88F-680F-4611-ADBE-033253034AA2}" type="presOf" srcId="{0894F92A-971C-4569-B6E5-AAC47E5F9EA0}" destId="{A353CB35-7F77-435F-86F5-6C6D20BBD4D1}" srcOrd="0" destOrd="0" presId="urn:microsoft.com/office/officeart/2005/8/layout/hierarchy1"/>
    <dgm:cxn modelId="{DB9A9C21-0613-4EC6-98DE-150ED07C4C3D}" type="presOf" srcId="{EF2B0B59-E726-4C9D-976A-4E7100575CC5}" destId="{15A73C40-50FF-4275-8690-EC9A4C334D42}" srcOrd="0" destOrd="0" presId="urn:microsoft.com/office/officeart/2005/8/layout/hierarchy1"/>
    <dgm:cxn modelId="{392AEF2F-E7F0-4C99-9D57-B693F363CE10}" type="presOf" srcId="{818D0742-86C8-43E8-B85F-C9FEE679AA40}" destId="{82D7E616-D2DF-45DF-9468-38F2773695F1}" srcOrd="0" destOrd="0" presId="urn:microsoft.com/office/officeart/2005/8/layout/hierarchy1"/>
    <dgm:cxn modelId="{349F2649-17A3-41C2-9869-7CB7B35BFD2D}" type="presOf" srcId="{F4D2F4CF-A2D1-46D0-ABD8-85956BB80920}" destId="{4F28284B-B0E1-4401-92D1-EC1E7351F5D5}" srcOrd="0" destOrd="0" presId="urn:microsoft.com/office/officeart/2005/8/layout/hierarchy1"/>
    <dgm:cxn modelId="{A3DC0366-EA90-4876-8510-11FD864BCF0E}" type="presOf" srcId="{795BB6DF-C822-4C2E-8592-C0257DB2B502}" destId="{D7982832-9DC7-4387-AAEC-C298B2746D39}" srcOrd="0" destOrd="0" presId="urn:microsoft.com/office/officeart/2005/8/layout/hierarchy1"/>
    <dgm:cxn modelId="{E161C484-4530-461E-BCB0-A5AB60F80A21}" srcId="{0894F92A-971C-4569-B6E5-AAC47E5F9EA0}" destId="{EF2B0B59-E726-4C9D-976A-4E7100575CC5}" srcOrd="0" destOrd="0" parTransId="{ED3E3032-B825-42B6-846C-3AA62297FADF}" sibTransId="{927F578B-E6E4-4326-9677-9F36AEC807B0}"/>
    <dgm:cxn modelId="{52817B12-CAC5-4493-B503-FED6A1424C1D}" type="presOf" srcId="{D1E1BC04-8B76-4CA5-8EFB-BCD526094AC9}" destId="{4BBF8DA3-7C08-4156-9320-69CC18A77247}" srcOrd="0" destOrd="0" presId="urn:microsoft.com/office/officeart/2005/8/layout/hierarchy1"/>
    <dgm:cxn modelId="{FDBE49C3-2076-489A-910C-F82962776E7B}" type="presOf" srcId="{703A0038-EFFE-4164-84E6-5BA4B9DA34F8}" destId="{37857609-ABE7-4D68-B8D4-57735826CFA6}" srcOrd="0" destOrd="0" presId="urn:microsoft.com/office/officeart/2005/8/layout/hierarchy1"/>
    <dgm:cxn modelId="{26FDCDFE-AFB9-4E1A-A6CE-618F767DD2F8}" type="presOf" srcId="{78DFD2A4-431D-43AB-9AB7-7988D42D6122}" destId="{A95F88A1-0B43-40EB-A6B0-551D09EBF9A5}" srcOrd="0" destOrd="0" presId="urn:microsoft.com/office/officeart/2005/8/layout/hierarchy1"/>
    <dgm:cxn modelId="{E2A822BE-F14E-4BF9-8D79-CC0909DFC744}" type="presOf" srcId="{ED3E3032-B825-42B6-846C-3AA62297FADF}" destId="{347AAD98-EC94-45A7-8CF3-4236D21919DE}" srcOrd="0" destOrd="0" presId="urn:microsoft.com/office/officeart/2005/8/layout/hierarchy1"/>
    <dgm:cxn modelId="{692BE720-3AB0-46A3-A625-DF80ACF5CC28}" type="presOf" srcId="{68486BC9-BEEA-4895-8E37-751EAD92F8F3}" destId="{66B847AC-9741-4333-A262-D2F61AD3A110}" srcOrd="0" destOrd="0" presId="urn:microsoft.com/office/officeart/2005/8/layout/hierarchy1"/>
    <dgm:cxn modelId="{006A3063-9C4A-4941-B6EB-8857891FF41F}" srcId="{360A84E6-1EB3-4B15-8525-EC974CF2BD2E}" destId="{4B6159E2-CF94-44A7-B998-FDFD3FCF7A55}" srcOrd="1" destOrd="0" parTransId="{C8A459E3-B3DE-4514-8D91-568A5CBE9D19}" sibTransId="{B91A76FA-AC4D-4865-A1B2-3A22451D6D96}"/>
    <dgm:cxn modelId="{C53E80FC-86E6-46A9-AF8D-FCE86B0966B9}" type="presOf" srcId="{843D9AA6-46AC-4666-AC1F-1ADEF12F0F36}" destId="{40577CCE-609D-4661-A647-00ECFCAF9B57}" srcOrd="0" destOrd="0" presId="urn:microsoft.com/office/officeart/2005/8/layout/hierarchy1"/>
    <dgm:cxn modelId="{770D09F0-412E-4FC0-9547-0F994C08849E}" type="presOf" srcId="{4CFB65ED-5043-4921-B0D9-411B30752999}" destId="{19E20F34-27A1-4A22-A9CB-D9C90AA32D57}" srcOrd="0" destOrd="0" presId="urn:microsoft.com/office/officeart/2005/8/layout/hierarchy1"/>
    <dgm:cxn modelId="{E664AAA8-B73F-4A5E-A400-C88D6FFD2430}" srcId="{B52BFA14-2979-4E72-B5A7-F7DCEC4BD3B9}" destId="{360A84E6-1EB3-4B15-8525-EC974CF2BD2E}" srcOrd="0" destOrd="0" parTransId="{4CFB65ED-5043-4921-B0D9-411B30752999}" sibTransId="{F527B89B-1E86-4CCF-BE0B-C185A799677A}"/>
    <dgm:cxn modelId="{11B83FFD-0F53-47E2-86BA-39EC2B56C9E7}" type="presOf" srcId="{FDAAAB24-DE10-449E-B674-B8944CE3F660}" destId="{D2708A3D-D41A-47E9-8E0C-CC5A356589AC}" srcOrd="0" destOrd="0" presId="urn:microsoft.com/office/officeart/2005/8/layout/hierarchy1"/>
    <dgm:cxn modelId="{DB15A892-651B-41DA-AE9A-F228AB0A7E4C}" type="presOf" srcId="{393C9829-FF96-4AD0-BDF3-ACC1D1A92EB3}" destId="{20F1FF70-D578-4D81-918B-E6099002B0D4}" srcOrd="0" destOrd="0" presId="urn:microsoft.com/office/officeart/2005/8/layout/hierarchy1"/>
    <dgm:cxn modelId="{7E578E54-DA34-49D9-AB33-85A285F189C5}" type="presOf" srcId="{097A8F9B-54DA-4BAA-BEFF-2EB6B61430FC}" destId="{CA4EECA7-D197-4484-981D-3E2123989E63}" srcOrd="0" destOrd="0" presId="urn:microsoft.com/office/officeart/2005/8/layout/hierarchy1"/>
    <dgm:cxn modelId="{5E02041C-D87E-4B12-AF3C-E989B6587DAF}" srcId="{360A84E6-1EB3-4B15-8525-EC974CF2BD2E}" destId="{393C9829-FF96-4AD0-BDF3-ACC1D1A92EB3}" srcOrd="0" destOrd="0" parTransId="{818D0742-86C8-43E8-B85F-C9FEE679AA40}" sibTransId="{792DC25B-7513-4189-BA0B-13C702101195}"/>
    <dgm:cxn modelId="{22150989-890F-4FE0-A581-BCFAB64BB733}" type="presOf" srcId="{6E9A0D88-F0D1-465D-999D-3AC1681F8CFE}" destId="{FB4DF4AD-600F-41A1-A677-F2FA25526BBD}" srcOrd="0" destOrd="0" presId="urn:microsoft.com/office/officeart/2005/8/layout/hierarchy1"/>
    <dgm:cxn modelId="{2D9656CF-7D59-43F6-BFD7-F7FB0287F887}" srcId="{D1E1BC04-8B76-4CA5-8EFB-BCD526094AC9}" destId="{78DFD2A4-431D-43AB-9AB7-7988D42D6122}" srcOrd="0" destOrd="0" parTransId="{1D1EA6E6-C1AA-4A41-B434-D87389852576}" sibTransId="{9CC18BD3-E379-46AD-A93F-3854C6C8BE48}"/>
    <dgm:cxn modelId="{D8A3C100-BC7C-473C-9278-88A86A470CB7}" type="presOf" srcId="{360A84E6-1EB3-4B15-8525-EC974CF2BD2E}" destId="{7295ECF1-8AF5-4B94-9179-FBD29B41320A}" srcOrd="0" destOrd="0" presId="urn:microsoft.com/office/officeart/2005/8/layout/hierarchy1"/>
    <dgm:cxn modelId="{4E0AA5E5-6F86-4B3F-85B9-C69F4DDB0493}" srcId="{F4D2F4CF-A2D1-46D0-ABD8-85956BB80920}" destId="{795BB6DF-C822-4C2E-8592-C0257DB2B502}" srcOrd="0" destOrd="0" parTransId="{843D9AA6-46AC-4666-AC1F-1ADEF12F0F36}" sibTransId="{EFB61F98-A727-4456-86C5-924A95F66196}"/>
    <dgm:cxn modelId="{281A9E9F-5A2B-4FB3-8ABF-6DBF74B4097C}" type="presOf" srcId="{1D1EA6E6-C1AA-4A41-B434-D87389852576}" destId="{EB68458B-A315-4A1F-9281-45200A0F5304}" srcOrd="0" destOrd="0" presId="urn:microsoft.com/office/officeart/2005/8/layout/hierarchy1"/>
    <dgm:cxn modelId="{ED9CF61C-A713-4AD9-BBE3-803EAA0DDA07}" type="presOf" srcId="{2C59978A-20AE-421F-B954-49874E63EFEA}" destId="{BB9C9EEF-738E-4715-90FD-4513BC4E92BA}" srcOrd="0" destOrd="0" presId="urn:microsoft.com/office/officeart/2005/8/layout/hierarchy1"/>
    <dgm:cxn modelId="{E2CD7972-4736-4CB2-884F-1375008625C6}" srcId="{EF2B0B59-E726-4C9D-976A-4E7100575CC5}" destId="{7A0AAEB8-0B06-4E9F-95DD-1A3B6E364768}" srcOrd="1" destOrd="0" parTransId="{68486BC9-BEEA-4895-8E37-751EAD92F8F3}" sibTransId="{B8EA4AC7-052F-494D-9DAF-39410BD0AB44}"/>
    <dgm:cxn modelId="{021D29BC-2E6E-4DE9-9E7B-A76B217934C7}" type="presOf" srcId="{7A0AAEB8-0B06-4E9F-95DD-1A3B6E364768}" destId="{53DABA07-E642-40EF-A05D-189815828480}" srcOrd="0" destOrd="0" presId="urn:microsoft.com/office/officeart/2005/8/layout/hierarchy1"/>
    <dgm:cxn modelId="{50E1A0DD-0830-4D9B-AD1D-BDFEC8A9F38C}" type="presOf" srcId="{C8A459E3-B3DE-4514-8D91-568A5CBE9D19}" destId="{06927CFB-9A51-4E74-B7AD-1E53D8FB5937}" srcOrd="0" destOrd="0" presId="urn:microsoft.com/office/officeart/2005/8/layout/hierarchy1"/>
    <dgm:cxn modelId="{7B1AE49D-33FF-4680-A21B-EC17CA40BDF6}" type="presOf" srcId="{B52BFA14-2979-4E72-B5A7-F7DCEC4BD3B9}" destId="{7FBFD423-7FBC-4D2B-B533-DE6EDFA64EC8}" srcOrd="0" destOrd="0" presId="urn:microsoft.com/office/officeart/2005/8/layout/hierarchy1"/>
    <dgm:cxn modelId="{075430EB-A414-4455-9ACD-E2623797E4B4}" type="presParOf" srcId="{60E1BC5C-EAA8-4826-80F2-40E1EAF3E1B4}" destId="{00D97439-9A6B-4897-9520-05718B0A7C65}" srcOrd="0" destOrd="0" presId="urn:microsoft.com/office/officeart/2005/8/layout/hierarchy1"/>
    <dgm:cxn modelId="{78C0D1F1-87BA-4D76-8DCD-03AC12F44169}" type="presParOf" srcId="{00D97439-9A6B-4897-9520-05718B0A7C65}" destId="{D2AA38B0-D9A4-449D-B542-D96955A82B04}" srcOrd="0" destOrd="0" presId="urn:microsoft.com/office/officeart/2005/8/layout/hierarchy1"/>
    <dgm:cxn modelId="{FF09A7E7-BE4C-48ED-AB97-08B1E150BD4D}" type="presParOf" srcId="{D2AA38B0-D9A4-449D-B542-D96955A82B04}" destId="{4ABCA826-E1B1-4DF0-B38E-05003F892F32}" srcOrd="0" destOrd="0" presId="urn:microsoft.com/office/officeart/2005/8/layout/hierarchy1"/>
    <dgm:cxn modelId="{F8879F2C-E038-4AEF-8837-7F4E34F31878}" type="presParOf" srcId="{D2AA38B0-D9A4-449D-B542-D96955A82B04}" destId="{4BBF8DA3-7C08-4156-9320-69CC18A77247}" srcOrd="1" destOrd="0" presId="urn:microsoft.com/office/officeart/2005/8/layout/hierarchy1"/>
    <dgm:cxn modelId="{52C68A0D-CDC1-4E6C-B17E-7F0A8ADC5705}" type="presParOf" srcId="{00D97439-9A6B-4897-9520-05718B0A7C65}" destId="{E66B07C6-FBB7-4B67-BF15-5FCAE7B24A3B}" srcOrd="1" destOrd="0" presId="urn:microsoft.com/office/officeart/2005/8/layout/hierarchy1"/>
    <dgm:cxn modelId="{A1E3001D-AA43-49CE-A721-389F444C0622}" type="presParOf" srcId="{E66B07C6-FBB7-4B67-BF15-5FCAE7B24A3B}" destId="{EB68458B-A315-4A1F-9281-45200A0F5304}" srcOrd="0" destOrd="0" presId="urn:microsoft.com/office/officeart/2005/8/layout/hierarchy1"/>
    <dgm:cxn modelId="{8C3AF7D8-7B8C-4602-B561-B6861AB34CBD}" type="presParOf" srcId="{E66B07C6-FBB7-4B67-BF15-5FCAE7B24A3B}" destId="{1B3BEE11-2BFD-41C5-B4DC-3F44CE2FABC2}" srcOrd="1" destOrd="0" presId="urn:microsoft.com/office/officeart/2005/8/layout/hierarchy1"/>
    <dgm:cxn modelId="{A093DDB5-6530-4651-AB3E-B5E3F4441064}" type="presParOf" srcId="{1B3BEE11-2BFD-41C5-B4DC-3F44CE2FABC2}" destId="{5A14E627-BC31-47F8-AE35-EE10E9AE02D1}" srcOrd="0" destOrd="0" presId="urn:microsoft.com/office/officeart/2005/8/layout/hierarchy1"/>
    <dgm:cxn modelId="{95E00EC6-14DA-4F68-A5F3-CBA8CF173684}" type="presParOf" srcId="{5A14E627-BC31-47F8-AE35-EE10E9AE02D1}" destId="{A91D9B09-D5DA-462D-9E07-8D4CE813476A}" srcOrd="0" destOrd="0" presId="urn:microsoft.com/office/officeart/2005/8/layout/hierarchy1"/>
    <dgm:cxn modelId="{7AA5B469-ABC6-4AEF-872D-7C83B75CDB4D}" type="presParOf" srcId="{5A14E627-BC31-47F8-AE35-EE10E9AE02D1}" destId="{A95F88A1-0B43-40EB-A6B0-551D09EBF9A5}" srcOrd="1" destOrd="0" presId="urn:microsoft.com/office/officeart/2005/8/layout/hierarchy1"/>
    <dgm:cxn modelId="{27952E5C-FF66-42B7-B0F4-5DDA825FDD31}" type="presParOf" srcId="{1B3BEE11-2BFD-41C5-B4DC-3F44CE2FABC2}" destId="{7F8BEF49-2BCA-4D1F-8984-D12881E98978}" srcOrd="1" destOrd="0" presId="urn:microsoft.com/office/officeart/2005/8/layout/hierarchy1"/>
    <dgm:cxn modelId="{C56164D8-BB0F-44FF-A7DB-E0252E523C37}" type="presParOf" srcId="{7F8BEF49-2BCA-4D1F-8984-D12881E98978}" destId="{CA4EECA7-D197-4484-981D-3E2123989E63}" srcOrd="0" destOrd="0" presId="urn:microsoft.com/office/officeart/2005/8/layout/hierarchy1"/>
    <dgm:cxn modelId="{A7DEDE84-C5C1-4DD8-BD64-6DCF836E3C54}" type="presParOf" srcId="{7F8BEF49-2BCA-4D1F-8984-D12881E98978}" destId="{9367DCF0-61E1-46CE-A3DD-3659E8562DDC}" srcOrd="1" destOrd="0" presId="urn:microsoft.com/office/officeart/2005/8/layout/hierarchy1"/>
    <dgm:cxn modelId="{6271FD33-7E29-4D32-8355-FFAB02764492}" type="presParOf" srcId="{9367DCF0-61E1-46CE-A3DD-3659E8562DDC}" destId="{01D2BA9D-1F4E-4F77-B0F5-CF02508D0766}" srcOrd="0" destOrd="0" presId="urn:microsoft.com/office/officeart/2005/8/layout/hierarchy1"/>
    <dgm:cxn modelId="{40B7615F-BBE5-44A6-9A8B-4D9BF0809038}" type="presParOf" srcId="{01D2BA9D-1F4E-4F77-B0F5-CF02508D0766}" destId="{DBF4D556-36C4-4992-A957-85161ECEC708}" srcOrd="0" destOrd="0" presId="urn:microsoft.com/office/officeart/2005/8/layout/hierarchy1"/>
    <dgm:cxn modelId="{3BC96E26-EE74-4429-966D-2EDBBBC8C46C}" type="presParOf" srcId="{01D2BA9D-1F4E-4F77-B0F5-CF02508D0766}" destId="{7FBFD423-7FBC-4D2B-B533-DE6EDFA64EC8}" srcOrd="1" destOrd="0" presId="urn:microsoft.com/office/officeart/2005/8/layout/hierarchy1"/>
    <dgm:cxn modelId="{04702B29-0416-44CF-A592-0F597F3089F3}" type="presParOf" srcId="{9367DCF0-61E1-46CE-A3DD-3659E8562DDC}" destId="{DF86D979-A92B-4561-9690-1C4446069D86}" srcOrd="1" destOrd="0" presId="urn:microsoft.com/office/officeart/2005/8/layout/hierarchy1"/>
    <dgm:cxn modelId="{5EB656E6-BB6B-4216-8C59-CB82E145E0CB}" type="presParOf" srcId="{DF86D979-A92B-4561-9690-1C4446069D86}" destId="{19E20F34-27A1-4A22-A9CB-D9C90AA32D57}" srcOrd="0" destOrd="0" presId="urn:microsoft.com/office/officeart/2005/8/layout/hierarchy1"/>
    <dgm:cxn modelId="{39C61D66-D790-41C5-BF30-049D9C4516E0}" type="presParOf" srcId="{DF86D979-A92B-4561-9690-1C4446069D86}" destId="{C1A7284A-D70D-4D19-8A9D-C71B47C1A583}" srcOrd="1" destOrd="0" presId="urn:microsoft.com/office/officeart/2005/8/layout/hierarchy1"/>
    <dgm:cxn modelId="{F9C2F870-3F92-4C6C-869C-50B44A038F47}" type="presParOf" srcId="{C1A7284A-D70D-4D19-8A9D-C71B47C1A583}" destId="{4E106D27-BA62-4E8B-952A-09C86B3DCF7F}" srcOrd="0" destOrd="0" presId="urn:microsoft.com/office/officeart/2005/8/layout/hierarchy1"/>
    <dgm:cxn modelId="{A3C0B960-F51A-460F-868E-568E0BB574D9}" type="presParOf" srcId="{4E106D27-BA62-4E8B-952A-09C86B3DCF7F}" destId="{5F5E5545-ABFF-4629-B3A5-A3860D4DFAAB}" srcOrd="0" destOrd="0" presId="urn:microsoft.com/office/officeart/2005/8/layout/hierarchy1"/>
    <dgm:cxn modelId="{7AB324F0-3519-4737-B00E-FA6E12534826}" type="presParOf" srcId="{4E106D27-BA62-4E8B-952A-09C86B3DCF7F}" destId="{7295ECF1-8AF5-4B94-9179-FBD29B41320A}" srcOrd="1" destOrd="0" presId="urn:microsoft.com/office/officeart/2005/8/layout/hierarchy1"/>
    <dgm:cxn modelId="{8B28D511-FA19-4A01-910D-13AE19CC77B4}" type="presParOf" srcId="{C1A7284A-D70D-4D19-8A9D-C71B47C1A583}" destId="{5B418959-0A79-4AB0-9C62-A6B8CF8778D0}" srcOrd="1" destOrd="0" presId="urn:microsoft.com/office/officeart/2005/8/layout/hierarchy1"/>
    <dgm:cxn modelId="{A85BA5EB-6196-494A-8ACF-ECB61E7957CC}" type="presParOf" srcId="{5B418959-0A79-4AB0-9C62-A6B8CF8778D0}" destId="{82D7E616-D2DF-45DF-9468-38F2773695F1}" srcOrd="0" destOrd="0" presId="urn:microsoft.com/office/officeart/2005/8/layout/hierarchy1"/>
    <dgm:cxn modelId="{173FF47B-B81D-48D4-B177-A62706CCAA69}" type="presParOf" srcId="{5B418959-0A79-4AB0-9C62-A6B8CF8778D0}" destId="{191510DE-7EB2-4383-A5BB-459517C0BA47}" srcOrd="1" destOrd="0" presId="urn:microsoft.com/office/officeart/2005/8/layout/hierarchy1"/>
    <dgm:cxn modelId="{770888FC-3AEB-4821-AFC8-B6E9ABB44CEE}" type="presParOf" srcId="{191510DE-7EB2-4383-A5BB-459517C0BA47}" destId="{271AD65A-42D6-4A0A-8D6B-FDEFDA51AC42}" srcOrd="0" destOrd="0" presId="urn:microsoft.com/office/officeart/2005/8/layout/hierarchy1"/>
    <dgm:cxn modelId="{24F7D1BB-3687-4654-996B-18E472005179}" type="presParOf" srcId="{271AD65A-42D6-4A0A-8D6B-FDEFDA51AC42}" destId="{E30B09CF-6C90-4F93-BCF4-58481E0AC524}" srcOrd="0" destOrd="0" presId="urn:microsoft.com/office/officeart/2005/8/layout/hierarchy1"/>
    <dgm:cxn modelId="{FFB72018-B7A8-495D-8FA1-40527F203D35}" type="presParOf" srcId="{271AD65A-42D6-4A0A-8D6B-FDEFDA51AC42}" destId="{20F1FF70-D578-4D81-918B-E6099002B0D4}" srcOrd="1" destOrd="0" presId="urn:microsoft.com/office/officeart/2005/8/layout/hierarchy1"/>
    <dgm:cxn modelId="{166A53DC-42FE-4CC3-BC39-008FB4971F7F}" type="presParOf" srcId="{191510DE-7EB2-4383-A5BB-459517C0BA47}" destId="{73420708-D6E6-4B50-99D6-B65A97CD598C}" srcOrd="1" destOrd="0" presId="urn:microsoft.com/office/officeart/2005/8/layout/hierarchy1"/>
    <dgm:cxn modelId="{E253E391-B7E3-4BD2-9079-84D1E4E98226}" type="presParOf" srcId="{5B418959-0A79-4AB0-9C62-A6B8CF8778D0}" destId="{06927CFB-9A51-4E74-B7AD-1E53D8FB5937}" srcOrd="2" destOrd="0" presId="urn:microsoft.com/office/officeart/2005/8/layout/hierarchy1"/>
    <dgm:cxn modelId="{5C955875-76E1-4009-B9B2-3260C4688038}" type="presParOf" srcId="{5B418959-0A79-4AB0-9C62-A6B8CF8778D0}" destId="{31DAD17B-ACED-4613-9D3B-C92BF9331BC4}" srcOrd="3" destOrd="0" presId="urn:microsoft.com/office/officeart/2005/8/layout/hierarchy1"/>
    <dgm:cxn modelId="{7E2CA1B7-7527-45E6-8EF4-D375EA2BC8A4}" type="presParOf" srcId="{31DAD17B-ACED-4613-9D3B-C92BF9331BC4}" destId="{E5C68C53-D55C-4CCE-9BE3-0235918F175F}" srcOrd="0" destOrd="0" presId="urn:microsoft.com/office/officeart/2005/8/layout/hierarchy1"/>
    <dgm:cxn modelId="{C105C6FD-0A0E-4734-A992-C1C044FB55DF}" type="presParOf" srcId="{E5C68C53-D55C-4CCE-9BE3-0235918F175F}" destId="{C5D9C63A-6905-451A-B52E-C89FDBBC8CF3}" srcOrd="0" destOrd="0" presId="urn:microsoft.com/office/officeart/2005/8/layout/hierarchy1"/>
    <dgm:cxn modelId="{C28AA8E3-5F76-44A2-A3E4-F852F601FE4E}" type="presParOf" srcId="{E5C68C53-D55C-4CCE-9BE3-0235918F175F}" destId="{0AD42A9D-EA2D-4635-82F0-968512116ED6}" srcOrd="1" destOrd="0" presId="urn:microsoft.com/office/officeart/2005/8/layout/hierarchy1"/>
    <dgm:cxn modelId="{E7B7B863-56F0-4112-B8BE-CAA6A671CC0D}" type="presParOf" srcId="{31DAD17B-ACED-4613-9D3B-C92BF9331BC4}" destId="{9FA55F03-597E-46A4-A680-0D0759B44D37}" srcOrd="1" destOrd="0" presId="urn:microsoft.com/office/officeart/2005/8/layout/hierarchy1"/>
    <dgm:cxn modelId="{A6049A68-3002-4D85-89E6-5B3C5A313A24}" type="presParOf" srcId="{7F8BEF49-2BCA-4D1F-8984-D12881E98978}" destId="{BB9C9EEF-738E-4715-90FD-4513BC4E92BA}" srcOrd="2" destOrd="0" presId="urn:microsoft.com/office/officeart/2005/8/layout/hierarchy1"/>
    <dgm:cxn modelId="{62E17BB9-86E0-402A-984A-D3EC2EBF3600}" type="presParOf" srcId="{7F8BEF49-2BCA-4D1F-8984-D12881E98978}" destId="{83D01EC5-1CD2-4FAB-B114-37AFC6508164}" srcOrd="3" destOrd="0" presId="urn:microsoft.com/office/officeart/2005/8/layout/hierarchy1"/>
    <dgm:cxn modelId="{452324BC-1094-4840-9649-F37C5877FC37}" type="presParOf" srcId="{83D01EC5-1CD2-4FAB-B114-37AFC6508164}" destId="{2702A132-4D10-4752-87D6-F526EDD6AADE}" srcOrd="0" destOrd="0" presId="urn:microsoft.com/office/officeart/2005/8/layout/hierarchy1"/>
    <dgm:cxn modelId="{145EE408-E7A3-4E71-8D87-B7E7B36F075A}" type="presParOf" srcId="{2702A132-4D10-4752-87D6-F526EDD6AADE}" destId="{34AA87B9-0B0E-4888-B8EE-85F0C8F05163}" srcOrd="0" destOrd="0" presId="urn:microsoft.com/office/officeart/2005/8/layout/hierarchy1"/>
    <dgm:cxn modelId="{3A8FB8E0-24DE-481E-86CD-AE7580827718}" type="presParOf" srcId="{2702A132-4D10-4752-87D6-F526EDD6AADE}" destId="{A353CB35-7F77-435F-86F5-6C6D20BBD4D1}" srcOrd="1" destOrd="0" presId="urn:microsoft.com/office/officeart/2005/8/layout/hierarchy1"/>
    <dgm:cxn modelId="{DE6820BF-4B5B-4229-8618-EC1124B142E8}" type="presParOf" srcId="{83D01EC5-1CD2-4FAB-B114-37AFC6508164}" destId="{0337EB86-86D8-4DF2-8350-819AAF607536}" srcOrd="1" destOrd="0" presId="urn:microsoft.com/office/officeart/2005/8/layout/hierarchy1"/>
    <dgm:cxn modelId="{85717121-CE7C-4225-A8D4-90FA8DD5E8A2}" type="presParOf" srcId="{0337EB86-86D8-4DF2-8350-819AAF607536}" destId="{347AAD98-EC94-45A7-8CF3-4236D21919DE}" srcOrd="0" destOrd="0" presId="urn:microsoft.com/office/officeart/2005/8/layout/hierarchy1"/>
    <dgm:cxn modelId="{C2DEE2A7-9FBA-45F2-BC5A-BBE5580CA951}" type="presParOf" srcId="{0337EB86-86D8-4DF2-8350-819AAF607536}" destId="{F6B7C1A7-DC29-4CAC-B475-B8BB528CA489}" srcOrd="1" destOrd="0" presId="urn:microsoft.com/office/officeart/2005/8/layout/hierarchy1"/>
    <dgm:cxn modelId="{B877D610-3155-43B8-B9CF-6C97D6DD014E}" type="presParOf" srcId="{F6B7C1A7-DC29-4CAC-B475-B8BB528CA489}" destId="{3B344A89-D8AF-4275-8C78-DF0E2979EEDD}" srcOrd="0" destOrd="0" presId="urn:microsoft.com/office/officeart/2005/8/layout/hierarchy1"/>
    <dgm:cxn modelId="{2FBE2706-8D1B-4564-9D45-1A70F9E82A91}" type="presParOf" srcId="{3B344A89-D8AF-4275-8C78-DF0E2979EEDD}" destId="{5CA78FE4-A928-4ADF-AA6F-19AAE9E23A4A}" srcOrd="0" destOrd="0" presId="urn:microsoft.com/office/officeart/2005/8/layout/hierarchy1"/>
    <dgm:cxn modelId="{F1862A1F-C316-4241-B766-02C526B04627}" type="presParOf" srcId="{3B344A89-D8AF-4275-8C78-DF0E2979EEDD}" destId="{15A73C40-50FF-4275-8690-EC9A4C334D42}" srcOrd="1" destOrd="0" presId="urn:microsoft.com/office/officeart/2005/8/layout/hierarchy1"/>
    <dgm:cxn modelId="{CD0FFCFF-9D8F-4562-9DA8-EC576F45E8E6}" type="presParOf" srcId="{F6B7C1A7-DC29-4CAC-B475-B8BB528CA489}" destId="{29D60E3F-0E6C-4462-A8A6-A6B171E4D82D}" srcOrd="1" destOrd="0" presId="urn:microsoft.com/office/officeart/2005/8/layout/hierarchy1"/>
    <dgm:cxn modelId="{67A694B1-BCFB-444A-BCD7-051C71237830}" type="presParOf" srcId="{29D60E3F-0E6C-4462-A8A6-A6B171E4D82D}" destId="{76A5B10F-B779-4ED3-88A3-68585EBC73F1}" srcOrd="0" destOrd="0" presId="urn:microsoft.com/office/officeart/2005/8/layout/hierarchy1"/>
    <dgm:cxn modelId="{10CCBCC8-868B-4FD1-9CEA-14B749080400}" type="presParOf" srcId="{29D60E3F-0E6C-4462-A8A6-A6B171E4D82D}" destId="{F8A07E8C-07A5-48E6-9CB9-B9CA49EAB277}" srcOrd="1" destOrd="0" presId="urn:microsoft.com/office/officeart/2005/8/layout/hierarchy1"/>
    <dgm:cxn modelId="{798E5070-3186-4310-BD88-24BB789DAB4C}" type="presParOf" srcId="{F8A07E8C-07A5-48E6-9CB9-B9CA49EAB277}" destId="{EEB44622-F541-4782-8247-BE7FF2C2B590}" srcOrd="0" destOrd="0" presId="urn:microsoft.com/office/officeart/2005/8/layout/hierarchy1"/>
    <dgm:cxn modelId="{D1A977B4-7E80-4583-B441-CB81EDAD8F45}" type="presParOf" srcId="{EEB44622-F541-4782-8247-BE7FF2C2B590}" destId="{24E6236B-9D7E-4031-8AD7-2F429E081484}" srcOrd="0" destOrd="0" presId="urn:microsoft.com/office/officeart/2005/8/layout/hierarchy1"/>
    <dgm:cxn modelId="{5A506DF8-2C62-4CC3-A589-109B5F8C2458}" type="presParOf" srcId="{EEB44622-F541-4782-8247-BE7FF2C2B590}" destId="{37857609-ABE7-4D68-B8D4-57735826CFA6}" srcOrd="1" destOrd="0" presId="urn:microsoft.com/office/officeart/2005/8/layout/hierarchy1"/>
    <dgm:cxn modelId="{7648F7E5-C3A7-4FC7-8572-69C65D5EE73A}" type="presParOf" srcId="{F8A07E8C-07A5-48E6-9CB9-B9CA49EAB277}" destId="{15154B30-1514-4189-B283-D7D4FFC1AB6B}" srcOrd="1" destOrd="0" presId="urn:microsoft.com/office/officeart/2005/8/layout/hierarchy1"/>
    <dgm:cxn modelId="{9716AED2-1F33-4BF1-80B2-E4F291F7A310}" type="presParOf" srcId="{29D60E3F-0E6C-4462-A8A6-A6B171E4D82D}" destId="{66B847AC-9741-4333-A262-D2F61AD3A110}" srcOrd="2" destOrd="0" presId="urn:microsoft.com/office/officeart/2005/8/layout/hierarchy1"/>
    <dgm:cxn modelId="{9762FFA4-085E-4D76-A7DC-056AB9B75AD0}" type="presParOf" srcId="{29D60E3F-0E6C-4462-A8A6-A6B171E4D82D}" destId="{789FED7A-0074-468C-8E92-96952173B0D9}" srcOrd="3" destOrd="0" presId="urn:microsoft.com/office/officeart/2005/8/layout/hierarchy1"/>
    <dgm:cxn modelId="{27B41860-9245-4BE7-9653-CB0DABFA9A1C}" type="presParOf" srcId="{789FED7A-0074-468C-8E92-96952173B0D9}" destId="{34734015-A514-46AE-9304-53D9F0D711FA}" srcOrd="0" destOrd="0" presId="urn:microsoft.com/office/officeart/2005/8/layout/hierarchy1"/>
    <dgm:cxn modelId="{6B863798-681C-4585-99E2-C989A5E5E9DB}" type="presParOf" srcId="{34734015-A514-46AE-9304-53D9F0D711FA}" destId="{1C743721-68BB-4365-801F-85B9ED17B4EE}" srcOrd="0" destOrd="0" presId="urn:microsoft.com/office/officeart/2005/8/layout/hierarchy1"/>
    <dgm:cxn modelId="{5F641C7B-5FA9-41B6-A713-7DACFC62D214}" type="presParOf" srcId="{34734015-A514-46AE-9304-53D9F0D711FA}" destId="{53DABA07-E642-40EF-A05D-189815828480}" srcOrd="1" destOrd="0" presId="urn:microsoft.com/office/officeart/2005/8/layout/hierarchy1"/>
    <dgm:cxn modelId="{681DA817-2826-4D46-B1C6-EF89AB683F61}" type="presParOf" srcId="{789FED7A-0074-468C-8E92-96952173B0D9}" destId="{B9E00EB5-8546-43F1-A7ED-4879206B6129}" srcOrd="1" destOrd="0" presId="urn:microsoft.com/office/officeart/2005/8/layout/hierarchy1"/>
    <dgm:cxn modelId="{6623A974-7B64-4E5A-AACC-578A5BCCE516}" type="presParOf" srcId="{E66B07C6-FBB7-4B67-BF15-5FCAE7B24A3B}" destId="{E01B7FF7-1713-4ADD-8A82-25DC81940CA3}" srcOrd="2" destOrd="0" presId="urn:microsoft.com/office/officeart/2005/8/layout/hierarchy1"/>
    <dgm:cxn modelId="{C8214DF1-35DC-43EC-884F-0A17F15AD614}" type="presParOf" srcId="{E66B07C6-FBB7-4B67-BF15-5FCAE7B24A3B}" destId="{7BE81EB7-B3C9-4E8A-B8F8-A46803E480F9}" srcOrd="3" destOrd="0" presId="urn:microsoft.com/office/officeart/2005/8/layout/hierarchy1"/>
    <dgm:cxn modelId="{D6398324-0904-41E4-A6AD-B208A3E93225}" type="presParOf" srcId="{7BE81EB7-B3C9-4E8A-B8F8-A46803E480F9}" destId="{399B77CE-92D6-455F-B766-4DD66FDDD868}" srcOrd="0" destOrd="0" presId="urn:microsoft.com/office/officeart/2005/8/layout/hierarchy1"/>
    <dgm:cxn modelId="{D2B8E76E-AF27-4E0C-85B8-6ED01F8D1C36}" type="presParOf" srcId="{399B77CE-92D6-455F-B766-4DD66FDDD868}" destId="{BE352C39-1902-4D9D-91AA-D9F8BE935F8A}" srcOrd="0" destOrd="0" presId="urn:microsoft.com/office/officeart/2005/8/layout/hierarchy1"/>
    <dgm:cxn modelId="{29E460B3-C157-41FE-B5FE-BE3FDC0A87A3}" type="presParOf" srcId="{399B77CE-92D6-455F-B766-4DD66FDDD868}" destId="{4F28284B-B0E1-4401-92D1-EC1E7351F5D5}" srcOrd="1" destOrd="0" presId="urn:microsoft.com/office/officeart/2005/8/layout/hierarchy1"/>
    <dgm:cxn modelId="{357031DD-3E0F-4ABA-8F33-5E1A67510E4B}" type="presParOf" srcId="{7BE81EB7-B3C9-4E8A-B8F8-A46803E480F9}" destId="{A079563C-6449-43FF-8C2F-5412E433C563}" srcOrd="1" destOrd="0" presId="urn:microsoft.com/office/officeart/2005/8/layout/hierarchy1"/>
    <dgm:cxn modelId="{E0E52F13-F00B-4CAB-A929-B2E60F1EC8D6}" type="presParOf" srcId="{A079563C-6449-43FF-8C2F-5412E433C563}" destId="{40577CCE-609D-4661-A647-00ECFCAF9B57}" srcOrd="0" destOrd="0" presId="urn:microsoft.com/office/officeart/2005/8/layout/hierarchy1"/>
    <dgm:cxn modelId="{D3EF9B72-592F-4404-B915-E11D1FC770F0}" type="presParOf" srcId="{A079563C-6449-43FF-8C2F-5412E433C563}" destId="{AB53B8E8-8B2F-4C6D-AB7C-132615484AC4}" srcOrd="1" destOrd="0" presId="urn:microsoft.com/office/officeart/2005/8/layout/hierarchy1"/>
    <dgm:cxn modelId="{DCE59369-EFB0-4EAA-8793-62D25FE94B3C}" type="presParOf" srcId="{AB53B8E8-8B2F-4C6D-AB7C-132615484AC4}" destId="{A49C7E92-E47A-4591-AF6C-6194DBFB279E}" srcOrd="0" destOrd="0" presId="urn:microsoft.com/office/officeart/2005/8/layout/hierarchy1"/>
    <dgm:cxn modelId="{9956EFA6-2DB0-4FE4-AE7B-4F41AC8A8FAA}" type="presParOf" srcId="{A49C7E92-E47A-4591-AF6C-6194DBFB279E}" destId="{CE253A9B-1D3F-4CFF-8AA5-2168B61BD8AC}" srcOrd="0" destOrd="0" presId="urn:microsoft.com/office/officeart/2005/8/layout/hierarchy1"/>
    <dgm:cxn modelId="{F0FC5BEA-E1E4-4C77-AAEB-9D963AD04BF2}" type="presParOf" srcId="{A49C7E92-E47A-4591-AF6C-6194DBFB279E}" destId="{D7982832-9DC7-4387-AAEC-C298B2746D39}" srcOrd="1" destOrd="0" presId="urn:microsoft.com/office/officeart/2005/8/layout/hierarchy1"/>
    <dgm:cxn modelId="{64B65B64-2F5D-413C-9161-2F5EC4AE2581}" type="presParOf" srcId="{AB53B8E8-8B2F-4C6D-AB7C-132615484AC4}" destId="{F8FFD70D-D50F-414C-92E7-AF64AD4BC1C9}" srcOrd="1" destOrd="0" presId="urn:microsoft.com/office/officeart/2005/8/layout/hierarchy1"/>
    <dgm:cxn modelId="{7E40485D-3F51-47DB-8DAA-478643ACEFC1}" type="presParOf" srcId="{A079563C-6449-43FF-8C2F-5412E433C563}" destId="{D2708A3D-D41A-47E9-8E0C-CC5A356589AC}" srcOrd="2" destOrd="0" presId="urn:microsoft.com/office/officeart/2005/8/layout/hierarchy1"/>
    <dgm:cxn modelId="{BA68CEED-98F3-4F10-9B01-86F2B6F82CC2}" type="presParOf" srcId="{A079563C-6449-43FF-8C2F-5412E433C563}" destId="{60C5516D-0667-4E55-8220-3BF99E4CBF1A}" srcOrd="3" destOrd="0" presId="urn:microsoft.com/office/officeart/2005/8/layout/hierarchy1"/>
    <dgm:cxn modelId="{08F1A8D4-4C5B-4C62-94F4-134B124C9282}" type="presParOf" srcId="{60C5516D-0667-4E55-8220-3BF99E4CBF1A}" destId="{22E9B13B-E4EE-4F02-9678-54B8F6599C8C}" srcOrd="0" destOrd="0" presId="urn:microsoft.com/office/officeart/2005/8/layout/hierarchy1"/>
    <dgm:cxn modelId="{B594F2B1-D7CB-4B8F-95A9-3C5A46A9EA60}" type="presParOf" srcId="{22E9B13B-E4EE-4F02-9678-54B8F6599C8C}" destId="{4EDACB8B-D680-48FB-84C8-E669134BEA32}" srcOrd="0" destOrd="0" presId="urn:microsoft.com/office/officeart/2005/8/layout/hierarchy1"/>
    <dgm:cxn modelId="{8FD2FDA4-698B-4ECA-AD8C-989118670A77}" type="presParOf" srcId="{22E9B13B-E4EE-4F02-9678-54B8F6599C8C}" destId="{FB4DF4AD-600F-41A1-A677-F2FA25526BBD}" srcOrd="1" destOrd="0" presId="urn:microsoft.com/office/officeart/2005/8/layout/hierarchy1"/>
    <dgm:cxn modelId="{3BED236D-03BF-4022-9B65-B21F312289B1}" type="presParOf" srcId="{60C5516D-0667-4E55-8220-3BF99E4CBF1A}" destId="{2F5343CC-99C6-41A0-A6C1-1B5C9384ADDA}"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8DA50A02-FC53-49A4-A728-2758FAABE9BF}" type="doc">
      <dgm:prSet loTypeId="urn:microsoft.com/office/officeart/2005/8/layout/hierarchy1" loCatId="hierarchy" qsTypeId="urn:microsoft.com/office/officeart/2005/8/quickstyle/simple1" qsCatId="simple" csTypeId="urn:microsoft.com/office/officeart/2005/8/colors/accent3_4" csCatId="accent3" phldr="1"/>
      <dgm:spPr/>
      <dgm:t>
        <a:bodyPr/>
        <a:lstStyle/>
        <a:p>
          <a:endParaRPr lang="en-US"/>
        </a:p>
      </dgm:t>
    </dgm:pt>
    <dgm:pt modelId="{0EBB8CFE-FBA6-4417-9B85-9F89BE501B7B}">
      <dgm:prSet phldrT="[Text]" phldr="0"/>
      <dgm:spPr/>
      <dgm:t>
        <a:bodyPr/>
        <a:lstStyle/>
        <a:p>
          <a:r>
            <a:rPr lang="en-US">
              <a:latin typeface="Arial Black" panose="020B0A04020102020204"/>
            </a:rPr>
            <a:t>Manipulation</a:t>
          </a:r>
          <a:endParaRPr lang="en-US"/>
        </a:p>
      </dgm:t>
    </dgm:pt>
    <dgm:pt modelId="{4573E0E0-670A-44F9-9B62-BC753FCD1C09}" type="parTrans" cxnId="{F83F93AB-466E-4A69-953F-2E7972D9EC30}">
      <dgm:prSet/>
      <dgm:spPr/>
      <dgm:t>
        <a:bodyPr/>
        <a:lstStyle/>
        <a:p>
          <a:endParaRPr lang="en-US"/>
        </a:p>
      </dgm:t>
    </dgm:pt>
    <dgm:pt modelId="{73B569A5-1704-40B4-BB80-6F8C54BF7175}" type="sibTrans" cxnId="{F83F93AB-466E-4A69-953F-2E7972D9EC30}">
      <dgm:prSet/>
      <dgm:spPr/>
      <dgm:t>
        <a:bodyPr/>
        <a:lstStyle/>
        <a:p>
          <a:endParaRPr lang="en-US"/>
        </a:p>
      </dgm:t>
    </dgm:pt>
    <dgm:pt modelId="{0DEFB527-F139-412A-9190-0ABF50F2DF06}">
      <dgm:prSet phldrT="[Text]" phldr="0"/>
      <dgm:spPr/>
      <dgm:t>
        <a:bodyPr/>
        <a:lstStyle/>
        <a:p>
          <a:pPr rtl="0"/>
          <a:r>
            <a:rPr lang="en-US">
              <a:latin typeface="Arial Black" panose="020B0A04020102020204"/>
            </a:rPr>
            <a:t>Manipulates Package</a:t>
          </a:r>
          <a:endParaRPr lang="en-US"/>
        </a:p>
      </dgm:t>
    </dgm:pt>
    <dgm:pt modelId="{EB2A3CD5-BDBF-466D-BC36-0054D53D3BBF}" type="parTrans" cxnId="{0FF912CD-6257-406E-A7E1-EB26DE808C67}">
      <dgm:prSet/>
      <dgm:spPr/>
      <dgm:t>
        <a:bodyPr/>
        <a:lstStyle/>
        <a:p>
          <a:endParaRPr lang="en-US"/>
        </a:p>
      </dgm:t>
    </dgm:pt>
    <dgm:pt modelId="{CF04F4A0-61BD-41D0-938E-C5A6E3F42371}" type="sibTrans" cxnId="{0FF912CD-6257-406E-A7E1-EB26DE808C67}">
      <dgm:prSet/>
      <dgm:spPr/>
      <dgm:t>
        <a:bodyPr/>
        <a:lstStyle/>
        <a:p>
          <a:endParaRPr lang="en-US"/>
        </a:p>
      </dgm:t>
    </dgm:pt>
    <dgm:pt modelId="{5D5FA3D8-EC82-4C23-A8D6-FD40219880D0}">
      <dgm:prSet phldrT="[Text]" phldr="0"/>
      <dgm:spPr/>
      <dgm:t>
        <a:bodyPr/>
        <a:lstStyle/>
        <a:p>
          <a:pPr rtl="0"/>
          <a:r>
            <a:rPr lang="en-US">
              <a:latin typeface="Arial Black" panose="020B0A04020102020204"/>
            </a:rPr>
            <a:t>Moves Package onto Robot</a:t>
          </a:r>
          <a:endParaRPr lang="en-US"/>
        </a:p>
      </dgm:t>
    </dgm:pt>
    <dgm:pt modelId="{F4B6AF9F-F8CC-49DD-B15C-538EA97D6932}" type="parTrans" cxnId="{776FF939-B70A-43A2-9112-F12E036DA332}">
      <dgm:prSet/>
      <dgm:spPr/>
      <dgm:t>
        <a:bodyPr/>
        <a:lstStyle/>
        <a:p>
          <a:endParaRPr lang="en-US"/>
        </a:p>
      </dgm:t>
    </dgm:pt>
    <dgm:pt modelId="{EF7826E8-E159-4F2E-944B-01052733FF6B}" type="sibTrans" cxnId="{776FF939-B70A-43A2-9112-F12E036DA332}">
      <dgm:prSet/>
      <dgm:spPr/>
      <dgm:t>
        <a:bodyPr/>
        <a:lstStyle/>
        <a:p>
          <a:endParaRPr lang="en-US"/>
        </a:p>
      </dgm:t>
    </dgm:pt>
    <dgm:pt modelId="{25F2FE55-9EFB-4698-BFA0-42A094B25B22}">
      <dgm:prSet phldrT="[Text]" phldr="0"/>
      <dgm:spPr/>
      <dgm:t>
        <a:bodyPr/>
        <a:lstStyle/>
        <a:p>
          <a:pPr rtl="0"/>
          <a:r>
            <a:rPr lang="en-US">
              <a:latin typeface="Arial Black" panose="020B0A04020102020204"/>
            </a:rPr>
            <a:t>Removes Package from Robot</a:t>
          </a:r>
          <a:endParaRPr lang="en-US"/>
        </a:p>
      </dgm:t>
    </dgm:pt>
    <dgm:pt modelId="{295ED360-D166-4317-85D8-B24AB479D0E2}" type="parTrans" cxnId="{72E8DE6F-5413-466C-989D-D276AE2D39AA}">
      <dgm:prSet/>
      <dgm:spPr/>
      <dgm:t>
        <a:bodyPr/>
        <a:lstStyle/>
        <a:p>
          <a:endParaRPr lang="en-US"/>
        </a:p>
      </dgm:t>
    </dgm:pt>
    <dgm:pt modelId="{A8CB540B-F8D7-467E-817A-7A3F7E126871}" type="sibTrans" cxnId="{72E8DE6F-5413-466C-989D-D276AE2D39AA}">
      <dgm:prSet/>
      <dgm:spPr/>
      <dgm:t>
        <a:bodyPr/>
        <a:lstStyle/>
        <a:p>
          <a:endParaRPr lang="en-US"/>
        </a:p>
      </dgm:t>
    </dgm:pt>
    <dgm:pt modelId="{9F53E5DD-ACA8-42B3-9849-3357506249CA}">
      <dgm:prSet phldrT="[Text]" phldr="0"/>
      <dgm:spPr/>
      <dgm:t>
        <a:bodyPr/>
        <a:lstStyle/>
        <a:p>
          <a:pPr rtl="0"/>
          <a:r>
            <a:rPr lang="en-US">
              <a:latin typeface="Arial Black" panose="020B0A04020102020204"/>
            </a:rPr>
            <a:t>Holds Package</a:t>
          </a:r>
          <a:endParaRPr lang="en-US"/>
        </a:p>
      </dgm:t>
    </dgm:pt>
    <dgm:pt modelId="{10A27945-C12B-4B83-BA66-4510DABA80A6}" type="parTrans" cxnId="{1D7F525E-594A-4A83-B767-B5E90D7CAB69}">
      <dgm:prSet/>
      <dgm:spPr/>
      <dgm:t>
        <a:bodyPr/>
        <a:lstStyle/>
        <a:p>
          <a:endParaRPr lang="en-US"/>
        </a:p>
      </dgm:t>
    </dgm:pt>
    <dgm:pt modelId="{07F03D5F-ECE9-45DF-9CAB-B37CDCE2A6FB}" type="sibTrans" cxnId="{1D7F525E-594A-4A83-B767-B5E90D7CAB69}">
      <dgm:prSet/>
      <dgm:spPr/>
      <dgm:t>
        <a:bodyPr/>
        <a:lstStyle/>
        <a:p>
          <a:endParaRPr lang="en-US"/>
        </a:p>
      </dgm:t>
    </dgm:pt>
    <dgm:pt modelId="{A7C91690-8D31-46D4-BE43-C219E1726E3C}">
      <dgm:prSet phldrT="[Text]" phldr="0"/>
      <dgm:spPr/>
      <dgm:t>
        <a:bodyPr/>
        <a:lstStyle/>
        <a:p>
          <a:pPr rtl="0"/>
          <a:r>
            <a:rPr lang="en-US">
              <a:latin typeface="Arial Black" panose="020B0A04020102020204"/>
            </a:rPr>
            <a:t>Keeps Package Secure</a:t>
          </a:r>
          <a:endParaRPr lang="en-US"/>
        </a:p>
      </dgm:t>
    </dgm:pt>
    <dgm:pt modelId="{545334CE-AAD0-46E3-8FB7-AAF311AA66D2}" type="parTrans" cxnId="{CDB2DD60-EE46-491C-B387-29C8A2C1CDF5}">
      <dgm:prSet/>
      <dgm:spPr/>
      <dgm:t>
        <a:bodyPr/>
        <a:lstStyle/>
        <a:p>
          <a:endParaRPr lang="en-US"/>
        </a:p>
      </dgm:t>
    </dgm:pt>
    <dgm:pt modelId="{D18BBCB2-B92F-42B8-90F5-E4017C712E7E}" type="sibTrans" cxnId="{CDB2DD60-EE46-491C-B387-29C8A2C1CDF5}">
      <dgm:prSet/>
      <dgm:spPr/>
      <dgm:t>
        <a:bodyPr/>
        <a:lstStyle/>
        <a:p>
          <a:endParaRPr lang="en-US"/>
        </a:p>
      </dgm:t>
    </dgm:pt>
    <dgm:pt modelId="{2519FE89-EF86-4F43-8BD7-F82C3E4455F4}">
      <dgm:prSet phldr="0"/>
      <dgm:spPr/>
      <dgm:t>
        <a:bodyPr/>
        <a:lstStyle/>
        <a:p>
          <a:pPr rtl="0"/>
          <a:r>
            <a:rPr lang="en-US">
              <a:latin typeface="Arial Black" panose="020B0A04020102020204"/>
            </a:rPr>
            <a:t>Prevent Package Translation</a:t>
          </a:r>
        </a:p>
      </dgm:t>
    </dgm:pt>
    <dgm:pt modelId="{D78B4289-0E65-4F8E-852B-ED4813D65FAC}" type="parTrans" cxnId="{B2A658B1-DBA9-433D-9393-76C784236DBE}">
      <dgm:prSet/>
      <dgm:spPr/>
    </dgm:pt>
    <dgm:pt modelId="{9F675DD8-E28E-4121-BC9B-652B23AEA258}" type="sibTrans" cxnId="{B2A658B1-DBA9-433D-9393-76C784236DBE}">
      <dgm:prSet/>
      <dgm:spPr/>
    </dgm:pt>
    <dgm:pt modelId="{D7CDD2F8-EC8C-443F-92A8-50148AA28787}">
      <dgm:prSet phldr="0"/>
      <dgm:spPr/>
      <dgm:t>
        <a:bodyPr/>
        <a:lstStyle/>
        <a:p>
          <a:pPr rtl="0"/>
          <a:r>
            <a:rPr lang="en-US">
              <a:latin typeface="Arial Black" panose="020B0A04020102020204"/>
            </a:rPr>
            <a:t>Prevent Package Tipping</a:t>
          </a:r>
        </a:p>
      </dgm:t>
    </dgm:pt>
    <dgm:pt modelId="{9FF9B7F0-9ABF-45BF-AD5C-F89459BBC3E3}" type="parTrans" cxnId="{8B83B892-F0A6-43FB-9C53-8AC9C53542DA}">
      <dgm:prSet/>
      <dgm:spPr/>
    </dgm:pt>
    <dgm:pt modelId="{0CB31CC4-7C1E-4159-94D4-9F530730EEE0}" type="sibTrans" cxnId="{8B83B892-F0A6-43FB-9C53-8AC9C53542DA}">
      <dgm:prSet/>
      <dgm:spPr/>
    </dgm:pt>
    <dgm:pt modelId="{EB0D2D39-13D5-4333-86D7-251794D7F5B7}">
      <dgm:prSet phldr="0"/>
      <dgm:spPr/>
      <dgm:t>
        <a:bodyPr/>
        <a:lstStyle/>
        <a:p>
          <a:pPr rtl="0"/>
          <a:r>
            <a:rPr lang="en-US">
              <a:latin typeface="Arial Black" panose="020B0A04020102020204"/>
            </a:rPr>
            <a:t>Support Package Weight</a:t>
          </a:r>
        </a:p>
      </dgm:t>
    </dgm:pt>
    <dgm:pt modelId="{389F2129-7FB8-4591-9063-38E587496113}" type="parTrans" cxnId="{F09559FA-11F3-45EB-9E37-C91B929F0987}">
      <dgm:prSet/>
      <dgm:spPr/>
    </dgm:pt>
    <dgm:pt modelId="{A49ACAFB-332D-4575-B1FD-1736E5DE5396}" type="sibTrans" cxnId="{F09559FA-11F3-45EB-9E37-C91B929F0987}">
      <dgm:prSet/>
      <dgm:spPr/>
    </dgm:pt>
    <dgm:pt modelId="{97B9A332-E2D2-4F06-BEC3-6E24987A1CD4}" type="pres">
      <dgm:prSet presAssocID="{8DA50A02-FC53-49A4-A728-2758FAABE9BF}" presName="hierChild1" presStyleCnt="0">
        <dgm:presLayoutVars>
          <dgm:chPref val="1"/>
          <dgm:dir/>
          <dgm:animOne val="branch"/>
          <dgm:animLvl val="lvl"/>
          <dgm:resizeHandles/>
        </dgm:presLayoutVars>
      </dgm:prSet>
      <dgm:spPr/>
      <dgm:t>
        <a:bodyPr/>
        <a:lstStyle/>
        <a:p>
          <a:endParaRPr lang="en-US"/>
        </a:p>
      </dgm:t>
    </dgm:pt>
    <dgm:pt modelId="{7D361C28-83DC-4D40-AE33-8F598057B237}" type="pres">
      <dgm:prSet presAssocID="{0EBB8CFE-FBA6-4417-9B85-9F89BE501B7B}" presName="hierRoot1" presStyleCnt="0"/>
      <dgm:spPr/>
    </dgm:pt>
    <dgm:pt modelId="{3FBE8525-823E-464C-B12A-F76F4F992ACA}" type="pres">
      <dgm:prSet presAssocID="{0EBB8CFE-FBA6-4417-9B85-9F89BE501B7B}" presName="composite" presStyleCnt="0"/>
      <dgm:spPr/>
    </dgm:pt>
    <dgm:pt modelId="{B0C8903C-4E9A-4A37-8B21-FF8D12142CDA}" type="pres">
      <dgm:prSet presAssocID="{0EBB8CFE-FBA6-4417-9B85-9F89BE501B7B}" presName="background" presStyleLbl="node0" presStyleIdx="0" presStyleCnt="1"/>
      <dgm:spPr/>
    </dgm:pt>
    <dgm:pt modelId="{5EB58BD6-E32E-491A-8BD3-31F58D2040BA}" type="pres">
      <dgm:prSet presAssocID="{0EBB8CFE-FBA6-4417-9B85-9F89BE501B7B}" presName="text" presStyleLbl="fgAcc0" presStyleIdx="0" presStyleCnt="1">
        <dgm:presLayoutVars>
          <dgm:chPref val="3"/>
        </dgm:presLayoutVars>
      </dgm:prSet>
      <dgm:spPr/>
      <dgm:t>
        <a:bodyPr/>
        <a:lstStyle/>
        <a:p>
          <a:endParaRPr lang="en-US"/>
        </a:p>
      </dgm:t>
    </dgm:pt>
    <dgm:pt modelId="{132489A7-6489-41AF-A816-06ECFE0EFE4A}" type="pres">
      <dgm:prSet presAssocID="{0EBB8CFE-FBA6-4417-9B85-9F89BE501B7B}" presName="hierChild2" presStyleCnt="0"/>
      <dgm:spPr/>
    </dgm:pt>
    <dgm:pt modelId="{41E0E2EF-5F88-4B8A-813C-2C5BB3DD049D}" type="pres">
      <dgm:prSet presAssocID="{EB2A3CD5-BDBF-466D-BC36-0054D53D3BBF}" presName="Name10" presStyleLbl="parChTrans1D2" presStyleIdx="0" presStyleCnt="2"/>
      <dgm:spPr/>
      <dgm:t>
        <a:bodyPr/>
        <a:lstStyle/>
        <a:p>
          <a:endParaRPr lang="en-US"/>
        </a:p>
      </dgm:t>
    </dgm:pt>
    <dgm:pt modelId="{C15D2C45-7112-4A63-99A1-C23948717991}" type="pres">
      <dgm:prSet presAssocID="{0DEFB527-F139-412A-9190-0ABF50F2DF06}" presName="hierRoot2" presStyleCnt="0"/>
      <dgm:spPr/>
    </dgm:pt>
    <dgm:pt modelId="{8724CE2B-4537-4AFB-9CD7-C013A290E3DC}" type="pres">
      <dgm:prSet presAssocID="{0DEFB527-F139-412A-9190-0ABF50F2DF06}" presName="composite2" presStyleCnt="0"/>
      <dgm:spPr/>
    </dgm:pt>
    <dgm:pt modelId="{FFAC69C3-B83A-46C9-9801-B09B0A77C570}" type="pres">
      <dgm:prSet presAssocID="{0DEFB527-F139-412A-9190-0ABF50F2DF06}" presName="background2" presStyleLbl="node2" presStyleIdx="0" presStyleCnt="2"/>
      <dgm:spPr/>
    </dgm:pt>
    <dgm:pt modelId="{D67B95AB-41D6-435C-9E29-B8E305257CBF}" type="pres">
      <dgm:prSet presAssocID="{0DEFB527-F139-412A-9190-0ABF50F2DF06}" presName="text2" presStyleLbl="fgAcc2" presStyleIdx="0" presStyleCnt="2">
        <dgm:presLayoutVars>
          <dgm:chPref val="3"/>
        </dgm:presLayoutVars>
      </dgm:prSet>
      <dgm:spPr/>
      <dgm:t>
        <a:bodyPr/>
        <a:lstStyle/>
        <a:p>
          <a:endParaRPr lang="en-US"/>
        </a:p>
      </dgm:t>
    </dgm:pt>
    <dgm:pt modelId="{0CE1B89E-875F-4B99-8A25-8D8CAFD64430}" type="pres">
      <dgm:prSet presAssocID="{0DEFB527-F139-412A-9190-0ABF50F2DF06}" presName="hierChild3" presStyleCnt="0"/>
      <dgm:spPr/>
    </dgm:pt>
    <dgm:pt modelId="{3E7FC455-72D9-4341-9688-15DECEF133B8}" type="pres">
      <dgm:prSet presAssocID="{F4B6AF9F-F8CC-49DD-B15C-538EA97D6932}" presName="Name17" presStyleLbl="parChTrans1D3" presStyleIdx="0" presStyleCnt="4"/>
      <dgm:spPr/>
      <dgm:t>
        <a:bodyPr/>
        <a:lstStyle/>
        <a:p>
          <a:endParaRPr lang="en-US"/>
        </a:p>
      </dgm:t>
    </dgm:pt>
    <dgm:pt modelId="{DCFE5C32-F775-4495-B01A-FFA9C6F64198}" type="pres">
      <dgm:prSet presAssocID="{5D5FA3D8-EC82-4C23-A8D6-FD40219880D0}" presName="hierRoot3" presStyleCnt="0"/>
      <dgm:spPr/>
    </dgm:pt>
    <dgm:pt modelId="{DB918220-A73B-4667-A5AA-9AFB0596AAEF}" type="pres">
      <dgm:prSet presAssocID="{5D5FA3D8-EC82-4C23-A8D6-FD40219880D0}" presName="composite3" presStyleCnt="0"/>
      <dgm:spPr/>
    </dgm:pt>
    <dgm:pt modelId="{FFF8B314-73A2-480E-9799-C0647971EAEB}" type="pres">
      <dgm:prSet presAssocID="{5D5FA3D8-EC82-4C23-A8D6-FD40219880D0}" presName="background3" presStyleLbl="node3" presStyleIdx="0" presStyleCnt="4"/>
      <dgm:spPr/>
    </dgm:pt>
    <dgm:pt modelId="{252D5847-4FA1-4D62-82D1-A773EDC2EF11}" type="pres">
      <dgm:prSet presAssocID="{5D5FA3D8-EC82-4C23-A8D6-FD40219880D0}" presName="text3" presStyleLbl="fgAcc3" presStyleIdx="0" presStyleCnt="4">
        <dgm:presLayoutVars>
          <dgm:chPref val="3"/>
        </dgm:presLayoutVars>
      </dgm:prSet>
      <dgm:spPr/>
      <dgm:t>
        <a:bodyPr/>
        <a:lstStyle/>
        <a:p>
          <a:endParaRPr lang="en-US"/>
        </a:p>
      </dgm:t>
    </dgm:pt>
    <dgm:pt modelId="{6BD0509C-4D65-4D8D-9D31-C7C4B74751A3}" type="pres">
      <dgm:prSet presAssocID="{5D5FA3D8-EC82-4C23-A8D6-FD40219880D0}" presName="hierChild4" presStyleCnt="0"/>
      <dgm:spPr/>
    </dgm:pt>
    <dgm:pt modelId="{BCE3A9F1-A5A6-400B-BB52-A4D9482D4316}" type="pres">
      <dgm:prSet presAssocID="{295ED360-D166-4317-85D8-B24AB479D0E2}" presName="Name17" presStyleLbl="parChTrans1D3" presStyleIdx="1" presStyleCnt="4"/>
      <dgm:spPr/>
      <dgm:t>
        <a:bodyPr/>
        <a:lstStyle/>
        <a:p>
          <a:endParaRPr lang="en-US"/>
        </a:p>
      </dgm:t>
    </dgm:pt>
    <dgm:pt modelId="{8E88A3FB-A51E-4DB5-B27E-FD68F5A089F4}" type="pres">
      <dgm:prSet presAssocID="{25F2FE55-9EFB-4698-BFA0-42A094B25B22}" presName="hierRoot3" presStyleCnt="0"/>
      <dgm:spPr/>
    </dgm:pt>
    <dgm:pt modelId="{B2E77FE6-4BD9-442E-9979-9FCF10E8094C}" type="pres">
      <dgm:prSet presAssocID="{25F2FE55-9EFB-4698-BFA0-42A094B25B22}" presName="composite3" presStyleCnt="0"/>
      <dgm:spPr/>
    </dgm:pt>
    <dgm:pt modelId="{D87FFC92-7BE2-496C-B397-705FE146274F}" type="pres">
      <dgm:prSet presAssocID="{25F2FE55-9EFB-4698-BFA0-42A094B25B22}" presName="background3" presStyleLbl="node3" presStyleIdx="1" presStyleCnt="4"/>
      <dgm:spPr/>
    </dgm:pt>
    <dgm:pt modelId="{45A83BDE-2063-4E1E-B0CE-D55CAB1F2299}" type="pres">
      <dgm:prSet presAssocID="{25F2FE55-9EFB-4698-BFA0-42A094B25B22}" presName="text3" presStyleLbl="fgAcc3" presStyleIdx="1" presStyleCnt="4">
        <dgm:presLayoutVars>
          <dgm:chPref val="3"/>
        </dgm:presLayoutVars>
      </dgm:prSet>
      <dgm:spPr/>
      <dgm:t>
        <a:bodyPr/>
        <a:lstStyle/>
        <a:p>
          <a:endParaRPr lang="en-US"/>
        </a:p>
      </dgm:t>
    </dgm:pt>
    <dgm:pt modelId="{622782DE-F303-408E-BB33-295AE867B1E9}" type="pres">
      <dgm:prSet presAssocID="{25F2FE55-9EFB-4698-BFA0-42A094B25B22}" presName="hierChild4" presStyleCnt="0"/>
      <dgm:spPr/>
    </dgm:pt>
    <dgm:pt modelId="{A80C7EFC-175C-4C03-B06E-8722B5EE5A72}" type="pres">
      <dgm:prSet presAssocID="{10A27945-C12B-4B83-BA66-4510DABA80A6}" presName="Name10" presStyleLbl="parChTrans1D2" presStyleIdx="1" presStyleCnt="2"/>
      <dgm:spPr/>
      <dgm:t>
        <a:bodyPr/>
        <a:lstStyle/>
        <a:p>
          <a:endParaRPr lang="en-US"/>
        </a:p>
      </dgm:t>
    </dgm:pt>
    <dgm:pt modelId="{D4A9C170-2919-41B3-AB14-1A12B158C236}" type="pres">
      <dgm:prSet presAssocID="{9F53E5DD-ACA8-42B3-9849-3357506249CA}" presName="hierRoot2" presStyleCnt="0"/>
      <dgm:spPr/>
    </dgm:pt>
    <dgm:pt modelId="{62517093-590C-4620-995E-F436A28FAF12}" type="pres">
      <dgm:prSet presAssocID="{9F53E5DD-ACA8-42B3-9849-3357506249CA}" presName="composite2" presStyleCnt="0"/>
      <dgm:spPr/>
    </dgm:pt>
    <dgm:pt modelId="{12C70C3F-3F99-47AB-B25B-573A7FD829A1}" type="pres">
      <dgm:prSet presAssocID="{9F53E5DD-ACA8-42B3-9849-3357506249CA}" presName="background2" presStyleLbl="node2" presStyleIdx="1" presStyleCnt="2"/>
      <dgm:spPr/>
    </dgm:pt>
    <dgm:pt modelId="{FEC0AF54-CF06-4147-9A2B-FD462AF18EE5}" type="pres">
      <dgm:prSet presAssocID="{9F53E5DD-ACA8-42B3-9849-3357506249CA}" presName="text2" presStyleLbl="fgAcc2" presStyleIdx="1" presStyleCnt="2">
        <dgm:presLayoutVars>
          <dgm:chPref val="3"/>
        </dgm:presLayoutVars>
      </dgm:prSet>
      <dgm:spPr/>
      <dgm:t>
        <a:bodyPr/>
        <a:lstStyle/>
        <a:p>
          <a:endParaRPr lang="en-US"/>
        </a:p>
      </dgm:t>
    </dgm:pt>
    <dgm:pt modelId="{7EB238E2-BDFE-43D5-875E-821A614B3326}" type="pres">
      <dgm:prSet presAssocID="{9F53E5DD-ACA8-42B3-9849-3357506249CA}" presName="hierChild3" presStyleCnt="0"/>
      <dgm:spPr/>
    </dgm:pt>
    <dgm:pt modelId="{8BC11831-17F8-45E4-9528-BDD76710BE8F}" type="pres">
      <dgm:prSet presAssocID="{545334CE-AAD0-46E3-8FB7-AAF311AA66D2}" presName="Name17" presStyleLbl="parChTrans1D3" presStyleIdx="2" presStyleCnt="4"/>
      <dgm:spPr/>
      <dgm:t>
        <a:bodyPr/>
        <a:lstStyle/>
        <a:p>
          <a:endParaRPr lang="en-US"/>
        </a:p>
      </dgm:t>
    </dgm:pt>
    <dgm:pt modelId="{2529AB36-2E31-4B2D-8F58-880A21202C1F}" type="pres">
      <dgm:prSet presAssocID="{A7C91690-8D31-46D4-BE43-C219E1726E3C}" presName="hierRoot3" presStyleCnt="0"/>
      <dgm:spPr/>
    </dgm:pt>
    <dgm:pt modelId="{DCF07D90-E86A-434D-A481-D4EC0978EEAE}" type="pres">
      <dgm:prSet presAssocID="{A7C91690-8D31-46D4-BE43-C219E1726E3C}" presName="composite3" presStyleCnt="0"/>
      <dgm:spPr/>
    </dgm:pt>
    <dgm:pt modelId="{57962EF6-A469-4C28-9B62-6FD5FF6F783E}" type="pres">
      <dgm:prSet presAssocID="{A7C91690-8D31-46D4-BE43-C219E1726E3C}" presName="background3" presStyleLbl="node3" presStyleIdx="2" presStyleCnt="4"/>
      <dgm:spPr/>
    </dgm:pt>
    <dgm:pt modelId="{FD6CF4F8-319E-429D-B6B7-E6CCA4E7EB14}" type="pres">
      <dgm:prSet presAssocID="{A7C91690-8D31-46D4-BE43-C219E1726E3C}" presName="text3" presStyleLbl="fgAcc3" presStyleIdx="2" presStyleCnt="4">
        <dgm:presLayoutVars>
          <dgm:chPref val="3"/>
        </dgm:presLayoutVars>
      </dgm:prSet>
      <dgm:spPr/>
      <dgm:t>
        <a:bodyPr/>
        <a:lstStyle/>
        <a:p>
          <a:endParaRPr lang="en-US"/>
        </a:p>
      </dgm:t>
    </dgm:pt>
    <dgm:pt modelId="{D2B2653E-5C80-4A45-AF4B-1093499C2703}" type="pres">
      <dgm:prSet presAssocID="{A7C91690-8D31-46D4-BE43-C219E1726E3C}" presName="hierChild4" presStyleCnt="0"/>
      <dgm:spPr/>
    </dgm:pt>
    <dgm:pt modelId="{CD63AF41-26BD-4192-A93A-532C7EE55E0C}" type="pres">
      <dgm:prSet presAssocID="{D78B4289-0E65-4F8E-852B-ED4813D65FAC}" presName="Name23" presStyleLbl="parChTrans1D4" presStyleIdx="0" presStyleCnt="2"/>
      <dgm:spPr/>
    </dgm:pt>
    <dgm:pt modelId="{93D2E85C-1F00-4BC1-A48C-7A9D154FE251}" type="pres">
      <dgm:prSet presAssocID="{2519FE89-EF86-4F43-8BD7-F82C3E4455F4}" presName="hierRoot4" presStyleCnt="0"/>
      <dgm:spPr/>
    </dgm:pt>
    <dgm:pt modelId="{1950853D-43E7-48A8-8FDC-83A8495C64BC}" type="pres">
      <dgm:prSet presAssocID="{2519FE89-EF86-4F43-8BD7-F82C3E4455F4}" presName="composite4" presStyleCnt="0"/>
      <dgm:spPr/>
    </dgm:pt>
    <dgm:pt modelId="{4390CD30-72B6-498B-ADB0-3ADCAE0F4A11}" type="pres">
      <dgm:prSet presAssocID="{2519FE89-EF86-4F43-8BD7-F82C3E4455F4}" presName="background4" presStyleLbl="node4" presStyleIdx="0" presStyleCnt="2"/>
      <dgm:spPr/>
    </dgm:pt>
    <dgm:pt modelId="{22AEB210-3476-4FDD-988B-F6BAC43BA0F0}" type="pres">
      <dgm:prSet presAssocID="{2519FE89-EF86-4F43-8BD7-F82C3E4455F4}" presName="text4" presStyleLbl="fgAcc4" presStyleIdx="0" presStyleCnt="2">
        <dgm:presLayoutVars>
          <dgm:chPref val="3"/>
        </dgm:presLayoutVars>
      </dgm:prSet>
      <dgm:spPr/>
      <dgm:t>
        <a:bodyPr/>
        <a:lstStyle/>
        <a:p>
          <a:endParaRPr lang="en-US"/>
        </a:p>
      </dgm:t>
    </dgm:pt>
    <dgm:pt modelId="{4860F180-F522-4C5B-9649-61FEC76042B3}" type="pres">
      <dgm:prSet presAssocID="{2519FE89-EF86-4F43-8BD7-F82C3E4455F4}" presName="hierChild5" presStyleCnt="0"/>
      <dgm:spPr/>
    </dgm:pt>
    <dgm:pt modelId="{4A9788FA-1ADC-4AE4-9545-C37100BED5C6}" type="pres">
      <dgm:prSet presAssocID="{9FF9B7F0-9ABF-45BF-AD5C-F89459BBC3E3}" presName="Name23" presStyleLbl="parChTrans1D4" presStyleIdx="1" presStyleCnt="2"/>
      <dgm:spPr/>
    </dgm:pt>
    <dgm:pt modelId="{2FE9E7BF-A829-4088-953B-2055C43FD9EB}" type="pres">
      <dgm:prSet presAssocID="{D7CDD2F8-EC8C-443F-92A8-50148AA28787}" presName="hierRoot4" presStyleCnt="0"/>
      <dgm:spPr/>
    </dgm:pt>
    <dgm:pt modelId="{D3B14CD4-3DB9-4911-8182-87BA84A259D8}" type="pres">
      <dgm:prSet presAssocID="{D7CDD2F8-EC8C-443F-92A8-50148AA28787}" presName="composite4" presStyleCnt="0"/>
      <dgm:spPr/>
    </dgm:pt>
    <dgm:pt modelId="{AAF1682F-93A7-4673-886A-0C0D4EF94EC4}" type="pres">
      <dgm:prSet presAssocID="{D7CDD2F8-EC8C-443F-92A8-50148AA28787}" presName="background4" presStyleLbl="node4" presStyleIdx="1" presStyleCnt="2"/>
      <dgm:spPr/>
    </dgm:pt>
    <dgm:pt modelId="{62E8A845-DB78-4E5B-B4E3-C8E1CDD64B89}" type="pres">
      <dgm:prSet presAssocID="{D7CDD2F8-EC8C-443F-92A8-50148AA28787}" presName="text4" presStyleLbl="fgAcc4" presStyleIdx="1" presStyleCnt="2">
        <dgm:presLayoutVars>
          <dgm:chPref val="3"/>
        </dgm:presLayoutVars>
      </dgm:prSet>
      <dgm:spPr/>
      <dgm:t>
        <a:bodyPr/>
        <a:lstStyle/>
        <a:p>
          <a:endParaRPr lang="en-US"/>
        </a:p>
      </dgm:t>
    </dgm:pt>
    <dgm:pt modelId="{F7162A92-CD17-4115-92B3-911878A4B488}" type="pres">
      <dgm:prSet presAssocID="{D7CDD2F8-EC8C-443F-92A8-50148AA28787}" presName="hierChild5" presStyleCnt="0"/>
      <dgm:spPr/>
    </dgm:pt>
    <dgm:pt modelId="{FEC27E9D-00FD-4642-AEF4-207E38A709BA}" type="pres">
      <dgm:prSet presAssocID="{389F2129-7FB8-4591-9063-38E587496113}" presName="Name17" presStyleLbl="parChTrans1D3" presStyleIdx="3" presStyleCnt="4"/>
      <dgm:spPr/>
    </dgm:pt>
    <dgm:pt modelId="{A4F10C83-474A-44E4-BA49-96C89091E40E}" type="pres">
      <dgm:prSet presAssocID="{EB0D2D39-13D5-4333-86D7-251794D7F5B7}" presName="hierRoot3" presStyleCnt="0"/>
      <dgm:spPr/>
    </dgm:pt>
    <dgm:pt modelId="{B4888C18-0465-4427-A73B-7B6C8135A439}" type="pres">
      <dgm:prSet presAssocID="{EB0D2D39-13D5-4333-86D7-251794D7F5B7}" presName="composite3" presStyleCnt="0"/>
      <dgm:spPr/>
    </dgm:pt>
    <dgm:pt modelId="{48A56627-E288-45BB-9609-BC630131CD06}" type="pres">
      <dgm:prSet presAssocID="{EB0D2D39-13D5-4333-86D7-251794D7F5B7}" presName="background3" presStyleLbl="node3" presStyleIdx="3" presStyleCnt="4"/>
      <dgm:spPr/>
    </dgm:pt>
    <dgm:pt modelId="{A645AE8C-D7AF-488B-9706-A2FF462A8E22}" type="pres">
      <dgm:prSet presAssocID="{EB0D2D39-13D5-4333-86D7-251794D7F5B7}" presName="text3" presStyleLbl="fgAcc3" presStyleIdx="3" presStyleCnt="4">
        <dgm:presLayoutVars>
          <dgm:chPref val="3"/>
        </dgm:presLayoutVars>
      </dgm:prSet>
      <dgm:spPr/>
      <dgm:t>
        <a:bodyPr/>
        <a:lstStyle/>
        <a:p>
          <a:endParaRPr lang="en-US"/>
        </a:p>
      </dgm:t>
    </dgm:pt>
    <dgm:pt modelId="{F95234C8-4BE6-44F6-B440-C9439F953B95}" type="pres">
      <dgm:prSet presAssocID="{EB0D2D39-13D5-4333-86D7-251794D7F5B7}" presName="hierChild4" presStyleCnt="0"/>
      <dgm:spPr/>
    </dgm:pt>
  </dgm:ptLst>
  <dgm:cxnLst>
    <dgm:cxn modelId="{E6E755C0-B14E-45F4-81E1-7A8C20EE2784}" type="presOf" srcId="{8DA50A02-FC53-49A4-A728-2758FAABE9BF}" destId="{97B9A332-E2D2-4F06-BEC3-6E24987A1CD4}" srcOrd="0" destOrd="0" presId="urn:microsoft.com/office/officeart/2005/8/layout/hierarchy1"/>
    <dgm:cxn modelId="{B2A658B1-DBA9-433D-9393-76C784236DBE}" srcId="{A7C91690-8D31-46D4-BE43-C219E1726E3C}" destId="{2519FE89-EF86-4F43-8BD7-F82C3E4455F4}" srcOrd="0" destOrd="0" parTransId="{D78B4289-0E65-4F8E-852B-ED4813D65FAC}" sibTransId="{9F675DD8-E28E-4121-BC9B-652B23AEA258}"/>
    <dgm:cxn modelId="{776FF939-B70A-43A2-9112-F12E036DA332}" srcId="{0DEFB527-F139-412A-9190-0ABF50F2DF06}" destId="{5D5FA3D8-EC82-4C23-A8D6-FD40219880D0}" srcOrd="0" destOrd="0" parTransId="{F4B6AF9F-F8CC-49DD-B15C-538EA97D6932}" sibTransId="{EF7826E8-E159-4F2E-944B-01052733FF6B}"/>
    <dgm:cxn modelId="{0FF912CD-6257-406E-A7E1-EB26DE808C67}" srcId="{0EBB8CFE-FBA6-4417-9B85-9F89BE501B7B}" destId="{0DEFB527-F139-412A-9190-0ABF50F2DF06}" srcOrd="0" destOrd="0" parTransId="{EB2A3CD5-BDBF-466D-BC36-0054D53D3BBF}" sibTransId="{CF04F4A0-61BD-41D0-938E-C5A6E3F42371}"/>
    <dgm:cxn modelId="{D6B57DEB-EA9D-4CED-87D9-B5C6AB0893D8}" type="presOf" srcId="{F4B6AF9F-F8CC-49DD-B15C-538EA97D6932}" destId="{3E7FC455-72D9-4341-9688-15DECEF133B8}" srcOrd="0" destOrd="0" presId="urn:microsoft.com/office/officeart/2005/8/layout/hierarchy1"/>
    <dgm:cxn modelId="{EEE50220-A557-46B4-A25D-85782F5CAE89}" type="presOf" srcId="{10A27945-C12B-4B83-BA66-4510DABA80A6}" destId="{A80C7EFC-175C-4C03-B06E-8722B5EE5A72}" srcOrd="0" destOrd="0" presId="urn:microsoft.com/office/officeart/2005/8/layout/hierarchy1"/>
    <dgm:cxn modelId="{BB5372F3-12C2-4B76-A680-8AF4F1913945}" type="presOf" srcId="{545334CE-AAD0-46E3-8FB7-AAF311AA66D2}" destId="{8BC11831-17F8-45E4-9528-BDD76710BE8F}" srcOrd="0" destOrd="0" presId="urn:microsoft.com/office/officeart/2005/8/layout/hierarchy1"/>
    <dgm:cxn modelId="{970550FC-B347-4CC6-9CF3-FDA948EF9D33}" type="presOf" srcId="{EB2A3CD5-BDBF-466D-BC36-0054D53D3BBF}" destId="{41E0E2EF-5F88-4B8A-813C-2C5BB3DD049D}" srcOrd="0" destOrd="0" presId="urn:microsoft.com/office/officeart/2005/8/layout/hierarchy1"/>
    <dgm:cxn modelId="{3CF8373A-0ABA-4460-B7C5-ABBD8B3F0330}" type="presOf" srcId="{9FF9B7F0-9ABF-45BF-AD5C-F89459BBC3E3}" destId="{4A9788FA-1ADC-4AE4-9545-C37100BED5C6}" srcOrd="0" destOrd="0" presId="urn:microsoft.com/office/officeart/2005/8/layout/hierarchy1"/>
    <dgm:cxn modelId="{997E0659-BF26-451A-A639-78517950028B}" type="presOf" srcId="{2519FE89-EF86-4F43-8BD7-F82C3E4455F4}" destId="{22AEB210-3476-4FDD-988B-F6BAC43BA0F0}" srcOrd="0" destOrd="0" presId="urn:microsoft.com/office/officeart/2005/8/layout/hierarchy1"/>
    <dgm:cxn modelId="{B9C80BBC-B5B9-4A80-BF71-BBD215F89B04}" type="presOf" srcId="{9F53E5DD-ACA8-42B3-9849-3357506249CA}" destId="{FEC0AF54-CF06-4147-9A2B-FD462AF18EE5}" srcOrd="0" destOrd="0" presId="urn:microsoft.com/office/officeart/2005/8/layout/hierarchy1"/>
    <dgm:cxn modelId="{F09559FA-11F3-45EB-9E37-C91B929F0987}" srcId="{9F53E5DD-ACA8-42B3-9849-3357506249CA}" destId="{EB0D2D39-13D5-4333-86D7-251794D7F5B7}" srcOrd="1" destOrd="0" parTransId="{389F2129-7FB8-4591-9063-38E587496113}" sibTransId="{A49ACAFB-332D-4575-B1FD-1736E5DE5396}"/>
    <dgm:cxn modelId="{CB535FF5-5598-4A11-B5D6-4D66EADD7F2E}" type="presOf" srcId="{0EBB8CFE-FBA6-4417-9B85-9F89BE501B7B}" destId="{5EB58BD6-E32E-491A-8BD3-31F58D2040BA}" srcOrd="0" destOrd="0" presId="urn:microsoft.com/office/officeart/2005/8/layout/hierarchy1"/>
    <dgm:cxn modelId="{8B83B892-F0A6-43FB-9C53-8AC9C53542DA}" srcId="{A7C91690-8D31-46D4-BE43-C219E1726E3C}" destId="{D7CDD2F8-EC8C-443F-92A8-50148AA28787}" srcOrd="1" destOrd="0" parTransId="{9FF9B7F0-9ABF-45BF-AD5C-F89459BBC3E3}" sibTransId="{0CB31CC4-7C1E-4159-94D4-9F530730EEE0}"/>
    <dgm:cxn modelId="{12530D3F-3CC6-4CF4-AF0B-E62C62490E68}" type="presOf" srcId="{25F2FE55-9EFB-4698-BFA0-42A094B25B22}" destId="{45A83BDE-2063-4E1E-B0CE-D55CAB1F2299}" srcOrd="0" destOrd="0" presId="urn:microsoft.com/office/officeart/2005/8/layout/hierarchy1"/>
    <dgm:cxn modelId="{CDB2DD60-EE46-491C-B387-29C8A2C1CDF5}" srcId="{9F53E5DD-ACA8-42B3-9849-3357506249CA}" destId="{A7C91690-8D31-46D4-BE43-C219E1726E3C}" srcOrd="0" destOrd="0" parTransId="{545334CE-AAD0-46E3-8FB7-AAF311AA66D2}" sibTransId="{D18BBCB2-B92F-42B8-90F5-E4017C712E7E}"/>
    <dgm:cxn modelId="{522260AD-6160-4159-B28A-0ED5916BC222}" type="presOf" srcId="{D78B4289-0E65-4F8E-852B-ED4813D65FAC}" destId="{CD63AF41-26BD-4192-A93A-532C7EE55E0C}" srcOrd="0" destOrd="0" presId="urn:microsoft.com/office/officeart/2005/8/layout/hierarchy1"/>
    <dgm:cxn modelId="{A3919830-9976-4141-86E6-B549F8A88E3C}" type="presOf" srcId="{EB0D2D39-13D5-4333-86D7-251794D7F5B7}" destId="{A645AE8C-D7AF-488B-9706-A2FF462A8E22}" srcOrd="0" destOrd="0" presId="urn:microsoft.com/office/officeart/2005/8/layout/hierarchy1"/>
    <dgm:cxn modelId="{D874CF14-9953-4318-98A4-2F354E580E16}" type="presOf" srcId="{A7C91690-8D31-46D4-BE43-C219E1726E3C}" destId="{FD6CF4F8-319E-429D-B6B7-E6CCA4E7EB14}" srcOrd="0" destOrd="0" presId="urn:microsoft.com/office/officeart/2005/8/layout/hierarchy1"/>
    <dgm:cxn modelId="{E000F164-5305-4663-BFE0-37C0E28004BF}" type="presOf" srcId="{295ED360-D166-4317-85D8-B24AB479D0E2}" destId="{BCE3A9F1-A5A6-400B-BB52-A4D9482D4316}" srcOrd="0" destOrd="0" presId="urn:microsoft.com/office/officeart/2005/8/layout/hierarchy1"/>
    <dgm:cxn modelId="{F23C3580-E754-4B79-B416-9F665A1DB06A}" type="presOf" srcId="{0DEFB527-F139-412A-9190-0ABF50F2DF06}" destId="{D67B95AB-41D6-435C-9E29-B8E305257CBF}" srcOrd="0" destOrd="0" presId="urn:microsoft.com/office/officeart/2005/8/layout/hierarchy1"/>
    <dgm:cxn modelId="{1D7F525E-594A-4A83-B767-B5E90D7CAB69}" srcId="{0EBB8CFE-FBA6-4417-9B85-9F89BE501B7B}" destId="{9F53E5DD-ACA8-42B3-9849-3357506249CA}" srcOrd="1" destOrd="0" parTransId="{10A27945-C12B-4B83-BA66-4510DABA80A6}" sibTransId="{07F03D5F-ECE9-45DF-9CAB-B37CDCE2A6FB}"/>
    <dgm:cxn modelId="{BF4078D4-77F5-4D33-A389-372DA41400D9}" type="presOf" srcId="{5D5FA3D8-EC82-4C23-A8D6-FD40219880D0}" destId="{252D5847-4FA1-4D62-82D1-A773EDC2EF11}" srcOrd="0" destOrd="0" presId="urn:microsoft.com/office/officeart/2005/8/layout/hierarchy1"/>
    <dgm:cxn modelId="{F21D4E3E-343D-4C55-82C2-B6A21220F017}" type="presOf" srcId="{389F2129-7FB8-4591-9063-38E587496113}" destId="{FEC27E9D-00FD-4642-AEF4-207E38A709BA}" srcOrd="0" destOrd="0" presId="urn:microsoft.com/office/officeart/2005/8/layout/hierarchy1"/>
    <dgm:cxn modelId="{72E8DE6F-5413-466C-989D-D276AE2D39AA}" srcId="{0DEFB527-F139-412A-9190-0ABF50F2DF06}" destId="{25F2FE55-9EFB-4698-BFA0-42A094B25B22}" srcOrd="1" destOrd="0" parTransId="{295ED360-D166-4317-85D8-B24AB479D0E2}" sibTransId="{A8CB540B-F8D7-467E-817A-7A3F7E126871}"/>
    <dgm:cxn modelId="{4AD9BA63-F7EC-467A-A17E-6043CFC4EB96}" type="presOf" srcId="{D7CDD2F8-EC8C-443F-92A8-50148AA28787}" destId="{62E8A845-DB78-4E5B-B4E3-C8E1CDD64B89}" srcOrd="0" destOrd="0" presId="urn:microsoft.com/office/officeart/2005/8/layout/hierarchy1"/>
    <dgm:cxn modelId="{F83F93AB-466E-4A69-953F-2E7972D9EC30}" srcId="{8DA50A02-FC53-49A4-A728-2758FAABE9BF}" destId="{0EBB8CFE-FBA6-4417-9B85-9F89BE501B7B}" srcOrd="0" destOrd="0" parTransId="{4573E0E0-670A-44F9-9B62-BC753FCD1C09}" sibTransId="{73B569A5-1704-40B4-BB80-6F8C54BF7175}"/>
    <dgm:cxn modelId="{F93829A0-6573-42DD-B465-578B275BBD0A}" type="presParOf" srcId="{97B9A332-E2D2-4F06-BEC3-6E24987A1CD4}" destId="{7D361C28-83DC-4D40-AE33-8F598057B237}" srcOrd="0" destOrd="0" presId="urn:microsoft.com/office/officeart/2005/8/layout/hierarchy1"/>
    <dgm:cxn modelId="{FA4B126C-9CCD-4D3A-A8A6-3A169FE14965}" type="presParOf" srcId="{7D361C28-83DC-4D40-AE33-8F598057B237}" destId="{3FBE8525-823E-464C-B12A-F76F4F992ACA}" srcOrd="0" destOrd="0" presId="urn:microsoft.com/office/officeart/2005/8/layout/hierarchy1"/>
    <dgm:cxn modelId="{BEFB81F4-6502-4C83-93FE-B6A438BD0B5F}" type="presParOf" srcId="{3FBE8525-823E-464C-B12A-F76F4F992ACA}" destId="{B0C8903C-4E9A-4A37-8B21-FF8D12142CDA}" srcOrd="0" destOrd="0" presId="urn:microsoft.com/office/officeart/2005/8/layout/hierarchy1"/>
    <dgm:cxn modelId="{E3A0989E-B524-41B2-98C9-08D74C9BA09E}" type="presParOf" srcId="{3FBE8525-823E-464C-B12A-F76F4F992ACA}" destId="{5EB58BD6-E32E-491A-8BD3-31F58D2040BA}" srcOrd="1" destOrd="0" presId="urn:microsoft.com/office/officeart/2005/8/layout/hierarchy1"/>
    <dgm:cxn modelId="{77520429-11D4-44CD-978D-AD2FBDC087F7}" type="presParOf" srcId="{7D361C28-83DC-4D40-AE33-8F598057B237}" destId="{132489A7-6489-41AF-A816-06ECFE0EFE4A}" srcOrd="1" destOrd="0" presId="urn:microsoft.com/office/officeart/2005/8/layout/hierarchy1"/>
    <dgm:cxn modelId="{71626C8F-BD0A-4223-9C0C-1383E4E95B62}" type="presParOf" srcId="{132489A7-6489-41AF-A816-06ECFE0EFE4A}" destId="{41E0E2EF-5F88-4B8A-813C-2C5BB3DD049D}" srcOrd="0" destOrd="0" presId="urn:microsoft.com/office/officeart/2005/8/layout/hierarchy1"/>
    <dgm:cxn modelId="{0F81DA26-8CEB-4CB6-A19D-2FA5B789A5BB}" type="presParOf" srcId="{132489A7-6489-41AF-A816-06ECFE0EFE4A}" destId="{C15D2C45-7112-4A63-99A1-C23948717991}" srcOrd="1" destOrd="0" presId="urn:microsoft.com/office/officeart/2005/8/layout/hierarchy1"/>
    <dgm:cxn modelId="{E0E6C25B-728F-4EB6-B668-8827155273C9}" type="presParOf" srcId="{C15D2C45-7112-4A63-99A1-C23948717991}" destId="{8724CE2B-4537-4AFB-9CD7-C013A290E3DC}" srcOrd="0" destOrd="0" presId="urn:microsoft.com/office/officeart/2005/8/layout/hierarchy1"/>
    <dgm:cxn modelId="{F2E287DF-00B1-47A8-9FEC-58281FAF0D0C}" type="presParOf" srcId="{8724CE2B-4537-4AFB-9CD7-C013A290E3DC}" destId="{FFAC69C3-B83A-46C9-9801-B09B0A77C570}" srcOrd="0" destOrd="0" presId="urn:microsoft.com/office/officeart/2005/8/layout/hierarchy1"/>
    <dgm:cxn modelId="{B2C8BFD1-455D-40BB-AED1-2C9127C65628}" type="presParOf" srcId="{8724CE2B-4537-4AFB-9CD7-C013A290E3DC}" destId="{D67B95AB-41D6-435C-9E29-B8E305257CBF}" srcOrd="1" destOrd="0" presId="urn:microsoft.com/office/officeart/2005/8/layout/hierarchy1"/>
    <dgm:cxn modelId="{700EE6C9-DBAE-4BDA-BC39-8C0C05A8502C}" type="presParOf" srcId="{C15D2C45-7112-4A63-99A1-C23948717991}" destId="{0CE1B89E-875F-4B99-8A25-8D8CAFD64430}" srcOrd="1" destOrd="0" presId="urn:microsoft.com/office/officeart/2005/8/layout/hierarchy1"/>
    <dgm:cxn modelId="{FE4DC2AF-7406-4E31-81FA-48BE1D10CE66}" type="presParOf" srcId="{0CE1B89E-875F-4B99-8A25-8D8CAFD64430}" destId="{3E7FC455-72D9-4341-9688-15DECEF133B8}" srcOrd="0" destOrd="0" presId="urn:microsoft.com/office/officeart/2005/8/layout/hierarchy1"/>
    <dgm:cxn modelId="{27A4CAA8-9183-47F1-92A7-B86319819782}" type="presParOf" srcId="{0CE1B89E-875F-4B99-8A25-8D8CAFD64430}" destId="{DCFE5C32-F775-4495-B01A-FFA9C6F64198}" srcOrd="1" destOrd="0" presId="urn:microsoft.com/office/officeart/2005/8/layout/hierarchy1"/>
    <dgm:cxn modelId="{DC5333CB-94D2-4346-B2C5-F702DEB983DA}" type="presParOf" srcId="{DCFE5C32-F775-4495-B01A-FFA9C6F64198}" destId="{DB918220-A73B-4667-A5AA-9AFB0596AAEF}" srcOrd="0" destOrd="0" presId="urn:microsoft.com/office/officeart/2005/8/layout/hierarchy1"/>
    <dgm:cxn modelId="{09DD2805-D099-4183-BD45-B8118D9A30F8}" type="presParOf" srcId="{DB918220-A73B-4667-A5AA-9AFB0596AAEF}" destId="{FFF8B314-73A2-480E-9799-C0647971EAEB}" srcOrd="0" destOrd="0" presId="urn:microsoft.com/office/officeart/2005/8/layout/hierarchy1"/>
    <dgm:cxn modelId="{D359B216-B412-4210-8A41-E817CA3D2524}" type="presParOf" srcId="{DB918220-A73B-4667-A5AA-9AFB0596AAEF}" destId="{252D5847-4FA1-4D62-82D1-A773EDC2EF11}" srcOrd="1" destOrd="0" presId="urn:microsoft.com/office/officeart/2005/8/layout/hierarchy1"/>
    <dgm:cxn modelId="{BB7B3D9E-CEE9-4764-9DE5-BC38899AE708}" type="presParOf" srcId="{DCFE5C32-F775-4495-B01A-FFA9C6F64198}" destId="{6BD0509C-4D65-4D8D-9D31-C7C4B74751A3}" srcOrd="1" destOrd="0" presId="urn:microsoft.com/office/officeart/2005/8/layout/hierarchy1"/>
    <dgm:cxn modelId="{68D03EAB-9C80-43AC-A246-4A2BF3E6A7D0}" type="presParOf" srcId="{0CE1B89E-875F-4B99-8A25-8D8CAFD64430}" destId="{BCE3A9F1-A5A6-400B-BB52-A4D9482D4316}" srcOrd="2" destOrd="0" presId="urn:microsoft.com/office/officeart/2005/8/layout/hierarchy1"/>
    <dgm:cxn modelId="{303C1E3C-0D37-4881-98C5-60B93B23134D}" type="presParOf" srcId="{0CE1B89E-875F-4B99-8A25-8D8CAFD64430}" destId="{8E88A3FB-A51E-4DB5-B27E-FD68F5A089F4}" srcOrd="3" destOrd="0" presId="urn:microsoft.com/office/officeart/2005/8/layout/hierarchy1"/>
    <dgm:cxn modelId="{588CB808-7D9A-4BCF-84C8-CF18D856D585}" type="presParOf" srcId="{8E88A3FB-A51E-4DB5-B27E-FD68F5A089F4}" destId="{B2E77FE6-4BD9-442E-9979-9FCF10E8094C}" srcOrd="0" destOrd="0" presId="urn:microsoft.com/office/officeart/2005/8/layout/hierarchy1"/>
    <dgm:cxn modelId="{174822F3-3D77-4DD5-B982-445557EA76CA}" type="presParOf" srcId="{B2E77FE6-4BD9-442E-9979-9FCF10E8094C}" destId="{D87FFC92-7BE2-496C-B397-705FE146274F}" srcOrd="0" destOrd="0" presId="urn:microsoft.com/office/officeart/2005/8/layout/hierarchy1"/>
    <dgm:cxn modelId="{C0950DFC-B24D-4936-8754-A5094203DCE7}" type="presParOf" srcId="{B2E77FE6-4BD9-442E-9979-9FCF10E8094C}" destId="{45A83BDE-2063-4E1E-B0CE-D55CAB1F2299}" srcOrd="1" destOrd="0" presId="urn:microsoft.com/office/officeart/2005/8/layout/hierarchy1"/>
    <dgm:cxn modelId="{CD2497BC-B892-4B0E-85DF-577B67FF9FC3}" type="presParOf" srcId="{8E88A3FB-A51E-4DB5-B27E-FD68F5A089F4}" destId="{622782DE-F303-408E-BB33-295AE867B1E9}" srcOrd="1" destOrd="0" presId="urn:microsoft.com/office/officeart/2005/8/layout/hierarchy1"/>
    <dgm:cxn modelId="{25CD2EFA-B54B-4CEC-8AB1-E28A6B0BA8E9}" type="presParOf" srcId="{132489A7-6489-41AF-A816-06ECFE0EFE4A}" destId="{A80C7EFC-175C-4C03-B06E-8722B5EE5A72}" srcOrd="2" destOrd="0" presId="urn:microsoft.com/office/officeart/2005/8/layout/hierarchy1"/>
    <dgm:cxn modelId="{156634BB-AAC7-49D4-A66A-BA4FF3FEE2F4}" type="presParOf" srcId="{132489A7-6489-41AF-A816-06ECFE0EFE4A}" destId="{D4A9C170-2919-41B3-AB14-1A12B158C236}" srcOrd="3" destOrd="0" presId="urn:microsoft.com/office/officeart/2005/8/layout/hierarchy1"/>
    <dgm:cxn modelId="{5652E2EA-501F-4F1A-9C3F-31F01A7FEE9F}" type="presParOf" srcId="{D4A9C170-2919-41B3-AB14-1A12B158C236}" destId="{62517093-590C-4620-995E-F436A28FAF12}" srcOrd="0" destOrd="0" presId="urn:microsoft.com/office/officeart/2005/8/layout/hierarchy1"/>
    <dgm:cxn modelId="{C4F7693D-9172-44C7-9053-6BA8CB5ED6D1}" type="presParOf" srcId="{62517093-590C-4620-995E-F436A28FAF12}" destId="{12C70C3F-3F99-47AB-B25B-573A7FD829A1}" srcOrd="0" destOrd="0" presId="urn:microsoft.com/office/officeart/2005/8/layout/hierarchy1"/>
    <dgm:cxn modelId="{3D238672-F707-44A7-B405-CCBA15C80D10}" type="presParOf" srcId="{62517093-590C-4620-995E-F436A28FAF12}" destId="{FEC0AF54-CF06-4147-9A2B-FD462AF18EE5}" srcOrd="1" destOrd="0" presId="urn:microsoft.com/office/officeart/2005/8/layout/hierarchy1"/>
    <dgm:cxn modelId="{8680195C-495C-49EB-BC6E-5B61193D88ED}" type="presParOf" srcId="{D4A9C170-2919-41B3-AB14-1A12B158C236}" destId="{7EB238E2-BDFE-43D5-875E-821A614B3326}" srcOrd="1" destOrd="0" presId="urn:microsoft.com/office/officeart/2005/8/layout/hierarchy1"/>
    <dgm:cxn modelId="{AB7D31E5-2DFD-4AC2-B9DE-4BE4A7139C76}" type="presParOf" srcId="{7EB238E2-BDFE-43D5-875E-821A614B3326}" destId="{8BC11831-17F8-45E4-9528-BDD76710BE8F}" srcOrd="0" destOrd="0" presId="urn:microsoft.com/office/officeart/2005/8/layout/hierarchy1"/>
    <dgm:cxn modelId="{92B74F27-B2C8-4B36-B082-E0AF03C6945F}" type="presParOf" srcId="{7EB238E2-BDFE-43D5-875E-821A614B3326}" destId="{2529AB36-2E31-4B2D-8F58-880A21202C1F}" srcOrd="1" destOrd="0" presId="urn:microsoft.com/office/officeart/2005/8/layout/hierarchy1"/>
    <dgm:cxn modelId="{6D68A9C5-CB02-40F3-90A8-ED66A24B1FDA}" type="presParOf" srcId="{2529AB36-2E31-4B2D-8F58-880A21202C1F}" destId="{DCF07D90-E86A-434D-A481-D4EC0978EEAE}" srcOrd="0" destOrd="0" presId="urn:microsoft.com/office/officeart/2005/8/layout/hierarchy1"/>
    <dgm:cxn modelId="{C62DEE72-109E-459D-90FA-6F7F33CFC851}" type="presParOf" srcId="{DCF07D90-E86A-434D-A481-D4EC0978EEAE}" destId="{57962EF6-A469-4C28-9B62-6FD5FF6F783E}" srcOrd="0" destOrd="0" presId="urn:microsoft.com/office/officeart/2005/8/layout/hierarchy1"/>
    <dgm:cxn modelId="{44C4D961-A1C4-49C4-9D16-C1CE91B8F23F}" type="presParOf" srcId="{DCF07D90-E86A-434D-A481-D4EC0978EEAE}" destId="{FD6CF4F8-319E-429D-B6B7-E6CCA4E7EB14}" srcOrd="1" destOrd="0" presId="urn:microsoft.com/office/officeart/2005/8/layout/hierarchy1"/>
    <dgm:cxn modelId="{DE4EFEB1-B7BE-40D3-ABD7-FA28C2AA8ADA}" type="presParOf" srcId="{2529AB36-2E31-4B2D-8F58-880A21202C1F}" destId="{D2B2653E-5C80-4A45-AF4B-1093499C2703}" srcOrd="1" destOrd="0" presId="urn:microsoft.com/office/officeart/2005/8/layout/hierarchy1"/>
    <dgm:cxn modelId="{70734F7D-9730-491D-B64B-3B9F16C94B1D}" type="presParOf" srcId="{D2B2653E-5C80-4A45-AF4B-1093499C2703}" destId="{CD63AF41-26BD-4192-A93A-532C7EE55E0C}" srcOrd="0" destOrd="0" presId="urn:microsoft.com/office/officeart/2005/8/layout/hierarchy1"/>
    <dgm:cxn modelId="{FB098BBF-C14A-4BD7-99E9-9C7D2158B833}" type="presParOf" srcId="{D2B2653E-5C80-4A45-AF4B-1093499C2703}" destId="{93D2E85C-1F00-4BC1-A48C-7A9D154FE251}" srcOrd="1" destOrd="0" presId="urn:microsoft.com/office/officeart/2005/8/layout/hierarchy1"/>
    <dgm:cxn modelId="{039DF6A2-A46C-4DBF-9F40-C5E71745333F}" type="presParOf" srcId="{93D2E85C-1F00-4BC1-A48C-7A9D154FE251}" destId="{1950853D-43E7-48A8-8FDC-83A8495C64BC}" srcOrd="0" destOrd="0" presId="urn:microsoft.com/office/officeart/2005/8/layout/hierarchy1"/>
    <dgm:cxn modelId="{8A12C57A-6A7A-4929-8FBB-580A7334DE39}" type="presParOf" srcId="{1950853D-43E7-48A8-8FDC-83A8495C64BC}" destId="{4390CD30-72B6-498B-ADB0-3ADCAE0F4A11}" srcOrd="0" destOrd="0" presId="urn:microsoft.com/office/officeart/2005/8/layout/hierarchy1"/>
    <dgm:cxn modelId="{E6FD6826-D9C4-49E0-9F78-EA6A146ED8E7}" type="presParOf" srcId="{1950853D-43E7-48A8-8FDC-83A8495C64BC}" destId="{22AEB210-3476-4FDD-988B-F6BAC43BA0F0}" srcOrd="1" destOrd="0" presId="urn:microsoft.com/office/officeart/2005/8/layout/hierarchy1"/>
    <dgm:cxn modelId="{D133A317-D908-4266-847E-516BE9AAA62F}" type="presParOf" srcId="{93D2E85C-1F00-4BC1-A48C-7A9D154FE251}" destId="{4860F180-F522-4C5B-9649-61FEC76042B3}" srcOrd="1" destOrd="0" presId="urn:microsoft.com/office/officeart/2005/8/layout/hierarchy1"/>
    <dgm:cxn modelId="{0116A5FF-8A45-472E-913E-1C46231C9E26}" type="presParOf" srcId="{D2B2653E-5C80-4A45-AF4B-1093499C2703}" destId="{4A9788FA-1ADC-4AE4-9545-C37100BED5C6}" srcOrd="2" destOrd="0" presId="urn:microsoft.com/office/officeart/2005/8/layout/hierarchy1"/>
    <dgm:cxn modelId="{E22FA142-1082-4228-945E-348381AA1ECB}" type="presParOf" srcId="{D2B2653E-5C80-4A45-AF4B-1093499C2703}" destId="{2FE9E7BF-A829-4088-953B-2055C43FD9EB}" srcOrd="3" destOrd="0" presId="urn:microsoft.com/office/officeart/2005/8/layout/hierarchy1"/>
    <dgm:cxn modelId="{A821CAD5-DB44-4030-9D6E-B9979496CDF5}" type="presParOf" srcId="{2FE9E7BF-A829-4088-953B-2055C43FD9EB}" destId="{D3B14CD4-3DB9-4911-8182-87BA84A259D8}" srcOrd="0" destOrd="0" presId="urn:microsoft.com/office/officeart/2005/8/layout/hierarchy1"/>
    <dgm:cxn modelId="{B500A4A1-F410-40A6-9EDB-2B6D2E4CB1E8}" type="presParOf" srcId="{D3B14CD4-3DB9-4911-8182-87BA84A259D8}" destId="{AAF1682F-93A7-4673-886A-0C0D4EF94EC4}" srcOrd="0" destOrd="0" presId="urn:microsoft.com/office/officeart/2005/8/layout/hierarchy1"/>
    <dgm:cxn modelId="{5E33B870-264C-4AD0-9161-EB92EF2FA1C7}" type="presParOf" srcId="{D3B14CD4-3DB9-4911-8182-87BA84A259D8}" destId="{62E8A845-DB78-4E5B-B4E3-C8E1CDD64B89}" srcOrd="1" destOrd="0" presId="urn:microsoft.com/office/officeart/2005/8/layout/hierarchy1"/>
    <dgm:cxn modelId="{938B4BE8-6A56-43E6-8CB0-D6C61B229C70}" type="presParOf" srcId="{2FE9E7BF-A829-4088-953B-2055C43FD9EB}" destId="{F7162A92-CD17-4115-92B3-911878A4B488}" srcOrd="1" destOrd="0" presId="urn:microsoft.com/office/officeart/2005/8/layout/hierarchy1"/>
    <dgm:cxn modelId="{B5BF6277-9451-4D6B-98C9-1FDE109CE888}" type="presParOf" srcId="{7EB238E2-BDFE-43D5-875E-821A614B3326}" destId="{FEC27E9D-00FD-4642-AEF4-207E38A709BA}" srcOrd="2" destOrd="0" presId="urn:microsoft.com/office/officeart/2005/8/layout/hierarchy1"/>
    <dgm:cxn modelId="{BE530E31-EA9B-4D64-81AA-113BD225EE6B}" type="presParOf" srcId="{7EB238E2-BDFE-43D5-875E-821A614B3326}" destId="{A4F10C83-474A-44E4-BA49-96C89091E40E}" srcOrd="3" destOrd="0" presId="urn:microsoft.com/office/officeart/2005/8/layout/hierarchy1"/>
    <dgm:cxn modelId="{893887C8-CA54-4759-818F-DEA82EA34D24}" type="presParOf" srcId="{A4F10C83-474A-44E4-BA49-96C89091E40E}" destId="{B4888C18-0465-4427-A73B-7B6C8135A439}" srcOrd="0" destOrd="0" presId="urn:microsoft.com/office/officeart/2005/8/layout/hierarchy1"/>
    <dgm:cxn modelId="{A0209AAB-97B1-4EB3-8F33-A794740120EE}" type="presParOf" srcId="{B4888C18-0465-4427-A73B-7B6C8135A439}" destId="{48A56627-E288-45BB-9609-BC630131CD06}" srcOrd="0" destOrd="0" presId="urn:microsoft.com/office/officeart/2005/8/layout/hierarchy1"/>
    <dgm:cxn modelId="{923C0E65-8502-449D-AF5C-A2830C939D62}" type="presParOf" srcId="{B4888C18-0465-4427-A73B-7B6C8135A439}" destId="{A645AE8C-D7AF-488B-9706-A2FF462A8E22}" srcOrd="1" destOrd="0" presId="urn:microsoft.com/office/officeart/2005/8/layout/hierarchy1"/>
    <dgm:cxn modelId="{3824526E-C063-4A07-A958-91AF8F17ECAA}" type="presParOf" srcId="{A4F10C83-474A-44E4-BA49-96C89091E40E}" destId="{F95234C8-4BE6-44F6-B440-C9439F953B95}"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0F761212-BA32-4272-BCF4-D3A09F6566EC}" type="doc">
      <dgm:prSet loTypeId="urn:microsoft.com/office/officeart/2005/8/layout/hierarchy1" loCatId="hierarchy" qsTypeId="urn:microsoft.com/office/officeart/2005/8/quickstyle/simple1" qsCatId="simple" csTypeId="urn:microsoft.com/office/officeart/2005/8/colors/accent3_4" csCatId="accent3" phldr="1"/>
      <dgm:spPr/>
      <dgm:t>
        <a:bodyPr/>
        <a:lstStyle/>
        <a:p>
          <a:endParaRPr lang="en-US"/>
        </a:p>
      </dgm:t>
    </dgm:pt>
    <dgm:pt modelId="{E7B2F74A-B7E0-43BF-BD38-FC0A66F1D689}">
      <dgm:prSet phldrT="[Text]"/>
      <dgm:spPr/>
      <dgm:t>
        <a:bodyPr/>
        <a:lstStyle/>
        <a:p>
          <a:r>
            <a:rPr lang="en-US">
              <a:latin typeface="Arial Black" panose="020B0A04020102020204"/>
            </a:rPr>
            <a:t>Navigation</a:t>
          </a:r>
          <a:endParaRPr lang="en-US"/>
        </a:p>
      </dgm:t>
    </dgm:pt>
    <dgm:pt modelId="{2D52C36A-6961-40E7-B572-178C1971C287}" type="parTrans" cxnId="{4EEF8639-E70F-44D1-A635-31B1E64D9877}">
      <dgm:prSet/>
      <dgm:spPr/>
      <dgm:t>
        <a:bodyPr/>
        <a:lstStyle/>
        <a:p>
          <a:endParaRPr lang="en-US"/>
        </a:p>
      </dgm:t>
    </dgm:pt>
    <dgm:pt modelId="{E7F20F4C-8C2B-4B8B-8F66-F30E75FC97A9}" type="sibTrans" cxnId="{4EEF8639-E70F-44D1-A635-31B1E64D9877}">
      <dgm:prSet/>
      <dgm:spPr/>
      <dgm:t>
        <a:bodyPr/>
        <a:lstStyle/>
        <a:p>
          <a:endParaRPr lang="en-US"/>
        </a:p>
      </dgm:t>
    </dgm:pt>
    <dgm:pt modelId="{1FB280E9-40F3-40AE-93B6-062BA37C109B}">
      <dgm:prSet phldrT="[Text]" phldr="0"/>
      <dgm:spPr/>
      <dgm:t>
        <a:bodyPr/>
        <a:lstStyle/>
        <a:p>
          <a:pPr rtl="0"/>
          <a:r>
            <a:rPr lang="en-US">
              <a:latin typeface="Arial Black" panose="020B0A04020102020204"/>
            </a:rPr>
            <a:t>Maneuver without Collision</a:t>
          </a:r>
          <a:endParaRPr lang="en-US"/>
        </a:p>
      </dgm:t>
    </dgm:pt>
    <dgm:pt modelId="{12F3C4B2-0DE3-43B5-B3E9-4CE2CF53FB22}" type="parTrans" cxnId="{8EC930DF-7E55-4804-ABB0-D97791D78E74}">
      <dgm:prSet/>
      <dgm:spPr/>
      <dgm:t>
        <a:bodyPr/>
        <a:lstStyle/>
        <a:p>
          <a:endParaRPr lang="en-US"/>
        </a:p>
      </dgm:t>
    </dgm:pt>
    <dgm:pt modelId="{5C833383-EEBA-41A8-B7B4-3C8E8E43274F}" type="sibTrans" cxnId="{8EC930DF-7E55-4804-ABB0-D97791D78E74}">
      <dgm:prSet/>
      <dgm:spPr/>
      <dgm:t>
        <a:bodyPr/>
        <a:lstStyle/>
        <a:p>
          <a:endParaRPr lang="en-US"/>
        </a:p>
      </dgm:t>
    </dgm:pt>
    <dgm:pt modelId="{AF3407E0-E30C-459D-8E9A-66EFD807291B}">
      <dgm:prSet phldrT="[Text]"/>
      <dgm:spPr/>
      <dgm:t>
        <a:bodyPr/>
        <a:lstStyle/>
        <a:p>
          <a:pPr rtl="0"/>
          <a:r>
            <a:rPr lang="en-US">
              <a:latin typeface="Arial Black" panose="020B0A04020102020204"/>
            </a:rPr>
            <a:t>Moves autonomously</a:t>
          </a:r>
          <a:endParaRPr lang="en-US"/>
        </a:p>
      </dgm:t>
    </dgm:pt>
    <dgm:pt modelId="{CBEA09A2-D5D9-4739-969C-7A44DB8CE12F}" type="parTrans" cxnId="{51254585-97E6-4C00-97B7-4F6A2FA73CE4}">
      <dgm:prSet/>
      <dgm:spPr/>
      <dgm:t>
        <a:bodyPr/>
        <a:lstStyle/>
        <a:p>
          <a:endParaRPr lang="en-US"/>
        </a:p>
      </dgm:t>
    </dgm:pt>
    <dgm:pt modelId="{B7ADA435-1DE6-4A2F-9B93-8C5697810212}" type="sibTrans" cxnId="{51254585-97E6-4C00-97B7-4F6A2FA73CE4}">
      <dgm:prSet/>
      <dgm:spPr/>
      <dgm:t>
        <a:bodyPr/>
        <a:lstStyle/>
        <a:p>
          <a:endParaRPr lang="en-US"/>
        </a:p>
      </dgm:t>
    </dgm:pt>
    <dgm:pt modelId="{40CB3F8A-C975-4D90-96C9-5CBF0EF6BA1F}">
      <dgm:prSet phldrT="[Text]"/>
      <dgm:spPr/>
      <dgm:t>
        <a:bodyPr/>
        <a:lstStyle/>
        <a:p>
          <a:pPr rtl="0"/>
          <a:r>
            <a:rPr lang="en-US">
              <a:latin typeface="Arial Black" panose="020B0A04020102020204"/>
            </a:rPr>
            <a:t>Moves under Human Operation</a:t>
          </a:r>
          <a:endParaRPr lang="en-US"/>
        </a:p>
      </dgm:t>
    </dgm:pt>
    <dgm:pt modelId="{1100EE95-D5B4-458A-A7C2-32070FAE7126}" type="parTrans" cxnId="{F6B39BB3-6FEE-4727-AB6A-0C53D1EB2FFB}">
      <dgm:prSet/>
      <dgm:spPr/>
      <dgm:t>
        <a:bodyPr/>
        <a:lstStyle/>
        <a:p>
          <a:endParaRPr lang="en-US"/>
        </a:p>
      </dgm:t>
    </dgm:pt>
    <dgm:pt modelId="{3BB61979-2C7A-49EB-A113-6C7A8F3197C9}" type="sibTrans" cxnId="{F6B39BB3-6FEE-4727-AB6A-0C53D1EB2FFB}">
      <dgm:prSet/>
      <dgm:spPr/>
      <dgm:t>
        <a:bodyPr/>
        <a:lstStyle/>
        <a:p>
          <a:endParaRPr lang="en-US"/>
        </a:p>
      </dgm:t>
    </dgm:pt>
    <dgm:pt modelId="{4DC6B070-F58C-415A-8895-699A6FC1222D}">
      <dgm:prSet phldrT="[Text]" phldr="0"/>
      <dgm:spPr/>
      <dgm:t>
        <a:bodyPr/>
        <a:lstStyle/>
        <a:p>
          <a:pPr rtl="0"/>
          <a:r>
            <a:rPr lang="en-US">
              <a:latin typeface="Arial Black" panose="020B0A04020102020204"/>
            </a:rPr>
            <a:t>Track Inventory</a:t>
          </a:r>
          <a:endParaRPr lang="en-US"/>
        </a:p>
      </dgm:t>
    </dgm:pt>
    <dgm:pt modelId="{D5E4524D-5FCB-4D63-AE11-9301B9560A83}" type="parTrans" cxnId="{26279B75-A65C-4D24-82EC-4B4C97F0653B}">
      <dgm:prSet/>
      <dgm:spPr/>
      <dgm:t>
        <a:bodyPr/>
        <a:lstStyle/>
        <a:p>
          <a:endParaRPr lang="en-US"/>
        </a:p>
      </dgm:t>
    </dgm:pt>
    <dgm:pt modelId="{6FE65138-07F7-4452-96EF-FE48ECF4857B}" type="sibTrans" cxnId="{26279B75-A65C-4D24-82EC-4B4C97F0653B}">
      <dgm:prSet/>
      <dgm:spPr/>
      <dgm:t>
        <a:bodyPr/>
        <a:lstStyle/>
        <a:p>
          <a:endParaRPr lang="en-US"/>
        </a:p>
      </dgm:t>
    </dgm:pt>
    <dgm:pt modelId="{00BBC328-58D0-457E-AFA4-506C08B7A45F}">
      <dgm:prSet phldrT="[Text]" phldr="0"/>
      <dgm:spPr/>
      <dgm:t>
        <a:bodyPr/>
        <a:lstStyle/>
        <a:p>
          <a:pPr rtl="0"/>
          <a:r>
            <a:rPr lang="en-US">
              <a:latin typeface="Arial Black" panose="020B0A04020102020204"/>
            </a:rPr>
            <a:t>Connects to Network</a:t>
          </a:r>
          <a:endParaRPr lang="en-US"/>
        </a:p>
      </dgm:t>
    </dgm:pt>
    <dgm:pt modelId="{B823743D-2669-4692-9CD7-F0A71BE2B878}" type="parTrans" cxnId="{6DA194A0-C85A-4252-91B0-2B99614B9772}">
      <dgm:prSet/>
      <dgm:spPr/>
      <dgm:t>
        <a:bodyPr/>
        <a:lstStyle/>
        <a:p>
          <a:endParaRPr lang="en-US"/>
        </a:p>
      </dgm:t>
    </dgm:pt>
    <dgm:pt modelId="{5836459E-CF63-4A73-9D6C-3F7CF769A1A6}" type="sibTrans" cxnId="{6DA194A0-C85A-4252-91B0-2B99614B9772}">
      <dgm:prSet/>
      <dgm:spPr/>
      <dgm:t>
        <a:bodyPr/>
        <a:lstStyle/>
        <a:p>
          <a:endParaRPr lang="en-US"/>
        </a:p>
      </dgm:t>
    </dgm:pt>
    <dgm:pt modelId="{C6AE865E-C75C-4729-BD0E-9595CFE0D041}">
      <dgm:prSet phldr="0"/>
      <dgm:spPr/>
      <dgm:t>
        <a:bodyPr/>
        <a:lstStyle/>
        <a:p>
          <a:pPr rtl="0"/>
          <a:r>
            <a:rPr lang="en-US">
              <a:latin typeface="Arial Black" panose="020B0A04020102020204"/>
            </a:rPr>
            <a:t> Locates Inventory</a:t>
          </a:r>
        </a:p>
      </dgm:t>
    </dgm:pt>
    <dgm:pt modelId="{5200D932-02CD-457D-9894-AD737F602883}" type="parTrans" cxnId="{A4EC3A1D-644A-4271-9976-8A1DDD2A76DB}">
      <dgm:prSet/>
      <dgm:spPr/>
    </dgm:pt>
    <dgm:pt modelId="{C2A979F6-C6C3-414E-9C3B-0905A8593896}" type="sibTrans" cxnId="{A4EC3A1D-644A-4271-9976-8A1DDD2A76DB}">
      <dgm:prSet/>
      <dgm:spPr/>
    </dgm:pt>
    <dgm:pt modelId="{91C52407-364F-4A33-8C69-C847ED75B951}">
      <dgm:prSet phldr="0"/>
      <dgm:spPr/>
      <dgm:t>
        <a:bodyPr/>
        <a:lstStyle/>
        <a:p>
          <a:pPr rtl="0"/>
          <a:r>
            <a:rPr lang="en-US">
              <a:latin typeface="Arial Black" panose="020B0A04020102020204"/>
            </a:rPr>
            <a:t>Scans Inventory</a:t>
          </a:r>
        </a:p>
      </dgm:t>
    </dgm:pt>
    <dgm:pt modelId="{31F81761-7483-41F2-A111-D56376E928F7}" type="parTrans" cxnId="{75833BEC-C31C-4EE8-9D67-1646593F01C3}">
      <dgm:prSet/>
      <dgm:spPr/>
    </dgm:pt>
    <dgm:pt modelId="{693B9530-5282-4D50-827D-1D86F1BF530F}" type="sibTrans" cxnId="{75833BEC-C31C-4EE8-9D67-1646593F01C3}">
      <dgm:prSet/>
      <dgm:spPr/>
    </dgm:pt>
    <dgm:pt modelId="{BAD45D88-49BF-444A-B758-AF95954B9295}">
      <dgm:prSet phldr="0"/>
      <dgm:spPr/>
      <dgm:t>
        <a:bodyPr/>
        <a:lstStyle/>
        <a:p>
          <a:r>
            <a:rPr lang="en-US">
              <a:latin typeface="Arial Black" panose="020B0A04020102020204"/>
            </a:rPr>
            <a:t>Lane Centering</a:t>
          </a:r>
        </a:p>
      </dgm:t>
    </dgm:pt>
    <dgm:pt modelId="{E4ED279F-4A52-48B2-A253-87858B4B5A8F}" type="parTrans" cxnId="{C7C56B59-9E3E-4224-B17F-99198535144A}">
      <dgm:prSet/>
      <dgm:spPr/>
    </dgm:pt>
    <dgm:pt modelId="{67AE00EB-53E7-4839-B226-0BC42542F5DF}" type="sibTrans" cxnId="{C7C56B59-9E3E-4224-B17F-99198535144A}">
      <dgm:prSet/>
      <dgm:spPr/>
    </dgm:pt>
    <dgm:pt modelId="{AFB007E4-B469-46D8-97BC-638038DEF407}">
      <dgm:prSet phldr="0"/>
      <dgm:spPr/>
      <dgm:t>
        <a:bodyPr/>
        <a:lstStyle/>
        <a:p>
          <a:pPr rtl="0"/>
          <a:r>
            <a:rPr lang="en-US">
              <a:latin typeface="Arial Black" panose="020B0A04020102020204"/>
            </a:rPr>
            <a:t>Obstacle Detection</a:t>
          </a:r>
        </a:p>
      </dgm:t>
    </dgm:pt>
    <dgm:pt modelId="{C2E15A3B-41F8-4CA1-82E7-E237687BDE86}" type="parTrans" cxnId="{2A4EC74A-ADBC-4E11-AD0B-933C7BDA0532}">
      <dgm:prSet/>
      <dgm:spPr/>
    </dgm:pt>
    <dgm:pt modelId="{2A9B1593-5A37-4F33-AEB1-5112806F4D93}" type="sibTrans" cxnId="{2A4EC74A-ADBC-4E11-AD0B-933C7BDA0532}">
      <dgm:prSet/>
      <dgm:spPr/>
    </dgm:pt>
    <dgm:pt modelId="{598198E2-D58E-41CC-A14F-CD8DE714E9C0}" type="pres">
      <dgm:prSet presAssocID="{0F761212-BA32-4272-BCF4-D3A09F6566EC}" presName="hierChild1" presStyleCnt="0">
        <dgm:presLayoutVars>
          <dgm:chPref val="1"/>
          <dgm:dir/>
          <dgm:animOne val="branch"/>
          <dgm:animLvl val="lvl"/>
          <dgm:resizeHandles/>
        </dgm:presLayoutVars>
      </dgm:prSet>
      <dgm:spPr/>
      <dgm:t>
        <a:bodyPr/>
        <a:lstStyle/>
        <a:p>
          <a:endParaRPr lang="en-US"/>
        </a:p>
      </dgm:t>
    </dgm:pt>
    <dgm:pt modelId="{B50218F1-E4F8-424D-AD61-E455C42AFE57}" type="pres">
      <dgm:prSet presAssocID="{E7B2F74A-B7E0-43BF-BD38-FC0A66F1D689}" presName="hierRoot1" presStyleCnt="0"/>
      <dgm:spPr/>
    </dgm:pt>
    <dgm:pt modelId="{6473F4DB-A799-4EEA-8C6C-C0AFF7446A1B}" type="pres">
      <dgm:prSet presAssocID="{E7B2F74A-B7E0-43BF-BD38-FC0A66F1D689}" presName="composite" presStyleCnt="0"/>
      <dgm:spPr/>
    </dgm:pt>
    <dgm:pt modelId="{A5C0A5A3-F62A-4487-B2C7-FA2771A0541D}" type="pres">
      <dgm:prSet presAssocID="{E7B2F74A-B7E0-43BF-BD38-FC0A66F1D689}" presName="background" presStyleLbl="node0" presStyleIdx="0" presStyleCnt="1"/>
      <dgm:spPr/>
    </dgm:pt>
    <dgm:pt modelId="{E9C99934-DBCA-461F-8752-D275CD545836}" type="pres">
      <dgm:prSet presAssocID="{E7B2F74A-B7E0-43BF-BD38-FC0A66F1D689}" presName="text" presStyleLbl="fgAcc0" presStyleIdx="0" presStyleCnt="1">
        <dgm:presLayoutVars>
          <dgm:chPref val="3"/>
        </dgm:presLayoutVars>
      </dgm:prSet>
      <dgm:spPr/>
      <dgm:t>
        <a:bodyPr/>
        <a:lstStyle/>
        <a:p>
          <a:endParaRPr lang="en-US"/>
        </a:p>
      </dgm:t>
    </dgm:pt>
    <dgm:pt modelId="{E936EBF9-570E-4778-BC21-E185E6D9116C}" type="pres">
      <dgm:prSet presAssocID="{E7B2F74A-B7E0-43BF-BD38-FC0A66F1D689}" presName="hierChild2" presStyleCnt="0"/>
      <dgm:spPr/>
    </dgm:pt>
    <dgm:pt modelId="{631823D7-BD0A-4CF9-A399-CD827F8CF250}" type="pres">
      <dgm:prSet presAssocID="{12F3C4B2-0DE3-43B5-B3E9-4CE2CF53FB22}" presName="Name10" presStyleLbl="parChTrans1D2" presStyleIdx="0" presStyleCnt="2"/>
      <dgm:spPr/>
      <dgm:t>
        <a:bodyPr/>
        <a:lstStyle/>
        <a:p>
          <a:endParaRPr lang="en-US"/>
        </a:p>
      </dgm:t>
    </dgm:pt>
    <dgm:pt modelId="{686370BD-3D1A-4494-B321-5B86052FF3EA}" type="pres">
      <dgm:prSet presAssocID="{1FB280E9-40F3-40AE-93B6-062BA37C109B}" presName="hierRoot2" presStyleCnt="0"/>
      <dgm:spPr/>
    </dgm:pt>
    <dgm:pt modelId="{FF361060-9EDF-4FC6-ACAA-CD52BB3C75EE}" type="pres">
      <dgm:prSet presAssocID="{1FB280E9-40F3-40AE-93B6-062BA37C109B}" presName="composite2" presStyleCnt="0"/>
      <dgm:spPr/>
    </dgm:pt>
    <dgm:pt modelId="{1D05FA29-7425-4571-97FF-771F0D639C37}" type="pres">
      <dgm:prSet presAssocID="{1FB280E9-40F3-40AE-93B6-062BA37C109B}" presName="background2" presStyleLbl="node2" presStyleIdx="0" presStyleCnt="2"/>
      <dgm:spPr/>
    </dgm:pt>
    <dgm:pt modelId="{41426F5C-1394-4C98-ADCA-C55870660E80}" type="pres">
      <dgm:prSet presAssocID="{1FB280E9-40F3-40AE-93B6-062BA37C109B}" presName="text2" presStyleLbl="fgAcc2" presStyleIdx="0" presStyleCnt="2">
        <dgm:presLayoutVars>
          <dgm:chPref val="3"/>
        </dgm:presLayoutVars>
      </dgm:prSet>
      <dgm:spPr/>
      <dgm:t>
        <a:bodyPr/>
        <a:lstStyle/>
        <a:p>
          <a:endParaRPr lang="en-US"/>
        </a:p>
      </dgm:t>
    </dgm:pt>
    <dgm:pt modelId="{EB74BA2B-3036-4D9F-ACA1-580241F514CF}" type="pres">
      <dgm:prSet presAssocID="{1FB280E9-40F3-40AE-93B6-062BA37C109B}" presName="hierChild3" presStyleCnt="0"/>
      <dgm:spPr/>
    </dgm:pt>
    <dgm:pt modelId="{6B7AA6B9-0B80-4F6E-B8FA-8E1B4BEB03BB}" type="pres">
      <dgm:prSet presAssocID="{CBEA09A2-D5D9-4739-969C-7A44DB8CE12F}" presName="Name17" presStyleLbl="parChTrans1D3" presStyleIdx="0" presStyleCnt="5"/>
      <dgm:spPr/>
      <dgm:t>
        <a:bodyPr/>
        <a:lstStyle/>
        <a:p>
          <a:endParaRPr lang="en-US"/>
        </a:p>
      </dgm:t>
    </dgm:pt>
    <dgm:pt modelId="{3745414D-08E6-4C10-8636-8818575EF091}" type="pres">
      <dgm:prSet presAssocID="{AF3407E0-E30C-459D-8E9A-66EFD807291B}" presName="hierRoot3" presStyleCnt="0"/>
      <dgm:spPr/>
    </dgm:pt>
    <dgm:pt modelId="{CAD0768E-A90E-4ECF-AA33-1E4F248213D2}" type="pres">
      <dgm:prSet presAssocID="{AF3407E0-E30C-459D-8E9A-66EFD807291B}" presName="composite3" presStyleCnt="0"/>
      <dgm:spPr/>
    </dgm:pt>
    <dgm:pt modelId="{BB1879A5-A33B-442B-80F1-4E32019AB91B}" type="pres">
      <dgm:prSet presAssocID="{AF3407E0-E30C-459D-8E9A-66EFD807291B}" presName="background3" presStyleLbl="node3" presStyleIdx="0" presStyleCnt="5"/>
      <dgm:spPr/>
    </dgm:pt>
    <dgm:pt modelId="{0F7ACADF-C1D2-48DC-9A2C-D83C0365BE85}" type="pres">
      <dgm:prSet presAssocID="{AF3407E0-E30C-459D-8E9A-66EFD807291B}" presName="text3" presStyleLbl="fgAcc3" presStyleIdx="0" presStyleCnt="5">
        <dgm:presLayoutVars>
          <dgm:chPref val="3"/>
        </dgm:presLayoutVars>
      </dgm:prSet>
      <dgm:spPr/>
      <dgm:t>
        <a:bodyPr/>
        <a:lstStyle/>
        <a:p>
          <a:endParaRPr lang="en-US"/>
        </a:p>
      </dgm:t>
    </dgm:pt>
    <dgm:pt modelId="{0CB38366-CF53-4AD0-9CB1-19B85A441F51}" type="pres">
      <dgm:prSet presAssocID="{AF3407E0-E30C-459D-8E9A-66EFD807291B}" presName="hierChild4" presStyleCnt="0"/>
      <dgm:spPr/>
    </dgm:pt>
    <dgm:pt modelId="{6EB58D95-D66B-4C20-9A90-3A6645C04C99}" type="pres">
      <dgm:prSet presAssocID="{E4ED279F-4A52-48B2-A253-87858B4B5A8F}" presName="Name23" presStyleLbl="parChTrans1D4" presStyleIdx="0" presStyleCnt="2"/>
      <dgm:spPr/>
    </dgm:pt>
    <dgm:pt modelId="{9B52319A-E7F7-4F31-94DF-1FA3FC328121}" type="pres">
      <dgm:prSet presAssocID="{BAD45D88-49BF-444A-B758-AF95954B9295}" presName="hierRoot4" presStyleCnt="0"/>
      <dgm:spPr/>
    </dgm:pt>
    <dgm:pt modelId="{6146378F-EA06-4094-9AC9-02D7A6F58B5D}" type="pres">
      <dgm:prSet presAssocID="{BAD45D88-49BF-444A-B758-AF95954B9295}" presName="composite4" presStyleCnt="0"/>
      <dgm:spPr/>
    </dgm:pt>
    <dgm:pt modelId="{69DF6F2D-CC8D-42B2-A437-605C1E5ED3A8}" type="pres">
      <dgm:prSet presAssocID="{BAD45D88-49BF-444A-B758-AF95954B9295}" presName="background4" presStyleLbl="node4" presStyleIdx="0" presStyleCnt="2"/>
      <dgm:spPr/>
    </dgm:pt>
    <dgm:pt modelId="{84918D49-6E6B-42D9-AB14-95243E17DD56}" type="pres">
      <dgm:prSet presAssocID="{BAD45D88-49BF-444A-B758-AF95954B9295}" presName="text4" presStyleLbl="fgAcc4" presStyleIdx="0" presStyleCnt="2">
        <dgm:presLayoutVars>
          <dgm:chPref val="3"/>
        </dgm:presLayoutVars>
      </dgm:prSet>
      <dgm:spPr/>
      <dgm:t>
        <a:bodyPr/>
        <a:lstStyle/>
        <a:p>
          <a:endParaRPr lang="en-US"/>
        </a:p>
      </dgm:t>
    </dgm:pt>
    <dgm:pt modelId="{CAF7A5BC-ED1A-4A79-A891-7EE67AC7B318}" type="pres">
      <dgm:prSet presAssocID="{BAD45D88-49BF-444A-B758-AF95954B9295}" presName="hierChild5" presStyleCnt="0"/>
      <dgm:spPr/>
    </dgm:pt>
    <dgm:pt modelId="{E1001A4D-AA7C-4065-AD14-39966190E36F}" type="pres">
      <dgm:prSet presAssocID="{C2E15A3B-41F8-4CA1-82E7-E237687BDE86}" presName="Name23" presStyleLbl="parChTrans1D4" presStyleIdx="1" presStyleCnt="2"/>
      <dgm:spPr/>
    </dgm:pt>
    <dgm:pt modelId="{9D6F554A-2383-4A36-A140-A9C6AFA9AD27}" type="pres">
      <dgm:prSet presAssocID="{AFB007E4-B469-46D8-97BC-638038DEF407}" presName="hierRoot4" presStyleCnt="0"/>
      <dgm:spPr/>
    </dgm:pt>
    <dgm:pt modelId="{B47A442F-69C5-435C-A89E-A09C62135345}" type="pres">
      <dgm:prSet presAssocID="{AFB007E4-B469-46D8-97BC-638038DEF407}" presName="composite4" presStyleCnt="0"/>
      <dgm:spPr/>
    </dgm:pt>
    <dgm:pt modelId="{3EEA718C-8198-42ED-9BB9-432442573ACB}" type="pres">
      <dgm:prSet presAssocID="{AFB007E4-B469-46D8-97BC-638038DEF407}" presName="background4" presStyleLbl="node4" presStyleIdx="1" presStyleCnt="2"/>
      <dgm:spPr/>
    </dgm:pt>
    <dgm:pt modelId="{9EC890B5-24C0-4072-A253-381844F54356}" type="pres">
      <dgm:prSet presAssocID="{AFB007E4-B469-46D8-97BC-638038DEF407}" presName="text4" presStyleLbl="fgAcc4" presStyleIdx="1" presStyleCnt="2">
        <dgm:presLayoutVars>
          <dgm:chPref val="3"/>
        </dgm:presLayoutVars>
      </dgm:prSet>
      <dgm:spPr/>
      <dgm:t>
        <a:bodyPr/>
        <a:lstStyle/>
        <a:p>
          <a:endParaRPr lang="en-US"/>
        </a:p>
      </dgm:t>
    </dgm:pt>
    <dgm:pt modelId="{9A791D73-B1FF-4E51-B517-410B28C05B5D}" type="pres">
      <dgm:prSet presAssocID="{AFB007E4-B469-46D8-97BC-638038DEF407}" presName="hierChild5" presStyleCnt="0"/>
      <dgm:spPr/>
    </dgm:pt>
    <dgm:pt modelId="{61F61488-720A-49D6-BC09-696E08315F01}" type="pres">
      <dgm:prSet presAssocID="{1100EE95-D5B4-458A-A7C2-32070FAE7126}" presName="Name17" presStyleLbl="parChTrans1D3" presStyleIdx="1" presStyleCnt="5"/>
      <dgm:spPr/>
      <dgm:t>
        <a:bodyPr/>
        <a:lstStyle/>
        <a:p>
          <a:endParaRPr lang="en-US"/>
        </a:p>
      </dgm:t>
    </dgm:pt>
    <dgm:pt modelId="{12009E89-D9AC-4FFB-B169-43BCD6D4A2C0}" type="pres">
      <dgm:prSet presAssocID="{40CB3F8A-C975-4D90-96C9-5CBF0EF6BA1F}" presName="hierRoot3" presStyleCnt="0"/>
      <dgm:spPr/>
    </dgm:pt>
    <dgm:pt modelId="{782AB4EF-AF79-4265-80EC-E8ED71B6CBA1}" type="pres">
      <dgm:prSet presAssocID="{40CB3F8A-C975-4D90-96C9-5CBF0EF6BA1F}" presName="composite3" presStyleCnt="0"/>
      <dgm:spPr/>
    </dgm:pt>
    <dgm:pt modelId="{3AD608DD-7997-45C9-A5B2-2DD6315F0720}" type="pres">
      <dgm:prSet presAssocID="{40CB3F8A-C975-4D90-96C9-5CBF0EF6BA1F}" presName="background3" presStyleLbl="node3" presStyleIdx="1" presStyleCnt="5"/>
      <dgm:spPr/>
    </dgm:pt>
    <dgm:pt modelId="{D1BA4F0A-4DB3-4696-BDFA-D8C25AA2A16F}" type="pres">
      <dgm:prSet presAssocID="{40CB3F8A-C975-4D90-96C9-5CBF0EF6BA1F}" presName="text3" presStyleLbl="fgAcc3" presStyleIdx="1" presStyleCnt="5">
        <dgm:presLayoutVars>
          <dgm:chPref val="3"/>
        </dgm:presLayoutVars>
      </dgm:prSet>
      <dgm:spPr/>
      <dgm:t>
        <a:bodyPr/>
        <a:lstStyle/>
        <a:p>
          <a:endParaRPr lang="en-US"/>
        </a:p>
      </dgm:t>
    </dgm:pt>
    <dgm:pt modelId="{D8A51585-7A80-4CEB-AD7B-E4D615774824}" type="pres">
      <dgm:prSet presAssocID="{40CB3F8A-C975-4D90-96C9-5CBF0EF6BA1F}" presName="hierChild4" presStyleCnt="0"/>
      <dgm:spPr/>
    </dgm:pt>
    <dgm:pt modelId="{6B47831F-B4DF-4B7F-B528-DE4CEC1EF7EA}" type="pres">
      <dgm:prSet presAssocID="{D5E4524D-5FCB-4D63-AE11-9301B9560A83}" presName="Name10" presStyleLbl="parChTrans1D2" presStyleIdx="1" presStyleCnt="2"/>
      <dgm:spPr/>
      <dgm:t>
        <a:bodyPr/>
        <a:lstStyle/>
        <a:p>
          <a:endParaRPr lang="en-US"/>
        </a:p>
      </dgm:t>
    </dgm:pt>
    <dgm:pt modelId="{4EA86B9C-D4F7-4C9B-AFE7-EF0F386C1F8C}" type="pres">
      <dgm:prSet presAssocID="{4DC6B070-F58C-415A-8895-699A6FC1222D}" presName="hierRoot2" presStyleCnt="0"/>
      <dgm:spPr/>
    </dgm:pt>
    <dgm:pt modelId="{8C08D103-C98B-4DCC-ACF6-1DF66A4736B1}" type="pres">
      <dgm:prSet presAssocID="{4DC6B070-F58C-415A-8895-699A6FC1222D}" presName="composite2" presStyleCnt="0"/>
      <dgm:spPr/>
    </dgm:pt>
    <dgm:pt modelId="{15099E1A-5ED8-443C-8848-E9494C876FF7}" type="pres">
      <dgm:prSet presAssocID="{4DC6B070-F58C-415A-8895-699A6FC1222D}" presName="background2" presStyleLbl="node2" presStyleIdx="1" presStyleCnt="2"/>
      <dgm:spPr/>
    </dgm:pt>
    <dgm:pt modelId="{82468080-F96E-452B-A02D-AC351FA5ED09}" type="pres">
      <dgm:prSet presAssocID="{4DC6B070-F58C-415A-8895-699A6FC1222D}" presName="text2" presStyleLbl="fgAcc2" presStyleIdx="1" presStyleCnt="2">
        <dgm:presLayoutVars>
          <dgm:chPref val="3"/>
        </dgm:presLayoutVars>
      </dgm:prSet>
      <dgm:spPr/>
      <dgm:t>
        <a:bodyPr/>
        <a:lstStyle/>
        <a:p>
          <a:endParaRPr lang="en-US"/>
        </a:p>
      </dgm:t>
    </dgm:pt>
    <dgm:pt modelId="{C5ABFF62-6169-4C35-954B-2E04D6B62F8A}" type="pres">
      <dgm:prSet presAssocID="{4DC6B070-F58C-415A-8895-699A6FC1222D}" presName="hierChild3" presStyleCnt="0"/>
      <dgm:spPr/>
    </dgm:pt>
    <dgm:pt modelId="{716A4A86-3ABE-45CF-BBBE-9EA5E60582D8}" type="pres">
      <dgm:prSet presAssocID="{B823743D-2669-4692-9CD7-F0A71BE2B878}" presName="Name17" presStyleLbl="parChTrans1D3" presStyleIdx="2" presStyleCnt="5"/>
      <dgm:spPr/>
      <dgm:t>
        <a:bodyPr/>
        <a:lstStyle/>
        <a:p>
          <a:endParaRPr lang="en-US"/>
        </a:p>
      </dgm:t>
    </dgm:pt>
    <dgm:pt modelId="{4D8EBE6A-A240-4D55-8D97-D6A2E1CA5BC9}" type="pres">
      <dgm:prSet presAssocID="{00BBC328-58D0-457E-AFA4-506C08B7A45F}" presName="hierRoot3" presStyleCnt="0"/>
      <dgm:spPr/>
    </dgm:pt>
    <dgm:pt modelId="{076554A8-6C8A-49FD-A98C-E9AD078E03AC}" type="pres">
      <dgm:prSet presAssocID="{00BBC328-58D0-457E-AFA4-506C08B7A45F}" presName="composite3" presStyleCnt="0"/>
      <dgm:spPr/>
    </dgm:pt>
    <dgm:pt modelId="{A8AC3CD3-BEBA-454A-8498-3F1FFCD57A34}" type="pres">
      <dgm:prSet presAssocID="{00BBC328-58D0-457E-AFA4-506C08B7A45F}" presName="background3" presStyleLbl="node3" presStyleIdx="2" presStyleCnt="5"/>
      <dgm:spPr/>
    </dgm:pt>
    <dgm:pt modelId="{FEA266C0-6D39-493F-8077-FDD728265B05}" type="pres">
      <dgm:prSet presAssocID="{00BBC328-58D0-457E-AFA4-506C08B7A45F}" presName="text3" presStyleLbl="fgAcc3" presStyleIdx="2" presStyleCnt="5">
        <dgm:presLayoutVars>
          <dgm:chPref val="3"/>
        </dgm:presLayoutVars>
      </dgm:prSet>
      <dgm:spPr/>
      <dgm:t>
        <a:bodyPr/>
        <a:lstStyle/>
        <a:p>
          <a:endParaRPr lang="en-US"/>
        </a:p>
      </dgm:t>
    </dgm:pt>
    <dgm:pt modelId="{24A68F38-FF50-460F-8439-90A527B8F55B}" type="pres">
      <dgm:prSet presAssocID="{00BBC328-58D0-457E-AFA4-506C08B7A45F}" presName="hierChild4" presStyleCnt="0"/>
      <dgm:spPr/>
    </dgm:pt>
    <dgm:pt modelId="{92DA29D2-8D14-4090-9BB7-F4A6A60A28CF}" type="pres">
      <dgm:prSet presAssocID="{5200D932-02CD-457D-9894-AD737F602883}" presName="Name17" presStyleLbl="parChTrans1D3" presStyleIdx="3" presStyleCnt="5"/>
      <dgm:spPr/>
    </dgm:pt>
    <dgm:pt modelId="{56756B68-38BE-45FB-971A-CBC74FBD7179}" type="pres">
      <dgm:prSet presAssocID="{C6AE865E-C75C-4729-BD0E-9595CFE0D041}" presName="hierRoot3" presStyleCnt="0"/>
      <dgm:spPr/>
    </dgm:pt>
    <dgm:pt modelId="{84D1296E-1AA9-43D0-B216-6586C61FD305}" type="pres">
      <dgm:prSet presAssocID="{C6AE865E-C75C-4729-BD0E-9595CFE0D041}" presName="composite3" presStyleCnt="0"/>
      <dgm:spPr/>
    </dgm:pt>
    <dgm:pt modelId="{C8FAFB08-6467-42C7-AE8A-D02FD055529F}" type="pres">
      <dgm:prSet presAssocID="{C6AE865E-C75C-4729-BD0E-9595CFE0D041}" presName="background3" presStyleLbl="node3" presStyleIdx="3" presStyleCnt="5"/>
      <dgm:spPr/>
    </dgm:pt>
    <dgm:pt modelId="{5EB997CB-6F07-4FEB-94A1-7AC4E3450D9E}" type="pres">
      <dgm:prSet presAssocID="{C6AE865E-C75C-4729-BD0E-9595CFE0D041}" presName="text3" presStyleLbl="fgAcc3" presStyleIdx="3" presStyleCnt="5">
        <dgm:presLayoutVars>
          <dgm:chPref val="3"/>
        </dgm:presLayoutVars>
      </dgm:prSet>
      <dgm:spPr/>
      <dgm:t>
        <a:bodyPr/>
        <a:lstStyle/>
        <a:p>
          <a:endParaRPr lang="en-US"/>
        </a:p>
      </dgm:t>
    </dgm:pt>
    <dgm:pt modelId="{31D73F0B-278B-4904-A2FC-3E480BCA20EA}" type="pres">
      <dgm:prSet presAssocID="{C6AE865E-C75C-4729-BD0E-9595CFE0D041}" presName="hierChild4" presStyleCnt="0"/>
      <dgm:spPr/>
    </dgm:pt>
    <dgm:pt modelId="{967D016D-BF0D-4D33-8B30-D8F06BCC70E4}" type="pres">
      <dgm:prSet presAssocID="{31F81761-7483-41F2-A111-D56376E928F7}" presName="Name17" presStyleLbl="parChTrans1D3" presStyleIdx="4" presStyleCnt="5"/>
      <dgm:spPr/>
    </dgm:pt>
    <dgm:pt modelId="{E15063EA-60C8-48B5-A00E-F6774F6402DD}" type="pres">
      <dgm:prSet presAssocID="{91C52407-364F-4A33-8C69-C847ED75B951}" presName="hierRoot3" presStyleCnt="0"/>
      <dgm:spPr/>
    </dgm:pt>
    <dgm:pt modelId="{772BB429-5EF6-4593-BA14-A7543C0A6B22}" type="pres">
      <dgm:prSet presAssocID="{91C52407-364F-4A33-8C69-C847ED75B951}" presName="composite3" presStyleCnt="0"/>
      <dgm:spPr/>
    </dgm:pt>
    <dgm:pt modelId="{AA66C318-B37D-4C8E-BCCC-1E8CF3696ADE}" type="pres">
      <dgm:prSet presAssocID="{91C52407-364F-4A33-8C69-C847ED75B951}" presName="background3" presStyleLbl="node3" presStyleIdx="4" presStyleCnt="5"/>
      <dgm:spPr/>
    </dgm:pt>
    <dgm:pt modelId="{4CA005BD-0EBD-446F-893C-CED11E0F51F4}" type="pres">
      <dgm:prSet presAssocID="{91C52407-364F-4A33-8C69-C847ED75B951}" presName="text3" presStyleLbl="fgAcc3" presStyleIdx="4" presStyleCnt="5">
        <dgm:presLayoutVars>
          <dgm:chPref val="3"/>
        </dgm:presLayoutVars>
      </dgm:prSet>
      <dgm:spPr/>
      <dgm:t>
        <a:bodyPr/>
        <a:lstStyle/>
        <a:p>
          <a:endParaRPr lang="en-US"/>
        </a:p>
      </dgm:t>
    </dgm:pt>
    <dgm:pt modelId="{7DFFC9EA-B921-442E-9D80-8DB765C75FFB}" type="pres">
      <dgm:prSet presAssocID="{91C52407-364F-4A33-8C69-C847ED75B951}" presName="hierChild4" presStyleCnt="0"/>
      <dgm:spPr/>
    </dgm:pt>
  </dgm:ptLst>
  <dgm:cxnLst>
    <dgm:cxn modelId="{1A4EEBE2-51A1-4040-93E7-583E6D1B85EE}" type="presOf" srcId="{40CB3F8A-C975-4D90-96C9-5CBF0EF6BA1F}" destId="{D1BA4F0A-4DB3-4696-BDFA-D8C25AA2A16F}" srcOrd="0" destOrd="0" presId="urn:microsoft.com/office/officeart/2005/8/layout/hierarchy1"/>
    <dgm:cxn modelId="{0426DC1C-3610-4C20-AA1E-FF35E7B0CC49}" type="presOf" srcId="{AF3407E0-E30C-459D-8E9A-66EFD807291B}" destId="{0F7ACADF-C1D2-48DC-9A2C-D83C0365BE85}" srcOrd="0" destOrd="0" presId="urn:microsoft.com/office/officeart/2005/8/layout/hierarchy1"/>
    <dgm:cxn modelId="{2A4EC74A-ADBC-4E11-AD0B-933C7BDA0532}" srcId="{AF3407E0-E30C-459D-8E9A-66EFD807291B}" destId="{AFB007E4-B469-46D8-97BC-638038DEF407}" srcOrd="1" destOrd="0" parTransId="{C2E15A3B-41F8-4CA1-82E7-E237687BDE86}" sibTransId="{2A9B1593-5A37-4F33-AEB1-5112806F4D93}"/>
    <dgm:cxn modelId="{19153A73-0103-4016-87BD-8D53FCDD66B4}" type="presOf" srcId="{E7B2F74A-B7E0-43BF-BD38-FC0A66F1D689}" destId="{E9C99934-DBCA-461F-8752-D275CD545836}" srcOrd="0" destOrd="0" presId="urn:microsoft.com/office/officeart/2005/8/layout/hierarchy1"/>
    <dgm:cxn modelId="{A4EC3A1D-644A-4271-9976-8A1DDD2A76DB}" srcId="{4DC6B070-F58C-415A-8895-699A6FC1222D}" destId="{C6AE865E-C75C-4729-BD0E-9595CFE0D041}" srcOrd="1" destOrd="0" parTransId="{5200D932-02CD-457D-9894-AD737F602883}" sibTransId="{C2A979F6-C6C3-414E-9C3B-0905A8593896}"/>
    <dgm:cxn modelId="{F6B39BB3-6FEE-4727-AB6A-0C53D1EB2FFB}" srcId="{1FB280E9-40F3-40AE-93B6-062BA37C109B}" destId="{40CB3F8A-C975-4D90-96C9-5CBF0EF6BA1F}" srcOrd="1" destOrd="0" parTransId="{1100EE95-D5B4-458A-A7C2-32070FAE7126}" sibTransId="{3BB61979-2C7A-49EB-A113-6C7A8F3197C9}"/>
    <dgm:cxn modelId="{51254585-97E6-4C00-97B7-4F6A2FA73CE4}" srcId="{1FB280E9-40F3-40AE-93B6-062BA37C109B}" destId="{AF3407E0-E30C-459D-8E9A-66EFD807291B}" srcOrd="0" destOrd="0" parTransId="{CBEA09A2-D5D9-4739-969C-7A44DB8CE12F}" sibTransId="{B7ADA435-1DE6-4A2F-9B93-8C5697810212}"/>
    <dgm:cxn modelId="{137BAEAF-950A-4F57-87BE-5EB58CDD7D96}" type="presOf" srcId="{91C52407-364F-4A33-8C69-C847ED75B951}" destId="{4CA005BD-0EBD-446F-893C-CED11E0F51F4}" srcOrd="0" destOrd="0" presId="urn:microsoft.com/office/officeart/2005/8/layout/hierarchy1"/>
    <dgm:cxn modelId="{34BB5D2D-6D0B-4E12-B2FB-7064232CFE9B}" type="presOf" srcId="{1FB280E9-40F3-40AE-93B6-062BA37C109B}" destId="{41426F5C-1394-4C98-ADCA-C55870660E80}" srcOrd="0" destOrd="0" presId="urn:microsoft.com/office/officeart/2005/8/layout/hierarchy1"/>
    <dgm:cxn modelId="{6DA194A0-C85A-4252-91B0-2B99614B9772}" srcId="{4DC6B070-F58C-415A-8895-699A6FC1222D}" destId="{00BBC328-58D0-457E-AFA4-506C08B7A45F}" srcOrd="0" destOrd="0" parTransId="{B823743D-2669-4692-9CD7-F0A71BE2B878}" sibTransId="{5836459E-CF63-4A73-9D6C-3F7CF769A1A6}"/>
    <dgm:cxn modelId="{B3F737B2-BA02-4EA6-866E-DDC0C621196C}" type="presOf" srcId="{D5E4524D-5FCB-4D63-AE11-9301B9560A83}" destId="{6B47831F-B4DF-4B7F-B528-DE4CEC1EF7EA}" srcOrd="0" destOrd="0" presId="urn:microsoft.com/office/officeart/2005/8/layout/hierarchy1"/>
    <dgm:cxn modelId="{C8A2BAF7-067B-451F-8DE4-6CDB90263B42}" type="presOf" srcId="{E4ED279F-4A52-48B2-A253-87858B4B5A8F}" destId="{6EB58D95-D66B-4C20-9A90-3A6645C04C99}" srcOrd="0" destOrd="0" presId="urn:microsoft.com/office/officeart/2005/8/layout/hierarchy1"/>
    <dgm:cxn modelId="{26279B75-A65C-4D24-82EC-4B4C97F0653B}" srcId="{E7B2F74A-B7E0-43BF-BD38-FC0A66F1D689}" destId="{4DC6B070-F58C-415A-8895-699A6FC1222D}" srcOrd="1" destOrd="0" parTransId="{D5E4524D-5FCB-4D63-AE11-9301B9560A83}" sibTransId="{6FE65138-07F7-4452-96EF-FE48ECF4857B}"/>
    <dgm:cxn modelId="{BFA5C794-B22F-40D6-81E0-CDF5CC27CAD3}" type="presOf" srcId="{1100EE95-D5B4-458A-A7C2-32070FAE7126}" destId="{61F61488-720A-49D6-BC09-696E08315F01}" srcOrd="0" destOrd="0" presId="urn:microsoft.com/office/officeart/2005/8/layout/hierarchy1"/>
    <dgm:cxn modelId="{FF8D8A49-8263-41FC-9B29-8658964D2718}" type="presOf" srcId="{00BBC328-58D0-457E-AFA4-506C08B7A45F}" destId="{FEA266C0-6D39-493F-8077-FDD728265B05}" srcOrd="0" destOrd="0" presId="urn:microsoft.com/office/officeart/2005/8/layout/hierarchy1"/>
    <dgm:cxn modelId="{F6137683-68F7-4EFA-90B4-855463CA4075}" type="presOf" srcId="{4DC6B070-F58C-415A-8895-699A6FC1222D}" destId="{82468080-F96E-452B-A02D-AC351FA5ED09}" srcOrd="0" destOrd="0" presId="urn:microsoft.com/office/officeart/2005/8/layout/hierarchy1"/>
    <dgm:cxn modelId="{08909B78-6C69-4499-B0C2-54F91E59B0EF}" type="presOf" srcId="{B823743D-2669-4692-9CD7-F0A71BE2B878}" destId="{716A4A86-3ABE-45CF-BBBE-9EA5E60582D8}" srcOrd="0" destOrd="0" presId="urn:microsoft.com/office/officeart/2005/8/layout/hierarchy1"/>
    <dgm:cxn modelId="{8B841C35-4897-4CC4-9FF0-7B20779BBF9E}" type="presOf" srcId="{12F3C4B2-0DE3-43B5-B3E9-4CE2CF53FB22}" destId="{631823D7-BD0A-4CF9-A399-CD827F8CF250}" srcOrd="0" destOrd="0" presId="urn:microsoft.com/office/officeart/2005/8/layout/hierarchy1"/>
    <dgm:cxn modelId="{A4901606-65D7-494C-8736-0AE9D715A7FD}" type="presOf" srcId="{AFB007E4-B469-46D8-97BC-638038DEF407}" destId="{9EC890B5-24C0-4072-A253-381844F54356}" srcOrd="0" destOrd="0" presId="urn:microsoft.com/office/officeart/2005/8/layout/hierarchy1"/>
    <dgm:cxn modelId="{BC8EE700-42E1-413D-8764-082050410DC1}" type="presOf" srcId="{31F81761-7483-41F2-A111-D56376E928F7}" destId="{967D016D-BF0D-4D33-8B30-D8F06BCC70E4}" srcOrd="0" destOrd="0" presId="urn:microsoft.com/office/officeart/2005/8/layout/hierarchy1"/>
    <dgm:cxn modelId="{831DEA4E-4725-44BA-A997-B5A57C4430C5}" type="presOf" srcId="{C6AE865E-C75C-4729-BD0E-9595CFE0D041}" destId="{5EB997CB-6F07-4FEB-94A1-7AC4E3450D9E}" srcOrd="0" destOrd="0" presId="urn:microsoft.com/office/officeart/2005/8/layout/hierarchy1"/>
    <dgm:cxn modelId="{4EEF8639-E70F-44D1-A635-31B1E64D9877}" srcId="{0F761212-BA32-4272-BCF4-D3A09F6566EC}" destId="{E7B2F74A-B7E0-43BF-BD38-FC0A66F1D689}" srcOrd="0" destOrd="0" parTransId="{2D52C36A-6961-40E7-B572-178C1971C287}" sibTransId="{E7F20F4C-8C2B-4B8B-8F66-F30E75FC97A9}"/>
    <dgm:cxn modelId="{483113DC-C5E5-4059-857D-440ECF8922AB}" type="presOf" srcId="{BAD45D88-49BF-444A-B758-AF95954B9295}" destId="{84918D49-6E6B-42D9-AB14-95243E17DD56}" srcOrd="0" destOrd="0" presId="urn:microsoft.com/office/officeart/2005/8/layout/hierarchy1"/>
    <dgm:cxn modelId="{8EC930DF-7E55-4804-ABB0-D97791D78E74}" srcId="{E7B2F74A-B7E0-43BF-BD38-FC0A66F1D689}" destId="{1FB280E9-40F3-40AE-93B6-062BA37C109B}" srcOrd="0" destOrd="0" parTransId="{12F3C4B2-0DE3-43B5-B3E9-4CE2CF53FB22}" sibTransId="{5C833383-EEBA-41A8-B7B4-3C8E8E43274F}"/>
    <dgm:cxn modelId="{78CD1732-294B-45B6-ADCF-3FD196FE4ED2}" type="presOf" srcId="{CBEA09A2-D5D9-4739-969C-7A44DB8CE12F}" destId="{6B7AA6B9-0B80-4F6E-B8FA-8E1B4BEB03BB}" srcOrd="0" destOrd="0" presId="urn:microsoft.com/office/officeart/2005/8/layout/hierarchy1"/>
    <dgm:cxn modelId="{75833BEC-C31C-4EE8-9D67-1646593F01C3}" srcId="{4DC6B070-F58C-415A-8895-699A6FC1222D}" destId="{91C52407-364F-4A33-8C69-C847ED75B951}" srcOrd="2" destOrd="0" parTransId="{31F81761-7483-41F2-A111-D56376E928F7}" sibTransId="{693B9530-5282-4D50-827D-1D86F1BF530F}"/>
    <dgm:cxn modelId="{4DA97D32-EC8E-4326-AECE-B198CE5C80BA}" type="presOf" srcId="{C2E15A3B-41F8-4CA1-82E7-E237687BDE86}" destId="{E1001A4D-AA7C-4065-AD14-39966190E36F}" srcOrd="0" destOrd="0" presId="urn:microsoft.com/office/officeart/2005/8/layout/hierarchy1"/>
    <dgm:cxn modelId="{C7C56B59-9E3E-4224-B17F-99198535144A}" srcId="{AF3407E0-E30C-459D-8E9A-66EFD807291B}" destId="{BAD45D88-49BF-444A-B758-AF95954B9295}" srcOrd="0" destOrd="0" parTransId="{E4ED279F-4A52-48B2-A253-87858B4B5A8F}" sibTransId="{67AE00EB-53E7-4839-B226-0BC42542F5DF}"/>
    <dgm:cxn modelId="{6917CCE9-0B16-49F5-B931-7EDE285B05FD}" type="presOf" srcId="{5200D932-02CD-457D-9894-AD737F602883}" destId="{92DA29D2-8D14-4090-9BB7-F4A6A60A28CF}" srcOrd="0" destOrd="0" presId="urn:microsoft.com/office/officeart/2005/8/layout/hierarchy1"/>
    <dgm:cxn modelId="{15AA472B-26D7-4CE0-8477-9419476257A3}" type="presOf" srcId="{0F761212-BA32-4272-BCF4-D3A09F6566EC}" destId="{598198E2-D58E-41CC-A14F-CD8DE714E9C0}" srcOrd="0" destOrd="0" presId="urn:microsoft.com/office/officeart/2005/8/layout/hierarchy1"/>
    <dgm:cxn modelId="{02B69584-5C36-426B-B620-768A03E4176A}" type="presParOf" srcId="{598198E2-D58E-41CC-A14F-CD8DE714E9C0}" destId="{B50218F1-E4F8-424D-AD61-E455C42AFE57}" srcOrd="0" destOrd="0" presId="urn:microsoft.com/office/officeart/2005/8/layout/hierarchy1"/>
    <dgm:cxn modelId="{6B1DFC86-7595-4921-92A7-D330F3EECCC0}" type="presParOf" srcId="{B50218F1-E4F8-424D-AD61-E455C42AFE57}" destId="{6473F4DB-A799-4EEA-8C6C-C0AFF7446A1B}" srcOrd="0" destOrd="0" presId="urn:microsoft.com/office/officeart/2005/8/layout/hierarchy1"/>
    <dgm:cxn modelId="{62841CD7-0E44-4E31-A762-95C6160EFD40}" type="presParOf" srcId="{6473F4DB-A799-4EEA-8C6C-C0AFF7446A1B}" destId="{A5C0A5A3-F62A-4487-B2C7-FA2771A0541D}" srcOrd="0" destOrd="0" presId="urn:microsoft.com/office/officeart/2005/8/layout/hierarchy1"/>
    <dgm:cxn modelId="{93BC9C74-94FF-41E1-AE3B-7F422C0328AC}" type="presParOf" srcId="{6473F4DB-A799-4EEA-8C6C-C0AFF7446A1B}" destId="{E9C99934-DBCA-461F-8752-D275CD545836}" srcOrd="1" destOrd="0" presId="urn:microsoft.com/office/officeart/2005/8/layout/hierarchy1"/>
    <dgm:cxn modelId="{D486134C-437B-4CC5-9600-40CC2D688A8E}" type="presParOf" srcId="{B50218F1-E4F8-424D-AD61-E455C42AFE57}" destId="{E936EBF9-570E-4778-BC21-E185E6D9116C}" srcOrd="1" destOrd="0" presId="urn:microsoft.com/office/officeart/2005/8/layout/hierarchy1"/>
    <dgm:cxn modelId="{068A5E32-751B-46FB-90BF-EFD1A8CBED28}" type="presParOf" srcId="{E936EBF9-570E-4778-BC21-E185E6D9116C}" destId="{631823D7-BD0A-4CF9-A399-CD827F8CF250}" srcOrd="0" destOrd="0" presId="urn:microsoft.com/office/officeart/2005/8/layout/hierarchy1"/>
    <dgm:cxn modelId="{E87B2E66-4811-4731-A129-BFE2D6EB1B89}" type="presParOf" srcId="{E936EBF9-570E-4778-BC21-E185E6D9116C}" destId="{686370BD-3D1A-4494-B321-5B86052FF3EA}" srcOrd="1" destOrd="0" presId="urn:microsoft.com/office/officeart/2005/8/layout/hierarchy1"/>
    <dgm:cxn modelId="{B22A23CE-6767-4347-92A8-D1E78D354C7F}" type="presParOf" srcId="{686370BD-3D1A-4494-B321-5B86052FF3EA}" destId="{FF361060-9EDF-4FC6-ACAA-CD52BB3C75EE}" srcOrd="0" destOrd="0" presId="urn:microsoft.com/office/officeart/2005/8/layout/hierarchy1"/>
    <dgm:cxn modelId="{1EFAE42C-AD15-4129-84AD-5F34A911181D}" type="presParOf" srcId="{FF361060-9EDF-4FC6-ACAA-CD52BB3C75EE}" destId="{1D05FA29-7425-4571-97FF-771F0D639C37}" srcOrd="0" destOrd="0" presId="urn:microsoft.com/office/officeart/2005/8/layout/hierarchy1"/>
    <dgm:cxn modelId="{96202CA9-6C88-4B39-8B11-0C8A70AA92F1}" type="presParOf" srcId="{FF361060-9EDF-4FC6-ACAA-CD52BB3C75EE}" destId="{41426F5C-1394-4C98-ADCA-C55870660E80}" srcOrd="1" destOrd="0" presId="urn:microsoft.com/office/officeart/2005/8/layout/hierarchy1"/>
    <dgm:cxn modelId="{E295BD36-8C4F-4F4F-8D89-6F90D2FFB25C}" type="presParOf" srcId="{686370BD-3D1A-4494-B321-5B86052FF3EA}" destId="{EB74BA2B-3036-4D9F-ACA1-580241F514CF}" srcOrd="1" destOrd="0" presId="urn:microsoft.com/office/officeart/2005/8/layout/hierarchy1"/>
    <dgm:cxn modelId="{8A01AAAD-719B-41C8-97BE-308880B7768D}" type="presParOf" srcId="{EB74BA2B-3036-4D9F-ACA1-580241F514CF}" destId="{6B7AA6B9-0B80-4F6E-B8FA-8E1B4BEB03BB}" srcOrd="0" destOrd="0" presId="urn:microsoft.com/office/officeart/2005/8/layout/hierarchy1"/>
    <dgm:cxn modelId="{66AF00B4-930A-444D-AEE6-A3181927A974}" type="presParOf" srcId="{EB74BA2B-3036-4D9F-ACA1-580241F514CF}" destId="{3745414D-08E6-4C10-8636-8818575EF091}" srcOrd="1" destOrd="0" presId="urn:microsoft.com/office/officeart/2005/8/layout/hierarchy1"/>
    <dgm:cxn modelId="{443707E3-37C3-4C61-80D8-A0DB3F7A516F}" type="presParOf" srcId="{3745414D-08E6-4C10-8636-8818575EF091}" destId="{CAD0768E-A90E-4ECF-AA33-1E4F248213D2}" srcOrd="0" destOrd="0" presId="urn:microsoft.com/office/officeart/2005/8/layout/hierarchy1"/>
    <dgm:cxn modelId="{B6AB655A-832F-4B4F-957C-D81DB969795C}" type="presParOf" srcId="{CAD0768E-A90E-4ECF-AA33-1E4F248213D2}" destId="{BB1879A5-A33B-442B-80F1-4E32019AB91B}" srcOrd="0" destOrd="0" presId="urn:microsoft.com/office/officeart/2005/8/layout/hierarchy1"/>
    <dgm:cxn modelId="{289198C6-A337-4072-89F0-18E411FCDB28}" type="presParOf" srcId="{CAD0768E-A90E-4ECF-AA33-1E4F248213D2}" destId="{0F7ACADF-C1D2-48DC-9A2C-D83C0365BE85}" srcOrd="1" destOrd="0" presId="urn:microsoft.com/office/officeart/2005/8/layout/hierarchy1"/>
    <dgm:cxn modelId="{58221042-8AAF-44EB-BA29-B99DC9D816B5}" type="presParOf" srcId="{3745414D-08E6-4C10-8636-8818575EF091}" destId="{0CB38366-CF53-4AD0-9CB1-19B85A441F51}" srcOrd="1" destOrd="0" presId="urn:microsoft.com/office/officeart/2005/8/layout/hierarchy1"/>
    <dgm:cxn modelId="{70A8E19B-2D28-4610-B2F4-24E376F11EE7}" type="presParOf" srcId="{0CB38366-CF53-4AD0-9CB1-19B85A441F51}" destId="{6EB58D95-D66B-4C20-9A90-3A6645C04C99}" srcOrd="0" destOrd="0" presId="urn:microsoft.com/office/officeart/2005/8/layout/hierarchy1"/>
    <dgm:cxn modelId="{2A428BBF-678B-491A-9ED7-A119DC059BA1}" type="presParOf" srcId="{0CB38366-CF53-4AD0-9CB1-19B85A441F51}" destId="{9B52319A-E7F7-4F31-94DF-1FA3FC328121}" srcOrd="1" destOrd="0" presId="urn:microsoft.com/office/officeart/2005/8/layout/hierarchy1"/>
    <dgm:cxn modelId="{296D3C5E-F40F-4BC7-98C0-0F753C373BA1}" type="presParOf" srcId="{9B52319A-E7F7-4F31-94DF-1FA3FC328121}" destId="{6146378F-EA06-4094-9AC9-02D7A6F58B5D}" srcOrd="0" destOrd="0" presId="urn:microsoft.com/office/officeart/2005/8/layout/hierarchy1"/>
    <dgm:cxn modelId="{ABD3B3D2-E97B-43DD-B119-7888EA72FDBE}" type="presParOf" srcId="{6146378F-EA06-4094-9AC9-02D7A6F58B5D}" destId="{69DF6F2D-CC8D-42B2-A437-605C1E5ED3A8}" srcOrd="0" destOrd="0" presId="urn:microsoft.com/office/officeart/2005/8/layout/hierarchy1"/>
    <dgm:cxn modelId="{2E026BFB-E28E-4D52-9C9D-36163FA3286F}" type="presParOf" srcId="{6146378F-EA06-4094-9AC9-02D7A6F58B5D}" destId="{84918D49-6E6B-42D9-AB14-95243E17DD56}" srcOrd="1" destOrd="0" presId="urn:microsoft.com/office/officeart/2005/8/layout/hierarchy1"/>
    <dgm:cxn modelId="{F83F9D11-5D68-4CFE-9D6E-980F3E63AFA7}" type="presParOf" srcId="{9B52319A-E7F7-4F31-94DF-1FA3FC328121}" destId="{CAF7A5BC-ED1A-4A79-A891-7EE67AC7B318}" srcOrd="1" destOrd="0" presId="urn:microsoft.com/office/officeart/2005/8/layout/hierarchy1"/>
    <dgm:cxn modelId="{C1D07472-9DBE-40FE-8FC4-0F27BC465283}" type="presParOf" srcId="{0CB38366-CF53-4AD0-9CB1-19B85A441F51}" destId="{E1001A4D-AA7C-4065-AD14-39966190E36F}" srcOrd="2" destOrd="0" presId="urn:microsoft.com/office/officeart/2005/8/layout/hierarchy1"/>
    <dgm:cxn modelId="{1636BEAE-FD4C-4881-8D47-7642202D6931}" type="presParOf" srcId="{0CB38366-CF53-4AD0-9CB1-19B85A441F51}" destId="{9D6F554A-2383-4A36-A140-A9C6AFA9AD27}" srcOrd="3" destOrd="0" presId="urn:microsoft.com/office/officeart/2005/8/layout/hierarchy1"/>
    <dgm:cxn modelId="{1B7B5766-5392-4CC0-94FC-0A089D004D3B}" type="presParOf" srcId="{9D6F554A-2383-4A36-A140-A9C6AFA9AD27}" destId="{B47A442F-69C5-435C-A89E-A09C62135345}" srcOrd="0" destOrd="0" presId="urn:microsoft.com/office/officeart/2005/8/layout/hierarchy1"/>
    <dgm:cxn modelId="{3571D095-D324-4453-9992-2792254E89A3}" type="presParOf" srcId="{B47A442F-69C5-435C-A89E-A09C62135345}" destId="{3EEA718C-8198-42ED-9BB9-432442573ACB}" srcOrd="0" destOrd="0" presId="urn:microsoft.com/office/officeart/2005/8/layout/hierarchy1"/>
    <dgm:cxn modelId="{2E07DF85-7663-491A-A42B-0AF821A63B2C}" type="presParOf" srcId="{B47A442F-69C5-435C-A89E-A09C62135345}" destId="{9EC890B5-24C0-4072-A253-381844F54356}" srcOrd="1" destOrd="0" presId="urn:microsoft.com/office/officeart/2005/8/layout/hierarchy1"/>
    <dgm:cxn modelId="{FB60D7E6-14E8-48C0-89C0-FF0AA1779D58}" type="presParOf" srcId="{9D6F554A-2383-4A36-A140-A9C6AFA9AD27}" destId="{9A791D73-B1FF-4E51-B517-410B28C05B5D}" srcOrd="1" destOrd="0" presId="urn:microsoft.com/office/officeart/2005/8/layout/hierarchy1"/>
    <dgm:cxn modelId="{6B7D4B01-014E-41BB-8F25-D61D27D7402C}" type="presParOf" srcId="{EB74BA2B-3036-4D9F-ACA1-580241F514CF}" destId="{61F61488-720A-49D6-BC09-696E08315F01}" srcOrd="2" destOrd="0" presId="urn:microsoft.com/office/officeart/2005/8/layout/hierarchy1"/>
    <dgm:cxn modelId="{91656CB0-E300-4C1D-9510-92EBA8890997}" type="presParOf" srcId="{EB74BA2B-3036-4D9F-ACA1-580241F514CF}" destId="{12009E89-D9AC-4FFB-B169-43BCD6D4A2C0}" srcOrd="3" destOrd="0" presId="urn:microsoft.com/office/officeart/2005/8/layout/hierarchy1"/>
    <dgm:cxn modelId="{BD909DAE-3CF0-4238-AD82-9EA6CE0FC8A1}" type="presParOf" srcId="{12009E89-D9AC-4FFB-B169-43BCD6D4A2C0}" destId="{782AB4EF-AF79-4265-80EC-E8ED71B6CBA1}" srcOrd="0" destOrd="0" presId="urn:microsoft.com/office/officeart/2005/8/layout/hierarchy1"/>
    <dgm:cxn modelId="{461AFB53-94AD-4DEB-AE06-2A06B1089EE1}" type="presParOf" srcId="{782AB4EF-AF79-4265-80EC-E8ED71B6CBA1}" destId="{3AD608DD-7997-45C9-A5B2-2DD6315F0720}" srcOrd="0" destOrd="0" presId="urn:microsoft.com/office/officeart/2005/8/layout/hierarchy1"/>
    <dgm:cxn modelId="{BECA500D-2AE7-4DCE-B1B5-CEF183493E6B}" type="presParOf" srcId="{782AB4EF-AF79-4265-80EC-E8ED71B6CBA1}" destId="{D1BA4F0A-4DB3-4696-BDFA-D8C25AA2A16F}" srcOrd="1" destOrd="0" presId="urn:microsoft.com/office/officeart/2005/8/layout/hierarchy1"/>
    <dgm:cxn modelId="{867427F2-F535-4493-BEF4-553018A2B870}" type="presParOf" srcId="{12009E89-D9AC-4FFB-B169-43BCD6D4A2C0}" destId="{D8A51585-7A80-4CEB-AD7B-E4D615774824}" srcOrd="1" destOrd="0" presId="urn:microsoft.com/office/officeart/2005/8/layout/hierarchy1"/>
    <dgm:cxn modelId="{32553033-770C-459F-B649-BD840FBAF0C1}" type="presParOf" srcId="{E936EBF9-570E-4778-BC21-E185E6D9116C}" destId="{6B47831F-B4DF-4B7F-B528-DE4CEC1EF7EA}" srcOrd="2" destOrd="0" presId="urn:microsoft.com/office/officeart/2005/8/layout/hierarchy1"/>
    <dgm:cxn modelId="{565D0BAA-5785-4DFF-A4AC-413B0E6B4D8C}" type="presParOf" srcId="{E936EBF9-570E-4778-BC21-E185E6D9116C}" destId="{4EA86B9C-D4F7-4C9B-AFE7-EF0F386C1F8C}" srcOrd="3" destOrd="0" presId="urn:microsoft.com/office/officeart/2005/8/layout/hierarchy1"/>
    <dgm:cxn modelId="{67CDD7D5-BA04-436D-9A33-B1F984C3DDF6}" type="presParOf" srcId="{4EA86B9C-D4F7-4C9B-AFE7-EF0F386C1F8C}" destId="{8C08D103-C98B-4DCC-ACF6-1DF66A4736B1}" srcOrd="0" destOrd="0" presId="urn:microsoft.com/office/officeart/2005/8/layout/hierarchy1"/>
    <dgm:cxn modelId="{DF88A125-1685-40FB-9B7B-6E34C721B76E}" type="presParOf" srcId="{8C08D103-C98B-4DCC-ACF6-1DF66A4736B1}" destId="{15099E1A-5ED8-443C-8848-E9494C876FF7}" srcOrd="0" destOrd="0" presId="urn:microsoft.com/office/officeart/2005/8/layout/hierarchy1"/>
    <dgm:cxn modelId="{4C49CC50-B4B8-42BF-BA8C-7682FBA52C02}" type="presParOf" srcId="{8C08D103-C98B-4DCC-ACF6-1DF66A4736B1}" destId="{82468080-F96E-452B-A02D-AC351FA5ED09}" srcOrd="1" destOrd="0" presId="urn:microsoft.com/office/officeart/2005/8/layout/hierarchy1"/>
    <dgm:cxn modelId="{637DC210-420F-4BB6-8E2A-BEFEFA48ABC5}" type="presParOf" srcId="{4EA86B9C-D4F7-4C9B-AFE7-EF0F386C1F8C}" destId="{C5ABFF62-6169-4C35-954B-2E04D6B62F8A}" srcOrd="1" destOrd="0" presId="urn:microsoft.com/office/officeart/2005/8/layout/hierarchy1"/>
    <dgm:cxn modelId="{3EB59D1C-A7AC-43D8-B928-1F487E14C539}" type="presParOf" srcId="{C5ABFF62-6169-4C35-954B-2E04D6B62F8A}" destId="{716A4A86-3ABE-45CF-BBBE-9EA5E60582D8}" srcOrd="0" destOrd="0" presId="urn:microsoft.com/office/officeart/2005/8/layout/hierarchy1"/>
    <dgm:cxn modelId="{D532FAB8-E966-43B9-B83B-231E519DD51E}" type="presParOf" srcId="{C5ABFF62-6169-4C35-954B-2E04D6B62F8A}" destId="{4D8EBE6A-A240-4D55-8D97-D6A2E1CA5BC9}" srcOrd="1" destOrd="0" presId="urn:microsoft.com/office/officeart/2005/8/layout/hierarchy1"/>
    <dgm:cxn modelId="{6113E0C0-77A4-40F6-ABBC-E922BF8D2490}" type="presParOf" srcId="{4D8EBE6A-A240-4D55-8D97-D6A2E1CA5BC9}" destId="{076554A8-6C8A-49FD-A98C-E9AD078E03AC}" srcOrd="0" destOrd="0" presId="urn:microsoft.com/office/officeart/2005/8/layout/hierarchy1"/>
    <dgm:cxn modelId="{CE2FD061-4E39-40DE-905C-CBB10C720B76}" type="presParOf" srcId="{076554A8-6C8A-49FD-A98C-E9AD078E03AC}" destId="{A8AC3CD3-BEBA-454A-8498-3F1FFCD57A34}" srcOrd="0" destOrd="0" presId="urn:microsoft.com/office/officeart/2005/8/layout/hierarchy1"/>
    <dgm:cxn modelId="{4671C16E-625D-4659-87C4-41519D68FFB0}" type="presParOf" srcId="{076554A8-6C8A-49FD-A98C-E9AD078E03AC}" destId="{FEA266C0-6D39-493F-8077-FDD728265B05}" srcOrd="1" destOrd="0" presId="urn:microsoft.com/office/officeart/2005/8/layout/hierarchy1"/>
    <dgm:cxn modelId="{FFC13570-E019-4E22-8559-63E5117FCBA9}" type="presParOf" srcId="{4D8EBE6A-A240-4D55-8D97-D6A2E1CA5BC9}" destId="{24A68F38-FF50-460F-8439-90A527B8F55B}" srcOrd="1" destOrd="0" presId="urn:microsoft.com/office/officeart/2005/8/layout/hierarchy1"/>
    <dgm:cxn modelId="{6B7F6E95-AF61-45F3-968C-4CFE37181FDA}" type="presParOf" srcId="{C5ABFF62-6169-4C35-954B-2E04D6B62F8A}" destId="{92DA29D2-8D14-4090-9BB7-F4A6A60A28CF}" srcOrd="2" destOrd="0" presId="urn:microsoft.com/office/officeart/2005/8/layout/hierarchy1"/>
    <dgm:cxn modelId="{FA6FAB76-C0A2-4B06-B9D2-0CE64D70C0F3}" type="presParOf" srcId="{C5ABFF62-6169-4C35-954B-2E04D6B62F8A}" destId="{56756B68-38BE-45FB-971A-CBC74FBD7179}" srcOrd="3" destOrd="0" presId="urn:microsoft.com/office/officeart/2005/8/layout/hierarchy1"/>
    <dgm:cxn modelId="{FC60008E-836F-4DDF-989B-D07A625FB0D1}" type="presParOf" srcId="{56756B68-38BE-45FB-971A-CBC74FBD7179}" destId="{84D1296E-1AA9-43D0-B216-6586C61FD305}" srcOrd="0" destOrd="0" presId="urn:microsoft.com/office/officeart/2005/8/layout/hierarchy1"/>
    <dgm:cxn modelId="{7BCCFC58-17DA-4B49-870D-50A89DB26001}" type="presParOf" srcId="{84D1296E-1AA9-43D0-B216-6586C61FD305}" destId="{C8FAFB08-6467-42C7-AE8A-D02FD055529F}" srcOrd="0" destOrd="0" presId="urn:microsoft.com/office/officeart/2005/8/layout/hierarchy1"/>
    <dgm:cxn modelId="{57133F33-5BA8-48D2-9508-EB7E16A437FC}" type="presParOf" srcId="{84D1296E-1AA9-43D0-B216-6586C61FD305}" destId="{5EB997CB-6F07-4FEB-94A1-7AC4E3450D9E}" srcOrd="1" destOrd="0" presId="urn:microsoft.com/office/officeart/2005/8/layout/hierarchy1"/>
    <dgm:cxn modelId="{F4AB24E4-13AF-49EB-AC87-5AC95CD4EF5C}" type="presParOf" srcId="{56756B68-38BE-45FB-971A-CBC74FBD7179}" destId="{31D73F0B-278B-4904-A2FC-3E480BCA20EA}" srcOrd="1" destOrd="0" presId="urn:microsoft.com/office/officeart/2005/8/layout/hierarchy1"/>
    <dgm:cxn modelId="{801CE2C6-1E4B-4D5F-BFB3-628542B07B9E}" type="presParOf" srcId="{C5ABFF62-6169-4C35-954B-2E04D6B62F8A}" destId="{967D016D-BF0D-4D33-8B30-D8F06BCC70E4}" srcOrd="4" destOrd="0" presId="urn:microsoft.com/office/officeart/2005/8/layout/hierarchy1"/>
    <dgm:cxn modelId="{081826C3-B154-40B5-B402-2E2A3F8A8579}" type="presParOf" srcId="{C5ABFF62-6169-4C35-954B-2E04D6B62F8A}" destId="{E15063EA-60C8-48B5-A00E-F6774F6402DD}" srcOrd="5" destOrd="0" presId="urn:microsoft.com/office/officeart/2005/8/layout/hierarchy1"/>
    <dgm:cxn modelId="{9D3C898E-B6DA-46D7-8F81-9A2799A35B49}" type="presParOf" srcId="{E15063EA-60C8-48B5-A00E-F6774F6402DD}" destId="{772BB429-5EF6-4593-BA14-A7543C0A6B22}" srcOrd="0" destOrd="0" presId="urn:microsoft.com/office/officeart/2005/8/layout/hierarchy1"/>
    <dgm:cxn modelId="{A29D1B0F-C008-4D0E-8ED4-E8D0D65864CB}" type="presParOf" srcId="{772BB429-5EF6-4593-BA14-A7543C0A6B22}" destId="{AA66C318-B37D-4C8E-BCCC-1E8CF3696ADE}" srcOrd="0" destOrd="0" presId="urn:microsoft.com/office/officeart/2005/8/layout/hierarchy1"/>
    <dgm:cxn modelId="{2CA04C66-31A9-4332-8436-32BEF9ACE086}" type="presParOf" srcId="{772BB429-5EF6-4593-BA14-A7543C0A6B22}" destId="{4CA005BD-0EBD-446F-893C-CED11E0F51F4}" srcOrd="1" destOrd="0" presId="urn:microsoft.com/office/officeart/2005/8/layout/hierarchy1"/>
    <dgm:cxn modelId="{E78F1634-B423-4B8E-ABEC-7277AE629A5C}" type="presParOf" srcId="{E15063EA-60C8-48B5-A00E-F6774F6402DD}" destId="{7DFFC9EA-B921-442E-9D80-8DB765C75FFB}"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FD94B19-8F33-4704-8F1F-58524E7782E9}" type="doc">
      <dgm:prSet loTypeId="urn:microsoft.com/office/officeart/2005/8/layout/process2" loCatId="process" qsTypeId="urn:microsoft.com/office/officeart/2005/8/quickstyle/simple2" qsCatId="simple" csTypeId="urn:microsoft.com/office/officeart/2005/8/colors/colorful1" csCatId="colorful" phldr="1"/>
      <dgm:spPr/>
    </dgm:pt>
    <dgm:pt modelId="{6F220DD5-8B3E-4A4E-B4A6-04636DC32A4E}">
      <dgm:prSet phldrT="[Text]" phldr="0"/>
      <dgm:spPr>
        <a:ln>
          <a:solidFill>
            <a:srgbClr val="00BEE0"/>
          </a:solidFill>
        </a:ln>
      </dgm:spPr>
      <dgm:t>
        <a:bodyPr/>
        <a:lstStyle/>
        <a:p>
          <a:pPr rtl="0"/>
          <a:r>
            <a:rPr lang="en-US">
              <a:latin typeface="Arial Black" panose="020B0A04020102020204"/>
            </a:rPr>
            <a:t>Chassis Frame</a:t>
          </a:r>
          <a:endParaRPr lang="en-US"/>
        </a:p>
      </dgm:t>
    </dgm:pt>
    <dgm:pt modelId="{D8282877-045E-4300-83A6-01D598C25C25}" type="parTrans" cxnId="{7112A62A-5E41-4F3B-99F8-7945B011578E}">
      <dgm:prSet/>
      <dgm:spPr/>
      <dgm:t>
        <a:bodyPr/>
        <a:lstStyle/>
        <a:p>
          <a:endParaRPr lang="en-US"/>
        </a:p>
      </dgm:t>
    </dgm:pt>
    <dgm:pt modelId="{41FA0538-E440-46A9-8BBC-55EDC9E88C31}" type="sibTrans" cxnId="{7112A62A-5E41-4F3B-99F8-7945B011578E}">
      <dgm:prSet/>
      <dgm:spPr>
        <a:ln>
          <a:solidFill>
            <a:srgbClr val="00BEE0"/>
          </a:solidFill>
        </a:ln>
      </dgm:spPr>
      <dgm:t>
        <a:bodyPr/>
        <a:lstStyle/>
        <a:p>
          <a:endParaRPr lang="en-US"/>
        </a:p>
      </dgm:t>
    </dgm:pt>
    <dgm:pt modelId="{9EEB198C-2934-4098-BB16-77E4E883D87C}">
      <dgm:prSet phldrT="[Text]" phldr="0"/>
      <dgm:spPr>
        <a:solidFill>
          <a:srgbClr val="4000EC"/>
        </a:solidFill>
        <a:ln>
          <a:solidFill>
            <a:srgbClr val="4000EC"/>
          </a:solidFill>
        </a:ln>
      </dgm:spPr>
      <dgm:t>
        <a:bodyPr/>
        <a:lstStyle/>
        <a:p>
          <a:pPr rtl="0"/>
          <a:r>
            <a:rPr lang="en-US">
              <a:latin typeface="Arial Black" panose="020B0A04020102020204"/>
            </a:rPr>
            <a:t>Custom Brackets</a:t>
          </a:r>
          <a:endParaRPr lang="en-US"/>
        </a:p>
      </dgm:t>
    </dgm:pt>
    <dgm:pt modelId="{F0F4DC0A-DAC7-442F-B621-69C51BD7D614}" type="parTrans" cxnId="{D0188AEC-61D4-4996-AD7E-09DC5D2FF644}">
      <dgm:prSet/>
      <dgm:spPr/>
      <dgm:t>
        <a:bodyPr/>
        <a:lstStyle/>
        <a:p>
          <a:endParaRPr lang="en-US"/>
        </a:p>
      </dgm:t>
    </dgm:pt>
    <dgm:pt modelId="{FEDCC44A-D1C4-472A-8DBB-4A6826BA35DD}" type="sibTrans" cxnId="{D0188AEC-61D4-4996-AD7E-09DC5D2FF644}">
      <dgm:prSet/>
      <dgm:spPr>
        <a:solidFill>
          <a:srgbClr val="4000EC"/>
        </a:solidFill>
        <a:ln>
          <a:solidFill>
            <a:srgbClr val="4000EC"/>
          </a:solidFill>
        </a:ln>
      </dgm:spPr>
      <dgm:t>
        <a:bodyPr/>
        <a:lstStyle/>
        <a:p>
          <a:endParaRPr lang="en-US"/>
        </a:p>
      </dgm:t>
    </dgm:pt>
    <dgm:pt modelId="{D2DD3BFC-97E7-4571-9C85-9C6F3F2FE799}">
      <dgm:prSet phldrT="[Text]" phldr="0"/>
      <dgm:spPr>
        <a:solidFill>
          <a:srgbClr val="B9C9DA"/>
        </a:solidFill>
        <a:ln>
          <a:solidFill>
            <a:srgbClr val="B9C9DA"/>
          </a:solidFill>
        </a:ln>
      </dgm:spPr>
      <dgm:t>
        <a:bodyPr/>
        <a:lstStyle/>
        <a:p>
          <a:pPr rtl="0"/>
          <a:r>
            <a:rPr lang="en-US">
              <a:latin typeface="Arial Black" panose="020B0A04020102020204"/>
            </a:rPr>
            <a:t>Nuts and Bolts</a:t>
          </a:r>
          <a:endParaRPr lang="en-US"/>
        </a:p>
      </dgm:t>
    </dgm:pt>
    <dgm:pt modelId="{CF480263-B79D-416E-AAB3-FEF806525FD9}" type="parTrans" cxnId="{D8863A28-F4DD-41AB-AE31-2363DF731219}">
      <dgm:prSet/>
      <dgm:spPr/>
      <dgm:t>
        <a:bodyPr/>
        <a:lstStyle/>
        <a:p>
          <a:endParaRPr lang="en-US"/>
        </a:p>
      </dgm:t>
    </dgm:pt>
    <dgm:pt modelId="{E02E8757-7BB7-432D-AAF4-E1D6A15C6807}" type="sibTrans" cxnId="{D8863A28-F4DD-41AB-AE31-2363DF731219}">
      <dgm:prSet/>
      <dgm:spPr>
        <a:solidFill>
          <a:srgbClr val="B9C9DA"/>
        </a:solidFill>
        <a:ln>
          <a:solidFill>
            <a:srgbClr val="B9C9DA"/>
          </a:solidFill>
        </a:ln>
      </dgm:spPr>
      <dgm:t>
        <a:bodyPr/>
        <a:lstStyle/>
        <a:p>
          <a:endParaRPr lang="en-US"/>
        </a:p>
      </dgm:t>
    </dgm:pt>
    <dgm:pt modelId="{B6CAC118-3CB7-41DC-AD28-964530E7E164}">
      <dgm:prSet phldr="0"/>
      <dgm:spPr>
        <a:solidFill>
          <a:srgbClr val="FF0000"/>
        </a:solidFill>
        <a:ln>
          <a:solidFill>
            <a:srgbClr val="FF0000"/>
          </a:solidFill>
        </a:ln>
      </dgm:spPr>
      <dgm:t>
        <a:bodyPr/>
        <a:lstStyle/>
        <a:p>
          <a:pPr rtl="0"/>
          <a:r>
            <a:rPr lang="en-US">
              <a:latin typeface="Arial Black" panose="020B0A04020102020204"/>
            </a:rPr>
            <a:t>Mast</a:t>
          </a:r>
        </a:p>
      </dgm:t>
    </dgm:pt>
    <dgm:pt modelId="{778BBE4A-ADEB-4F5A-89A7-20B038820CF7}" type="parTrans" cxnId="{35417B54-119B-47C6-81E5-5FEDD5C419CA}">
      <dgm:prSet/>
      <dgm:spPr/>
      <dgm:t>
        <a:bodyPr/>
        <a:lstStyle/>
        <a:p>
          <a:endParaRPr lang="en-US"/>
        </a:p>
      </dgm:t>
    </dgm:pt>
    <dgm:pt modelId="{266C716C-50AB-48F4-90DD-70356D6C14EA}" type="sibTrans" cxnId="{35417B54-119B-47C6-81E5-5FEDD5C419CA}">
      <dgm:prSet/>
      <dgm:spPr>
        <a:solidFill>
          <a:srgbClr val="FF0000"/>
        </a:solidFill>
        <a:ln>
          <a:solidFill>
            <a:srgbClr val="FF0000"/>
          </a:solidFill>
        </a:ln>
      </dgm:spPr>
      <dgm:t>
        <a:bodyPr/>
        <a:lstStyle/>
        <a:p>
          <a:endParaRPr lang="en-US"/>
        </a:p>
        <a:p>
          <a:endParaRPr lang="en-US"/>
        </a:p>
      </dgm:t>
    </dgm:pt>
    <dgm:pt modelId="{66A09A8C-5114-4487-8622-725DD4850D7F}">
      <dgm:prSet phldr="0"/>
      <dgm:spPr>
        <a:solidFill>
          <a:srgbClr val="8EDB2C"/>
        </a:solidFill>
        <a:ln>
          <a:solidFill>
            <a:srgbClr val="8EDB2C"/>
          </a:solidFill>
        </a:ln>
      </dgm:spPr>
      <dgm:t>
        <a:bodyPr/>
        <a:lstStyle/>
        <a:p>
          <a:pPr rtl="0"/>
          <a:r>
            <a:rPr lang="en-US">
              <a:latin typeface="Arial Black" panose="020B0A04020102020204"/>
            </a:rPr>
            <a:t>Motor Mounts</a:t>
          </a:r>
        </a:p>
      </dgm:t>
    </dgm:pt>
    <dgm:pt modelId="{5A2C08F2-E6E3-492A-90ED-8C81C7871354}" type="parTrans" cxnId="{D5ACC2C4-C7AF-49C9-9509-E5550CBA3878}">
      <dgm:prSet/>
      <dgm:spPr/>
      <dgm:t>
        <a:bodyPr/>
        <a:lstStyle/>
        <a:p>
          <a:endParaRPr lang="en-US"/>
        </a:p>
      </dgm:t>
    </dgm:pt>
    <dgm:pt modelId="{12B0573C-9484-4B75-BF8C-C1DB716902FA}" type="sibTrans" cxnId="{D5ACC2C4-C7AF-49C9-9509-E5550CBA3878}">
      <dgm:prSet/>
      <dgm:spPr/>
      <dgm:t>
        <a:bodyPr/>
        <a:lstStyle/>
        <a:p>
          <a:endParaRPr lang="en-US"/>
        </a:p>
      </dgm:t>
    </dgm:pt>
    <dgm:pt modelId="{A97EB0A5-F4A1-4BE5-B0F2-68B52DB81616}" type="pres">
      <dgm:prSet presAssocID="{6FD94B19-8F33-4704-8F1F-58524E7782E9}" presName="linearFlow" presStyleCnt="0">
        <dgm:presLayoutVars>
          <dgm:resizeHandles val="exact"/>
        </dgm:presLayoutVars>
      </dgm:prSet>
      <dgm:spPr/>
    </dgm:pt>
    <dgm:pt modelId="{33560C4D-5177-49F3-8059-6208890A7A26}" type="pres">
      <dgm:prSet presAssocID="{6F220DD5-8B3E-4A4E-B4A6-04636DC32A4E}" presName="node" presStyleLbl="node1" presStyleIdx="0" presStyleCnt="5">
        <dgm:presLayoutVars>
          <dgm:bulletEnabled val="1"/>
        </dgm:presLayoutVars>
      </dgm:prSet>
      <dgm:spPr/>
      <dgm:t>
        <a:bodyPr/>
        <a:lstStyle/>
        <a:p>
          <a:endParaRPr lang="en-US"/>
        </a:p>
      </dgm:t>
    </dgm:pt>
    <dgm:pt modelId="{C2A3D7F6-AF90-47A3-AF29-CC72CDD06D40}" type="pres">
      <dgm:prSet presAssocID="{41FA0538-E440-46A9-8BBC-55EDC9E88C31}" presName="sibTrans" presStyleLbl="sibTrans2D1" presStyleIdx="0" presStyleCnt="4"/>
      <dgm:spPr/>
      <dgm:t>
        <a:bodyPr/>
        <a:lstStyle/>
        <a:p>
          <a:endParaRPr lang="en-US"/>
        </a:p>
      </dgm:t>
    </dgm:pt>
    <dgm:pt modelId="{21949B7E-31B0-4C23-8A79-7432FFD22114}" type="pres">
      <dgm:prSet presAssocID="{41FA0538-E440-46A9-8BBC-55EDC9E88C31}" presName="connectorText" presStyleLbl="sibTrans2D1" presStyleIdx="0" presStyleCnt="4"/>
      <dgm:spPr/>
      <dgm:t>
        <a:bodyPr/>
        <a:lstStyle/>
        <a:p>
          <a:endParaRPr lang="en-US"/>
        </a:p>
      </dgm:t>
    </dgm:pt>
    <dgm:pt modelId="{C004543F-D4B3-400C-918F-EE18FE7D8B04}" type="pres">
      <dgm:prSet presAssocID="{9EEB198C-2934-4098-BB16-77E4E883D87C}" presName="node" presStyleLbl="node1" presStyleIdx="1" presStyleCnt="5">
        <dgm:presLayoutVars>
          <dgm:bulletEnabled val="1"/>
        </dgm:presLayoutVars>
      </dgm:prSet>
      <dgm:spPr/>
      <dgm:t>
        <a:bodyPr/>
        <a:lstStyle/>
        <a:p>
          <a:endParaRPr lang="en-US"/>
        </a:p>
      </dgm:t>
    </dgm:pt>
    <dgm:pt modelId="{C4CF147B-13DD-49FF-92C6-BA8575E6D72E}" type="pres">
      <dgm:prSet presAssocID="{FEDCC44A-D1C4-472A-8DBB-4A6826BA35DD}" presName="sibTrans" presStyleLbl="sibTrans2D1" presStyleIdx="1" presStyleCnt="4"/>
      <dgm:spPr/>
      <dgm:t>
        <a:bodyPr/>
        <a:lstStyle/>
        <a:p>
          <a:endParaRPr lang="en-US"/>
        </a:p>
      </dgm:t>
    </dgm:pt>
    <dgm:pt modelId="{CA8CDE13-CFAD-48F6-B089-9076007C24F6}" type="pres">
      <dgm:prSet presAssocID="{FEDCC44A-D1C4-472A-8DBB-4A6826BA35DD}" presName="connectorText" presStyleLbl="sibTrans2D1" presStyleIdx="1" presStyleCnt="4"/>
      <dgm:spPr/>
      <dgm:t>
        <a:bodyPr/>
        <a:lstStyle/>
        <a:p>
          <a:endParaRPr lang="en-US"/>
        </a:p>
      </dgm:t>
    </dgm:pt>
    <dgm:pt modelId="{643FF682-D364-444B-8E3B-A76EDA60D0E4}" type="pres">
      <dgm:prSet presAssocID="{D2DD3BFC-97E7-4571-9C85-9C6F3F2FE799}" presName="node" presStyleLbl="node1" presStyleIdx="2" presStyleCnt="5">
        <dgm:presLayoutVars>
          <dgm:bulletEnabled val="1"/>
        </dgm:presLayoutVars>
      </dgm:prSet>
      <dgm:spPr/>
      <dgm:t>
        <a:bodyPr/>
        <a:lstStyle/>
        <a:p>
          <a:endParaRPr lang="en-US"/>
        </a:p>
      </dgm:t>
    </dgm:pt>
    <dgm:pt modelId="{0548867E-5C95-462E-9C0C-EAD8813B6372}" type="pres">
      <dgm:prSet presAssocID="{E02E8757-7BB7-432D-AAF4-E1D6A15C6807}" presName="sibTrans" presStyleLbl="sibTrans2D1" presStyleIdx="2" presStyleCnt="4"/>
      <dgm:spPr/>
      <dgm:t>
        <a:bodyPr/>
        <a:lstStyle/>
        <a:p>
          <a:endParaRPr lang="en-US"/>
        </a:p>
      </dgm:t>
    </dgm:pt>
    <dgm:pt modelId="{88749797-C11C-44E1-AFA6-4E160B256AF5}" type="pres">
      <dgm:prSet presAssocID="{E02E8757-7BB7-432D-AAF4-E1D6A15C6807}" presName="connectorText" presStyleLbl="sibTrans2D1" presStyleIdx="2" presStyleCnt="4"/>
      <dgm:spPr/>
      <dgm:t>
        <a:bodyPr/>
        <a:lstStyle/>
        <a:p>
          <a:endParaRPr lang="en-US"/>
        </a:p>
      </dgm:t>
    </dgm:pt>
    <dgm:pt modelId="{F3E89197-2A65-4BE5-BC9F-591504A2ED78}" type="pres">
      <dgm:prSet presAssocID="{B6CAC118-3CB7-41DC-AD28-964530E7E164}" presName="node" presStyleLbl="node1" presStyleIdx="3" presStyleCnt="5">
        <dgm:presLayoutVars>
          <dgm:bulletEnabled val="1"/>
        </dgm:presLayoutVars>
      </dgm:prSet>
      <dgm:spPr/>
      <dgm:t>
        <a:bodyPr/>
        <a:lstStyle/>
        <a:p>
          <a:endParaRPr lang="en-US"/>
        </a:p>
      </dgm:t>
    </dgm:pt>
    <dgm:pt modelId="{18304B07-D35E-4C5F-BFA0-688FA7CF8F06}" type="pres">
      <dgm:prSet presAssocID="{266C716C-50AB-48F4-90DD-70356D6C14EA}" presName="sibTrans" presStyleLbl="sibTrans2D1" presStyleIdx="3" presStyleCnt="4"/>
      <dgm:spPr/>
      <dgm:t>
        <a:bodyPr/>
        <a:lstStyle/>
        <a:p>
          <a:endParaRPr lang="en-US"/>
        </a:p>
      </dgm:t>
    </dgm:pt>
    <dgm:pt modelId="{DA38F584-A2CF-4702-AA3E-456FFF6C1EAA}" type="pres">
      <dgm:prSet presAssocID="{266C716C-50AB-48F4-90DD-70356D6C14EA}" presName="connectorText" presStyleLbl="sibTrans2D1" presStyleIdx="3" presStyleCnt="4"/>
      <dgm:spPr/>
      <dgm:t>
        <a:bodyPr/>
        <a:lstStyle/>
        <a:p>
          <a:endParaRPr lang="en-US"/>
        </a:p>
      </dgm:t>
    </dgm:pt>
    <dgm:pt modelId="{1EDBBBF7-9AC8-4068-BE6A-90EAC793BBFF}" type="pres">
      <dgm:prSet presAssocID="{66A09A8C-5114-4487-8622-725DD4850D7F}" presName="node" presStyleLbl="node1" presStyleIdx="4" presStyleCnt="5">
        <dgm:presLayoutVars>
          <dgm:bulletEnabled val="1"/>
        </dgm:presLayoutVars>
      </dgm:prSet>
      <dgm:spPr/>
      <dgm:t>
        <a:bodyPr/>
        <a:lstStyle/>
        <a:p>
          <a:endParaRPr lang="en-US"/>
        </a:p>
      </dgm:t>
    </dgm:pt>
  </dgm:ptLst>
  <dgm:cxnLst>
    <dgm:cxn modelId="{38F49D84-F8CD-DA45-8423-ACCFAFB6897E}" type="presOf" srcId="{FEDCC44A-D1C4-472A-8DBB-4A6826BA35DD}" destId="{C4CF147B-13DD-49FF-92C6-BA8575E6D72E}" srcOrd="0" destOrd="0" presId="urn:microsoft.com/office/officeart/2005/8/layout/process2"/>
    <dgm:cxn modelId="{A328F605-0A34-564F-A4A3-754AFA1B6B8B}" type="presOf" srcId="{6FD94B19-8F33-4704-8F1F-58524E7782E9}" destId="{A97EB0A5-F4A1-4BE5-B0F2-68B52DB81616}" srcOrd="0" destOrd="0" presId="urn:microsoft.com/office/officeart/2005/8/layout/process2"/>
    <dgm:cxn modelId="{05EECBED-6A6A-FC4B-82D9-BCFC378C88B6}" type="presOf" srcId="{66A09A8C-5114-4487-8622-725DD4850D7F}" destId="{1EDBBBF7-9AC8-4068-BE6A-90EAC793BBFF}" srcOrd="0" destOrd="0" presId="urn:microsoft.com/office/officeart/2005/8/layout/process2"/>
    <dgm:cxn modelId="{8A0E8782-E232-9F40-9AC7-D2143C747BA3}" type="presOf" srcId="{41FA0538-E440-46A9-8BBC-55EDC9E88C31}" destId="{C2A3D7F6-AF90-47A3-AF29-CC72CDD06D40}" srcOrd="0" destOrd="0" presId="urn:microsoft.com/office/officeart/2005/8/layout/process2"/>
    <dgm:cxn modelId="{35417B54-119B-47C6-81E5-5FEDD5C419CA}" srcId="{6FD94B19-8F33-4704-8F1F-58524E7782E9}" destId="{B6CAC118-3CB7-41DC-AD28-964530E7E164}" srcOrd="3" destOrd="0" parTransId="{778BBE4A-ADEB-4F5A-89A7-20B038820CF7}" sibTransId="{266C716C-50AB-48F4-90DD-70356D6C14EA}"/>
    <dgm:cxn modelId="{5F368B9A-893F-5246-9695-9602B3C9086B}" type="presOf" srcId="{E02E8757-7BB7-432D-AAF4-E1D6A15C6807}" destId="{0548867E-5C95-462E-9C0C-EAD8813B6372}" srcOrd="0" destOrd="0" presId="urn:microsoft.com/office/officeart/2005/8/layout/process2"/>
    <dgm:cxn modelId="{D8863A28-F4DD-41AB-AE31-2363DF731219}" srcId="{6FD94B19-8F33-4704-8F1F-58524E7782E9}" destId="{D2DD3BFC-97E7-4571-9C85-9C6F3F2FE799}" srcOrd="2" destOrd="0" parTransId="{CF480263-B79D-416E-AAB3-FEF806525FD9}" sibTransId="{E02E8757-7BB7-432D-AAF4-E1D6A15C6807}"/>
    <dgm:cxn modelId="{BD8E8D82-8005-2A46-94A4-7759F852EEC8}" type="presOf" srcId="{266C716C-50AB-48F4-90DD-70356D6C14EA}" destId="{DA38F584-A2CF-4702-AA3E-456FFF6C1EAA}" srcOrd="1" destOrd="0" presId="urn:microsoft.com/office/officeart/2005/8/layout/process2"/>
    <dgm:cxn modelId="{EF5A755C-AB3E-5D4C-BE90-DB354DD45879}" type="presOf" srcId="{D2DD3BFC-97E7-4571-9C85-9C6F3F2FE799}" destId="{643FF682-D364-444B-8E3B-A76EDA60D0E4}" srcOrd="0" destOrd="0" presId="urn:microsoft.com/office/officeart/2005/8/layout/process2"/>
    <dgm:cxn modelId="{D0188AEC-61D4-4996-AD7E-09DC5D2FF644}" srcId="{6FD94B19-8F33-4704-8F1F-58524E7782E9}" destId="{9EEB198C-2934-4098-BB16-77E4E883D87C}" srcOrd="1" destOrd="0" parTransId="{F0F4DC0A-DAC7-442F-B621-69C51BD7D614}" sibTransId="{FEDCC44A-D1C4-472A-8DBB-4A6826BA35DD}"/>
    <dgm:cxn modelId="{4A808A26-9871-314C-8512-E97147DAFD7D}" type="presOf" srcId="{9EEB198C-2934-4098-BB16-77E4E883D87C}" destId="{C004543F-D4B3-400C-918F-EE18FE7D8B04}" srcOrd="0" destOrd="0" presId="urn:microsoft.com/office/officeart/2005/8/layout/process2"/>
    <dgm:cxn modelId="{CDA817B7-A880-6B4A-BADB-5B6552FA1B4D}" type="presOf" srcId="{266C716C-50AB-48F4-90DD-70356D6C14EA}" destId="{18304B07-D35E-4C5F-BFA0-688FA7CF8F06}" srcOrd="0" destOrd="0" presId="urn:microsoft.com/office/officeart/2005/8/layout/process2"/>
    <dgm:cxn modelId="{F56556A9-03E5-2542-9292-491779D1E50F}" type="presOf" srcId="{B6CAC118-3CB7-41DC-AD28-964530E7E164}" destId="{F3E89197-2A65-4BE5-BC9F-591504A2ED78}" srcOrd="0" destOrd="0" presId="urn:microsoft.com/office/officeart/2005/8/layout/process2"/>
    <dgm:cxn modelId="{225F3D08-8F62-1B48-93B5-97A6FB18BF28}" type="presOf" srcId="{41FA0538-E440-46A9-8BBC-55EDC9E88C31}" destId="{21949B7E-31B0-4C23-8A79-7432FFD22114}" srcOrd="1" destOrd="0" presId="urn:microsoft.com/office/officeart/2005/8/layout/process2"/>
    <dgm:cxn modelId="{B2561D64-91DA-4C42-9C0F-4164B907E412}" type="presOf" srcId="{E02E8757-7BB7-432D-AAF4-E1D6A15C6807}" destId="{88749797-C11C-44E1-AFA6-4E160B256AF5}" srcOrd="1" destOrd="0" presId="urn:microsoft.com/office/officeart/2005/8/layout/process2"/>
    <dgm:cxn modelId="{7112A62A-5E41-4F3B-99F8-7945B011578E}" srcId="{6FD94B19-8F33-4704-8F1F-58524E7782E9}" destId="{6F220DD5-8B3E-4A4E-B4A6-04636DC32A4E}" srcOrd="0" destOrd="0" parTransId="{D8282877-045E-4300-83A6-01D598C25C25}" sibTransId="{41FA0538-E440-46A9-8BBC-55EDC9E88C31}"/>
    <dgm:cxn modelId="{D5ACC2C4-C7AF-49C9-9509-E5550CBA3878}" srcId="{6FD94B19-8F33-4704-8F1F-58524E7782E9}" destId="{66A09A8C-5114-4487-8622-725DD4850D7F}" srcOrd="4" destOrd="0" parTransId="{5A2C08F2-E6E3-492A-90ED-8C81C7871354}" sibTransId="{12B0573C-9484-4B75-BF8C-C1DB716902FA}"/>
    <dgm:cxn modelId="{2E734B62-CA2E-A348-AF43-438E66E47415}" type="presOf" srcId="{FEDCC44A-D1C4-472A-8DBB-4A6826BA35DD}" destId="{CA8CDE13-CFAD-48F6-B089-9076007C24F6}" srcOrd="1" destOrd="0" presId="urn:microsoft.com/office/officeart/2005/8/layout/process2"/>
    <dgm:cxn modelId="{5AF85CFF-067E-6F4A-B691-180186B2D9C3}" type="presOf" srcId="{6F220DD5-8B3E-4A4E-B4A6-04636DC32A4E}" destId="{33560C4D-5177-49F3-8059-6208890A7A26}" srcOrd="0" destOrd="0" presId="urn:microsoft.com/office/officeart/2005/8/layout/process2"/>
    <dgm:cxn modelId="{A8AFF2BB-FAB1-3D4C-844F-6A212BF6FE4A}" type="presParOf" srcId="{A97EB0A5-F4A1-4BE5-B0F2-68B52DB81616}" destId="{33560C4D-5177-49F3-8059-6208890A7A26}" srcOrd="0" destOrd="0" presId="urn:microsoft.com/office/officeart/2005/8/layout/process2"/>
    <dgm:cxn modelId="{8E9F68AB-9ED4-FF46-A7E3-E4B20C92A975}" type="presParOf" srcId="{A97EB0A5-F4A1-4BE5-B0F2-68B52DB81616}" destId="{C2A3D7F6-AF90-47A3-AF29-CC72CDD06D40}" srcOrd="1" destOrd="0" presId="urn:microsoft.com/office/officeart/2005/8/layout/process2"/>
    <dgm:cxn modelId="{54BF5F54-CDD9-8045-A55B-D5D57E30B26C}" type="presParOf" srcId="{C2A3D7F6-AF90-47A3-AF29-CC72CDD06D40}" destId="{21949B7E-31B0-4C23-8A79-7432FFD22114}" srcOrd="0" destOrd="0" presId="urn:microsoft.com/office/officeart/2005/8/layout/process2"/>
    <dgm:cxn modelId="{93361CB5-5E24-2B42-A464-3780B3A0A80C}" type="presParOf" srcId="{A97EB0A5-F4A1-4BE5-B0F2-68B52DB81616}" destId="{C004543F-D4B3-400C-918F-EE18FE7D8B04}" srcOrd="2" destOrd="0" presId="urn:microsoft.com/office/officeart/2005/8/layout/process2"/>
    <dgm:cxn modelId="{D850B047-2256-0647-A5AF-0CA06CC43F41}" type="presParOf" srcId="{A97EB0A5-F4A1-4BE5-B0F2-68B52DB81616}" destId="{C4CF147B-13DD-49FF-92C6-BA8575E6D72E}" srcOrd="3" destOrd="0" presId="urn:microsoft.com/office/officeart/2005/8/layout/process2"/>
    <dgm:cxn modelId="{99F2DD87-A32E-2844-B5E3-9BEB61EF5232}" type="presParOf" srcId="{C4CF147B-13DD-49FF-92C6-BA8575E6D72E}" destId="{CA8CDE13-CFAD-48F6-B089-9076007C24F6}" srcOrd="0" destOrd="0" presId="urn:microsoft.com/office/officeart/2005/8/layout/process2"/>
    <dgm:cxn modelId="{AD268AB0-E15A-D447-A418-DCDECCECF20F}" type="presParOf" srcId="{A97EB0A5-F4A1-4BE5-B0F2-68B52DB81616}" destId="{643FF682-D364-444B-8E3B-A76EDA60D0E4}" srcOrd="4" destOrd="0" presId="urn:microsoft.com/office/officeart/2005/8/layout/process2"/>
    <dgm:cxn modelId="{8A38B9A1-74C8-3E46-A12E-42CAB28C1E6D}" type="presParOf" srcId="{A97EB0A5-F4A1-4BE5-B0F2-68B52DB81616}" destId="{0548867E-5C95-462E-9C0C-EAD8813B6372}" srcOrd="5" destOrd="0" presId="urn:microsoft.com/office/officeart/2005/8/layout/process2"/>
    <dgm:cxn modelId="{02330203-6C13-664C-A4A5-81A9AEAB4BC2}" type="presParOf" srcId="{0548867E-5C95-462E-9C0C-EAD8813B6372}" destId="{88749797-C11C-44E1-AFA6-4E160B256AF5}" srcOrd="0" destOrd="0" presId="urn:microsoft.com/office/officeart/2005/8/layout/process2"/>
    <dgm:cxn modelId="{33C1D683-2148-0744-9231-2F0DE29BB8D3}" type="presParOf" srcId="{A97EB0A5-F4A1-4BE5-B0F2-68B52DB81616}" destId="{F3E89197-2A65-4BE5-BC9F-591504A2ED78}" srcOrd="6" destOrd="0" presId="urn:microsoft.com/office/officeart/2005/8/layout/process2"/>
    <dgm:cxn modelId="{CCCD99F0-A4DD-9548-9702-FE5B58DE6D59}" type="presParOf" srcId="{A97EB0A5-F4A1-4BE5-B0F2-68B52DB81616}" destId="{18304B07-D35E-4C5F-BFA0-688FA7CF8F06}" srcOrd="7" destOrd="0" presId="urn:microsoft.com/office/officeart/2005/8/layout/process2"/>
    <dgm:cxn modelId="{65AC7560-0480-B543-9C87-335567CB4ECE}" type="presParOf" srcId="{18304B07-D35E-4C5F-BFA0-688FA7CF8F06}" destId="{DA38F584-A2CF-4702-AA3E-456FFF6C1EAA}" srcOrd="0" destOrd="0" presId="urn:microsoft.com/office/officeart/2005/8/layout/process2"/>
    <dgm:cxn modelId="{82BE7FE4-A4D8-9644-AAF1-2F609BEF6862}" type="presParOf" srcId="{A97EB0A5-F4A1-4BE5-B0F2-68B52DB81616}" destId="{1EDBBBF7-9AC8-4068-BE6A-90EAC793BBFF}" srcOrd="8" destOrd="0" presId="urn:microsoft.com/office/officeart/2005/8/layout/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FD94B19-8F33-4704-8F1F-58524E7782E9}" type="doc">
      <dgm:prSet loTypeId="urn:microsoft.com/office/officeart/2005/8/layout/process2" loCatId="process" qsTypeId="urn:microsoft.com/office/officeart/2005/8/quickstyle/simple2" qsCatId="simple" csTypeId="urn:microsoft.com/office/officeart/2005/8/colors/colorful1" csCatId="colorful" phldr="1"/>
      <dgm:spPr/>
    </dgm:pt>
    <dgm:pt modelId="{6F220DD5-8B3E-4A4E-B4A6-04636DC32A4E}">
      <dgm:prSet phldrT="[Text]" phldr="0"/>
      <dgm:spPr>
        <a:ln>
          <a:solidFill>
            <a:srgbClr val="00BEE0"/>
          </a:solidFill>
        </a:ln>
      </dgm:spPr>
      <dgm:t>
        <a:bodyPr/>
        <a:lstStyle/>
        <a:p>
          <a:pPr rtl="0"/>
          <a:r>
            <a:rPr lang="en-US">
              <a:latin typeface="Arial Black" panose="020B0A04020102020204"/>
            </a:rPr>
            <a:t>Chassis Frame</a:t>
          </a:r>
          <a:endParaRPr lang="en-US"/>
        </a:p>
      </dgm:t>
    </dgm:pt>
    <dgm:pt modelId="{D8282877-045E-4300-83A6-01D598C25C25}" type="parTrans" cxnId="{7112A62A-5E41-4F3B-99F8-7945B011578E}">
      <dgm:prSet/>
      <dgm:spPr/>
      <dgm:t>
        <a:bodyPr/>
        <a:lstStyle/>
        <a:p>
          <a:endParaRPr lang="en-US"/>
        </a:p>
      </dgm:t>
    </dgm:pt>
    <dgm:pt modelId="{41FA0538-E440-46A9-8BBC-55EDC9E88C31}" type="sibTrans" cxnId="{7112A62A-5E41-4F3B-99F8-7945B011578E}">
      <dgm:prSet/>
      <dgm:spPr>
        <a:ln>
          <a:solidFill>
            <a:srgbClr val="00BEE0"/>
          </a:solidFill>
        </a:ln>
      </dgm:spPr>
      <dgm:t>
        <a:bodyPr/>
        <a:lstStyle/>
        <a:p>
          <a:endParaRPr lang="en-US"/>
        </a:p>
      </dgm:t>
    </dgm:pt>
    <dgm:pt modelId="{9EEB198C-2934-4098-BB16-77E4E883D87C}">
      <dgm:prSet phldrT="[Text]" phldr="0"/>
      <dgm:spPr>
        <a:solidFill>
          <a:srgbClr val="4000EC"/>
        </a:solidFill>
        <a:ln>
          <a:solidFill>
            <a:srgbClr val="4000EC"/>
          </a:solidFill>
        </a:ln>
      </dgm:spPr>
      <dgm:t>
        <a:bodyPr/>
        <a:lstStyle/>
        <a:p>
          <a:pPr rtl="0"/>
          <a:r>
            <a:rPr lang="en-US">
              <a:latin typeface="Arial Black" panose="020B0A04020102020204"/>
            </a:rPr>
            <a:t>Custom Brackets</a:t>
          </a:r>
          <a:endParaRPr lang="en-US"/>
        </a:p>
      </dgm:t>
    </dgm:pt>
    <dgm:pt modelId="{F0F4DC0A-DAC7-442F-B621-69C51BD7D614}" type="parTrans" cxnId="{D0188AEC-61D4-4996-AD7E-09DC5D2FF644}">
      <dgm:prSet/>
      <dgm:spPr/>
      <dgm:t>
        <a:bodyPr/>
        <a:lstStyle/>
        <a:p>
          <a:endParaRPr lang="en-US"/>
        </a:p>
      </dgm:t>
    </dgm:pt>
    <dgm:pt modelId="{FEDCC44A-D1C4-472A-8DBB-4A6826BA35DD}" type="sibTrans" cxnId="{D0188AEC-61D4-4996-AD7E-09DC5D2FF644}">
      <dgm:prSet/>
      <dgm:spPr>
        <a:solidFill>
          <a:srgbClr val="4000EC"/>
        </a:solidFill>
        <a:ln>
          <a:solidFill>
            <a:srgbClr val="4000EC"/>
          </a:solidFill>
        </a:ln>
      </dgm:spPr>
      <dgm:t>
        <a:bodyPr/>
        <a:lstStyle/>
        <a:p>
          <a:endParaRPr lang="en-US"/>
        </a:p>
      </dgm:t>
    </dgm:pt>
    <dgm:pt modelId="{D2DD3BFC-97E7-4571-9C85-9C6F3F2FE799}">
      <dgm:prSet phldrT="[Text]" phldr="0"/>
      <dgm:spPr>
        <a:solidFill>
          <a:srgbClr val="B9C9DA"/>
        </a:solidFill>
        <a:ln>
          <a:solidFill>
            <a:srgbClr val="B9C9DA"/>
          </a:solidFill>
        </a:ln>
      </dgm:spPr>
      <dgm:t>
        <a:bodyPr/>
        <a:lstStyle/>
        <a:p>
          <a:pPr rtl="0"/>
          <a:r>
            <a:rPr lang="en-US">
              <a:latin typeface="Arial Black" panose="020B0A04020102020204"/>
            </a:rPr>
            <a:t>Nuts and Bolts</a:t>
          </a:r>
          <a:endParaRPr lang="en-US"/>
        </a:p>
      </dgm:t>
    </dgm:pt>
    <dgm:pt modelId="{CF480263-B79D-416E-AAB3-FEF806525FD9}" type="parTrans" cxnId="{D8863A28-F4DD-41AB-AE31-2363DF731219}">
      <dgm:prSet/>
      <dgm:spPr/>
      <dgm:t>
        <a:bodyPr/>
        <a:lstStyle/>
        <a:p>
          <a:endParaRPr lang="en-US"/>
        </a:p>
      </dgm:t>
    </dgm:pt>
    <dgm:pt modelId="{E02E8757-7BB7-432D-AAF4-E1D6A15C6807}" type="sibTrans" cxnId="{D8863A28-F4DD-41AB-AE31-2363DF731219}">
      <dgm:prSet/>
      <dgm:spPr>
        <a:solidFill>
          <a:srgbClr val="B9C9DA"/>
        </a:solidFill>
        <a:ln>
          <a:solidFill>
            <a:srgbClr val="B9C9DA"/>
          </a:solidFill>
        </a:ln>
      </dgm:spPr>
      <dgm:t>
        <a:bodyPr/>
        <a:lstStyle/>
        <a:p>
          <a:endParaRPr lang="en-US"/>
        </a:p>
      </dgm:t>
    </dgm:pt>
    <dgm:pt modelId="{B6CAC118-3CB7-41DC-AD28-964530E7E164}">
      <dgm:prSet phldr="0"/>
      <dgm:spPr>
        <a:solidFill>
          <a:srgbClr val="FF0000"/>
        </a:solidFill>
        <a:ln>
          <a:solidFill>
            <a:srgbClr val="FF0000"/>
          </a:solidFill>
        </a:ln>
      </dgm:spPr>
      <dgm:t>
        <a:bodyPr/>
        <a:lstStyle/>
        <a:p>
          <a:pPr rtl="0"/>
          <a:r>
            <a:rPr lang="en-US">
              <a:latin typeface="Arial Black" panose="020B0A04020102020204"/>
            </a:rPr>
            <a:t>Mast</a:t>
          </a:r>
        </a:p>
      </dgm:t>
    </dgm:pt>
    <dgm:pt modelId="{778BBE4A-ADEB-4F5A-89A7-20B038820CF7}" type="parTrans" cxnId="{35417B54-119B-47C6-81E5-5FEDD5C419CA}">
      <dgm:prSet/>
      <dgm:spPr/>
      <dgm:t>
        <a:bodyPr/>
        <a:lstStyle/>
        <a:p>
          <a:endParaRPr lang="en-US"/>
        </a:p>
      </dgm:t>
    </dgm:pt>
    <dgm:pt modelId="{266C716C-50AB-48F4-90DD-70356D6C14EA}" type="sibTrans" cxnId="{35417B54-119B-47C6-81E5-5FEDD5C419CA}">
      <dgm:prSet/>
      <dgm:spPr>
        <a:solidFill>
          <a:srgbClr val="FF0000"/>
        </a:solidFill>
        <a:ln>
          <a:solidFill>
            <a:srgbClr val="FF0000"/>
          </a:solidFill>
        </a:ln>
      </dgm:spPr>
      <dgm:t>
        <a:bodyPr/>
        <a:lstStyle/>
        <a:p>
          <a:endParaRPr lang="en-US"/>
        </a:p>
        <a:p>
          <a:endParaRPr lang="en-US"/>
        </a:p>
      </dgm:t>
    </dgm:pt>
    <dgm:pt modelId="{66A09A8C-5114-4487-8622-725DD4850D7F}">
      <dgm:prSet phldr="0"/>
      <dgm:spPr>
        <a:solidFill>
          <a:srgbClr val="8EDB2C"/>
        </a:solidFill>
        <a:ln>
          <a:solidFill>
            <a:srgbClr val="8EDB2C"/>
          </a:solidFill>
        </a:ln>
      </dgm:spPr>
      <dgm:t>
        <a:bodyPr/>
        <a:lstStyle/>
        <a:p>
          <a:pPr rtl="0"/>
          <a:r>
            <a:rPr lang="en-US">
              <a:latin typeface="Arial Black" panose="020B0A04020102020204"/>
            </a:rPr>
            <a:t>Motor Mounts</a:t>
          </a:r>
        </a:p>
      </dgm:t>
    </dgm:pt>
    <dgm:pt modelId="{5A2C08F2-E6E3-492A-90ED-8C81C7871354}" type="parTrans" cxnId="{D5ACC2C4-C7AF-49C9-9509-E5550CBA3878}">
      <dgm:prSet/>
      <dgm:spPr/>
      <dgm:t>
        <a:bodyPr/>
        <a:lstStyle/>
        <a:p>
          <a:endParaRPr lang="en-US"/>
        </a:p>
      </dgm:t>
    </dgm:pt>
    <dgm:pt modelId="{12B0573C-9484-4B75-BF8C-C1DB716902FA}" type="sibTrans" cxnId="{D5ACC2C4-C7AF-49C9-9509-E5550CBA3878}">
      <dgm:prSet/>
      <dgm:spPr/>
      <dgm:t>
        <a:bodyPr/>
        <a:lstStyle/>
        <a:p>
          <a:endParaRPr lang="en-US"/>
        </a:p>
      </dgm:t>
    </dgm:pt>
    <dgm:pt modelId="{A97EB0A5-F4A1-4BE5-B0F2-68B52DB81616}" type="pres">
      <dgm:prSet presAssocID="{6FD94B19-8F33-4704-8F1F-58524E7782E9}" presName="linearFlow" presStyleCnt="0">
        <dgm:presLayoutVars>
          <dgm:resizeHandles val="exact"/>
        </dgm:presLayoutVars>
      </dgm:prSet>
      <dgm:spPr/>
    </dgm:pt>
    <dgm:pt modelId="{33560C4D-5177-49F3-8059-6208890A7A26}" type="pres">
      <dgm:prSet presAssocID="{6F220DD5-8B3E-4A4E-B4A6-04636DC32A4E}" presName="node" presStyleLbl="node1" presStyleIdx="0" presStyleCnt="5">
        <dgm:presLayoutVars>
          <dgm:bulletEnabled val="1"/>
        </dgm:presLayoutVars>
      </dgm:prSet>
      <dgm:spPr/>
      <dgm:t>
        <a:bodyPr/>
        <a:lstStyle/>
        <a:p>
          <a:endParaRPr lang="en-US"/>
        </a:p>
      </dgm:t>
    </dgm:pt>
    <dgm:pt modelId="{C2A3D7F6-AF90-47A3-AF29-CC72CDD06D40}" type="pres">
      <dgm:prSet presAssocID="{41FA0538-E440-46A9-8BBC-55EDC9E88C31}" presName="sibTrans" presStyleLbl="sibTrans2D1" presStyleIdx="0" presStyleCnt="4"/>
      <dgm:spPr/>
      <dgm:t>
        <a:bodyPr/>
        <a:lstStyle/>
        <a:p>
          <a:endParaRPr lang="en-US"/>
        </a:p>
      </dgm:t>
    </dgm:pt>
    <dgm:pt modelId="{21949B7E-31B0-4C23-8A79-7432FFD22114}" type="pres">
      <dgm:prSet presAssocID="{41FA0538-E440-46A9-8BBC-55EDC9E88C31}" presName="connectorText" presStyleLbl="sibTrans2D1" presStyleIdx="0" presStyleCnt="4"/>
      <dgm:spPr/>
      <dgm:t>
        <a:bodyPr/>
        <a:lstStyle/>
        <a:p>
          <a:endParaRPr lang="en-US"/>
        </a:p>
      </dgm:t>
    </dgm:pt>
    <dgm:pt modelId="{C004543F-D4B3-400C-918F-EE18FE7D8B04}" type="pres">
      <dgm:prSet presAssocID="{9EEB198C-2934-4098-BB16-77E4E883D87C}" presName="node" presStyleLbl="node1" presStyleIdx="1" presStyleCnt="5">
        <dgm:presLayoutVars>
          <dgm:bulletEnabled val="1"/>
        </dgm:presLayoutVars>
      </dgm:prSet>
      <dgm:spPr/>
      <dgm:t>
        <a:bodyPr/>
        <a:lstStyle/>
        <a:p>
          <a:endParaRPr lang="en-US"/>
        </a:p>
      </dgm:t>
    </dgm:pt>
    <dgm:pt modelId="{C4CF147B-13DD-49FF-92C6-BA8575E6D72E}" type="pres">
      <dgm:prSet presAssocID="{FEDCC44A-D1C4-472A-8DBB-4A6826BA35DD}" presName="sibTrans" presStyleLbl="sibTrans2D1" presStyleIdx="1" presStyleCnt="4"/>
      <dgm:spPr/>
      <dgm:t>
        <a:bodyPr/>
        <a:lstStyle/>
        <a:p>
          <a:endParaRPr lang="en-US"/>
        </a:p>
      </dgm:t>
    </dgm:pt>
    <dgm:pt modelId="{CA8CDE13-CFAD-48F6-B089-9076007C24F6}" type="pres">
      <dgm:prSet presAssocID="{FEDCC44A-D1C4-472A-8DBB-4A6826BA35DD}" presName="connectorText" presStyleLbl="sibTrans2D1" presStyleIdx="1" presStyleCnt="4"/>
      <dgm:spPr/>
      <dgm:t>
        <a:bodyPr/>
        <a:lstStyle/>
        <a:p>
          <a:endParaRPr lang="en-US"/>
        </a:p>
      </dgm:t>
    </dgm:pt>
    <dgm:pt modelId="{643FF682-D364-444B-8E3B-A76EDA60D0E4}" type="pres">
      <dgm:prSet presAssocID="{D2DD3BFC-97E7-4571-9C85-9C6F3F2FE799}" presName="node" presStyleLbl="node1" presStyleIdx="2" presStyleCnt="5">
        <dgm:presLayoutVars>
          <dgm:bulletEnabled val="1"/>
        </dgm:presLayoutVars>
      </dgm:prSet>
      <dgm:spPr/>
      <dgm:t>
        <a:bodyPr/>
        <a:lstStyle/>
        <a:p>
          <a:endParaRPr lang="en-US"/>
        </a:p>
      </dgm:t>
    </dgm:pt>
    <dgm:pt modelId="{0548867E-5C95-462E-9C0C-EAD8813B6372}" type="pres">
      <dgm:prSet presAssocID="{E02E8757-7BB7-432D-AAF4-E1D6A15C6807}" presName="sibTrans" presStyleLbl="sibTrans2D1" presStyleIdx="2" presStyleCnt="4"/>
      <dgm:spPr/>
      <dgm:t>
        <a:bodyPr/>
        <a:lstStyle/>
        <a:p>
          <a:endParaRPr lang="en-US"/>
        </a:p>
      </dgm:t>
    </dgm:pt>
    <dgm:pt modelId="{88749797-C11C-44E1-AFA6-4E160B256AF5}" type="pres">
      <dgm:prSet presAssocID="{E02E8757-7BB7-432D-AAF4-E1D6A15C6807}" presName="connectorText" presStyleLbl="sibTrans2D1" presStyleIdx="2" presStyleCnt="4"/>
      <dgm:spPr/>
      <dgm:t>
        <a:bodyPr/>
        <a:lstStyle/>
        <a:p>
          <a:endParaRPr lang="en-US"/>
        </a:p>
      </dgm:t>
    </dgm:pt>
    <dgm:pt modelId="{F3E89197-2A65-4BE5-BC9F-591504A2ED78}" type="pres">
      <dgm:prSet presAssocID="{B6CAC118-3CB7-41DC-AD28-964530E7E164}" presName="node" presStyleLbl="node1" presStyleIdx="3" presStyleCnt="5">
        <dgm:presLayoutVars>
          <dgm:bulletEnabled val="1"/>
        </dgm:presLayoutVars>
      </dgm:prSet>
      <dgm:spPr/>
      <dgm:t>
        <a:bodyPr/>
        <a:lstStyle/>
        <a:p>
          <a:endParaRPr lang="en-US"/>
        </a:p>
      </dgm:t>
    </dgm:pt>
    <dgm:pt modelId="{18304B07-D35E-4C5F-BFA0-688FA7CF8F06}" type="pres">
      <dgm:prSet presAssocID="{266C716C-50AB-48F4-90DD-70356D6C14EA}" presName="sibTrans" presStyleLbl="sibTrans2D1" presStyleIdx="3" presStyleCnt="4"/>
      <dgm:spPr/>
      <dgm:t>
        <a:bodyPr/>
        <a:lstStyle/>
        <a:p>
          <a:endParaRPr lang="en-US"/>
        </a:p>
      </dgm:t>
    </dgm:pt>
    <dgm:pt modelId="{DA38F584-A2CF-4702-AA3E-456FFF6C1EAA}" type="pres">
      <dgm:prSet presAssocID="{266C716C-50AB-48F4-90DD-70356D6C14EA}" presName="connectorText" presStyleLbl="sibTrans2D1" presStyleIdx="3" presStyleCnt="4"/>
      <dgm:spPr/>
      <dgm:t>
        <a:bodyPr/>
        <a:lstStyle/>
        <a:p>
          <a:endParaRPr lang="en-US"/>
        </a:p>
      </dgm:t>
    </dgm:pt>
    <dgm:pt modelId="{1EDBBBF7-9AC8-4068-BE6A-90EAC793BBFF}" type="pres">
      <dgm:prSet presAssocID="{66A09A8C-5114-4487-8622-725DD4850D7F}" presName="node" presStyleLbl="node1" presStyleIdx="4" presStyleCnt="5">
        <dgm:presLayoutVars>
          <dgm:bulletEnabled val="1"/>
        </dgm:presLayoutVars>
      </dgm:prSet>
      <dgm:spPr/>
      <dgm:t>
        <a:bodyPr/>
        <a:lstStyle/>
        <a:p>
          <a:endParaRPr lang="en-US"/>
        </a:p>
      </dgm:t>
    </dgm:pt>
  </dgm:ptLst>
  <dgm:cxnLst>
    <dgm:cxn modelId="{7BE1D479-B92B-1D4B-A7E8-85F500F45C8E}" type="presOf" srcId="{FEDCC44A-D1C4-472A-8DBB-4A6826BA35DD}" destId="{C4CF147B-13DD-49FF-92C6-BA8575E6D72E}" srcOrd="0" destOrd="0" presId="urn:microsoft.com/office/officeart/2005/8/layout/process2"/>
    <dgm:cxn modelId="{891500EF-0B98-2641-BCA1-0FA743775326}" type="presOf" srcId="{6F220DD5-8B3E-4A4E-B4A6-04636DC32A4E}" destId="{33560C4D-5177-49F3-8059-6208890A7A26}" srcOrd="0" destOrd="0" presId="urn:microsoft.com/office/officeart/2005/8/layout/process2"/>
    <dgm:cxn modelId="{DA791D22-A70B-9B4B-9AAA-D2CEBBAF1B53}" type="presOf" srcId="{41FA0538-E440-46A9-8BBC-55EDC9E88C31}" destId="{C2A3D7F6-AF90-47A3-AF29-CC72CDD06D40}" srcOrd="0" destOrd="0" presId="urn:microsoft.com/office/officeart/2005/8/layout/process2"/>
    <dgm:cxn modelId="{98231CEF-DC15-5A42-9E0C-0491F40F90DE}" type="presOf" srcId="{41FA0538-E440-46A9-8BBC-55EDC9E88C31}" destId="{21949B7E-31B0-4C23-8A79-7432FFD22114}" srcOrd="1" destOrd="0" presId="urn:microsoft.com/office/officeart/2005/8/layout/process2"/>
    <dgm:cxn modelId="{68B2BD53-8DCB-A045-B89B-6CE06FFB9C52}" type="presOf" srcId="{E02E8757-7BB7-432D-AAF4-E1D6A15C6807}" destId="{88749797-C11C-44E1-AFA6-4E160B256AF5}" srcOrd="1" destOrd="0" presId="urn:microsoft.com/office/officeart/2005/8/layout/process2"/>
    <dgm:cxn modelId="{285EFD50-8A7B-1D45-BADA-722365D0169D}" type="presOf" srcId="{E02E8757-7BB7-432D-AAF4-E1D6A15C6807}" destId="{0548867E-5C95-462E-9C0C-EAD8813B6372}" srcOrd="0" destOrd="0" presId="urn:microsoft.com/office/officeart/2005/8/layout/process2"/>
    <dgm:cxn modelId="{35417B54-119B-47C6-81E5-5FEDD5C419CA}" srcId="{6FD94B19-8F33-4704-8F1F-58524E7782E9}" destId="{B6CAC118-3CB7-41DC-AD28-964530E7E164}" srcOrd="3" destOrd="0" parTransId="{778BBE4A-ADEB-4F5A-89A7-20B038820CF7}" sibTransId="{266C716C-50AB-48F4-90DD-70356D6C14EA}"/>
    <dgm:cxn modelId="{BC604CAF-CB52-9E4C-9EBA-B431EEF4F8EB}" type="presOf" srcId="{FEDCC44A-D1C4-472A-8DBB-4A6826BA35DD}" destId="{CA8CDE13-CFAD-48F6-B089-9076007C24F6}" srcOrd="1" destOrd="0" presId="urn:microsoft.com/office/officeart/2005/8/layout/process2"/>
    <dgm:cxn modelId="{D8863A28-F4DD-41AB-AE31-2363DF731219}" srcId="{6FD94B19-8F33-4704-8F1F-58524E7782E9}" destId="{D2DD3BFC-97E7-4571-9C85-9C6F3F2FE799}" srcOrd="2" destOrd="0" parTransId="{CF480263-B79D-416E-AAB3-FEF806525FD9}" sibTransId="{E02E8757-7BB7-432D-AAF4-E1D6A15C6807}"/>
    <dgm:cxn modelId="{C753C887-9F3B-4949-AA3F-AE74D6C75BE4}" type="presOf" srcId="{6FD94B19-8F33-4704-8F1F-58524E7782E9}" destId="{A97EB0A5-F4A1-4BE5-B0F2-68B52DB81616}" srcOrd="0" destOrd="0" presId="urn:microsoft.com/office/officeart/2005/8/layout/process2"/>
    <dgm:cxn modelId="{D0188AEC-61D4-4996-AD7E-09DC5D2FF644}" srcId="{6FD94B19-8F33-4704-8F1F-58524E7782E9}" destId="{9EEB198C-2934-4098-BB16-77E4E883D87C}" srcOrd="1" destOrd="0" parTransId="{F0F4DC0A-DAC7-442F-B621-69C51BD7D614}" sibTransId="{FEDCC44A-D1C4-472A-8DBB-4A6826BA35DD}"/>
    <dgm:cxn modelId="{D3EFC0C8-C760-9D4E-AFAE-32A5109EE01F}" type="presOf" srcId="{9EEB198C-2934-4098-BB16-77E4E883D87C}" destId="{C004543F-D4B3-400C-918F-EE18FE7D8B04}" srcOrd="0" destOrd="0" presId="urn:microsoft.com/office/officeart/2005/8/layout/process2"/>
    <dgm:cxn modelId="{E33BA0AB-1139-C34F-874F-61D709290FFC}" type="presOf" srcId="{266C716C-50AB-48F4-90DD-70356D6C14EA}" destId="{18304B07-D35E-4C5F-BFA0-688FA7CF8F06}" srcOrd="0" destOrd="0" presId="urn:microsoft.com/office/officeart/2005/8/layout/process2"/>
    <dgm:cxn modelId="{C2C92E3C-C248-4140-8AF0-5B7F78C3C9A1}" type="presOf" srcId="{266C716C-50AB-48F4-90DD-70356D6C14EA}" destId="{DA38F584-A2CF-4702-AA3E-456FFF6C1EAA}" srcOrd="1" destOrd="0" presId="urn:microsoft.com/office/officeart/2005/8/layout/process2"/>
    <dgm:cxn modelId="{7112A62A-5E41-4F3B-99F8-7945B011578E}" srcId="{6FD94B19-8F33-4704-8F1F-58524E7782E9}" destId="{6F220DD5-8B3E-4A4E-B4A6-04636DC32A4E}" srcOrd="0" destOrd="0" parTransId="{D8282877-045E-4300-83A6-01D598C25C25}" sibTransId="{41FA0538-E440-46A9-8BBC-55EDC9E88C31}"/>
    <dgm:cxn modelId="{CC04F82C-4397-904D-BF62-450EB54C032B}" type="presOf" srcId="{B6CAC118-3CB7-41DC-AD28-964530E7E164}" destId="{F3E89197-2A65-4BE5-BC9F-591504A2ED78}" srcOrd="0" destOrd="0" presId="urn:microsoft.com/office/officeart/2005/8/layout/process2"/>
    <dgm:cxn modelId="{D5ACC2C4-C7AF-49C9-9509-E5550CBA3878}" srcId="{6FD94B19-8F33-4704-8F1F-58524E7782E9}" destId="{66A09A8C-5114-4487-8622-725DD4850D7F}" srcOrd="4" destOrd="0" parTransId="{5A2C08F2-E6E3-492A-90ED-8C81C7871354}" sibTransId="{12B0573C-9484-4B75-BF8C-C1DB716902FA}"/>
    <dgm:cxn modelId="{65BB891E-4C00-984F-BBC7-81D3059BD568}" type="presOf" srcId="{66A09A8C-5114-4487-8622-725DD4850D7F}" destId="{1EDBBBF7-9AC8-4068-BE6A-90EAC793BBFF}" srcOrd="0" destOrd="0" presId="urn:microsoft.com/office/officeart/2005/8/layout/process2"/>
    <dgm:cxn modelId="{BD55D2D5-F9AE-954C-9405-6AE8928415B3}" type="presOf" srcId="{D2DD3BFC-97E7-4571-9C85-9C6F3F2FE799}" destId="{643FF682-D364-444B-8E3B-A76EDA60D0E4}" srcOrd="0" destOrd="0" presId="urn:microsoft.com/office/officeart/2005/8/layout/process2"/>
    <dgm:cxn modelId="{0F166A92-8EB7-7D4A-82D0-64E256D9BC3E}" type="presParOf" srcId="{A97EB0A5-F4A1-4BE5-B0F2-68B52DB81616}" destId="{33560C4D-5177-49F3-8059-6208890A7A26}" srcOrd="0" destOrd="0" presId="urn:microsoft.com/office/officeart/2005/8/layout/process2"/>
    <dgm:cxn modelId="{ECCC3921-4DE4-7F4F-9F06-F3BD5B51286C}" type="presParOf" srcId="{A97EB0A5-F4A1-4BE5-B0F2-68B52DB81616}" destId="{C2A3D7F6-AF90-47A3-AF29-CC72CDD06D40}" srcOrd="1" destOrd="0" presId="urn:microsoft.com/office/officeart/2005/8/layout/process2"/>
    <dgm:cxn modelId="{C5E27314-767D-3646-9625-05CAEECB07EA}" type="presParOf" srcId="{C2A3D7F6-AF90-47A3-AF29-CC72CDD06D40}" destId="{21949B7E-31B0-4C23-8A79-7432FFD22114}" srcOrd="0" destOrd="0" presId="urn:microsoft.com/office/officeart/2005/8/layout/process2"/>
    <dgm:cxn modelId="{F3B54697-380B-3F4E-B264-B2062EF3B175}" type="presParOf" srcId="{A97EB0A5-F4A1-4BE5-B0F2-68B52DB81616}" destId="{C004543F-D4B3-400C-918F-EE18FE7D8B04}" srcOrd="2" destOrd="0" presId="urn:microsoft.com/office/officeart/2005/8/layout/process2"/>
    <dgm:cxn modelId="{CA0E4CE3-A312-C749-8925-F62BA2045FFC}" type="presParOf" srcId="{A97EB0A5-F4A1-4BE5-B0F2-68B52DB81616}" destId="{C4CF147B-13DD-49FF-92C6-BA8575E6D72E}" srcOrd="3" destOrd="0" presId="urn:microsoft.com/office/officeart/2005/8/layout/process2"/>
    <dgm:cxn modelId="{95895535-571B-5440-8E84-4583035E9E44}" type="presParOf" srcId="{C4CF147B-13DD-49FF-92C6-BA8575E6D72E}" destId="{CA8CDE13-CFAD-48F6-B089-9076007C24F6}" srcOrd="0" destOrd="0" presId="urn:microsoft.com/office/officeart/2005/8/layout/process2"/>
    <dgm:cxn modelId="{9A5946F7-94F6-8248-9947-CD5FEFE78C2F}" type="presParOf" srcId="{A97EB0A5-F4A1-4BE5-B0F2-68B52DB81616}" destId="{643FF682-D364-444B-8E3B-A76EDA60D0E4}" srcOrd="4" destOrd="0" presId="urn:microsoft.com/office/officeart/2005/8/layout/process2"/>
    <dgm:cxn modelId="{B1FA3925-C51D-7148-A18B-5A4EB156E3F3}" type="presParOf" srcId="{A97EB0A5-F4A1-4BE5-B0F2-68B52DB81616}" destId="{0548867E-5C95-462E-9C0C-EAD8813B6372}" srcOrd="5" destOrd="0" presId="urn:microsoft.com/office/officeart/2005/8/layout/process2"/>
    <dgm:cxn modelId="{0E5E97AE-6FF0-484B-A04D-C284844A471A}" type="presParOf" srcId="{0548867E-5C95-462E-9C0C-EAD8813B6372}" destId="{88749797-C11C-44E1-AFA6-4E160B256AF5}" srcOrd="0" destOrd="0" presId="urn:microsoft.com/office/officeart/2005/8/layout/process2"/>
    <dgm:cxn modelId="{515C9A75-6345-8145-A023-B4F218399295}" type="presParOf" srcId="{A97EB0A5-F4A1-4BE5-B0F2-68B52DB81616}" destId="{F3E89197-2A65-4BE5-BC9F-591504A2ED78}" srcOrd="6" destOrd="0" presId="urn:microsoft.com/office/officeart/2005/8/layout/process2"/>
    <dgm:cxn modelId="{9250277A-0D7D-C14E-A6D4-B32C744B6C13}" type="presParOf" srcId="{A97EB0A5-F4A1-4BE5-B0F2-68B52DB81616}" destId="{18304B07-D35E-4C5F-BFA0-688FA7CF8F06}" srcOrd="7" destOrd="0" presId="urn:microsoft.com/office/officeart/2005/8/layout/process2"/>
    <dgm:cxn modelId="{374F2297-0A32-7841-8C34-99DAE11C09F5}" type="presParOf" srcId="{18304B07-D35E-4C5F-BFA0-688FA7CF8F06}" destId="{DA38F584-A2CF-4702-AA3E-456FFF6C1EAA}" srcOrd="0" destOrd="0" presId="urn:microsoft.com/office/officeart/2005/8/layout/process2"/>
    <dgm:cxn modelId="{6CE4037E-FC40-8645-82A2-A54D409B3B7B}" type="presParOf" srcId="{A97EB0A5-F4A1-4BE5-B0F2-68B52DB81616}" destId="{1EDBBBF7-9AC8-4068-BE6A-90EAC793BBFF}" srcOrd="8" destOrd="0" presId="urn:microsoft.com/office/officeart/2005/8/layout/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FD94B19-8F33-4704-8F1F-58524E7782E9}" type="doc">
      <dgm:prSet loTypeId="urn:microsoft.com/office/officeart/2005/8/layout/process2" loCatId="process" qsTypeId="urn:microsoft.com/office/officeart/2005/8/quickstyle/simple2" qsCatId="simple" csTypeId="urn:microsoft.com/office/officeart/2005/8/colors/colorful1" csCatId="colorful" phldr="1"/>
      <dgm:spPr/>
    </dgm:pt>
    <dgm:pt modelId="{6F220DD5-8B3E-4A4E-B4A6-04636DC32A4E}">
      <dgm:prSet phldrT="[Text]" phldr="0"/>
      <dgm:spPr>
        <a:ln>
          <a:solidFill>
            <a:srgbClr val="00BEE0"/>
          </a:solidFill>
        </a:ln>
      </dgm:spPr>
      <dgm:t>
        <a:bodyPr/>
        <a:lstStyle/>
        <a:p>
          <a:pPr rtl="0"/>
          <a:r>
            <a:rPr lang="en-US">
              <a:latin typeface="Arial Black" panose="020B0A04020102020204"/>
            </a:rPr>
            <a:t>Chassis Frame</a:t>
          </a:r>
          <a:endParaRPr lang="en-US"/>
        </a:p>
      </dgm:t>
    </dgm:pt>
    <dgm:pt modelId="{D8282877-045E-4300-83A6-01D598C25C25}" type="parTrans" cxnId="{7112A62A-5E41-4F3B-99F8-7945B011578E}">
      <dgm:prSet/>
      <dgm:spPr/>
      <dgm:t>
        <a:bodyPr/>
        <a:lstStyle/>
        <a:p>
          <a:endParaRPr lang="en-US"/>
        </a:p>
      </dgm:t>
    </dgm:pt>
    <dgm:pt modelId="{41FA0538-E440-46A9-8BBC-55EDC9E88C31}" type="sibTrans" cxnId="{7112A62A-5E41-4F3B-99F8-7945B011578E}">
      <dgm:prSet/>
      <dgm:spPr>
        <a:ln>
          <a:solidFill>
            <a:srgbClr val="00BEE0"/>
          </a:solidFill>
        </a:ln>
      </dgm:spPr>
      <dgm:t>
        <a:bodyPr/>
        <a:lstStyle/>
        <a:p>
          <a:endParaRPr lang="en-US"/>
        </a:p>
      </dgm:t>
    </dgm:pt>
    <dgm:pt modelId="{9EEB198C-2934-4098-BB16-77E4E883D87C}">
      <dgm:prSet phldrT="[Text]" phldr="0"/>
      <dgm:spPr>
        <a:solidFill>
          <a:srgbClr val="4000EC"/>
        </a:solidFill>
        <a:ln>
          <a:solidFill>
            <a:srgbClr val="4000EC"/>
          </a:solidFill>
        </a:ln>
      </dgm:spPr>
      <dgm:t>
        <a:bodyPr/>
        <a:lstStyle/>
        <a:p>
          <a:pPr rtl="0"/>
          <a:r>
            <a:rPr lang="en-US">
              <a:latin typeface="Arial Black" panose="020B0A04020102020204"/>
            </a:rPr>
            <a:t>Custom Brackets</a:t>
          </a:r>
          <a:endParaRPr lang="en-US"/>
        </a:p>
      </dgm:t>
    </dgm:pt>
    <dgm:pt modelId="{F0F4DC0A-DAC7-442F-B621-69C51BD7D614}" type="parTrans" cxnId="{D0188AEC-61D4-4996-AD7E-09DC5D2FF644}">
      <dgm:prSet/>
      <dgm:spPr/>
      <dgm:t>
        <a:bodyPr/>
        <a:lstStyle/>
        <a:p>
          <a:endParaRPr lang="en-US"/>
        </a:p>
      </dgm:t>
    </dgm:pt>
    <dgm:pt modelId="{FEDCC44A-D1C4-472A-8DBB-4A6826BA35DD}" type="sibTrans" cxnId="{D0188AEC-61D4-4996-AD7E-09DC5D2FF644}">
      <dgm:prSet/>
      <dgm:spPr>
        <a:solidFill>
          <a:srgbClr val="4000EC"/>
        </a:solidFill>
        <a:ln>
          <a:solidFill>
            <a:srgbClr val="4000EC"/>
          </a:solidFill>
        </a:ln>
      </dgm:spPr>
      <dgm:t>
        <a:bodyPr/>
        <a:lstStyle/>
        <a:p>
          <a:endParaRPr lang="en-US"/>
        </a:p>
      </dgm:t>
    </dgm:pt>
    <dgm:pt modelId="{D2DD3BFC-97E7-4571-9C85-9C6F3F2FE799}">
      <dgm:prSet phldrT="[Text]" phldr="0"/>
      <dgm:spPr>
        <a:solidFill>
          <a:srgbClr val="B9C9DA"/>
        </a:solidFill>
        <a:ln>
          <a:solidFill>
            <a:srgbClr val="B9C9DA"/>
          </a:solidFill>
        </a:ln>
      </dgm:spPr>
      <dgm:t>
        <a:bodyPr/>
        <a:lstStyle/>
        <a:p>
          <a:pPr rtl="0"/>
          <a:r>
            <a:rPr lang="en-US">
              <a:latin typeface="Arial Black" panose="020B0A04020102020204"/>
            </a:rPr>
            <a:t>Nuts and Bolts</a:t>
          </a:r>
          <a:endParaRPr lang="en-US"/>
        </a:p>
      </dgm:t>
    </dgm:pt>
    <dgm:pt modelId="{CF480263-B79D-416E-AAB3-FEF806525FD9}" type="parTrans" cxnId="{D8863A28-F4DD-41AB-AE31-2363DF731219}">
      <dgm:prSet/>
      <dgm:spPr/>
      <dgm:t>
        <a:bodyPr/>
        <a:lstStyle/>
        <a:p>
          <a:endParaRPr lang="en-US"/>
        </a:p>
      </dgm:t>
    </dgm:pt>
    <dgm:pt modelId="{E02E8757-7BB7-432D-AAF4-E1D6A15C6807}" type="sibTrans" cxnId="{D8863A28-F4DD-41AB-AE31-2363DF731219}">
      <dgm:prSet/>
      <dgm:spPr>
        <a:solidFill>
          <a:srgbClr val="B9C9DA"/>
        </a:solidFill>
        <a:ln>
          <a:solidFill>
            <a:srgbClr val="B9C9DA"/>
          </a:solidFill>
        </a:ln>
      </dgm:spPr>
      <dgm:t>
        <a:bodyPr/>
        <a:lstStyle/>
        <a:p>
          <a:endParaRPr lang="en-US"/>
        </a:p>
      </dgm:t>
    </dgm:pt>
    <dgm:pt modelId="{B6CAC118-3CB7-41DC-AD28-964530E7E164}">
      <dgm:prSet phldr="0"/>
      <dgm:spPr>
        <a:solidFill>
          <a:srgbClr val="FF0000"/>
        </a:solidFill>
        <a:ln>
          <a:solidFill>
            <a:srgbClr val="FF0000"/>
          </a:solidFill>
        </a:ln>
      </dgm:spPr>
      <dgm:t>
        <a:bodyPr/>
        <a:lstStyle/>
        <a:p>
          <a:pPr rtl="0"/>
          <a:r>
            <a:rPr lang="en-US">
              <a:latin typeface="Arial Black" panose="020B0A04020102020204"/>
            </a:rPr>
            <a:t>Mast</a:t>
          </a:r>
        </a:p>
      </dgm:t>
    </dgm:pt>
    <dgm:pt modelId="{778BBE4A-ADEB-4F5A-89A7-20B038820CF7}" type="parTrans" cxnId="{35417B54-119B-47C6-81E5-5FEDD5C419CA}">
      <dgm:prSet/>
      <dgm:spPr/>
      <dgm:t>
        <a:bodyPr/>
        <a:lstStyle/>
        <a:p>
          <a:endParaRPr lang="en-US"/>
        </a:p>
      </dgm:t>
    </dgm:pt>
    <dgm:pt modelId="{266C716C-50AB-48F4-90DD-70356D6C14EA}" type="sibTrans" cxnId="{35417B54-119B-47C6-81E5-5FEDD5C419CA}">
      <dgm:prSet/>
      <dgm:spPr>
        <a:solidFill>
          <a:srgbClr val="FF0000"/>
        </a:solidFill>
        <a:ln>
          <a:solidFill>
            <a:srgbClr val="FF0000"/>
          </a:solidFill>
        </a:ln>
      </dgm:spPr>
      <dgm:t>
        <a:bodyPr/>
        <a:lstStyle/>
        <a:p>
          <a:endParaRPr lang="en-US"/>
        </a:p>
        <a:p>
          <a:endParaRPr lang="en-US"/>
        </a:p>
      </dgm:t>
    </dgm:pt>
    <dgm:pt modelId="{66A09A8C-5114-4487-8622-725DD4850D7F}">
      <dgm:prSet phldr="0"/>
      <dgm:spPr>
        <a:solidFill>
          <a:srgbClr val="8EDB2C"/>
        </a:solidFill>
        <a:ln>
          <a:solidFill>
            <a:srgbClr val="8EDB2C"/>
          </a:solidFill>
        </a:ln>
      </dgm:spPr>
      <dgm:t>
        <a:bodyPr/>
        <a:lstStyle/>
        <a:p>
          <a:pPr rtl="0"/>
          <a:r>
            <a:rPr lang="en-US">
              <a:latin typeface="Arial Black" panose="020B0A04020102020204"/>
            </a:rPr>
            <a:t>Motor Mounts</a:t>
          </a:r>
        </a:p>
      </dgm:t>
    </dgm:pt>
    <dgm:pt modelId="{5A2C08F2-E6E3-492A-90ED-8C81C7871354}" type="parTrans" cxnId="{D5ACC2C4-C7AF-49C9-9509-E5550CBA3878}">
      <dgm:prSet/>
      <dgm:spPr/>
      <dgm:t>
        <a:bodyPr/>
        <a:lstStyle/>
        <a:p>
          <a:endParaRPr lang="en-US"/>
        </a:p>
      </dgm:t>
    </dgm:pt>
    <dgm:pt modelId="{12B0573C-9484-4B75-BF8C-C1DB716902FA}" type="sibTrans" cxnId="{D5ACC2C4-C7AF-49C9-9509-E5550CBA3878}">
      <dgm:prSet/>
      <dgm:spPr/>
      <dgm:t>
        <a:bodyPr/>
        <a:lstStyle/>
        <a:p>
          <a:endParaRPr lang="en-US"/>
        </a:p>
      </dgm:t>
    </dgm:pt>
    <dgm:pt modelId="{A97EB0A5-F4A1-4BE5-B0F2-68B52DB81616}" type="pres">
      <dgm:prSet presAssocID="{6FD94B19-8F33-4704-8F1F-58524E7782E9}" presName="linearFlow" presStyleCnt="0">
        <dgm:presLayoutVars>
          <dgm:resizeHandles val="exact"/>
        </dgm:presLayoutVars>
      </dgm:prSet>
      <dgm:spPr/>
    </dgm:pt>
    <dgm:pt modelId="{33560C4D-5177-49F3-8059-6208890A7A26}" type="pres">
      <dgm:prSet presAssocID="{6F220DD5-8B3E-4A4E-B4A6-04636DC32A4E}" presName="node" presStyleLbl="node1" presStyleIdx="0" presStyleCnt="5">
        <dgm:presLayoutVars>
          <dgm:bulletEnabled val="1"/>
        </dgm:presLayoutVars>
      </dgm:prSet>
      <dgm:spPr/>
      <dgm:t>
        <a:bodyPr/>
        <a:lstStyle/>
        <a:p>
          <a:endParaRPr lang="en-US"/>
        </a:p>
      </dgm:t>
    </dgm:pt>
    <dgm:pt modelId="{C2A3D7F6-AF90-47A3-AF29-CC72CDD06D40}" type="pres">
      <dgm:prSet presAssocID="{41FA0538-E440-46A9-8BBC-55EDC9E88C31}" presName="sibTrans" presStyleLbl="sibTrans2D1" presStyleIdx="0" presStyleCnt="4"/>
      <dgm:spPr/>
      <dgm:t>
        <a:bodyPr/>
        <a:lstStyle/>
        <a:p>
          <a:endParaRPr lang="en-US"/>
        </a:p>
      </dgm:t>
    </dgm:pt>
    <dgm:pt modelId="{21949B7E-31B0-4C23-8A79-7432FFD22114}" type="pres">
      <dgm:prSet presAssocID="{41FA0538-E440-46A9-8BBC-55EDC9E88C31}" presName="connectorText" presStyleLbl="sibTrans2D1" presStyleIdx="0" presStyleCnt="4"/>
      <dgm:spPr/>
      <dgm:t>
        <a:bodyPr/>
        <a:lstStyle/>
        <a:p>
          <a:endParaRPr lang="en-US"/>
        </a:p>
      </dgm:t>
    </dgm:pt>
    <dgm:pt modelId="{C004543F-D4B3-400C-918F-EE18FE7D8B04}" type="pres">
      <dgm:prSet presAssocID="{9EEB198C-2934-4098-BB16-77E4E883D87C}" presName="node" presStyleLbl="node1" presStyleIdx="1" presStyleCnt="5">
        <dgm:presLayoutVars>
          <dgm:bulletEnabled val="1"/>
        </dgm:presLayoutVars>
      </dgm:prSet>
      <dgm:spPr/>
      <dgm:t>
        <a:bodyPr/>
        <a:lstStyle/>
        <a:p>
          <a:endParaRPr lang="en-US"/>
        </a:p>
      </dgm:t>
    </dgm:pt>
    <dgm:pt modelId="{C4CF147B-13DD-49FF-92C6-BA8575E6D72E}" type="pres">
      <dgm:prSet presAssocID="{FEDCC44A-D1C4-472A-8DBB-4A6826BA35DD}" presName="sibTrans" presStyleLbl="sibTrans2D1" presStyleIdx="1" presStyleCnt="4"/>
      <dgm:spPr/>
      <dgm:t>
        <a:bodyPr/>
        <a:lstStyle/>
        <a:p>
          <a:endParaRPr lang="en-US"/>
        </a:p>
      </dgm:t>
    </dgm:pt>
    <dgm:pt modelId="{CA8CDE13-CFAD-48F6-B089-9076007C24F6}" type="pres">
      <dgm:prSet presAssocID="{FEDCC44A-D1C4-472A-8DBB-4A6826BA35DD}" presName="connectorText" presStyleLbl="sibTrans2D1" presStyleIdx="1" presStyleCnt="4"/>
      <dgm:spPr/>
      <dgm:t>
        <a:bodyPr/>
        <a:lstStyle/>
        <a:p>
          <a:endParaRPr lang="en-US"/>
        </a:p>
      </dgm:t>
    </dgm:pt>
    <dgm:pt modelId="{643FF682-D364-444B-8E3B-A76EDA60D0E4}" type="pres">
      <dgm:prSet presAssocID="{D2DD3BFC-97E7-4571-9C85-9C6F3F2FE799}" presName="node" presStyleLbl="node1" presStyleIdx="2" presStyleCnt="5">
        <dgm:presLayoutVars>
          <dgm:bulletEnabled val="1"/>
        </dgm:presLayoutVars>
      </dgm:prSet>
      <dgm:spPr/>
      <dgm:t>
        <a:bodyPr/>
        <a:lstStyle/>
        <a:p>
          <a:endParaRPr lang="en-US"/>
        </a:p>
      </dgm:t>
    </dgm:pt>
    <dgm:pt modelId="{0548867E-5C95-462E-9C0C-EAD8813B6372}" type="pres">
      <dgm:prSet presAssocID="{E02E8757-7BB7-432D-AAF4-E1D6A15C6807}" presName="sibTrans" presStyleLbl="sibTrans2D1" presStyleIdx="2" presStyleCnt="4"/>
      <dgm:spPr/>
      <dgm:t>
        <a:bodyPr/>
        <a:lstStyle/>
        <a:p>
          <a:endParaRPr lang="en-US"/>
        </a:p>
      </dgm:t>
    </dgm:pt>
    <dgm:pt modelId="{88749797-C11C-44E1-AFA6-4E160B256AF5}" type="pres">
      <dgm:prSet presAssocID="{E02E8757-7BB7-432D-AAF4-E1D6A15C6807}" presName="connectorText" presStyleLbl="sibTrans2D1" presStyleIdx="2" presStyleCnt="4"/>
      <dgm:spPr/>
      <dgm:t>
        <a:bodyPr/>
        <a:lstStyle/>
        <a:p>
          <a:endParaRPr lang="en-US"/>
        </a:p>
      </dgm:t>
    </dgm:pt>
    <dgm:pt modelId="{F3E89197-2A65-4BE5-BC9F-591504A2ED78}" type="pres">
      <dgm:prSet presAssocID="{B6CAC118-3CB7-41DC-AD28-964530E7E164}" presName="node" presStyleLbl="node1" presStyleIdx="3" presStyleCnt="5">
        <dgm:presLayoutVars>
          <dgm:bulletEnabled val="1"/>
        </dgm:presLayoutVars>
      </dgm:prSet>
      <dgm:spPr/>
      <dgm:t>
        <a:bodyPr/>
        <a:lstStyle/>
        <a:p>
          <a:endParaRPr lang="en-US"/>
        </a:p>
      </dgm:t>
    </dgm:pt>
    <dgm:pt modelId="{18304B07-D35E-4C5F-BFA0-688FA7CF8F06}" type="pres">
      <dgm:prSet presAssocID="{266C716C-50AB-48F4-90DD-70356D6C14EA}" presName="sibTrans" presStyleLbl="sibTrans2D1" presStyleIdx="3" presStyleCnt="4"/>
      <dgm:spPr/>
      <dgm:t>
        <a:bodyPr/>
        <a:lstStyle/>
        <a:p>
          <a:endParaRPr lang="en-US"/>
        </a:p>
      </dgm:t>
    </dgm:pt>
    <dgm:pt modelId="{DA38F584-A2CF-4702-AA3E-456FFF6C1EAA}" type="pres">
      <dgm:prSet presAssocID="{266C716C-50AB-48F4-90DD-70356D6C14EA}" presName="connectorText" presStyleLbl="sibTrans2D1" presStyleIdx="3" presStyleCnt="4"/>
      <dgm:spPr/>
      <dgm:t>
        <a:bodyPr/>
        <a:lstStyle/>
        <a:p>
          <a:endParaRPr lang="en-US"/>
        </a:p>
      </dgm:t>
    </dgm:pt>
    <dgm:pt modelId="{1EDBBBF7-9AC8-4068-BE6A-90EAC793BBFF}" type="pres">
      <dgm:prSet presAssocID="{66A09A8C-5114-4487-8622-725DD4850D7F}" presName="node" presStyleLbl="node1" presStyleIdx="4" presStyleCnt="5">
        <dgm:presLayoutVars>
          <dgm:bulletEnabled val="1"/>
        </dgm:presLayoutVars>
      </dgm:prSet>
      <dgm:spPr/>
      <dgm:t>
        <a:bodyPr/>
        <a:lstStyle/>
        <a:p>
          <a:endParaRPr lang="en-US"/>
        </a:p>
      </dgm:t>
    </dgm:pt>
  </dgm:ptLst>
  <dgm:cxnLst>
    <dgm:cxn modelId="{35417B54-119B-47C6-81E5-5FEDD5C419CA}" srcId="{6FD94B19-8F33-4704-8F1F-58524E7782E9}" destId="{B6CAC118-3CB7-41DC-AD28-964530E7E164}" srcOrd="3" destOrd="0" parTransId="{778BBE4A-ADEB-4F5A-89A7-20B038820CF7}" sibTransId="{266C716C-50AB-48F4-90DD-70356D6C14EA}"/>
    <dgm:cxn modelId="{68C53410-CC23-4340-80DC-C2E249633C0A}" type="presOf" srcId="{266C716C-50AB-48F4-90DD-70356D6C14EA}" destId="{18304B07-D35E-4C5F-BFA0-688FA7CF8F06}" srcOrd="0" destOrd="0" presId="urn:microsoft.com/office/officeart/2005/8/layout/process2"/>
    <dgm:cxn modelId="{15B80948-3567-8441-A8A5-237C7A9A8B96}" type="presOf" srcId="{FEDCC44A-D1C4-472A-8DBB-4A6826BA35DD}" destId="{CA8CDE13-CFAD-48F6-B089-9076007C24F6}" srcOrd="1" destOrd="0" presId="urn:microsoft.com/office/officeart/2005/8/layout/process2"/>
    <dgm:cxn modelId="{13E42E9D-9CF7-A24B-BB77-CF0366DD2A80}" type="presOf" srcId="{6F220DD5-8B3E-4A4E-B4A6-04636DC32A4E}" destId="{33560C4D-5177-49F3-8059-6208890A7A26}" srcOrd="0" destOrd="0" presId="urn:microsoft.com/office/officeart/2005/8/layout/process2"/>
    <dgm:cxn modelId="{A1C3334C-DB82-3245-99C9-C6FA2DE8E594}" type="presOf" srcId="{FEDCC44A-D1C4-472A-8DBB-4A6826BA35DD}" destId="{C4CF147B-13DD-49FF-92C6-BA8575E6D72E}" srcOrd="0" destOrd="0" presId="urn:microsoft.com/office/officeart/2005/8/layout/process2"/>
    <dgm:cxn modelId="{EFE0E189-D608-274D-AA7D-C88B7756719D}" type="presOf" srcId="{66A09A8C-5114-4487-8622-725DD4850D7F}" destId="{1EDBBBF7-9AC8-4068-BE6A-90EAC793BBFF}" srcOrd="0" destOrd="0" presId="urn:microsoft.com/office/officeart/2005/8/layout/process2"/>
    <dgm:cxn modelId="{B193AC4F-72A4-D346-862E-96A3DF60C1C5}" type="presOf" srcId="{B6CAC118-3CB7-41DC-AD28-964530E7E164}" destId="{F3E89197-2A65-4BE5-BC9F-591504A2ED78}" srcOrd="0" destOrd="0" presId="urn:microsoft.com/office/officeart/2005/8/layout/process2"/>
    <dgm:cxn modelId="{B3B1AA37-8317-4647-8BC1-FE9CCD5B5C1B}" type="presOf" srcId="{266C716C-50AB-48F4-90DD-70356D6C14EA}" destId="{DA38F584-A2CF-4702-AA3E-456FFF6C1EAA}" srcOrd="1" destOrd="0" presId="urn:microsoft.com/office/officeart/2005/8/layout/process2"/>
    <dgm:cxn modelId="{D8863A28-F4DD-41AB-AE31-2363DF731219}" srcId="{6FD94B19-8F33-4704-8F1F-58524E7782E9}" destId="{D2DD3BFC-97E7-4571-9C85-9C6F3F2FE799}" srcOrd="2" destOrd="0" parTransId="{CF480263-B79D-416E-AAB3-FEF806525FD9}" sibTransId="{E02E8757-7BB7-432D-AAF4-E1D6A15C6807}"/>
    <dgm:cxn modelId="{D0188AEC-61D4-4996-AD7E-09DC5D2FF644}" srcId="{6FD94B19-8F33-4704-8F1F-58524E7782E9}" destId="{9EEB198C-2934-4098-BB16-77E4E883D87C}" srcOrd="1" destOrd="0" parTransId="{F0F4DC0A-DAC7-442F-B621-69C51BD7D614}" sibTransId="{FEDCC44A-D1C4-472A-8DBB-4A6826BA35DD}"/>
    <dgm:cxn modelId="{A9EB52D8-2621-A749-ABC2-B70B078B7323}" type="presOf" srcId="{E02E8757-7BB7-432D-AAF4-E1D6A15C6807}" destId="{0548867E-5C95-462E-9C0C-EAD8813B6372}" srcOrd="0" destOrd="0" presId="urn:microsoft.com/office/officeart/2005/8/layout/process2"/>
    <dgm:cxn modelId="{7E9A1539-B165-AB4C-88A6-774915D7D1DD}" type="presOf" srcId="{41FA0538-E440-46A9-8BBC-55EDC9E88C31}" destId="{21949B7E-31B0-4C23-8A79-7432FFD22114}" srcOrd="1" destOrd="0" presId="urn:microsoft.com/office/officeart/2005/8/layout/process2"/>
    <dgm:cxn modelId="{B7331801-566F-4445-87BB-83B8FB993C75}" type="presOf" srcId="{D2DD3BFC-97E7-4571-9C85-9C6F3F2FE799}" destId="{643FF682-D364-444B-8E3B-A76EDA60D0E4}" srcOrd="0" destOrd="0" presId="urn:microsoft.com/office/officeart/2005/8/layout/process2"/>
    <dgm:cxn modelId="{8CD9783F-D0C7-024E-B0FB-7A518D40FD14}" type="presOf" srcId="{41FA0538-E440-46A9-8BBC-55EDC9E88C31}" destId="{C2A3D7F6-AF90-47A3-AF29-CC72CDD06D40}" srcOrd="0" destOrd="0" presId="urn:microsoft.com/office/officeart/2005/8/layout/process2"/>
    <dgm:cxn modelId="{7112A62A-5E41-4F3B-99F8-7945B011578E}" srcId="{6FD94B19-8F33-4704-8F1F-58524E7782E9}" destId="{6F220DD5-8B3E-4A4E-B4A6-04636DC32A4E}" srcOrd="0" destOrd="0" parTransId="{D8282877-045E-4300-83A6-01D598C25C25}" sibTransId="{41FA0538-E440-46A9-8BBC-55EDC9E88C31}"/>
    <dgm:cxn modelId="{D5ACC2C4-C7AF-49C9-9509-E5550CBA3878}" srcId="{6FD94B19-8F33-4704-8F1F-58524E7782E9}" destId="{66A09A8C-5114-4487-8622-725DD4850D7F}" srcOrd="4" destOrd="0" parTransId="{5A2C08F2-E6E3-492A-90ED-8C81C7871354}" sibTransId="{12B0573C-9484-4B75-BF8C-C1DB716902FA}"/>
    <dgm:cxn modelId="{765CE7F3-FCAC-7442-9042-F7E0ACEF6018}" type="presOf" srcId="{6FD94B19-8F33-4704-8F1F-58524E7782E9}" destId="{A97EB0A5-F4A1-4BE5-B0F2-68B52DB81616}" srcOrd="0" destOrd="0" presId="urn:microsoft.com/office/officeart/2005/8/layout/process2"/>
    <dgm:cxn modelId="{AC9582A3-5C6B-6B43-A34D-278C3DAB8269}" type="presOf" srcId="{E02E8757-7BB7-432D-AAF4-E1D6A15C6807}" destId="{88749797-C11C-44E1-AFA6-4E160B256AF5}" srcOrd="1" destOrd="0" presId="urn:microsoft.com/office/officeart/2005/8/layout/process2"/>
    <dgm:cxn modelId="{374FBCF7-ED9D-0643-B652-6ADE8458226A}" type="presOf" srcId="{9EEB198C-2934-4098-BB16-77E4E883D87C}" destId="{C004543F-D4B3-400C-918F-EE18FE7D8B04}" srcOrd="0" destOrd="0" presId="urn:microsoft.com/office/officeart/2005/8/layout/process2"/>
    <dgm:cxn modelId="{4DA937A7-F0F6-3F4B-B5D3-366C8C09B543}" type="presParOf" srcId="{A97EB0A5-F4A1-4BE5-B0F2-68B52DB81616}" destId="{33560C4D-5177-49F3-8059-6208890A7A26}" srcOrd="0" destOrd="0" presId="urn:microsoft.com/office/officeart/2005/8/layout/process2"/>
    <dgm:cxn modelId="{45B7D0EB-EE2B-A949-912B-2914F4189C0D}" type="presParOf" srcId="{A97EB0A5-F4A1-4BE5-B0F2-68B52DB81616}" destId="{C2A3D7F6-AF90-47A3-AF29-CC72CDD06D40}" srcOrd="1" destOrd="0" presId="urn:microsoft.com/office/officeart/2005/8/layout/process2"/>
    <dgm:cxn modelId="{3AC10244-FDBA-B349-9F0C-BE5FFC80726A}" type="presParOf" srcId="{C2A3D7F6-AF90-47A3-AF29-CC72CDD06D40}" destId="{21949B7E-31B0-4C23-8A79-7432FFD22114}" srcOrd="0" destOrd="0" presId="urn:microsoft.com/office/officeart/2005/8/layout/process2"/>
    <dgm:cxn modelId="{D44E2827-F9F3-B54A-AF6F-42EE08B0AE8B}" type="presParOf" srcId="{A97EB0A5-F4A1-4BE5-B0F2-68B52DB81616}" destId="{C004543F-D4B3-400C-918F-EE18FE7D8B04}" srcOrd="2" destOrd="0" presId="urn:microsoft.com/office/officeart/2005/8/layout/process2"/>
    <dgm:cxn modelId="{431045FB-8D70-A14F-A814-384E5973B1EC}" type="presParOf" srcId="{A97EB0A5-F4A1-4BE5-B0F2-68B52DB81616}" destId="{C4CF147B-13DD-49FF-92C6-BA8575E6D72E}" srcOrd="3" destOrd="0" presId="urn:microsoft.com/office/officeart/2005/8/layout/process2"/>
    <dgm:cxn modelId="{DBFF6D89-7398-D44B-A595-4E02F26E88B8}" type="presParOf" srcId="{C4CF147B-13DD-49FF-92C6-BA8575E6D72E}" destId="{CA8CDE13-CFAD-48F6-B089-9076007C24F6}" srcOrd="0" destOrd="0" presId="urn:microsoft.com/office/officeart/2005/8/layout/process2"/>
    <dgm:cxn modelId="{BD2AD656-BAEA-9947-A1C5-97175662BA94}" type="presParOf" srcId="{A97EB0A5-F4A1-4BE5-B0F2-68B52DB81616}" destId="{643FF682-D364-444B-8E3B-A76EDA60D0E4}" srcOrd="4" destOrd="0" presId="urn:microsoft.com/office/officeart/2005/8/layout/process2"/>
    <dgm:cxn modelId="{89A637DE-2C2F-FC4C-851A-0FA1B4748A4B}" type="presParOf" srcId="{A97EB0A5-F4A1-4BE5-B0F2-68B52DB81616}" destId="{0548867E-5C95-462E-9C0C-EAD8813B6372}" srcOrd="5" destOrd="0" presId="urn:microsoft.com/office/officeart/2005/8/layout/process2"/>
    <dgm:cxn modelId="{2E9E7E10-2268-2543-BE2C-3D082B99C6F0}" type="presParOf" srcId="{0548867E-5C95-462E-9C0C-EAD8813B6372}" destId="{88749797-C11C-44E1-AFA6-4E160B256AF5}" srcOrd="0" destOrd="0" presId="urn:microsoft.com/office/officeart/2005/8/layout/process2"/>
    <dgm:cxn modelId="{D5ADBBAE-C94F-1F47-87B6-D472256611EA}" type="presParOf" srcId="{A97EB0A5-F4A1-4BE5-B0F2-68B52DB81616}" destId="{F3E89197-2A65-4BE5-BC9F-591504A2ED78}" srcOrd="6" destOrd="0" presId="urn:microsoft.com/office/officeart/2005/8/layout/process2"/>
    <dgm:cxn modelId="{800E7DF2-320D-AF49-B45B-82E8C359160C}" type="presParOf" srcId="{A97EB0A5-F4A1-4BE5-B0F2-68B52DB81616}" destId="{18304B07-D35E-4C5F-BFA0-688FA7CF8F06}" srcOrd="7" destOrd="0" presId="urn:microsoft.com/office/officeart/2005/8/layout/process2"/>
    <dgm:cxn modelId="{E0E76F55-8B04-F149-A468-AA30CA470C31}" type="presParOf" srcId="{18304B07-D35E-4C5F-BFA0-688FA7CF8F06}" destId="{DA38F584-A2CF-4702-AA3E-456FFF6C1EAA}" srcOrd="0" destOrd="0" presId="urn:microsoft.com/office/officeart/2005/8/layout/process2"/>
    <dgm:cxn modelId="{28EF3033-9550-C947-96EE-1D7840FE8532}" type="presParOf" srcId="{A97EB0A5-F4A1-4BE5-B0F2-68B52DB81616}" destId="{1EDBBBF7-9AC8-4068-BE6A-90EAC793BBFF}" srcOrd="8" destOrd="0" presId="urn:microsoft.com/office/officeart/2005/8/layout/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6FD94B19-8F33-4704-8F1F-58524E7782E9}" type="doc">
      <dgm:prSet loTypeId="urn:microsoft.com/office/officeart/2005/8/layout/process2" loCatId="process" qsTypeId="urn:microsoft.com/office/officeart/2005/8/quickstyle/simple2" qsCatId="simple" csTypeId="urn:microsoft.com/office/officeart/2005/8/colors/colorful1" csCatId="colorful" phldr="1"/>
      <dgm:spPr/>
    </dgm:pt>
    <dgm:pt modelId="{6F220DD5-8B3E-4A4E-B4A6-04636DC32A4E}">
      <dgm:prSet phldrT="[Text]" phldr="0"/>
      <dgm:spPr>
        <a:ln>
          <a:solidFill>
            <a:srgbClr val="00BEE0"/>
          </a:solidFill>
        </a:ln>
      </dgm:spPr>
      <dgm:t>
        <a:bodyPr/>
        <a:lstStyle/>
        <a:p>
          <a:pPr rtl="0"/>
          <a:r>
            <a:rPr lang="en-US">
              <a:latin typeface="Arial Black" panose="020B0A04020102020204"/>
            </a:rPr>
            <a:t>Chassis Frame</a:t>
          </a:r>
          <a:endParaRPr lang="en-US"/>
        </a:p>
      </dgm:t>
    </dgm:pt>
    <dgm:pt modelId="{D8282877-045E-4300-83A6-01D598C25C25}" type="parTrans" cxnId="{7112A62A-5E41-4F3B-99F8-7945B011578E}">
      <dgm:prSet/>
      <dgm:spPr/>
      <dgm:t>
        <a:bodyPr/>
        <a:lstStyle/>
        <a:p>
          <a:endParaRPr lang="en-US"/>
        </a:p>
      </dgm:t>
    </dgm:pt>
    <dgm:pt modelId="{41FA0538-E440-46A9-8BBC-55EDC9E88C31}" type="sibTrans" cxnId="{7112A62A-5E41-4F3B-99F8-7945B011578E}">
      <dgm:prSet/>
      <dgm:spPr>
        <a:ln>
          <a:solidFill>
            <a:srgbClr val="00BEE0"/>
          </a:solidFill>
        </a:ln>
      </dgm:spPr>
      <dgm:t>
        <a:bodyPr/>
        <a:lstStyle/>
        <a:p>
          <a:endParaRPr lang="en-US"/>
        </a:p>
      </dgm:t>
    </dgm:pt>
    <dgm:pt modelId="{9EEB198C-2934-4098-BB16-77E4E883D87C}">
      <dgm:prSet phldrT="[Text]" phldr="0"/>
      <dgm:spPr>
        <a:solidFill>
          <a:srgbClr val="4000EC"/>
        </a:solidFill>
        <a:ln>
          <a:solidFill>
            <a:srgbClr val="4000EC"/>
          </a:solidFill>
        </a:ln>
      </dgm:spPr>
      <dgm:t>
        <a:bodyPr/>
        <a:lstStyle/>
        <a:p>
          <a:pPr rtl="0"/>
          <a:r>
            <a:rPr lang="en-US">
              <a:latin typeface="Arial Black" panose="020B0A04020102020204"/>
            </a:rPr>
            <a:t>Custom Brackets</a:t>
          </a:r>
          <a:endParaRPr lang="en-US"/>
        </a:p>
      </dgm:t>
    </dgm:pt>
    <dgm:pt modelId="{F0F4DC0A-DAC7-442F-B621-69C51BD7D614}" type="parTrans" cxnId="{D0188AEC-61D4-4996-AD7E-09DC5D2FF644}">
      <dgm:prSet/>
      <dgm:spPr/>
      <dgm:t>
        <a:bodyPr/>
        <a:lstStyle/>
        <a:p>
          <a:endParaRPr lang="en-US"/>
        </a:p>
      </dgm:t>
    </dgm:pt>
    <dgm:pt modelId="{FEDCC44A-D1C4-472A-8DBB-4A6826BA35DD}" type="sibTrans" cxnId="{D0188AEC-61D4-4996-AD7E-09DC5D2FF644}">
      <dgm:prSet/>
      <dgm:spPr>
        <a:solidFill>
          <a:srgbClr val="4000EC"/>
        </a:solidFill>
        <a:ln>
          <a:solidFill>
            <a:srgbClr val="4000EC"/>
          </a:solidFill>
        </a:ln>
      </dgm:spPr>
      <dgm:t>
        <a:bodyPr/>
        <a:lstStyle/>
        <a:p>
          <a:endParaRPr lang="en-US"/>
        </a:p>
      </dgm:t>
    </dgm:pt>
    <dgm:pt modelId="{D2DD3BFC-97E7-4571-9C85-9C6F3F2FE799}">
      <dgm:prSet phldrT="[Text]" phldr="0"/>
      <dgm:spPr>
        <a:solidFill>
          <a:srgbClr val="B9C9DA"/>
        </a:solidFill>
        <a:ln>
          <a:solidFill>
            <a:srgbClr val="B9C9DA"/>
          </a:solidFill>
        </a:ln>
      </dgm:spPr>
      <dgm:t>
        <a:bodyPr/>
        <a:lstStyle/>
        <a:p>
          <a:pPr rtl="0"/>
          <a:r>
            <a:rPr lang="en-US">
              <a:latin typeface="Arial Black" panose="020B0A04020102020204"/>
            </a:rPr>
            <a:t>Nuts and Bolts</a:t>
          </a:r>
          <a:endParaRPr lang="en-US"/>
        </a:p>
      </dgm:t>
    </dgm:pt>
    <dgm:pt modelId="{CF480263-B79D-416E-AAB3-FEF806525FD9}" type="parTrans" cxnId="{D8863A28-F4DD-41AB-AE31-2363DF731219}">
      <dgm:prSet/>
      <dgm:spPr/>
      <dgm:t>
        <a:bodyPr/>
        <a:lstStyle/>
        <a:p>
          <a:endParaRPr lang="en-US"/>
        </a:p>
      </dgm:t>
    </dgm:pt>
    <dgm:pt modelId="{E02E8757-7BB7-432D-AAF4-E1D6A15C6807}" type="sibTrans" cxnId="{D8863A28-F4DD-41AB-AE31-2363DF731219}">
      <dgm:prSet/>
      <dgm:spPr>
        <a:solidFill>
          <a:srgbClr val="B9C9DA"/>
        </a:solidFill>
        <a:ln>
          <a:solidFill>
            <a:srgbClr val="B9C9DA"/>
          </a:solidFill>
        </a:ln>
      </dgm:spPr>
      <dgm:t>
        <a:bodyPr/>
        <a:lstStyle/>
        <a:p>
          <a:endParaRPr lang="en-US"/>
        </a:p>
      </dgm:t>
    </dgm:pt>
    <dgm:pt modelId="{B6CAC118-3CB7-41DC-AD28-964530E7E164}">
      <dgm:prSet phldr="0"/>
      <dgm:spPr>
        <a:solidFill>
          <a:srgbClr val="FF0000"/>
        </a:solidFill>
        <a:ln>
          <a:solidFill>
            <a:srgbClr val="FF0000"/>
          </a:solidFill>
        </a:ln>
      </dgm:spPr>
      <dgm:t>
        <a:bodyPr/>
        <a:lstStyle/>
        <a:p>
          <a:pPr rtl="0"/>
          <a:r>
            <a:rPr lang="en-US">
              <a:latin typeface="Arial Black" panose="020B0A04020102020204"/>
            </a:rPr>
            <a:t>Mast</a:t>
          </a:r>
        </a:p>
      </dgm:t>
    </dgm:pt>
    <dgm:pt modelId="{778BBE4A-ADEB-4F5A-89A7-20B038820CF7}" type="parTrans" cxnId="{35417B54-119B-47C6-81E5-5FEDD5C419CA}">
      <dgm:prSet/>
      <dgm:spPr/>
      <dgm:t>
        <a:bodyPr/>
        <a:lstStyle/>
        <a:p>
          <a:endParaRPr lang="en-US"/>
        </a:p>
      </dgm:t>
    </dgm:pt>
    <dgm:pt modelId="{266C716C-50AB-48F4-90DD-70356D6C14EA}" type="sibTrans" cxnId="{35417B54-119B-47C6-81E5-5FEDD5C419CA}">
      <dgm:prSet/>
      <dgm:spPr>
        <a:solidFill>
          <a:srgbClr val="FF0000"/>
        </a:solidFill>
        <a:ln>
          <a:solidFill>
            <a:srgbClr val="FF0000"/>
          </a:solidFill>
        </a:ln>
      </dgm:spPr>
      <dgm:t>
        <a:bodyPr/>
        <a:lstStyle/>
        <a:p>
          <a:endParaRPr lang="en-US"/>
        </a:p>
        <a:p>
          <a:endParaRPr lang="en-US"/>
        </a:p>
      </dgm:t>
    </dgm:pt>
    <dgm:pt modelId="{66A09A8C-5114-4487-8622-725DD4850D7F}">
      <dgm:prSet phldr="0"/>
      <dgm:spPr>
        <a:solidFill>
          <a:srgbClr val="8EDB2C"/>
        </a:solidFill>
        <a:ln>
          <a:solidFill>
            <a:srgbClr val="8EDB2C"/>
          </a:solidFill>
        </a:ln>
      </dgm:spPr>
      <dgm:t>
        <a:bodyPr/>
        <a:lstStyle/>
        <a:p>
          <a:pPr rtl="0"/>
          <a:r>
            <a:rPr lang="en-US">
              <a:latin typeface="Arial Black" panose="020B0A04020102020204"/>
            </a:rPr>
            <a:t>Motor Mounts</a:t>
          </a:r>
        </a:p>
      </dgm:t>
    </dgm:pt>
    <dgm:pt modelId="{5A2C08F2-E6E3-492A-90ED-8C81C7871354}" type="parTrans" cxnId="{D5ACC2C4-C7AF-49C9-9509-E5550CBA3878}">
      <dgm:prSet/>
      <dgm:spPr/>
      <dgm:t>
        <a:bodyPr/>
        <a:lstStyle/>
        <a:p>
          <a:endParaRPr lang="en-US"/>
        </a:p>
      </dgm:t>
    </dgm:pt>
    <dgm:pt modelId="{12B0573C-9484-4B75-BF8C-C1DB716902FA}" type="sibTrans" cxnId="{D5ACC2C4-C7AF-49C9-9509-E5550CBA3878}">
      <dgm:prSet/>
      <dgm:spPr/>
      <dgm:t>
        <a:bodyPr/>
        <a:lstStyle/>
        <a:p>
          <a:endParaRPr lang="en-US"/>
        </a:p>
      </dgm:t>
    </dgm:pt>
    <dgm:pt modelId="{A97EB0A5-F4A1-4BE5-B0F2-68B52DB81616}" type="pres">
      <dgm:prSet presAssocID="{6FD94B19-8F33-4704-8F1F-58524E7782E9}" presName="linearFlow" presStyleCnt="0">
        <dgm:presLayoutVars>
          <dgm:resizeHandles val="exact"/>
        </dgm:presLayoutVars>
      </dgm:prSet>
      <dgm:spPr/>
    </dgm:pt>
    <dgm:pt modelId="{33560C4D-5177-49F3-8059-6208890A7A26}" type="pres">
      <dgm:prSet presAssocID="{6F220DD5-8B3E-4A4E-B4A6-04636DC32A4E}" presName="node" presStyleLbl="node1" presStyleIdx="0" presStyleCnt="5">
        <dgm:presLayoutVars>
          <dgm:bulletEnabled val="1"/>
        </dgm:presLayoutVars>
      </dgm:prSet>
      <dgm:spPr/>
      <dgm:t>
        <a:bodyPr/>
        <a:lstStyle/>
        <a:p>
          <a:endParaRPr lang="en-US"/>
        </a:p>
      </dgm:t>
    </dgm:pt>
    <dgm:pt modelId="{C2A3D7F6-AF90-47A3-AF29-CC72CDD06D40}" type="pres">
      <dgm:prSet presAssocID="{41FA0538-E440-46A9-8BBC-55EDC9E88C31}" presName="sibTrans" presStyleLbl="sibTrans2D1" presStyleIdx="0" presStyleCnt="4"/>
      <dgm:spPr/>
      <dgm:t>
        <a:bodyPr/>
        <a:lstStyle/>
        <a:p>
          <a:endParaRPr lang="en-US"/>
        </a:p>
      </dgm:t>
    </dgm:pt>
    <dgm:pt modelId="{21949B7E-31B0-4C23-8A79-7432FFD22114}" type="pres">
      <dgm:prSet presAssocID="{41FA0538-E440-46A9-8BBC-55EDC9E88C31}" presName="connectorText" presStyleLbl="sibTrans2D1" presStyleIdx="0" presStyleCnt="4"/>
      <dgm:spPr/>
      <dgm:t>
        <a:bodyPr/>
        <a:lstStyle/>
        <a:p>
          <a:endParaRPr lang="en-US"/>
        </a:p>
      </dgm:t>
    </dgm:pt>
    <dgm:pt modelId="{C004543F-D4B3-400C-918F-EE18FE7D8B04}" type="pres">
      <dgm:prSet presAssocID="{9EEB198C-2934-4098-BB16-77E4E883D87C}" presName="node" presStyleLbl="node1" presStyleIdx="1" presStyleCnt="5">
        <dgm:presLayoutVars>
          <dgm:bulletEnabled val="1"/>
        </dgm:presLayoutVars>
      </dgm:prSet>
      <dgm:spPr/>
      <dgm:t>
        <a:bodyPr/>
        <a:lstStyle/>
        <a:p>
          <a:endParaRPr lang="en-US"/>
        </a:p>
      </dgm:t>
    </dgm:pt>
    <dgm:pt modelId="{C4CF147B-13DD-49FF-92C6-BA8575E6D72E}" type="pres">
      <dgm:prSet presAssocID="{FEDCC44A-D1C4-472A-8DBB-4A6826BA35DD}" presName="sibTrans" presStyleLbl="sibTrans2D1" presStyleIdx="1" presStyleCnt="4"/>
      <dgm:spPr/>
      <dgm:t>
        <a:bodyPr/>
        <a:lstStyle/>
        <a:p>
          <a:endParaRPr lang="en-US"/>
        </a:p>
      </dgm:t>
    </dgm:pt>
    <dgm:pt modelId="{CA8CDE13-CFAD-48F6-B089-9076007C24F6}" type="pres">
      <dgm:prSet presAssocID="{FEDCC44A-D1C4-472A-8DBB-4A6826BA35DD}" presName="connectorText" presStyleLbl="sibTrans2D1" presStyleIdx="1" presStyleCnt="4"/>
      <dgm:spPr/>
      <dgm:t>
        <a:bodyPr/>
        <a:lstStyle/>
        <a:p>
          <a:endParaRPr lang="en-US"/>
        </a:p>
      </dgm:t>
    </dgm:pt>
    <dgm:pt modelId="{643FF682-D364-444B-8E3B-A76EDA60D0E4}" type="pres">
      <dgm:prSet presAssocID="{D2DD3BFC-97E7-4571-9C85-9C6F3F2FE799}" presName="node" presStyleLbl="node1" presStyleIdx="2" presStyleCnt="5">
        <dgm:presLayoutVars>
          <dgm:bulletEnabled val="1"/>
        </dgm:presLayoutVars>
      </dgm:prSet>
      <dgm:spPr/>
      <dgm:t>
        <a:bodyPr/>
        <a:lstStyle/>
        <a:p>
          <a:endParaRPr lang="en-US"/>
        </a:p>
      </dgm:t>
    </dgm:pt>
    <dgm:pt modelId="{0548867E-5C95-462E-9C0C-EAD8813B6372}" type="pres">
      <dgm:prSet presAssocID="{E02E8757-7BB7-432D-AAF4-E1D6A15C6807}" presName="sibTrans" presStyleLbl="sibTrans2D1" presStyleIdx="2" presStyleCnt="4"/>
      <dgm:spPr/>
      <dgm:t>
        <a:bodyPr/>
        <a:lstStyle/>
        <a:p>
          <a:endParaRPr lang="en-US"/>
        </a:p>
      </dgm:t>
    </dgm:pt>
    <dgm:pt modelId="{88749797-C11C-44E1-AFA6-4E160B256AF5}" type="pres">
      <dgm:prSet presAssocID="{E02E8757-7BB7-432D-AAF4-E1D6A15C6807}" presName="connectorText" presStyleLbl="sibTrans2D1" presStyleIdx="2" presStyleCnt="4"/>
      <dgm:spPr/>
      <dgm:t>
        <a:bodyPr/>
        <a:lstStyle/>
        <a:p>
          <a:endParaRPr lang="en-US"/>
        </a:p>
      </dgm:t>
    </dgm:pt>
    <dgm:pt modelId="{F3E89197-2A65-4BE5-BC9F-591504A2ED78}" type="pres">
      <dgm:prSet presAssocID="{B6CAC118-3CB7-41DC-AD28-964530E7E164}" presName="node" presStyleLbl="node1" presStyleIdx="3" presStyleCnt="5">
        <dgm:presLayoutVars>
          <dgm:bulletEnabled val="1"/>
        </dgm:presLayoutVars>
      </dgm:prSet>
      <dgm:spPr/>
      <dgm:t>
        <a:bodyPr/>
        <a:lstStyle/>
        <a:p>
          <a:endParaRPr lang="en-US"/>
        </a:p>
      </dgm:t>
    </dgm:pt>
    <dgm:pt modelId="{18304B07-D35E-4C5F-BFA0-688FA7CF8F06}" type="pres">
      <dgm:prSet presAssocID="{266C716C-50AB-48F4-90DD-70356D6C14EA}" presName="sibTrans" presStyleLbl="sibTrans2D1" presStyleIdx="3" presStyleCnt="4"/>
      <dgm:spPr/>
      <dgm:t>
        <a:bodyPr/>
        <a:lstStyle/>
        <a:p>
          <a:endParaRPr lang="en-US"/>
        </a:p>
      </dgm:t>
    </dgm:pt>
    <dgm:pt modelId="{DA38F584-A2CF-4702-AA3E-456FFF6C1EAA}" type="pres">
      <dgm:prSet presAssocID="{266C716C-50AB-48F4-90DD-70356D6C14EA}" presName="connectorText" presStyleLbl="sibTrans2D1" presStyleIdx="3" presStyleCnt="4"/>
      <dgm:spPr/>
      <dgm:t>
        <a:bodyPr/>
        <a:lstStyle/>
        <a:p>
          <a:endParaRPr lang="en-US"/>
        </a:p>
      </dgm:t>
    </dgm:pt>
    <dgm:pt modelId="{1EDBBBF7-9AC8-4068-BE6A-90EAC793BBFF}" type="pres">
      <dgm:prSet presAssocID="{66A09A8C-5114-4487-8622-725DD4850D7F}" presName="node" presStyleLbl="node1" presStyleIdx="4" presStyleCnt="5">
        <dgm:presLayoutVars>
          <dgm:bulletEnabled val="1"/>
        </dgm:presLayoutVars>
      </dgm:prSet>
      <dgm:spPr/>
      <dgm:t>
        <a:bodyPr/>
        <a:lstStyle/>
        <a:p>
          <a:endParaRPr lang="en-US"/>
        </a:p>
      </dgm:t>
    </dgm:pt>
  </dgm:ptLst>
  <dgm:cxnLst>
    <dgm:cxn modelId="{D4355037-D420-CD47-B785-A87A1D57A88B}" type="presOf" srcId="{9EEB198C-2934-4098-BB16-77E4E883D87C}" destId="{C004543F-D4B3-400C-918F-EE18FE7D8B04}" srcOrd="0" destOrd="0" presId="urn:microsoft.com/office/officeart/2005/8/layout/process2"/>
    <dgm:cxn modelId="{358577B0-51EE-7942-95DD-4320828C0E74}" type="presOf" srcId="{D2DD3BFC-97E7-4571-9C85-9C6F3F2FE799}" destId="{643FF682-D364-444B-8E3B-A76EDA60D0E4}" srcOrd="0" destOrd="0" presId="urn:microsoft.com/office/officeart/2005/8/layout/process2"/>
    <dgm:cxn modelId="{D77FB5A0-3AF3-2344-9ED8-C6056EAF49EC}" type="presOf" srcId="{6FD94B19-8F33-4704-8F1F-58524E7782E9}" destId="{A97EB0A5-F4A1-4BE5-B0F2-68B52DB81616}" srcOrd="0" destOrd="0" presId="urn:microsoft.com/office/officeart/2005/8/layout/process2"/>
    <dgm:cxn modelId="{9420D676-D4BC-3D45-B952-26E3ED6497C6}" type="presOf" srcId="{E02E8757-7BB7-432D-AAF4-E1D6A15C6807}" destId="{0548867E-5C95-462E-9C0C-EAD8813B6372}" srcOrd="0" destOrd="0" presId="urn:microsoft.com/office/officeart/2005/8/layout/process2"/>
    <dgm:cxn modelId="{3805FE02-5EA8-4042-93A7-25221F5E1AC3}" type="presOf" srcId="{B6CAC118-3CB7-41DC-AD28-964530E7E164}" destId="{F3E89197-2A65-4BE5-BC9F-591504A2ED78}" srcOrd="0" destOrd="0" presId="urn:microsoft.com/office/officeart/2005/8/layout/process2"/>
    <dgm:cxn modelId="{CFD1622C-440B-2E45-BA05-C2E4992A5D94}" type="presOf" srcId="{41FA0538-E440-46A9-8BBC-55EDC9E88C31}" destId="{C2A3D7F6-AF90-47A3-AF29-CC72CDD06D40}" srcOrd="0" destOrd="0" presId="urn:microsoft.com/office/officeart/2005/8/layout/process2"/>
    <dgm:cxn modelId="{35417B54-119B-47C6-81E5-5FEDD5C419CA}" srcId="{6FD94B19-8F33-4704-8F1F-58524E7782E9}" destId="{B6CAC118-3CB7-41DC-AD28-964530E7E164}" srcOrd="3" destOrd="0" parTransId="{778BBE4A-ADEB-4F5A-89A7-20B038820CF7}" sibTransId="{266C716C-50AB-48F4-90DD-70356D6C14EA}"/>
    <dgm:cxn modelId="{D8863A28-F4DD-41AB-AE31-2363DF731219}" srcId="{6FD94B19-8F33-4704-8F1F-58524E7782E9}" destId="{D2DD3BFC-97E7-4571-9C85-9C6F3F2FE799}" srcOrd="2" destOrd="0" parTransId="{CF480263-B79D-416E-AAB3-FEF806525FD9}" sibTransId="{E02E8757-7BB7-432D-AAF4-E1D6A15C6807}"/>
    <dgm:cxn modelId="{4C0D0144-2571-6E40-A970-17162FC59561}" type="presOf" srcId="{66A09A8C-5114-4487-8622-725DD4850D7F}" destId="{1EDBBBF7-9AC8-4068-BE6A-90EAC793BBFF}" srcOrd="0" destOrd="0" presId="urn:microsoft.com/office/officeart/2005/8/layout/process2"/>
    <dgm:cxn modelId="{D0188AEC-61D4-4996-AD7E-09DC5D2FF644}" srcId="{6FD94B19-8F33-4704-8F1F-58524E7782E9}" destId="{9EEB198C-2934-4098-BB16-77E4E883D87C}" srcOrd="1" destOrd="0" parTransId="{F0F4DC0A-DAC7-442F-B621-69C51BD7D614}" sibTransId="{FEDCC44A-D1C4-472A-8DBB-4A6826BA35DD}"/>
    <dgm:cxn modelId="{6929DF76-F7D8-724B-B2E2-97EA2ADC6931}" type="presOf" srcId="{FEDCC44A-D1C4-472A-8DBB-4A6826BA35DD}" destId="{C4CF147B-13DD-49FF-92C6-BA8575E6D72E}" srcOrd="0" destOrd="0" presId="urn:microsoft.com/office/officeart/2005/8/layout/process2"/>
    <dgm:cxn modelId="{6C3D5E13-296E-ED4C-B226-761043ACBE7E}" type="presOf" srcId="{6F220DD5-8B3E-4A4E-B4A6-04636DC32A4E}" destId="{33560C4D-5177-49F3-8059-6208890A7A26}" srcOrd="0" destOrd="0" presId="urn:microsoft.com/office/officeart/2005/8/layout/process2"/>
    <dgm:cxn modelId="{452F4F7B-8FC7-E94D-AF02-D41BCD9E77C2}" type="presOf" srcId="{41FA0538-E440-46A9-8BBC-55EDC9E88C31}" destId="{21949B7E-31B0-4C23-8A79-7432FFD22114}" srcOrd="1" destOrd="0" presId="urn:microsoft.com/office/officeart/2005/8/layout/process2"/>
    <dgm:cxn modelId="{072473B2-7598-1243-A50E-A1C7DE250D82}" type="presOf" srcId="{266C716C-50AB-48F4-90DD-70356D6C14EA}" destId="{DA38F584-A2CF-4702-AA3E-456FFF6C1EAA}" srcOrd="1" destOrd="0" presId="urn:microsoft.com/office/officeart/2005/8/layout/process2"/>
    <dgm:cxn modelId="{AB19461B-576B-C14B-A34E-376BBA94A8CB}" type="presOf" srcId="{266C716C-50AB-48F4-90DD-70356D6C14EA}" destId="{18304B07-D35E-4C5F-BFA0-688FA7CF8F06}" srcOrd="0" destOrd="0" presId="urn:microsoft.com/office/officeart/2005/8/layout/process2"/>
    <dgm:cxn modelId="{7112A62A-5E41-4F3B-99F8-7945B011578E}" srcId="{6FD94B19-8F33-4704-8F1F-58524E7782E9}" destId="{6F220DD5-8B3E-4A4E-B4A6-04636DC32A4E}" srcOrd="0" destOrd="0" parTransId="{D8282877-045E-4300-83A6-01D598C25C25}" sibTransId="{41FA0538-E440-46A9-8BBC-55EDC9E88C31}"/>
    <dgm:cxn modelId="{D5ACC2C4-C7AF-49C9-9509-E5550CBA3878}" srcId="{6FD94B19-8F33-4704-8F1F-58524E7782E9}" destId="{66A09A8C-5114-4487-8622-725DD4850D7F}" srcOrd="4" destOrd="0" parTransId="{5A2C08F2-E6E3-492A-90ED-8C81C7871354}" sibTransId="{12B0573C-9484-4B75-BF8C-C1DB716902FA}"/>
    <dgm:cxn modelId="{817E7F85-7301-0041-99CD-26E0440DD8CD}" type="presOf" srcId="{E02E8757-7BB7-432D-AAF4-E1D6A15C6807}" destId="{88749797-C11C-44E1-AFA6-4E160B256AF5}" srcOrd="1" destOrd="0" presId="urn:microsoft.com/office/officeart/2005/8/layout/process2"/>
    <dgm:cxn modelId="{3F955EDE-5B95-2D44-B088-53BACBDE3CFF}" type="presOf" srcId="{FEDCC44A-D1C4-472A-8DBB-4A6826BA35DD}" destId="{CA8CDE13-CFAD-48F6-B089-9076007C24F6}" srcOrd="1" destOrd="0" presId="urn:microsoft.com/office/officeart/2005/8/layout/process2"/>
    <dgm:cxn modelId="{A1E5401A-787E-BE49-A31E-4C1181056CC3}" type="presParOf" srcId="{A97EB0A5-F4A1-4BE5-B0F2-68B52DB81616}" destId="{33560C4D-5177-49F3-8059-6208890A7A26}" srcOrd="0" destOrd="0" presId="urn:microsoft.com/office/officeart/2005/8/layout/process2"/>
    <dgm:cxn modelId="{54D38F0F-DE27-804B-A9BF-5CDBBF460F7B}" type="presParOf" srcId="{A97EB0A5-F4A1-4BE5-B0F2-68B52DB81616}" destId="{C2A3D7F6-AF90-47A3-AF29-CC72CDD06D40}" srcOrd="1" destOrd="0" presId="urn:microsoft.com/office/officeart/2005/8/layout/process2"/>
    <dgm:cxn modelId="{5CCCB292-0706-2B41-8036-27EDF9E45335}" type="presParOf" srcId="{C2A3D7F6-AF90-47A3-AF29-CC72CDD06D40}" destId="{21949B7E-31B0-4C23-8A79-7432FFD22114}" srcOrd="0" destOrd="0" presId="urn:microsoft.com/office/officeart/2005/8/layout/process2"/>
    <dgm:cxn modelId="{F396FC91-8671-4445-96C4-65D37406FD04}" type="presParOf" srcId="{A97EB0A5-F4A1-4BE5-B0F2-68B52DB81616}" destId="{C004543F-D4B3-400C-918F-EE18FE7D8B04}" srcOrd="2" destOrd="0" presId="urn:microsoft.com/office/officeart/2005/8/layout/process2"/>
    <dgm:cxn modelId="{1C5E09E9-6A33-7444-A3DB-430DB881AB6E}" type="presParOf" srcId="{A97EB0A5-F4A1-4BE5-B0F2-68B52DB81616}" destId="{C4CF147B-13DD-49FF-92C6-BA8575E6D72E}" srcOrd="3" destOrd="0" presId="urn:microsoft.com/office/officeart/2005/8/layout/process2"/>
    <dgm:cxn modelId="{9E186D6B-186A-324F-A307-E1C5304EFD81}" type="presParOf" srcId="{C4CF147B-13DD-49FF-92C6-BA8575E6D72E}" destId="{CA8CDE13-CFAD-48F6-B089-9076007C24F6}" srcOrd="0" destOrd="0" presId="urn:microsoft.com/office/officeart/2005/8/layout/process2"/>
    <dgm:cxn modelId="{7A3219C1-0FE4-FE47-9B47-2419BFBE542E}" type="presParOf" srcId="{A97EB0A5-F4A1-4BE5-B0F2-68B52DB81616}" destId="{643FF682-D364-444B-8E3B-A76EDA60D0E4}" srcOrd="4" destOrd="0" presId="urn:microsoft.com/office/officeart/2005/8/layout/process2"/>
    <dgm:cxn modelId="{4CA84863-6CE0-FB45-A5FC-73FA5E0571D4}" type="presParOf" srcId="{A97EB0A5-F4A1-4BE5-B0F2-68B52DB81616}" destId="{0548867E-5C95-462E-9C0C-EAD8813B6372}" srcOrd="5" destOrd="0" presId="urn:microsoft.com/office/officeart/2005/8/layout/process2"/>
    <dgm:cxn modelId="{FEB832BD-D035-4B4D-B0C0-3292F0A205FC}" type="presParOf" srcId="{0548867E-5C95-462E-9C0C-EAD8813B6372}" destId="{88749797-C11C-44E1-AFA6-4E160B256AF5}" srcOrd="0" destOrd="0" presId="urn:microsoft.com/office/officeart/2005/8/layout/process2"/>
    <dgm:cxn modelId="{44F83500-6641-E346-A848-A9B0F392F068}" type="presParOf" srcId="{A97EB0A5-F4A1-4BE5-B0F2-68B52DB81616}" destId="{F3E89197-2A65-4BE5-BC9F-591504A2ED78}" srcOrd="6" destOrd="0" presId="urn:microsoft.com/office/officeart/2005/8/layout/process2"/>
    <dgm:cxn modelId="{C0680B9C-1578-B54A-BB9A-A30F8EA8C64A}" type="presParOf" srcId="{A97EB0A5-F4A1-4BE5-B0F2-68B52DB81616}" destId="{18304B07-D35E-4C5F-BFA0-688FA7CF8F06}" srcOrd="7" destOrd="0" presId="urn:microsoft.com/office/officeart/2005/8/layout/process2"/>
    <dgm:cxn modelId="{008C3E94-E1DD-1B42-83A0-5AF5A6F99BA3}" type="presParOf" srcId="{18304B07-D35E-4C5F-BFA0-688FA7CF8F06}" destId="{DA38F584-A2CF-4702-AA3E-456FFF6C1EAA}" srcOrd="0" destOrd="0" presId="urn:microsoft.com/office/officeart/2005/8/layout/process2"/>
    <dgm:cxn modelId="{7D81DEF6-D0AE-CB42-8FBC-F0FE1BC009E2}" type="presParOf" srcId="{A97EB0A5-F4A1-4BE5-B0F2-68B52DB81616}" destId="{1EDBBBF7-9AC8-4068-BE6A-90EAC793BBFF}" srcOrd="8" destOrd="0" presId="urn:microsoft.com/office/officeart/2005/8/layout/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6FD94B19-8F33-4704-8F1F-58524E7782E9}" type="doc">
      <dgm:prSet loTypeId="urn:microsoft.com/office/officeart/2005/8/layout/process2" loCatId="process" qsTypeId="urn:microsoft.com/office/officeart/2005/8/quickstyle/simple2" qsCatId="simple" csTypeId="urn:microsoft.com/office/officeart/2005/8/colors/colorful1" csCatId="colorful" phldr="1"/>
      <dgm:spPr/>
    </dgm:pt>
    <dgm:pt modelId="{6F220DD5-8B3E-4A4E-B4A6-04636DC32A4E}">
      <dgm:prSet phldrT="[Text]" phldr="0"/>
      <dgm:spPr>
        <a:ln>
          <a:solidFill>
            <a:srgbClr val="00BEE0"/>
          </a:solidFill>
        </a:ln>
      </dgm:spPr>
      <dgm:t>
        <a:bodyPr/>
        <a:lstStyle/>
        <a:p>
          <a:pPr rtl="0"/>
          <a:r>
            <a:rPr lang="en-US">
              <a:latin typeface="Arial Black" panose="020B0A04020102020204"/>
            </a:rPr>
            <a:t>Chassis Frame</a:t>
          </a:r>
          <a:endParaRPr lang="en-US"/>
        </a:p>
      </dgm:t>
    </dgm:pt>
    <dgm:pt modelId="{D8282877-045E-4300-83A6-01D598C25C25}" type="parTrans" cxnId="{7112A62A-5E41-4F3B-99F8-7945B011578E}">
      <dgm:prSet/>
      <dgm:spPr/>
      <dgm:t>
        <a:bodyPr/>
        <a:lstStyle/>
        <a:p>
          <a:endParaRPr lang="en-US"/>
        </a:p>
      </dgm:t>
    </dgm:pt>
    <dgm:pt modelId="{41FA0538-E440-46A9-8BBC-55EDC9E88C31}" type="sibTrans" cxnId="{7112A62A-5E41-4F3B-99F8-7945B011578E}">
      <dgm:prSet/>
      <dgm:spPr>
        <a:ln>
          <a:solidFill>
            <a:srgbClr val="00BEE0"/>
          </a:solidFill>
        </a:ln>
      </dgm:spPr>
      <dgm:t>
        <a:bodyPr/>
        <a:lstStyle/>
        <a:p>
          <a:endParaRPr lang="en-US"/>
        </a:p>
      </dgm:t>
    </dgm:pt>
    <dgm:pt modelId="{9EEB198C-2934-4098-BB16-77E4E883D87C}">
      <dgm:prSet phldrT="[Text]" phldr="0"/>
      <dgm:spPr>
        <a:solidFill>
          <a:srgbClr val="4000EC"/>
        </a:solidFill>
        <a:ln>
          <a:solidFill>
            <a:srgbClr val="4000EC"/>
          </a:solidFill>
        </a:ln>
      </dgm:spPr>
      <dgm:t>
        <a:bodyPr/>
        <a:lstStyle/>
        <a:p>
          <a:pPr rtl="0"/>
          <a:r>
            <a:rPr lang="en-US">
              <a:latin typeface="Arial Black" panose="020B0A04020102020204"/>
            </a:rPr>
            <a:t>Custom Brackets</a:t>
          </a:r>
          <a:endParaRPr lang="en-US"/>
        </a:p>
      </dgm:t>
    </dgm:pt>
    <dgm:pt modelId="{F0F4DC0A-DAC7-442F-B621-69C51BD7D614}" type="parTrans" cxnId="{D0188AEC-61D4-4996-AD7E-09DC5D2FF644}">
      <dgm:prSet/>
      <dgm:spPr/>
      <dgm:t>
        <a:bodyPr/>
        <a:lstStyle/>
        <a:p>
          <a:endParaRPr lang="en-US"/>
        </a:p>
      </dgm:t>
    </dgm:pt>
    <dgm:pt modelId="{FEDCC44A-D1C4-472A-8DBB-4A6826BA35DD}" type="sibTrans" cxnId="{D0188AEC-61D4-4996-AD7E-09DC5D2FF644}">
      <dgm:prSet/>
      <dgm:spPr>
        <a:solidFill>
          <a:srgbClr val="4000EC"/>
        </a:solidFill>
        <a:ln>
          <a:solidFill>
            <a:srgbClr val="4000EC"/>
          </a:solidFill>
        </a:ln>
      </dgm:spPr>
      <dgm:t>
        <a:bodyPr/>
        <a:lstStyle/>
        <a:p>
          <a:endParaRPr lang="en-US"/>
        </a:p>
      </dgm:t>
    </dgm:pt>
    <dgm:pt modelId="{D2DD3BFC-97E7-4571-9C85-9C6F3F2FE799}">
      <dgm:prSet phldrT="[Text]" phldr="0"/>
      <dgm:spPr>
        <a:solidFill>
          <a:srgbClr val="B9C9DA"/>
        </a:solidFill>
        <a:ln>
          <a:solidFill>
            <a:srgbClr val="B9C9DA"/>
          </a:solidFill>
        </a:ln>
      </dgm:spPr>
      <dgm:t>
        <a:bodyPr/>
        <a:lstStyle/>
        <a:p>
          <a:pPr rtl="0"/>
          <a:r>
            <a:rPr lang="en-US">
              <a:latin typeface="Arial Black" panose="020B0A04020102020204"/>
            </a:rPr>
            <a:t>Nuts and Bolts</a:t>
          </a:r>
          <a:endParaRPr lang="en-US"/>
        </a:p>
      </dgm:t>
    </dgm:pt>
    <dgm:pt modelId="{CF480263-B79D-416E-AAB3-FEF806525FD9}" type="parTrans" cxnId="{D8863A28-F4DD-41AB-AE31-2363DF731219}">
      <dgm:prSet/>
      <dgm:spPr/>
      <dgm:t>
        <a:bodyPr/>
        <a:lstStyle/>
        <a:p>
          <a:endParaRPr lang="en-US"/>
        </a:p>
      </dgm:t>
    </dgm:pt>
    <dgm:pt modelId="{E02E8757-7BB7-432D-AAF4-E1D6A15C6807}" type="sibTrans" cxnId="{D8863A28-F4DD-41AB-AE31-2363DF731219}">
      <dgm:prSet/>
      <dgm:spPr>
        <a:solidFill>
          <a:srgbClr val="B9C9DA"/>
        </a:solidFill>
        <a:ln>
          <a:solidFill>
            <a:srgbClr val="B9C9DA"/>
          </a:solidFill>
        </a:ln>
      </dgm:spPr>
      <dgm:t>
        <a:bodyPr/>
        <a:lstStyle/>
        <a:p>
          <a:endParaRPr lang="en-US"/>
        </a:p>
      </dgm:t>
    </dgm:pt>
    <dgm:pt modelId="{B6CAC118-3CB7-41DC-AD28-964530E7E164}">
      <dgm:prSet phldr="0"/>
      <dgm:spPr>
        <a:solidFill>
          <a:srgbClr val="FF0000"/>
        </a:solidFill>
        <a:ln>
          <a:solidFill>
            <a:srgbClr val="FF0000"/>
          </a:solidFill>
        </a:ln>
      </dgm:spPr>
      <dgm:t>
        <a:bodyPr/>
        <a:lstStyle/>
        <a:p>
          <a:pPr rtl="0"/>
          <a:r>
            <a:rPr lang="en-US">
              <a:latin typeface="Arial Black" panose="020B0A04020102020204"/>
            </a:rPr>
            <a:t>Mast</a:t>
          </a:r>
        </a:p>
      </dgm:t>
    </dgm:pt>
    <dgm:pt modelId="{778BBE4A-ADEB-4F5A-89A7-20B038820CF7}" type="parTrans" cxnId="{35417B54-119B-47C6-81E5-5FEDD5C419CA}">
      <dgm:prSet/>
      <dgm:spPr/>
      <dgm:t>
        <a:bodyPr/>
        <a:lstStyle/>
        <a:p>
          <a:endParaRPr lang="en-US"/>
        </a:p>
      </dgm:t>
    </dgm:pt>
    <dgm:pt modelId="{266C716C-50AB-48F4-90DD-70356D6C14EA}" type="sibTrans" cxnId="{35417B54-119B-47C6-81E5-5FEDD5C419CA}">
      <dgm:prSet/>
      <dgm:spPr>
        <a:solidFill>
          <a:srgbClr val="FF0000"/>
        </a:solidFill>
        <a:ln>
          <a:solidFill>
            <a:srgbClr val="FF0000"/>
          </a:solidFill>
        </a:ln>
      </dgm:spPr>
      <dgm:t>
        <a:bodyPr/>
        <a:lstStyle/>
        <a:p>
          <a:endParaRPr lang="en-US"/>
        </a:p>
        <a:p>
          <a:endParaRPr lang="en-US"/>
        </a:p>
      </dgm:t>
    </dgm:pt>
    <dgm:pt modelId="{66A09A8C-5114-4487-8622-725DD4850D7F}">
      <dgm:prSet phldr="0"/>
      <dgm:spPr>
        <a:solidFill>
          <a:srgbClr val="8EDB2C"/>
        </a:solidFill>
        <a:ln>
          <a:solidFill>
            <a:srgbClr val="8EDB2C"/>
          </a:solidFill>
        </a:ln>
      </dgm:spPr>
      <dgm:t>
        <a:bodyPr/>
        <a:lstStyle/>
        <a:p>
          <a:pPr rtl="0"/>
          <a:r>
            <a:rPr lang="en-US">
              <a:latin typeface="Arial Black" panose="020B0A04020102020204"/>
            </a:rPr>
            <a:t>Motor Mounts</a:t>
          </a:r>
        </a:p>
      </dgm:t>
    </dgm:pt>
    <dgm:pt modelId="{5A2C08F2-E6E3-492A-90ED-8C81C7871354}" type="parTrans" cxnId="{D5ACC2C4-C7AF-49C9-9509-E5550CBA3878}">
      <dgm:prSet/>
      <dgm:spPr/>
      <dgm:t>
        <a:bodyPr/>
        <a:lstStyle/>
        <a:p>
          <a:endParaRPr lang="en-US"/>
        </a:p>
      </dgm:t>
    </dgm:pt>
    <dgm:pt modelId="{12B0573C-9484-4B75-BF8C-C1DB716902FA}" type="sibTrans" cxnId="{D5ACC2C4-C7AF-49C9-9509-E5550CBA3878}">
      <dgm:prSet/>
      <dgm:spPr/>
      <dgm:t>
        <a:bodyPr/>
        <a:lstStyle/>
        <a:p>
          <a:endParaRPr lang="en-US"/>
        </a:p>
      </dgm:t>
    </dgm:pt>
    <dgm:pt modelId="{A97EB0A5-F4A1-4BE5-B0F2-68B52DB81616}" type="pres">
      <dgm:prSet presAssocID="{6FD94B19-8F33-4704-8F1F-58524E7782E9}" presName="linearFlow" presStyleCnt="0">
        <dgm:presLayoutVars>
          <dgm:resizeHandles val="exact"/>
        </dgm:presLayoutVars>
      </dgm:prSet>
      <dgm:spPr/>
    </dgm:pt>
    <dgm:pt modelId="{33560C4D-5177-49F3-8059-6208890A7A26}" type="pres">
      <dgm:prSet presAssocID="{6F220DD5-8B3E-4A4E-B4A6-04636DC32A4E}" presName="node" presStyleLbl="node1" presStyleIdx="0" presStyleCnt="5">
        <dgm:presLayoutVars>
          <dgm:bulletEnabled val="1"/>
        </dgm:presLayoutVars>
      </dgm:prSet>
      <dgm:spPr/>
      <dgm:t>
        <a:bodyPr/>
        <a:lstStyle/>
        <a:p>
          <a:endParaRPr lang="en-US"/>
        </a:p>
      </dgm:t>
    </dgm:pt>
    <dgm:pt modelId="{C2A3D7F6-AF90-47A3-AF29-CC72CDD06D40}" type="pres">
      <dgm:prSet presAssocID="{41FA0538-E440-46A9-8BBC-55EDC9E88C31}" presName="sibTrans" presStyleLbl="sibTrans2D1" presStyleIdx="0" presStyleCnt="4"/>
      <dgm:spPr/>
      <dgm:t>
        <a:bodyPr/>
        <a:lstStyle/>
        <a:p>
          <a:endParaRPr lang="en-US"/>
        </a:p>
      </dgm:t>
    </dgm:pt>
    <dgm:pt modelId="{21949B7E-31B0-4C23-8A79-7432FFD22114}" type="pres">
      <dgm:prSet presAssocID="{41FA0538-E440-46A9-8BBC-55EDC9E88C31}" presName="connectorText" presStyleLbl="sibTrans2D1" presStyleIdx="0" presStyleCnt="4"/>
      <dgm:spPr/>
      <dgm:t>
        <a:bodyPr/>
        <a:lstStyle/>
        <a:p>
          <a:endParaRPr lang="en-US"/>
        </a:p>
      </dgm:t>
    </dgm:pt>
    <dgm:pt modelId="{C004543F-D4B3-400C-918F-EE18FE7D8B04}" type="pres">
      <dgm:prSet presAssocID="{9EEB198C-2934-4098-BB16-77E4E883D87C}" presName="node" presStyleLbl="node1" presStyleIdx="1" presStyleCnt="5">
        <dgm:presLayoutVars>
          <dgm:bulletEnabled val="1"/>
        </dgm:presLayoutVars>
      </dgm:prSet>
      <dgm:spPr/>
      <dgm:t>
        <a:bodyPr/>
        <a:lstStyle/>
        <a:p>
          <a:endParaRPr lang="en-US"/>
        </a:p>
      </dgm:t>
    </dgm:pt>
    <dgm:pt modelId="{C4CF147B-13DD-49FF-92C6-BA8575E6D72E}" type="pres">
      <dgm:prSet presAssocID="{FEDCC44A-D1C4-472A-8DBB-4A6826BA35DD}" presName="sibTrans" presStyleLbl="sibTrans2D1" presStyleIdx="1" presStyleCnt="4"/>
      <dgm:spPr/>
      <dgm:t>
        <a:bodyPr/>
        <a:lstStyle/>
        <a:p>
          <a:endParaRPr lang="en-US"/>
        </a:p>
      </dgm:t>
    </dgm:pt>
    <dgm:pt modelId="{CA8CDE13-CFAD-48F6-B089-9076007C24F6}" type="pres">
      <dgm:prSet presAssocID="{FEDCC44A-D1C4-472A-8DBB-4A6826BA35DD}" presName="connectorText" presStyleLbl="sibTrans2D1" presStyleIdx="1" presStyleCnt="4"/>
      <dgm:spPr/>
      <dgm:t>
        <a:bodyPr/>
        <a:lstStyle/>
        <a:p>
          <a:endParaRPr lang="en-US"/>
        </a:p>
      </dgm:t>
    </dgm:pt>
    <dgm:pt modelId="{643FF682-D364-444B-8E3B-A76EDA60D0E4}" type="pres">
      <dgm:prSet presAssocID="{D2DD3BFC-97E7-4571-9C85-9C6F3F2FE799}" presName="node" presStyleLbl="node1" presStyleIdx="2" presStyleCnt="5">
        <dgm:presLayoutVars>
          <dgm:bulletEnabled val="1"/>
        </dgm:presLayoutVars>
      </dgm:prSet>
      <dgm:spPr/>
      <dgm:t>
        <a:bodyPr/>
        <a:lstStyle/>
        <a:p>
          <a:endParaRPr lang="en-US"/>
        </a:p>
      </dgm:t>
    </dgm:pt>
    <dgm:pt modelId="{0548867E-5C95-462E-9C0C-EAD8813B6372}" type="pres">
      <dgm:prSet presAssocID="{E02E8757-7BB7-432D-AAF4-E1D6A15C6807}" presName="sibTrans" presStyleLbl="sibTrans2D1" presStyleIdx="2" presStyleCnt="4"/>
      <dgm:spPr/>
      <dgm:t>
        <a:bodyPr/>
        <a:lstStyle/>
        <a:p>
          <a:endParaRPr lang="en-US"/>
        </a:p>
      </dgm:t>
    </dgm:pt>
    <dgm:pt modelId="{88749797-C11C-44E1-AFA6-4E160B256AF5}" type="pres">
      <dgm:prSet presAssocID="{E02E8757-7BB7-432D-AAF4-E1D6A15C6807}" presName="connectorText" presStyleLbl="sibTrans2D1" presStyleIdx="2" presStyleCnt="4"/>
      <dgm:spPr/>
      <dgm:t>
        <a:bodyPr/>
        <a:lstStyle/>
        <a:p>
          <a:endParaRPr lang="en-US"/>
        </a:p>
      </dgm:t>
    </dgm:pt>
    <dgm:pt modelId="{F3E89197-2A65-4BE5-BC9F-591504A2ED78}" type="pres">
      <dgm:prSet presAssocID="{B6CAC118-3CB7-41DC-AD28-964530E7E164}" presName="node" presStyleLbl="node1" presStyleIdx="3" presStyleCnt="5">
        <dgm:presLayoutVars>
          <dgm:bulletEnabled val="1"/>
        </dgm:presLayoutVars>
      </dgm:prSet>
      <dgm:spPr/>
      <dgm:t>
        <a:bodyPr/>
        <a:lstStyle/>
        <a:p>
          <a:endParaRPr lang="en-US"/>
        </a:p>
      </dgm:t>
    </dgm:pt>
    <dgm:pt modelId="{18304B07-D35E-4C5F-BFA0-688FA7CF8F06}" type="pres">
      <dgm:prSet presAssocID="{266C716C-50AB-48F4-90DD-70356D6C14EA}" presName="sibTrans" presStyleLbl="sibTrans2D1" presStyleIdx="3" presStyleCnt="4"/>
      <dgm:spPr/>
      <dgm:t>
        <a:bodyPr/>
        <a:lstStyle/>
        <a:p>
          <a:endParaRPr lang="en-US"/>
        </a:p>
      </dgm:t>
    </dgm:pt>
    <dgm:pt modelId="{DA38F584-A2CF-4702-AA3E-456FFF6C1EAA}" type="pres">
      <dgm:prSet presAssocID="{266C716C-50AB-48F4-90DD-70356D6C14EA}" presName="connectorText" presStyleLbl="sibTrans2D1" presStyleIdx="3" presStyleCnt="4"/>
      <dgm:spPr/>
      <dgm:t>
        <a:bodyPr/>
        <a:lstStyle/>
        <a:p>
          <a:endParaRPr lang="en-US"/>
        </a:p>
      </dgm:t>
    </dgm:pt>
    <dgm:pt modelId="{1EDBBBF7-9AC8-4068-BE6A-90EAC793BBFF}" type="pres">
      <dgm:prSet presAssocID="{66A09A8C-5114-4487-8622-725DD4850D7F}" presName="node" presStyleLbl="node1" presStyleIdx="4" presStyleCnt="5">
        <dgm:presLayoutVars>
          <dgm:bulletEnabled val="1"/>
        </dgm:presLayoutVars>
      </dgm:prSet>
      <dgm:spPr/>
      <dgm:t>
        <a:bodyPr/>
        <a:lstStyle/>
        <a:p>
          <a:endParaRPr lang="en-US"/>
        </a:p>
      </dgm:t>
    </dgm:pt>
  </dgm:ptLst>
  <dgm:cxnLst>
    <dgm:cxn modelId="{6A86316D-E10C-44D1-A3A2-021DB60014AD}" type="presOf" srcId="{D2DD3BFC-97E7-4571-9C85-9C6F3F2FE799}" destId="{643FF682-D364-444B-8E3B-A76EDA60D0E4}" srcOrd="0" destOrd="0" presId="urn:microsoft.com/office/officeart/2005/8/layout/process2"/>
    <dgm:cxn modelId="{F8EE249F-FC22-45C5-898F-21B9D4A9C513}" type="presOf" srcId="{266C716C-50AB-48F4-90DD-70356D6C14EA}" destId="{DA38F584-A2CF-4702-AA3E-456FFF6C1EAA}" srcOrd="1" destOrd="0" presId="urn:microsoft.com/office/officeart/2005/8/layout/process2"/>
    <dgm:cxn modelId="{B04056FA-3AC0-45D0-AEC1-5D812A14D292}" type="presOf" srcId="{9EEB198C-2934-4098-BB16-77E4E883D87C}" destId="{C004543F-D4B3-400C-918F-EE18FE7D8B04}" srcOrd="0" destOrd="0" presId="urn:microsoft.com/office/officeart/2005/8/layout/process2"/>
    <dgm:cxn modelId="{2D0F4FCA-CDF8-4AE2-B904-E7296F41E15E}" type="presOf" srcId="{41FA0538-E440-46A9-8BBC-55EDC9E88C31}" destId="{21949B7E-31B0-4C23-8A79-7432FFD22114}" srcOrd="1" destOrd="0" presId="urn:microsoft.com/office/officeart/2005/8/layout/process2"/>
    <dgm:cxn modelId="{92F3CF91-D0B5-4018-89A6-9A61C78B89C4}" type="presOf" srcId="{B6CAC118-3CB7-41DC-AD28-964530E7E164}" destId="{F3E89197-2A65-4BE5-BC9F-591504A2ED78}" srcOrd="0" destOrd="0" presId="urn:microsoft.com/office/officeart/2005/8/layout/process2"/>
    <dgm:cxn modelId="{A6CF6191-82A3-4B45-B7A3-CBB9B40E3D29}" type="presOf" srcId="{6FD94B19-8F33-4704-8F1F-58524E7782E9}" destId="{A97EB0A5-F4A1-4BE5-B0F2-68B52DB81616}" srcOrd="0" destOrd="0" presId="urn:microsoft.com/office/officeart/2005/8/layout/process2"/>
    <dgm:cxn modelId="{6360DC56-6F8A-4312-9FA9-3FA4F1DB007C}" type="presOf" srcId="{FEDCC44A-D1C4-472A-8DBB-4A6826BA35DD}" destId="{C4CF147B-13DD-49FF-92C6-BA8575E6D72E}" srcOrd="0" destOrd="0" presId="urn:microsoft.com/office/officeart/2005/8/layout/process2"/>
    <dgm:cxn modelId="{35417B54-119B-47C6-81E5-5FEDD5C419CA}" srcId="{6FD94B19-8F33-4704-8F1F-58524E7782E9}" destId="{B6CAC118-3CB7-41DC-AD28-964530E7E164}" srcOrd="3" destOrd="0" parTransId="{778BBE4A-ADEB-4F5A-89A7-20B038820CF7}" sibTransId="{266C716C-50AB-48F4-90DD-70356D6C14EA}"/>
    <dgm:cxn modelId="{D8863A28-F4DD-41AB-AE31-2363DF731219}" srcId="{6FD94B19-8F33-4704-8F1F-58524E7782E9}" destId="{D2DD3BFC-97E7-4571-9C85-9C6F3F2FE799}" srcOrd="2" destOrd="0" parTransId="{CF480263-B79D-416E-AAB3-FEF806525FD9}" sibTransId="{E02E8757-7BB7-432D-AAF4-E1D6A15C6807}"/>
    <dgm:cxn modelId="{2671A34A-80EF-4222-94FB-8A8BDCFE8EC8}" type="presOf" srcId="{FEDCC44A-D1C4-472A-8DBB-4A6826BA35DD}" destId="{CA8CDE13-CFAD-48F6-B089-9076007C24F6}" srcOrd="1" destOrd="0" presId="urn:microsoft.com/office/officeart/2005/8/layout/process2"/>
    <dgm:cxn modelId="{D0188AEC-61D4-4996-AD7E-09DC5D2FF644}" srcId="{6FD94B19-8F33-4704-8F1F-58524E7782E9}" destId="{9EEB198C-2934-4098-BB16-77E4E883D87C}" srcOrd="1" destOrd="0" parTransId="{F0F4DC0A-DAC7-442F-B621-69C51BD7D614}" sibTransId="{FEDCC44A-D1C4-472A-8DBB-4A6826BA35DD}"/>
    <dgm:cxn modelId="{85C2F245-9355-4DCE-A874-958C268F1A95}" type="presOf" srcId="{41FA0538-E440-46A9-8BBC-55EDC9E88C31}" destId="{C2A3D7F6-AF90-47A3-AF29-CC72CDD06D40}" srcOrd="0" destOrd="0" presId="urn:microsoft.com/office/officeart/2005/8/layout/process2"/>
    <dgm:cxn modelId="{A4D32461-F5B0-4E06-91E2-45EB6CC6730B}" type="presOf" srcId="{E02E8757-7BB7-432D-AAF4-E1D6A15C6807}" destId="{0548867E-5C95-462E-9C0C-EAD8813B6372}" srcOrd="0" destOrd="0" presId="urn:microsoft.com/office/officeart/2005/8/layout/process2"/>
    <dgm:cxn modelId="{EBF8EEC5-5B3C-4213-AD4E-216111993457}" type="presOf" srcId="{E02E8757-7BB7-432D-AAF4-E1D6A15C6807}" destId="{88749797-C11C-44E1-AFA6-4E160B256AF5}" srcOrd="1" destOrd="0" presId="urn:microsoft.com/office/officeart/2005/8/layout/process2"/>
    <dgm:cxn modelId="{521E8FAC-565E-4ABD-8A32-9643D72C6F24}" type="presOf" srcId="{6F220DD5-8B3E-4A4E-B4A6-04636DC32A4E}" destId="{33560C4D-5177-49F3-8059-6208890A7A26}" srcOrd="0" destOrd="0" presId="urn:microsoft.com/office/officeart/2005/8/layout/process2"/>
    <dgm:cxn modelId="{7112A62A-5E41-4F3B-99F8-7945B011578E}" srcId="{6FD94B19-8F33-4704-8F1F-58524E7782E9}" destId="{6F220DD5-8B3E-4A4E-B4A6-04636DC32A4E}" srcOrd="0" destOrd="0" parTransId="{D8282877-045E-4300-83A6-01D598C25C25}" sibTransId="{41FA0538-E440-46A9-8BBC-55EDC9E88C31}"/>
    <dgm:cxn modelId="{D5ACC2C4-C7AF-49C9-9509-E5550CBA3878}" srcId="{6FD94B19-8F33-4704-8F1F-58524E7782E9}" destId="{66A09A8C-5114-4487-8622-725DD4850D7F}" srcOrd="4" destOrd="0" parTransId="{5A2C08F2-E6E3-492A-90ED-8C81C7871354}" sibTransId="{12B0573C-9484-4B75-BF8C-C1DB716902FA}"/>
    <dgm:cxn modelId="{5105DC77-0D93-48D7-98E2-E9DF0E28A54A}" type="presOf" srcId="{266C716C-50AB-48F4-90DD-70356D6C14EA}" destId="{18304B07-D35E-4C5F-BFA0-688FA7CF8F06}" srcOrd="0" destOrd="0" presId="urn:microsoft.com/office/officeart/2005/8/layout/process2"/>
    <dgm:cxn modelId="{1E6B5BA5-852E-4C26-A240-68E624588DC0}" type="presOf" srcId="{66A09A8C-5114-4487-8622-725DD4850D7F}" destId="{1EDBBBF7-9AC8-4068-BE6A-90EAC793BBFF}" srcOrd="0" destOrd="0" presId="urn:microsoft.com/office/officeart/2005/8/layout/process2"/>
    <dgm:cxn modelId="{DA294AC8-E584-489F-B010-3C9852E72505}" type="presParOf" srcId="{A97EB0A5-F4A1-4BE5-B0F2-68B52DB81616}" destId="{33560C4D-5177-49F3-8059-6208890A7A26}" srcOrd="0" destOrd="0" presId="urn:microsoft.com/office/officeart/2005/8/layout/process2"/>
    <dgm:cxn modelId="{3AB0C436-4C8A-4C15-8A83-C956D97F1DB7}" type="presParOf" srcId="{A97EB0A5-F4A1-4BE5-B0F2-68B52DB81616}" destId="{C2A3D7F6-AF90-47A3-AF29-CC72CDD06D40}" srcOrd="1" destOrd="0" presId="urn:microsoft.com/office/officeart/2005/8/layout/process2"/>
    <dgm:cxn modelId="{E019FECF-2F99-4A50-BB04-F83E7DB7D99A}" type="presParOf" srcId="{C2A3D7F6-AF90-47A3-AF29-CC72CDD06D40}" destId="{21949B7E-31B0-4C23-8A79-7432FFD22114}" srcOrd="0" destOrd="0" presId="urn:microsoft.com/office/officeart/2005/8/layout/process2"/>
    <dgm:cxn modelId="{D32E2961-15B8-41D4-B3D3-69DA898D73EF}" type="presParOf" srcId="{A97EB0A5-F4A1-4BE5-B0F2-68B52DB81616}" destId="{C004543F-D4B3-400C-918F-EE18FE7D8B04}" srcOrd="2" destOrd="0" presId="urn:microsoft.com/office/officeart/2005/8/layout/process2"/>
    <dgm:cxn modelId="{DA8397B7-F62F-4D85-95CE-7379D632AA66}" type="presParOf" srcId="{A97EB0A5-F4A1-4BE5-B0F2-68B52DB81616}" destId="{C4CF147B-13DD-49FF-92C6-BA8575E6D72E}" srcOrd="3" destOrd="0" presId="urn:microsoft.com/office/officeart/2005/8/layout/process2"/>
    <dgm:cxn modelId="{02A0CC46-2F7A-414F-9562-D9C0C6B65F1F}" type="presParOf" srcId="{C4CF147B-13DD-49FF-92C6-BA8575E6D72E}" destId="{CA8CDE13-CFAD-48F6-B089-9076007C24F6}" srcOrd="0" destOrd="0" presId="urn:microsoft.com/office/officeart/2005/8/layout/process2"/>
    <dgm:cxn modelId="{74ED982C-4B1F-4864-B56C-BC4589CFCA4A}" type="presParOf" srcId="{A97EB0A5-F4A1-4BE5-B0F2-68B52DB81616}" destId="{643FF682-D364-444B-8E3B-A76EDA60D0E4}" srcOrd="4" destOrd="0" presId="urn:microsoft.com/office/officeart/2005/8/layout/process2"/>
    <dgm:cxn modelId="{031AED4F-2A8C-4162-96D0-04634D12905E}" type="presParOf" srcId="{A97EB0A5-F4A1-4BE5-B0F2-68B52DB81616}" destId="{0548867E-5C95-462E-9C0C-EAD8813B6372}" srcOrd="5" destOrd="0" presId="urn:microsoft.com/office/officeart/2005/8/layout/process2"/>
    <dgm:cxn modelId="{2FA8B3E0-B00C-4E92-8EDE-8F5B829B8485}" type="presParOf" srcId="{0548867E-5C95-462E-9C0C-EAD8813B6372}" destId="{88749797-C11C-44E1-AFA6-4E160B256AF5}" srcOrd="0" destOrd="0" presId="urn:microsoft.com/office/officeart/2005/8/layout/process2"/>
    <dgm:cxn modelId="{BADEB303-72BE-42A2-B45A-E529D8786817}" type="presParOf" srcId="{A97EB0A5-F4A1-4BE5-B0F2-68B52DB81616}" destId="{F3E89197-2A65-4BE5-BC9F-591504A2ED78}" srcOrd="6" destOrd="0" presId="urn:microsoft.com/office/officeart/2005/8/layout/process2"/>
    <dgm:cxn modelId="{1225F124-C7FD-414D-AB48-4C8368066588}" type="presParOf" srcId="{A97EB0A5-F4A1-4BE5-B0F2-68B52DB81616}" destId="{18304B07-D35E-4C5F-BFA0-688FA7CF8F06}" srcOrd="7" destOrd="0" presId="urn:microsoft.com/office/officeart/2005/8/layout/process2"/>
    <dgm:cxn modelId="{00DE26D8-646B-4F79-992A-51E6C666CA9F}" type="presParOf" srcId="{18304B07-D35E-4C5F-BFA0-688FA7CF8F06}" destId="{DA38F584-A2CF-4702-AA3E-456FFF6C1EAA}" srcOrd="0" destOrd="0" presId="urn:microsoft.com/office/officeart/2005/8/layout/process2"/>
    <dgm:cxn modelId="{F363E2E1-E7E1-4394-8D25-70480DDD4A94}" type="presParOf" srcId="{A97EB0A5-F4A1-4BE5-B0F2-68B52DB81616}" destId="{1EDBBBF7-9AC8-4068-BE6A-90EAC793BBFF}" srcOrd="8" destOrd="0" presId="urn:microsoft.com/office/officeart/2005/8/layout/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D8AF55BB-7214-4F0C-8654-8269F9B299C9}"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5AE211AA-B0B0-48C6-8B5E-C1E00E9DC657}">
      <dgm:prSet phldrT="[Text]" phldr="0"/>
      <dgm:spPr/>
      <dgm:t>
        <a:bodyPr/>
        <a:lstStyle/>
        <a:p>
          <a:pPr rtl="0"/>
          <a:r>
            <a:rPr lang="en-US">
              <a:latin typeface="Arial Black" panose="020B0A04020102020204"/>
            </a:rPr>
            <a:t> Differential Drive</a:t>
          </a:r>
          <a:endParaRPr lang="en-US"/>
        </a:p>
      </dgm:t>
    </dgm:pt>
    <dgm:pt modelId="{EBE8EC2A-F907-45F0-8955-052D4F68FC78}" type="parTrans" cxnId="{FF3CE326-5C50-4F7E-ABC9-5E4F55B06245}">
      <dgm:prSet/>
      <dgm:spPr/>
      <dgm:t>
        <a:bodyPr/>
        <a:lstStyle/>
        <a:p>
          <a:endParaRPr lang="en-US"/>
        </a:p>
      </dgm:t>
    </dgm:pt>
    <dgm:pt modelId="{0AFD909E-D80F-445D-866B-58E0571B3671}" type="sibTrans" cxnId="{FF3CE326-5C50-4F7E-ABC9-5E4F55B06245}">
      <dgm:prSet/>
      <dgm:spPr/>
      <dgm:t>
        <a:bodyPr/>
        <a:lstStyle/>
        <a:p>
          <a:endParaRPr lang="en-US"/>
        </a:p>
      </dgm:t>
    </dgm:pt>
    <dgm:pt modelId="{950F60B8-001B-46C3-91E6-60615759FD36}">
      <dgm:prSet phldrT="[Text]" phldr="0"/>
      <dgm:spPr/>
      <dgm:t>
        <a:bodyPr/>
        <a:lstStyle/>
        <a:p>
          <a:pPr rtl="0"/>
          <a:r>
            <a:rPr lang="en-US">
              <a:latin typeface="Arial Black" panose="020B0A04020102020204"/>
            </a:rPr>
            <a:t> Rear wheels will dictate speed and direction.</a:t>
          </a:r>
          <a:endParaRPr lang="en-US"/>
        </a:p>
      </dgm:t>
    </dgm:pt>
    <dgm:pt modelId="{8F04CE38-8D39-4975-B6D6-ACF5FA3051FE}" type="parTrans" cxnId="{13B691A6-7BA9-4240-B421-E77E1C6D6EB9}">
      <dgm:prSet/>
      <dgm:spPr/>
      <dgm:t>
        <a:bodyPr/>
        <a:lstStyle/>
        <a:p>
          <a:endParaRPr lang="en-US"/>
        </a:p>
      </dgm:t>
    </dgm:pt>
    <dgm:pt modelId="{2362EECD-FDD0-4463-B8B3-037242F532B5}" type="sibTrans" cxnId="{13B691A6-7BA9-4240-B421-E77E1C6D6EB9}">
      <dgm:prSet/>
      <dgm:spPr/>
      <dgm:t>
        <a:bodyPr/>
        <a:lstStyle/>
        <a:p>
          <a:endParaRPr lang="en-US"/>
        </a:p>
      </dgm:t>
    </dgm:pt>
    <dgm:pt modelId="{199FBBE0-3855-43F0-A3A3-580C07C1CBBB}">
      <dgm:prSet phldrT="[Text]" phldr="0"/>
      <dgm:spPr/>
      <dgm:t>
        <a:bodyPr/>
        <a:lstStyle/>
        <a:p>
          <a:pPr rtl="0"/>
          <a:r>
            <a:rPr lang="en-US">
              <a:latin typeface="Arial Black" panose="020B0A04020102020204"/>
            </a:rPr>
            <a:t> Materials</a:t>
          </a:r>
          <a:endParaRPr lang="en-US"/>
        </a:p>
      </dgm:t>
    </dgm:pt>
    <dgm:pt modelId="{0B720E46-3C3C-44BA-92A8-E45CE8228BBB}" type="parTrans" cxnId="{CF30E7BA-5FAB-44F6-950F-C0B03202BF32}">
      <dgm:prSet/>
      <dgm:spPr/>
      <dgm:t>
        <a:bodyPr/>
        <a:lstStyle/>
        <a:p>
          <a:endParaRPr lang="en-US"/>
        </a:p>
      </dgm:t>
    </dgm:pt>
    <dgm:pt modelId="{E1D3D4A3-AB49-4394-A9A9-D188091D09EF}" type="sibTrans" cxnId="{CF30E7BA-5FAB-44F6-950F-C0B03202BF32}">
      <dgm:prSet/>
      <dgm:spPr/>
      <dgm:t>
        <a:bodyPr/>
        <a:lstStyle/>
        <a:p>
          <a:endParaRPr lang="en-US"/>
        </a:p>
      </dgm:t>
    </dgm:pt>
    <dgm:pt modelId="{7C4ED03F-1F5D-4A5E-A699-E16423FFCE0C}">
      <dgm:prSet phldrT="[Text]" phldr="0"/>
      <dgm:spPr/>
      <dgm:t>
        <a:bodyPr/>
        <a:lstStyle/>
        <a:p>
          <a:pPr rtl="0"/>
          <a:r>
            <a:rPr lang="en-US">
              <a:latin typeface="Arial Black" panose="020B0A04020102020204"/>
            </a:rPr>
            <a:t> 2 DC Gear motors with encoders</a:t>
          </a:r>
          <a:endParaRPr lang="en-US"/>
        </a:p>
      </dgm:t>
    </dgm:pt>
    <dgm:pt modelId="{88178836-A5E2-4A7E-BFB9-3C34782178CD}" type="parTrans" cxnId="{42CF8052-47EF-470C-AF0F-2178722D5C65}">
      <dgm:prSet/>
      <dgm:spPr/>
      <dgm:t>
        <a:bodyPr/>
        <a:lstStyle/>
        <a:p>
          <a:endParaRPr lang="en-US"/>
        </a:p>
      </dgm:t>
    </dgm:pt>
    <dgm:pt modelId="{2F7E29EC-3977-4CAF-BA5E-E0AD344A3611}" type="sibTrans" cxnId="{42CF8052-47EF-470C-AF0F-2178722D5C65}">
      <dgm:prSet/>
      <dgm:spPr/>
      <dgm:t>
        <a:bodyPr/>
        <a:lstStyle/>
        <a:p>
          <a:endParaRPr lang="en-US"/>
        </a:p>
      </dgm:t>
    </dgm:pt>
    <dgm:pt modelId="{B656058C-BC79-4134-B21B-D3E5DEF19DC4}">
      <dgm:prSet phldrT="[Text]" phldr="0"/>
      <dgm:spPr/>
      <dgm:t>
        <a:bodyPr/>
        <a:lstStyle/>
        <a:p>
          <a:pPr rtl="0"/>
          <a:r>
            <a:rPr lang="en-US">
              <a:latin typeface="Arial Black" panose="020B0A04020102020204"/>
            </a:rPr>
            <a:t> 2 6-inch diameter tires </a:t>
          </a:r>
          <a:endParaRPr lang="en-US"/>
        </a:p>
      </dgm:t>
    </dgm:pt>
    <dgm:pt modelId="{38C30E87-B853-441A-B6E0-6F75E6D3FE8A}" type="parTrans" cxnId="{E949443B-1844-425F-B9DC-D1C86AB9346A}">
      <dgm:prSet/>
      <dgm:spPr/>
      <dgm:t>
        <a:bodyPr/>
        <a:lstStyle/>
        <a:p>
          <a:endParaRPr lang="en-US"/>
        </a:p>
      </dgm:t>
    </dgm:pt>
    <dgm:pt modelId="{953AC961-CE11-4D4B-9F6F-8FDE48B3116C}" type="sibTrans" cxnId="{E949443B-1844-425F-B9DC-D1C86AB9346A}">
      <dgm:prSet/>
      <dgm:spPr/>
      <dgm:t>
        <a:bodyPr/>
        <a:lstStyle/>
        <a:p>
          <a:endParaRPr lang="en-US"/>
        </a:p>
      </dgm:t>
    </dgm:pt>
    <dgm:pt modelId="{5AD14D34-B176-42D9-B120-CB3ABE1DF0C1}">
      <dgm:prSet phldrT="[Text]" phldr="0"/>
      <dgm:spPr/>
      <dgm:t>
        <a:bodyPr/>
        <a:lstStyle/>
        <a:p>
          <a:pPr rtl="0"/>
          <a:r>
            <a:rPr lang="en-US">
              <a:latin typeface="Arial Black" panose="020B0A04020102020204"/>
            </a:rPr>
            <a:t> Validation</a:t>
          </a:r>
          <a:endParaRPr lang="en-US"/>
        </a:p>
      </dgm:t>
    </dgm:pt>
    <dgm:pt modelId="{B30B1D0C-992B-4E67-9F36-02B163EEFC57}" type="parTrans" cxnId="{F4DBDB3D-D5E6-4B8A-BBE5-CA565F48F6E4}">
      <dgm:prSet/>
      <dgm:spPr/>
      <dgm:t>
        <a:bodyPr/>
        <a:lstStyle/>
        <a:p>
          <a:endParaRPr lang="en-US"/>
        </a:p>
      </dgm:t>
    </dgm:pt>
    <dgm:pt modelId="{E31307D7-1A78-4B29-9318-1B8B00FF660C}" type="sibTrans" cxnId="{F4DBDB3D-D5E6-4B8A-BBE5-CA565F48F6E4}">
      <dgm:prSet/>
      <dgm:spPr/>
      <dgm:t>
        <a:bodyPr/>
        <a:lstStyle/>
        <a:p>
          <a:endParaRPr lang="en-US"/>
        </a:p>
      </dgm:t>
    </dgm:pt>
    <dgm:pt modelId="{32DE41F5-9D0A-4B36-B7B7-B89ED4B78116}">
      <dgm:prSet phldrT="[Text]" phldr="0"/>
      <dgm:spPr/>
      <dgm:t>
        <a:bodyPr/>
        <a:lstStyle/>
        <a:p>
          <a:pPr rtl="0"/>
          <a:r>
            <a:rPr lang="en-US">
              <a:latin typeface="Arial Black" panose="020B0A04020102020204"/>
            </a:rPr>
            <a:t> Due to delayed deliveries of materials caused by external forces both the ME and ECE teams decided to pursue this specific form of drive train </a:t>
          </a:r>
          <a:endParaRPr lang="en-US"/>
        </a:p>
      </dgm:t>
    </dgm:pt>
    <dgm:pt modelId="{1EA83801-5E87-4319-A9CC-DEE607CE9672}" type="parTrans" cxnId="{2FB31C63-3FB8-4F78-8BBD-12DF43757005}">
      <dgm:prSet/>
      <dgm:spPr/>
      <dgm:t>
        <a:bodyPr/>
        <a:lstStyle/>
        <a:p>
          <a:endParaRPr lang="en-US"/>
        </a:p>
      </dgm:t>
    </dgm:pt>
    <dgm:pt modelId="{3366F974-5F07-4328-8FEA-714DC82181D6}" type="sibTrans" cxnId="{2FB31C63-3FB8-4F78-8BBD-12DF43757005}">
      <dgm:prSet/>
      <dgm:spPr/>
      <dgm:t>
        <a:bodyPr/>
        <a:lstStyle/>
        <a:p>
          <a:endParaRPr lang="en-US"/>
        </a:p>
      </dgm:t>
    </dgm:pt>
    <dgm:pt modelId="{EE7490A0-229B-4030-A9F0-B5AE9616F81D}">
      <dgm:prSet phldr="0"/>
      <dgm:spPr/>
      <dgm:t>
        <a:bodyPr/>
        <a:lstStyle/>
        <a:p>
          <a:pPr rtl="0"/>
          <a:r>
            <a:rPr lang="en-US">
              <a:latin typeface="Arial Black" panose="020B0A04020102020204"/>
            </a:rPr>
            <a:t> 2 caster wheels</a:t>
          </a:r>
        </a:p>
      </dgm:t>
    </dgm:pt>
    <dgm:pt modelId="{CF5CA264-5873-47F4-8DBE-B0465CEEBD8F}" type="parTrans" cxnId="{267F796C-97C7-4B64-A34A-9B9C6A64C3ED}">
      <dgm:prSet/>
      <dgm:spPr/>
      <dgm:t>
        <a:bodyPr/>
        <a:lstStyle/>
        <a:p>
          <a:endParaRPr lang="en-US"/>
        </a:p>
      </dgm:t>
    </dgm:pt>
    <dgm:pt modelId="{7AA6AD5F-46FA-4F6E-98CB-ECA9069AFCD3}" type="sibTrans" cxnId="{267F796C-97C7-4B64-A34A-9B9C6A64C3ED}">
      <dgm:prSet/>
      <dgm:spPr/>
      <dgm:t>
        <a:bodyPr/>
        <a:lstStyle/>
        <a:p>
          <a:endParaRPr lang="en-US"/>
        </a:p>
      </dgm:t>
    </dgm:pt>
    <dgm:pt modelId="{3192C89D-545D-4A45-BB6F-21ACCE95457D}" type="pres">
      <dgm:prSet presAssocID="{D8AF55BB-7214-4F0C-8654-8269F9B299C9}" presName="Name0" presStyleCnt="0">
        <dgm:presLayoutVars>
          <dgm:dir/>
          <dgm:animLvl val="lvl"/>
          <dgm:resizeHandles val="exact"/>
        </dgm:presLayoutVars>
      </dgm:prSet>
      <dgm:spPr/>
      <dgm:t>
        <a:bodyPr/>
        <a:lstStyle/>
        <a:p>
          <a:endParaRPr lang="en-US"/>
        </a:p>
      </dgm:t>
    </dgm:pt>
    <dgm:pt modelId="{6E436B6B-CE43-4673-94A1-38D6916A8F4B}" type="pres">
      <dgm:prSet presAssocID="{5AE211AA-B0B0-48C6-8B5E-C1E00E9DC657}" presName="composite" presStyleCnt="0"/>
      <dgm:spPr/>
    </dgm:pt>
    <dgm:pt modelId="{AE02A4C2-37F4-48F8-A8BD-08DED737AA29}" type="pres">
      <dgm:prSet presAssocID="{5AE211AA-B0B0-48C6-8B5E-C1E00E9DC657}" presName="parTx" presStyleLbl="alignNode1" presStyleIdx="0" presStyleCnt="3">
        <dgm:presLayoutVars>
          <dgm:chMax val="0"/>
          <dgm:chPref val="0"/>
          <dgm:bulletEnabled val="1"/>
        </dgm:presLayoutVars>
      </dgm:prSet>
      <dgm:spPr/>
      <dgm:t>
        <a:bodyPr/>
        <a:lstStyle/>
        <a:p>
          <a:endParaRPr lang="en-US"/>
        </a:p>
      </dgm:t>
    </dgm:pt>
    <dgm:pt modelId="{B81F0763-EFF2-4790-9467-F110BF61A063}" type="pres">
      <dgm:prSet presAssocID="{5AE211AA-B0B0-48C6-8B5E-C1E00E9DC657}" presName="desTx" presStyleLbl="alignAccFollowNode1" presStyleIdx="0" presStyleCnt="3">
        <dgm:presLayoutVars>
          <dgm:bulletEnabled val="1"/>
        </dgm:presLayoutVars>
      </dgm:prSet>
      <dgm:spPr/>
      <dgm:t>
        <a:bodyPr/>
        <a:lstStyle/>
        <a:p>
          <a:endParaRPr lang="en-US"/>
        </a:p>
      </dgm:t>
    </dgm:pt>
    <dgm:pt modelId="{4F8ED3A3-6BF4-47BF-AA80-24E662FD12C8}" type="pres">
      <dgm:prSet presAssocID="{0AFD909E-D80F-445D-866B-58E0571B3671}" presName="space" presStyleCnt="0"/>
      <dgm:spPr/>
    </dgm:pt>
    <dgm:pt modelId="{4CBC25C9-A60C-4E89-B8D5-0E8BECEBC473}" type="pres">
      <dgm:prSet presAssocID="{199FBBE0-3855-43F0-A3A3-580C07C1CBBB}" presName="composite" presStyleCnt="0"/>
      <dgm:spPr/>
    </dgm:pt>
    <dgm:pt modelId="{90B93827-F1B2-4EA7-AC6F-656192D05D54}" type="pres">
      <dgm:prSet presAssocID="{199FBBE0-3855-43F0-A3A3-580C07C1CBBB}" presName="parTx" presStyleLbl="alignNode1" presStyleIdx="1" presStyleCnt="3">
        <dgm:presLayoutVars>
          <dgm:chMax val="0"/>
          <dgm:chPref val="0"/>
          <dgm:bulletEnabled val="1"/>
        </dgm:presLayoutVars>
      </dgm:prSet>
      <dgm:spPr/>
      <dgm:t>
        <a:bodyPr/>
        <a:lstStyle/>
        <a:p>
          <a:endParaRPr lang="en-US"/>
        </a:p>
      </dgm:t>
    </dgm:pt>
    <dgm:pt modelId="{5257A446-1439-4CA1-86E8-63B6AE6DF255}" type="pres">
      <dgm:prSet presAssocID="{199FBBE0-3855-43F0-A3A3-580C07C1CBBB}" presName="desTx" presStyleLbl="alignAccFollowNode1" presStyleIdx="1" presStyleCnt="3">
        <dgm:presLayoutVars>
          <dgm:bulletEnabled val="1"/>
        </dgm:presLayoutVars>
      </dgm:prSet>
      <dgm:spPr/>
      <dgm:t>
        <a:bodyPr/>
        <a:lstStyle/>
        <a:p>
          <a:endParaRPr lang="en-US"/>
        </a:p>
      </dgm:t>
    </dgm:pt>
    <dgm:pt modelId="{F62DF30A-7FF1-4151-8C6D-ED4B45BB8E7D}" type="pres">
      <dgm:prSet presAssocID="{E1D3D4A3-AB49-4394-A9A9-D188091D09EF}" presName="space" presStyleCnt="0"/>
      <dgm:spPr/>
    </dgm:pt>
    <dgm:pt modelId="{BA845DFA-04E3-4C53-BD4E-66253B14B466}" type="pres">
      <dgm:prSet presAssocID="{5AD14D34-B176-42D9-B120-CB3ABE1DF0C1}" presName="composite" presStyleCnt="0"/>
      <dgm:spPr/>
    </dgm:pt>
    <dgm:pt modelId="{211A4798-A3EC-4088-84CD-284B328D50FB}" type="pres">
      <dgm:prSet presAssocID="{5AD14D34-B176-42D9-B120-CB3ABE1DF0C1}" presName="parTx" presStyleLbl="alignNode1" presStyleIdx="2" presStyleCnt="3">
        <dgm:presLayoutVars>
          <dgm:chMax val="0"/>
          <dgm:chPref val="0"/>
          <dgm:bulletEnabled val="1"/>
        </dgm:presLayoutVars>
      </dgm:prSet>
      <dgm:spPr/>
      <dgm:t>
        <a:bodyPr/>
        <a:lstStyle/>
        <a:p>
          <a:endParaRPr lang="en-US"/>
        </a:p>
      </dgm:t>
    </dgm:pt>
    <dgm:pt modelId="{51AFEEB1-493B-4098-B3F2-8D14E01D0455}" type="pres">
      <dgm:prSet presAssocID="{5AD14D34-B176-42D9-B120-CB3ABE1DF0C1}" presName="desTx" presStyleLbl="alignAccFollowNode1" presStyleIdx="2" presStyleCnt="3">
        <dgm:presLayoutVars>
          <dgm:bulletEnabled val="1"/>
        </dgm:presLayoutVars>
      </dgm:prSet>
      <dgm:spPr/>
      <dgm:t>
        <a:bodyPr/>
        <a:lstStyle/>
        <a:p>
          <a:endParaRPr lang="en-US"/>
        </a:p>
      </dgm:t>
    </dgm:pt>
  </dgm:ptLst>
  <dgm:cxnLst>
    <dgm:cxn modelId="{481DB0D2-7ED9-40B1-8EC2-621528AF73EE}" type="presOf" srcId="{950F60B8-001B-46C3-91E6-60615759FD36}" destId="{B81F0763-EFF2-4790-9467-F110BF61A063}" srcOrd="0" destOrd="0" presId="urn:microsoft.com/office/officeart/2005/8/layout/hList1"/>
    <dgm:cxn modelId="{F4DBDB3D-D5E6-4B8A-BBE5-CA565F48F6E4}" srcId="{D8AF55BB-7214-4F0C-8654-8269F9B299C9}" destId="{5AD14D34-B176-42D9-B120-CB3ABE1DF0C1}" srcOrd="2" destOrd="0" parTransId="{B30B1D0C-992B-4E67-9F36-02B163EEFC57}" sibTransId="{E31307D7-1A78-4B29-9318-1B8B00FF660C}"/>
    <dgm:cxn modelId="{C8A63799-A7F8-44AA-AB2F-E6029F862C75}" type="presOf" srcId="{7C4ED03F-1F5D-4A5E-A699-E16423FFCE0C}" destId="{5257A446-1439-4CA1-86E8-63B6AE6DF255}" srcOrd="0" destOrd="0" presId="urn:microsoft.com/office/officeart/2005/8/layout/hList1"/>
    <dgm:cxn modelId="{2782798B-4BC9-4B59-A3F4-F5D6C13180B4}" type="presOf" srcId="{199FBBE0-3855-43F0-A3A3-580C07C1CBBB}" destId="{90B93827-F1B2-4EA7-AC6F-656192D05D54}" srcOrd="0" destOrd="0" presId="urn:microsoft.com/office/officeart/2005/8/layout/hList1"/>
    <dgm:cxn modelId="{FF3CE326-5C50-4F7E-ABC9-5E4F55B06245}" srcId="{D8AF55BB-7214-4F0C-8654-8269F9B299C9}" destId="{5AE211AA-B0B0-48C6-8B5E-C1E00E9DC657}" srcOrd="0" destOrd="0" parTransId="{EBE8EC2A-F907-45F0-8955-052D4F68FC78}" sibTransId="{0AFD909E-D80F-445D-866B-58E0571B3671}"/>
    <dgm:cxn modelId="{13B691A6-7BA9-4240-B421-E77E1C6D6EB9}" srcId="{5AE211AA-B0B0-48C6-8B5E-C1E00E9DC657}" destId="{950F60B8-001B-46C3-91E6-60615759FD36}" srcOrd="0" destOrd="0" parTransId="{8F04CE38-8D39-4975-B6D6-ACF5FA3051FE}" sibTransId="{2362EECD-FDD0-4463-B8B3-037242F532B5}"/>
    <dgm:cxn modelId="{CF30E7BA-5FAB-44F6-950F-C0B03202BF32}" srcId="{D8AF55BB-7214-4F0C-8654-8269F9B299C9}" destId="{199FBBE0-3855-43F0-A3A3-580C07C1CBBB}" srcOrd="1" destOrd="0" parTransId="{0B720E46-3C3C-44BA-92A8-E45CE8228BBB}" sibTransId="{E1D3D4A3-AB49-4394-A9A9-D188091D09EF}"/>
    <dgm:cxn modelId="{267F796C-97C7-4B64-A34A-9B9C6A64C3ED}" srcId="{199FBBE0-3855-43F0-A3A3-580C07C1CBBB}" destId="{EE7490A0-229B-4030-A9F0-B5AE9616F81D}" srcOrd="2" destOrd="0" parTransId="{CF5CA264-5873-47F4-8DBE-B0465CEEBD8F}" sibTransId="{7AA6AD5F-46FA-4F6E-98CB-ECA9069AFCD3}"/>
    <dgm:cxn modelId="{E949443B-1844-425F-B9DC-D1C86AB9346A}" srcId="{199FBBE0-3855-43F0-A3A3-580C07C1CBBB}" destId="{B656058C-BC79-4134-B21B-D3E5DEF19DC4}" srcOrd="1" destOrd="0" parTransId="{38C30E87-B853-441A-B6E0-6F75E6D3FE8A}" sibTransId="{953AC961-CE11-4D4B-9F6F-8FDE48B3116C}"/>
    <dgm:cxn modelId="{5AE53671-2F83-4318-9B53-DF8510566593}" type="presOf" srcId="{EE7490A0-229B-4030-A9F0-B5AE9616F81D}" destId="{5257A446-1439-4CA1-86E8-63B6AE6DF255}" srcOrd="0" destOrd="2" presId="urn:microsoft.com/office/officeart/2005/8/layout/hList1"/>
    <dgm:cxn modelId="{198916F2-CBBE-48B8-BEF3-FFD9A8FAB7CD}" type="presOf" srcId="{32DE41F5-9D0A-4B36-B7B7-B89ED4B78116}" destId="{51AFEEB1-493B-4098-B3F2-8D14E01D0455}" srcOrd="0" destOrd="0" presId="urn:microsoft.com/office/officeart/2005/8/layout/hList1"/>
    <dgm:cxn modelId="{4E6BB778-2EC8-42A8-B7CB-21DBBA01D121}" type="presOf" srcId="{B656058C-BC79-4134-B21B-D3E5DEF19DC4}" destId="{5257A446-1439-4CA1-86E8-63B6AE6DF255}" srcOrd="0" destOrd="1" presId="urn:microsoft.com/office/officeart/2005/8/layout/hList1"/>
    <dgm:cxn modelId="{6E2D56DD-4061-4F6A-B61A-E224B6472EF7}" type="presOf" srcId="{5AE211AA-B0B0-48C6-8B5E-C1E00E9DC657}" destId="{AE02A4C2-37F4-48F8-A8BD-08DED737AA29}" srcOrd="0" destOrd="0" presId="urn:microsoft.com/office/officeart/2005/8/layout/hList1"/>
    <dgm:cxn modelId="{2FB31C63-3FB8-4F78-8BBD-12DF43757005}" srcId="{5AD14D34-B176-42D9-B120-CB3ABE1DF0C1}" destId="{32DE41F5-9D0A-4B36-B7B7-B89ED4B78116}" srcOrd="0" destOrd="0" parTransId="{1EA83801-5E87-4319-A9CC-DEE607CE9672}" sibTransId="{3366F974-5F07-4328-8FEA-714DC82181D6}"/>
    <dgm:cxn modelId="{5CDA457F-C02E-4353-B437-D49C80C1C854}" type="presOf" srcId="{5AD14D34-B176-42D9-B120-CB3ABE1DF0C1}" destId="{211A4798-A3EC-4088-84CD-284B328D50FB}" srcOrd="0" destOrd="0" presId="urn:microsoft.com/office/officeart/2005/8/layout/hList1"/>
    <dgm:cxn modelId="{42CF8052-47EF-470C-AF0F-2178722D5C65}" srcId="{199FBBE0-3855-43F0-A3A3-580C07C1CBBB}" destId="{7C4ED03F-1F5D-4A5E-A699-E16423FFCE0C}" srcOrd="0" destOrd="0" parTransId="{88178836-A5E2-4A7E-BFB9-3C34782178CD}" sibTransId="{2F7E29EC-3977-4CAF-BA5E-E0AD344A3611}"/>
    <dgm:cxn modelId="{4D905071-DCEB-42DD-9B7E-FDFD8CE97F05}" type="presOf" srcId="{D8AF55BB-7214-4F0C-8654-8269F9B299C9}" destId="{3192C89D-545D-4A45-BB6F-21ACCE95457D}" srcOrd="0" destOrd="0" presId="urn:microsoft.com/office/officeart/2005/8/layout/hList1"/>
    <dgm:cxn modelId="{32EA0010-B55F-417A-899C-F7DC0A3D2BA1}" type="presParOf" srcId="{3192C89D-545D-4A45-BB6F-21ACCE95457D}" destId="{6E436B6B-CE43-4673-94A1-38D6916A8F4B}" srcOrd="0" destOrd="0" presId="urn:microsoft.com/office/officeart/2005/8/layout/hList1"/>
    <dgm:cxn modelId="{BFB30F02-8898-43FA-92EC-19DC9F9E772F}" type="presParOf" srcId="{6E436B6B-CE43-4673-94A1-38D6916A8F4B}" destId="{AE02A4C2-37F4-48F8-A8BD-08DED737AA29}" srcOrd="0" destOrd="0" presId="urn:microsoft.com/office/officeart/2005/8/layout/hList1"/>
    <dgm:cxn modelId="{A2BCC434-976C-4A15-AAB3-3946E5F0BBF3}" type="presParOf" srcId="{6E436B6B-CE43-4673-94A1-38D6916A8F4B}" destId="{B81F0763-EFF2-4790-9467-F110BF61A063}" srcOrd="1" destOrd="0" presId="urn:microsoft.com/office/officeart/2005/8/layout/hList1"/>
    <dgm:cxn modelId="{66B924E6-40C9-4F3E-A6BE-A1AF7F262E6A}" type="presParOf" srcId="{3192C89D-545D-4A45-BB6F-21ACCE95457D}" destId="{4F8ED3A3-6BF4-47BF-AA80-24E662FD12C8}" srcOrd="1" destOrd="0" presId="urn:microsoft.com/office/officeart/2005/8/layout/hList1"/>
    <dgm:cxn modelId="{9CC9CBE8-9986-4103-B057-939E272722A2}" type="presParOf" srcId="{3192C89D-545D-4A45-BB6F-21ACCE95457D}" destId="{4CBC25C9-A60C-4E89-B8D5-0E8BECEBC473}" srcOrd="2" destOrd="0" presId="urn:microsoft.com/office/officeart/2005/8/layout/hList1"/>
    <dgm:cxn modelId="{FDA2F01B-9B02-4322-8FC7-107F3B94B671}" type="presParOf" srcId="{4CBC25C9-A60C-4E89-B8D5-0E8BECEBC473}" destId="{90B93827-F1B2-4EA7-AC6F-656192D05D54}" srcOrd="0" destOrd="0" presId="urn:microsoft.com/office/officeart/2005/8/layout/hList1"/>
    <dgm:cxn modelId="{AB1BCB6B-8DF7-43E2-8401-E396D9A330FA}" type="presParOf" srcId="{4CBC25C9-A60C-4E89-B8D5-0E8BECEBC473}" destId="{5257A446-1439-4CA1-86E8-63B6AE6DF255}" srcOrd="1" destOrd="0" presId="urn:microsoft.com/office/officeart/2005/8/layout/hList1"/>
    <dgm:cxn modelId="{D882B53F-6CD4-47AA-BF96-D3110206C763}" type="presParOf" srcId="{3192C89D-545D-4A45-BB6F-21ACCE95457D}" destId="{F62DF30A-7FF1-4151-8C6D-ED4B45BB8E7D}" srcOrd="3" destOrd="0" presId="urn:microsoft.com/office/officeart/2005/8/layout/hList1"/>
    <dgm:cxn modelId="{CAB34188-AEE9-4327-A32D-1A749FE04B6D}" type="presParOf" srcId="{3192C89D-545D-4A45-BB6F-21ACCE95457D}" destId="{BA845DFA-04E3-4C53-BD4E-66253B14B466}" srcOrd="4" destOrd="0" presId="urn:microsoft.com/office/officeart/2005/8/layout/hList1"/>
    <dgm:cxn modelId="{A7705E77-DF1F-41C9-A451-9E6ED1CD244C}" type="presParOf" srcId="{BA845DFA-04E3-4C53-BD4E-66253B14B466}" destId="{211A4798-A3EC-4088-84CD-284B328D50FB}" srcOrd="0" destOrd="0" presId="urn:microsoft.com/office/officeart/2005/8/layout/hList1"/>
    <dgm:cxn modelId="{72B16ADF-4F23-47D4-96FF-26B6387891C1}" type="presParOf" srcId="{BA845DFA-04E3-4C53-BD4E-66253B14B466}" destId="{51AFEEB1-493B-4098-B3F2-8D14E01D0455}"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9A762B61-262B-435E-8528-FB274346D3EC}" type="doc">
      <dgm:prSet loTypeId="urn:microsoft.com/office/officeart/2005/8/layout/hProcess4" loCatId="process" qsTypeId="urn:microsoft.com/office/officeart/2005/8/quickstyle/simple1" qsCatId="simple" csTypeId="urn:microsoft.com/office/officeart/2005/8/colors/accent1_2" csCatId="accent1" phldr="1"/>
      <dgm:spPr/>
      <dgm:t>
        <a:bodyPr/>
        <a:lstStyle/>
        <a:p>
          <a:endParaRPr lang="en-US"/>
        </a:p>
      </dgm:t>
    </dgm:pt>
    <dgm:pt modelId="{6F4A5486-4C03-454D-BFE0-FC0C92E1E37F}">
      <dgm:prSet phldrT="[Text]" phldr="0"/>
      <dgm:spPr/>
      <dgm:t>
        <a:bodyPr/>
        <a:lstStyle/>
        <a:p>
          <a:pPr rtl="0"/>
          <a:r>
            <a:rPr lang="en-US">
              <a:latin typeface="Arial Black" panose="020B0A04020102020204"/>
            </a:rPr>
            <a:t>Web browser</a:t>
          </a:r>
          <a:endParaRPr lang="en-US"/>
        </a:p>
      </dgm:t>
    </dgm:pt>
    <dgm:pt modelId="{50F0598E-A6A7-4FDE-99F1-D4A8BDEED578}" type="parTrans" cxnId="{54280C61-5DE2-4C5E-A3A3-DB4AE9B7298C}">
      <dgm:prSet/>
      <dgm:spPr/>
      <dgm:t>
        <a:bodyPr/>
        <a:lstStyle/>
        <a:p>
          <a:endParaRPr lang="en-US"/>
        </a:p>
      </dgm:t>
    </dgm:pt>
    <dgm:pt modelId="{6AB12587-E242-441B-9933-6272F57DBF3E}" type="sibTrans" cxnId="{54280C61-5DE2-4C5E-A3A3-DB4AE9B7298C}">
      <dgm:prSet/>
      <dgm:spPr/>
      <dgm:t>
        <a:bodyPr/>
        <a:lstStyle/>
        <a:p>
          <a:endParaRPr lang="en-US"/>
        </a:p>
      </dgm:t>
    </dgm:pt>
    <dgm:pt modelId="{D2C87C40-90F9-4CBD-B60F-F1938FDB5668}">
      <dgm:prSet phldrT="[Text]" phldr="0"/>
      <dgm:spPr/>
      <dgm:t>
        <a:bodyPr/>
        <a:lstStyle/>
        <a:p>
          <a:pPr rtl="0"/>
          <a:r>
            <a:rPr lang="en-US">
              <a:latin typeface="Arial Black" panose="020B0A04020102020204"/>
            </a:rPr>
            <a:t> User provides desired package</a:t>
          </a:r>
          <a:endParaRPr lang="en-US"/>
        </a:p>
      </dgm:t>
    </dgm:pt>
    <dgm:pt modelId="{74A854D3-29A5-40BC-9419-80EACC13E904}" type="parTrans" cxnId="{AE12C601-B684-4FF4-AD07-C6DB5A14A6C5}">
      <dgm:prSet/>
      <dgm:spPr/>
      <dgm:t>
        <a:bodyPr/>
        <a:lstStyle/>
        <a:p>
          <a:endParaRPr lang="en-US"/>
        </a:p>
      </dgm:t>
    </dgm:pt>
    <dgm:pt modelId="{CF74927A-8D92-452E-98D9-41A97ABDC69C}" type="sibTrans" cxnId="{AE12C601-B684-4FF4-AD07-C6DB5A14A6C5}">
      <dgm:prSet/>
      <dgm:spPr/>
      <dgm:t>
        <a:bodyPr/>
        <a:lstStyle/>
        <a:p>
          <a:endParaRPr lang="en-US"/>
        </a:p>
      </dgm:t>
    </dgm:pt>
    <dgm:pt modelId="{552D2A6C-4F42-4A17-9B3F-93CF554DC29A}">
      <dgm:prSet phldrT="[Text]" phldr="0"/>
      <dgm:spPr/>
      <dgm:t>
        <a:bodyPr/>
        <a:lstStyle/>
        <a:p>
          <a:pPr rtl="0"/>
          <a:r>
            <a:rPr lang="en-US">
              <a:latin typeface="Arial Black" panose="020B0A04020102020204"/>
            </a:rPr>
            <a:t>Node JS is used to deliver python scripts to PI</a:t>
          </a:r>
          <a:endParaRPr lang="en-US"/>
        </a:p>
      </dgm:t>
    </dgm:pt>
    <dgm:pt modelId="{29013847-D1F3-4A56-950C-CEC84D9A04EE}" type="parTrans" cxnId="{95EF6982-4966-41A7-B108-61A263BD074B}">
      <dgm:prSet/>
      <dgm:spPr/>
      <dgm:t>
        <a:bodyPr/>
        <a:lstStyle/>
        <a:p>
          <a:endParaRPr lang="en-US"/>
        </a:p>
      </dgm:t>
    </dgm:pt>
    <dgm:pt modelId="{9D3B25FA-7CF8-434B-9B40-EA159F5ABAEE}" type="sibTrans" cxnId="{95EF6982-4966-41A7-B108-61A263BD074B}">
      <dgm:prSet/>
      <dgm:spPr/>
      <dgm:t>
        <a:bodyPr/>
        <a:lstStyle/>
        <a:p>
          <a:endParaRPr lang="en-US"/>
        </a:p>
      </dgm:t>
    </dgm:pt>
    <dgm:pt modelId="{5BBB22A9-B537-4A6E-8CEC-A5EEC909A25A}">
      <dgm:prSet phldrT="[Text]" phldr="0"/>
      <dgm:spPr/>
      <dgm:t>
        <a:bodyPr/>
        <a:lstStyle/>
        <a:p>
          <a:pPr rtl="0"/>
          <a:r>
            <a:rPr lang="en-US">
              <a:latin typeface="Arial Black" panose="020B0A04020102020204"/>
            </a:rPr>
            <a:t> Raspberry Pi</a:t>
          </a:r>
          <a:endParaRPr lang="en-US"/>
        </a:p>
      </dgm:t>
    </dgm:pt>
    <dgm:pt modelId="{BCFD0C21-952B-41EC-90E4-5F5FAED56A8A}" type="parTrans" cxnId="{60E87E60-EC48-429D-8701-3947122393D4}">
      <dgm:prSet/>
      <dgm:spPr/>
      <dgm:t>
        <a:bodyPr/>
        <a:lstStyle/>
        <a:p>
          <a:endParaRPr lang="en-US"/>
        </a:p>
      </dgm:t>
    </dgm:pt>
    <dgm:pt modelId="{7B41BFE2-BA63-42DD-9BD2-2C252126AFEB}" type="sibTrans" cxnId="{60E87E60-EC48-429D-8701-3947122393D4}">
      <dgm:prSet/>
      <dgm:spPr/>
      <dgm:t>
        <a:bodyPr/>
        <a:lstStyle/>
        <a:p>
          <a:endParaRPr lang="en-US"/>
        </a:p>
      </dgm:t>
    </dgm:pt>
    <dgm:pt modelId="{2A6CDD8B-8386-4F83-B251-AEE7E7BA6984}">
      <dgm:prSet phldrT="[Text]" phldr="0"/>
      <dgm:spPr/>
      <dgm:t>
        <a:bodyPr/>
        <a:lstStyle/>
        <a:p>
          <a:r>
            <a:rPr lang="en-US">
              <a:latin typeface="Arial Black" panose="020B0A04020102020204"/>
            </a:rPr>
            <a:t>Python scripts call the Arduino using I/O or input/output</a:t>
          </a:r>
          <a:endParaRPr lang="en-US"/>
        </a:p>
      </dgm:t>
    </dgm:pt>
    <dgm:pt modelId="{E73CCACF-DF40-4BD3-946A-9FCB4EBD8542}" type="parTrans" cxnId="{7F7277E4-9EF3-4C96-873B-F7778C83D5FE}">
      <dgm:prSet/>
      <dgm:spPr/>
      <dgm:t>
        <a:bodyPr/>
        <a:lstStyle/>
        <a:p>
          <a:endParaRPr lang="en-US"/>
        </a:p>
      </dgm:t>
    </dgm:pt>
    <dgm:pt modelId="{E6CB1F37-20C0-4284-9FBB-A98921D84651}" type="sibTrans" cxnId="{7F7277E4-9EF3-4C96-873B-F7778C83D5FE}">
      <dgm:prSet/>
      <dgm:spPr/>
      <dgm:t>
        <a:bodyPr/>
        <a:lstStyle/>
        <a:p>
          <a:endParaRPr lang="en-US"/>
        </a:p>
      </dgm:t>
    </dgm:pt>
    <dgm:pt modelId="{E012B75E-406C-4276-82D9-C91560824229}">
      <dgm:prSet phldrT="[Text]" phldr="0"/>
      <dgm:spPr/>
      <dgm:t>
        <a:bodyPr/>
        <a:lstStyle/>
        <a:p>
          <a:r>
            <a:rPr lang="en-US">
              <a:latin typeface="Arial Black" panose="020B0A04020102020204"/>
            </a:rPr>
            <a:t>Arduino</a:t>
          </a:r>
          <a:endParaRPr lang="en-US"/>
        </a:p>
      </dgm:t>
    </dgm:pt>
    <dgm:pt modelId="{F655C1C4-A83E-4FEC-ACA3-FE4A9886FDB8}" type="parTrans" cxnId="{5B0F9A8E-4806-4CE9-A2AE-F03E31C06F60}">
      <dgm:prSet/>
      <dgm:spPr/>
      <dgm:t>
        <a:bodyPr/>
        <a:lstStyle/>
        <a:p>
          <a:endParaRPr lang="en-US"/>
        </a:p>
      </dgm:t>
    </dgm:pt>
    <dgm:pt modelId="{63FA6AFF-8B06-4E1D-B1ED-38E7FFE4EF50}" type="sibTrans" cxnId="{5B0F9A8E-4806-4CE9-A2AE-F03E31C06F60}">
      <dgm:prSet/>
      <dgm:spPr/>
      <dgm:t>
        <a:bodyPr/>
        <a:lstStyle/>
        <a:p>
          <a:endParaRPr lang="en-US"/>
        </a:p>
      </dgm:t>
    </dgm:pt>
    <dgm:pt modelId="{ADC6D4A4-C8E2-426E-A537-7342BFF9ABDF}">
      <dgm:prSet phldrT="[Text]" phldr="0"/>
      <dgm:spPr/>
      <dgm:t>
        <a:bodyPr/>
        <a:lstStyle/>
        <a:p>
          <a:pPr rtl="0"/>
          <a:r>
            <a:rPr lang="en-US">
              <a:latin typeface="Arial Black" panose="020B0A04020102020204"/>
            </a:rPr>
            <a:t> Compiled from C to control motor encoders resulting in desired navigation.</a:t>
          </a:r>
          <a:endParaRPr lang="en-US"/>
        </a:p>
      </dgm:t>
    </dgm:pt>
    <dgm:pt modelId="{EC275421-7D7A-43AB-8C1F-D89338C7A12F}" type="parTrans" cxnId="{34471ADE-0771-4C96-97D6-A6458C5DCD00}">
      <dgm:prSet/>
      <dgm:spPr/>
      <dgm:t>
        <a:bodyPr/>
        <a:lstStyle/>
        <a:p>
          <a:endParaRPr lang="en-US"/>
        </a:p>
      </dgm:t>
    </dgm:pt>
    <dgm:pt modelId="{B6E24473-838C-454B-BA94-3CF50862D773}" type="sibTrans" cxnId="{34471ADE-0771-4C96-97D6-A6458C5DCD00}">
      <dgm:prSet/>
      <dgm:spPr/>
      <dgm:t>
        <a:bodyPr/>
        <a:lstStyle/>
        <a:p>
          <a:endParaRPr lang="en-US"/>
        </a:p>
      </dgm:t>
    </dgm:pt>
    <dgm:pt modelId="{87CF4777-9035-422C-AB1C-CB82A42590AF}">
      <dgm:prSet phldr="0"/>
      <dgm:spPr/>
      <dgm:t>
        <a:bodyPr/>
        <a:lstStyle/>
        <a:p>
          <a:pPr rtl="0"/>
          <a:r>
            <a:rPr lang="en-US">
              <a:latin typeface="Arial Black" panose="020B0A04020102020204"/>
            </a:rPr>
            <a:t> Personal web server set up onto it</a:t>
          </a:r>
        </a:p>
      </dgm:t>
    </dgm:pt>
    <dgm:pt modelId="{05973F62-39B5-4783-8524-F1A9054F3C35}" type="parTrans" cxnId="{3DBFB210-6C79-46B1-8C88-7B2BBB2F8EAA}">
      <dgm:prSet/>
      <dgm:spPr/>
      <dgm:t>
        <a:bodyPr/>
        <a:lstStyle/>
        <a:p>
          <a:endParaRPr lang="en-US"/>
        </a:p>
      </dgm:t>
    </dgm:pt>
    <dgm:pt modelId="{A2764CD0-76E1-48C2-B6D5-63C4E1BCA65E}" type="sibTrans" cxnId="{3DBFB210-6C79-46B1-8C88-7B2BBB2F8EAA}">
      <dgm:prSet/>
      <dgm:spPr/>
      <dgm:t>
        <a:bodyPr/>
        <a:lstStyle/>
        <a:p>
          <a:endParaRPr lang="en-US"/>
        </a:p>
      </dgm:t>
    </dgm:pt>
    <dgm:pt modelId="{31819E9A-C228-451B-86D3-6B468FEE62FA}">
      <dgm:prSet phldr="0"/>
      <dgm:spPr/>
      <dgm:t>
        <a:bodyPr/>
        <a:lstStyle/>
        <a:p>
          <a:pPr rtl="0"/>
          <a:r>
            <a:rPr lang="en-US">
              <a:latin typeface="Arial Black" panose="020B0A04020102020204"/>
            </a:rPr>
            <a:t>Pi Camera captures information from QR codes</a:t>
          </a:r>
        </a:p>
      </dgm:t>
    </dgm:pt>
    <dgm:pt modelId="{9FABE349-568E-44E8-BFF7-A440CA84500E}" type="parTrans" cxnId="{6DABF646-F253-4A97-8AEE-40AE5EF9D413}">
      <dgm:prSet/>
      <dgm:spPr/>
      <dgm:t>
        <a:bodyPr/>
        <a:lstStyle/>
        <a:p>
          <a:endParaRPr lang="en-US"/>
        </a:p>
      </dgm:t>
    </dgm:pt>
    <dgm:pt modelId="{E5EF03EC-704E-4F64-8F03-AF2CACAE091C}" type="sibTrans" cxnId="{6DABF646-F253-4A97-8AEE-40AE5EF9D413}">
      <dgm:prSet/>
      <dgm:spPr/>
      <dgm:t>
        <a:bodyPr/>
        <a:lstStyle/>
        <a:p>
          <a:endParaRPr lang="en-US"/>
        </a:p>
      </dgm:t>
    </dgm:pt>
    <dgm:pt modelId="{7633FA5D-3B48-4833-BD1E-9F35AEA4C364}" type="pres">
      <dgm:prSet presAssocID="{9A762B61-262B-435E-8528-FB274346D3EC}" presName="Name0" presStyleCnt="0">
        <dgm:presLayoutVars>
          <dgm:dir/>
          <dgm:animLvl val="lvl"/>
          <dgm:resizeHandles val="exact"/>
        </dgm:presLayoutVars>
      </dgm:prSet>
      <dgm:spPr/>
      <dgm:t>
        <a:bodyPr/>
        <a:lstStyle/>
        <a:p>
          <a:endParaRPr lang="en-US"/>
        </a:p>
      </dgm:t>
    </dgm:pt>
    <dgm:pt modelId="{C97B887D-3ED6-4BA3-B88A-468AB4E70F62}" type="pres">
      <dgm:prSet presAssocID="{9A762B61-262B-435E-8528-FB274346D3EC}" presName="tSp" presStyleCnt="0"/>
      <dgm:spPr/>
    </dgm:pt>
    <dgm:pt modelId="{7FB65880-B612-4AA5-89D7-49C254FD31B4}" type="pres">
      <dgm:prSet presAssocID="{9A762B61-262B-435E-8528-FB274346D3EC}" presName="bSp" presStyleCnt="0"/>
      <dgm:spPr/>
    </dgm:pt>
    <dgm:pt modelId="{D6E48EC4-B088-4C69-9331-A7608E3185BF}" type="pres">
      <dgm:prSet presAssocID="{9A762B61-262B-435E-8528-FB274346D3EC}" presName="process" presStyleCnt="0"/>
      <dgm:spPr/>
    </dgm:pt>
    <dgm:pt modelId="{464DA25E-71C9-4C00-9918-0F1EE5A04FC2}" type="pres">
      <dgm:prSet presAssocID="{6F4A5486-4C03-454D-BFE0-FC0C92E1E37F}" presName="composite1" presStyleCnt="0"/>
      <dgm:spPr/>
    </dgm:pt>
    <dgm:pt modelId="{ED2DA693-C487-4695-9CB2-548DE83F58EB}" type="pres">
      <dgm:prSet presAssocID="{6F4A5486-4C03-454D-BFE0-FC0C92E1E37F}" presName="dummyNode1" presStyleLbl="node1" presStyleIdx="0" presStyleCnt="3"/>
      <dgm:spPr/>
    </dgm:pt>
    <dgm:pt modelId="{96BAFA12-11A5-404D-859A-3682759E89DA}" type="pres">
      <dgm:prSet presAssocID="{6F4A5486-4C03-454D-BFE0-FC0C92E1E37F}" presName="childNode1" presStyleLbl="bgAcc1" presStyleIdx="0" presStyleCnt="3">
        <dgm:presLayoutVars>
          <dgm:bulletEnabled val="1"/>
        </dgm:presLayoutVars>
      </dgm:prSet>
      <dgm:spPr/>
      <dgm:t>
        <a:bodyPr/>
        <a:lstStyle/>
        <a:p>
          <a:endParaRPr lang="en-US"/>
        </a:p>
      </dgm:t>
    </dgm:pt>
    <dgm:pt modelId="{E566C354-1B16-4C54-89DB-7E51A723CCD4}" type="pres">
      <dgm:prSet presAssocID="{6F4A5486-4C03-454D-BFE0-FC0C92E1E37F}" presName="childNode1tx" presStyleLbl="bgAcc1" presStyleIdx="0" presStyleCnt="3">
        <dgm:presLayoutVars>
          <dgm:bulletEnabled val="1"/>
        </dgm:presLayoutVars>
      </dgm:prSet>
      <dgm:spPr/>
      <dgm:t>
        <a:bodyPr/>
        <a:lstStyle/>
        <a:p>
          <a:endParaRPr lang="en-US"/>
        </a:p>
      </dgm:t>
    </dgm:pt>
    <dgm:pt modelId="{B81232E2-0DEA-4E86-8616-4ECBB762553A}" type="pres">
      <dgm:prSet presAssocID="{6F4A5486-4C03-454D-BFE0-FC0C92E1E37F}" presName="parentNode1" presStyleLbl="node1" presStyleIdx="0" presStyleCnt="3">
        <dgm:presLayoutVars>
          <dgm:chMax val="1"/>
          <dgm:bulletEnabled val="1"/>
        </dgm:presLayoutVars>
      </dgm:prSet>
      <dgm:spPr/>
      <dgm:t>
        <a:bodyPr/>
        <a:lstStyle/>
        <a:p>
          <a:endParaRPr lang="en-US"/>
        </a:p>
      </dgm:t>
    </dgm:pt>
    <dgm:pt modelId="{20A61C31-5EFA-45F1-B1CB-7C1EC9E8B78B}" type="pres">
      <dgm:prSet presAssocID="{6F4A5486-4C03-454D-BFE0-FC0C92E1E37F}" presName="connSite1" presStyleCnt="0"/>
      <dgm:spPr/>
    </dgm:pt>
    <dgm:pt modelId="{669F3E2F-ECEB-470A-AC0A-DBCA8F194C57}" type="pres">
      <dgm:prSet presAssocID="{6AB12587-E242-441B-9933-6272F57DBF3E}" presName="Name9" presStyleLbl="sibTrans2D1" presStyleIdx="0" presStyleCnt="2"/>
      <dgm:spPr/>
      <dgm:t>
        <a:bodyPr/>
        <a:lstStyle/>
        <a:p>
          <a:endParaRPr lang="en-US"/>
        </a:p>
      </dgm:t>
    </dgm:pt>
    <dgm:pt modelId="{9E8BDC54-F865-4177-ADF0-40F9BAB8904B}" type="pres">
      <dgm:prSet presAssocID="{5BBB22A9-B537-4A6E-8CEC-A5EEC909A25A}" presName="composite2" presStyleCnt="0"/>
      <dgm:spPr/>
    </dgm:pt>
    <dgm:pt modelId="{347078D4-28D0-412D-8110-823F02BF058B}" type="pres">
      <dgm:prSet presAssocID="{5BBB22A9-B537-4A6E-8CEC-A5EEC909A25A}" presName="dummyNode2" presStyleLbl="node1" presStyleIdx="0" presStyleCnt="3"/>
      <dgm:spPr/>
    </dgm:pt>
    <dgm:pt modelId="{ADD20532-F6D6-4FD3-8D05-F11BCF388DF9}" type="pres">
      <dgm:prSet presAssocID="{5BBB22A9-B537-4A6E-8CEC-A5EEC909A25A}" presName="childNode2" presStyleLbl="bgAcc1" presStyleIdx="1" presStyleCnt="3">
        <dgm:presLayoutVars>
          <dgm:bulletEnabled val="1"/>
        </dgm:presLayoutVars>
      </dgm:prSet>
      <dgm:spPr/>
      <dgm:t>
        <a:bodyPr/>
        <a:lstStyle/>
        <a:p>
          <a:endParaRPr lang="en-US"/>
        </a:p>
      </dgm:t>
    </dgm:pt>
    <dgm:pt modelId="{833BA4CF-D877-4619-9323-0D18D6351F62}" type="pres">
      <dgm:prSet presAssocID="{5BBB22A9-B537-4A6E-8CEC-A5EEC909A25A}" presName="childNode2tx" presStyleLbl="bgAcc1" presStyleIdx="1" presStyleCnt="3">
        <dgm:presLayoutVars>
          <dgm:bulletEnabled val="1"/>
        </dgm:presLayoutVars>
      </dgm:prSet>
      <dgm:spPr/>
      <dgm:t>
        <a:bodyPr/>
        <a:lstStyle/>
        <a:p>
          <a:endParaRPr lang="en-US"/>
        </a:p>
      </dgm:t>
    </dgm:pt>
    <dgm:pt modelId="{C7DFA27B-752E-4ED0-BAF8-CD0563D254DA}" type="pres">
      <dgm:prSet presAssocID="{5BBB22A9-B537-4A6E-8CEC-A5EEC909A25A}" presName="parentNode2" presStyleLbl="node1" presStyleIdx="1" presStyleCnt="3">
        <dgm:presLayoutVars>
          <dgm:chMax val="0"/>
          <dgm:bulletEnabled val="1"/>
        </dgm:presLayoutVars>
      </dgm:prSet>
      <dgm:spPr/>
      <dgm:t>
        <a:bodyPr/>
        <a:lstStyle/>
        <a:p>
          <a:endParaRPr lang="en-US"/>
        </a:p>
      </dgm:t>
    </dgm:pt>
    <dgm:pt modelId="{63FB02EC-0B9E-4B8A-89BC-EAC2E18D59D9}" type="pres">
      <dgm:prSet presAssocID="{5BBB22A9-B537-4A6E-8CEC-A5EEC909A25A}" presName="connSite2" presStyleCnt="0"/>
      <dgm:spPr/>
    </dgm:pt>
    <dgm:pt modelId="{3530ABDA-2F8E-44C2-97B4-5C2A65B67737}" type="pres">
      <dgm:prSet presAssocID="{7B41BFE2-BA63-42DD-9BD2-2C252126AFEB}" presName="Name18" presStyleLbl="sibTrans2D1" presStyleIdx="1" presStyleCnt="2"/>
      <dgm:spPr/>
      <dgm:t>
        <a:bodyPr/>
        <a:lstStyle/>
        <a:p>
          <a:endParaRPr lang="en-US"/>
        </a:p>
      </dgm:t>
    </dgm:pt>
    <dgm:pt modelId="{FA4A024E-C23B-4B93-93FA-B6DE48C033B7}" type="pres">
      <dgm:prSet presAssocID="{E012B75E-406C-4276-82D9-C91560824229}" presName="composite1" presStyleCnt="0"/>
      <dgm:spPr/>
    </dgm:pt>
    <dgm:pt modelId="{0EA05EF4-1963-433C-A5C9-186274D8D469}" type="pres">
      <dgm:prSet presAssocID="{E012B75E-406C-4276-82D9-C91560824229}" presName="dummyNode1" presStyleLbl="node1" presStyleIdx="1" presStyleCnt="3"/>
      <dgm:spPr/>
    </dgm:pt>
    <dgm:pt modelId="{3FC2C1B2-53F1-42E7-BC92-3A2549C5F189}" type="pres">
      <dgm:prSet presAssocID="{E012B75E-406C-4276-82D9-C91560824229}" presName="childNode1" presStyleLbl="bgAcc1" presStyleIdx="2" presStyleCnt="3">
        <dgm:presLayoutVars>
          <dgm:bulletEnabled val="1"/>
        </dgm:presLayoutVars>
      </dgm:prSet>
      <dgm:spPr/>
      <dgm:t>
        <a:bodyPr/>
        <a:lstStyle/>
        <a:p>
          <a:endParaRPr lang="en-US"/>
        </a:p>
      </dgm:t>
    </dgm:pt>
    <dgm:pt modelId="{8109B30F-FFD2-4BD2-AB7D-D1A2FF0B0D01}" type="pres">
      <dgm:prSet presAssocID="{E012B75E-406C-4276-82D9-C91560824229}" presName="childNode1tx" presStyleLbl="bgAcc1" presStyleIdx="2" presStyleCnt="3">
        <dgm:presLayoutVars>
          <dgm:bulletEnabled val="1"/>
        </dgm:presLayoutVars>
      </dgm:prSet>
      <dgm:spPr/>
      <dgm:t>
        <a:bodyPr/>
        <a:lstStyle/>
        <a:p>
          <a:endParaRPr lang="en-US"/>
        </a:p>
      </dgm:t>
    </dgm:pt>
    <dgm:pt modelId="{2449512D-E22A-4E60-AD3B-62047C80DFB5}" type="pres">
      <dgm:prSet presAssocID="{E012B75E-406C-4276-82D9-C91560824229}" presName="parentNode1" presStyleLbl="node1" presStyleIdx="2" presStyleCnt="3">
        <dgm:presLayoutVars>
          <dgm:chMax val="1"/>
          <dgm:bulletEnabled val="1"/>
        </dgm:presLayoutVars>
      </dgm:prSet>
      <dgm:spPr/>
      <dgm:t>
        <a:bodyPr/>
        <a:lstStyle/>
        <a:p>
          <a:endParaRPr lang="en-US"/>
        </a:p>
      </dgm:t>
    </dgm:pt>
    <dgm:pt modelId="{5B7F6AF2-630B-429E-9DA7-8B6728480A4E}" type="pres">
      <dgm:prSet presAssocID="{E012B75E-406C-4276-82D9-C91560824229}" presName="connSite1" presStyleCnt="0"/>
      <dgm:spPr/>
    </dgm:pt>
  </dgm:ptLst>
  <dgm:cxnLst>
    <dgm:cxn modelId="{2CABD34E-FD5C-0947-8BE2-07841B339FBD}" type="presOf" srcId="{552D2A6C-4F42-4A17-9B3F-93CF554DC29A}" destId="{96BAFA12-11A5-404D-859A-3682759E89DA}" srcOrd="0" destOrd="1" presId="urn:microsoft.com/office/officeart/2005/8/layout/hProcess4"/>
    <dgm:cxn modelId="{A5F11E89-20A7-7040-B4F4-FF4477AAABC9}" type="presOf" srcId="{D2C87C40-90F9-4CBD-B60F-F1938FDB5668}" destId="{96BAFA12-11A5-404D-859A-3682759E89DA}" srcOrd="0" destOrd="0" presId="urn:microsoft.com/office/officeart/2005/8/layout/hProcess4"/>
    <dgm:cxn modelId="{2F0377F7-A90B-8940-9E4F-4D59096C7F0D}" type="presOf" srcId="{9A762B61-262B-435E-8528-FB274346D3EC}" destId="{7633FA5D-3B48-4833-BD1E-9F35AEA4C364}" srcOrd="0" destOrd="0" presId="urn:microsoft.com/office/officeart/2005/8/layout/hProcess4"/>
    <dgm:cxn modelId="{BF53A8CB-858C-8C4A-8EF7-60879471D3DC}" type="presOf" srcId="{D2C87C40-90F9-4CBD-B60F-F1938FDB5668}" destId="{E566C354-1B16-4C54-89DB-7E51A723CCD4}" srcOrd="1" destOrd="0" presId="urn:microsoft.com/office/officeart/2005/8/layout/hProcess4"/>
    <dgm:cxn modelId="{69514246-9A4C-574A-B2C0-0EFB8E112A29}" type="presOf" srcId="{552D2A6C-4F42-4A17-9B3F-93CF554DC29A}" destId="{E566C354-1B16-4C54-89DB-7E51A723CCD4}" srcOrd="1" destOrd="1" presId="urn:microsoft.com/office/officeart/2005/8/layout/hProcess4"/>
    <dgm:cxn modelId="{4D6B727B-CE98-474F-BE12-528EACBA4E51}" type="presOf" srcId="{E012B75E-406C-4276-82D9-C91560824229}" destId="{2449512D-E22A-4E60-AD3B-62047C80DFB5}" srcOrd="0" destOrd="0" presId="urn:microsoft.com/office/officeart/2005/8/layout/hProcess4"/>
    <dgm:cxn modelId="{5B0F9A8E-4806-4CE9-A2AE-F03E31C06F60}" srcId="{9A762B61-262B-435E-8528-FB274346D3EC}" destId="{E012B75E-406C-4276-82D9-C91560824229}" srcOrd="2" destOrd="0" parTransId="{F655C1C4-A83E-4FEC-ACA3-FE4A9886FDB8}" sibTransId="{63FA6AFF-8B06-4E1D-B1ED-38E7FFE4EF50}"/>
    <dgm:cxn modelId="{6DABF646-F253-4A97-8AEE-40AE5EF9D413}" srcId="{5BBB22A9-B537-4A6E-8CEC-A5EEC909A25A}" destId="{31819E9A-C228-451B-86D3-6B468FEE62FA}" srcOrd="2" destOrd="0" parTransId="{9FABE349-568E-44E8-BFF7-A440CA84500E}" sibTransId="{E5EF03EC-704E-4F64-8F03-AF2CACAE091C}"/>
    <dgm:cxn modelId="{95EF6982-4966-41A7-B108-61A263BD074B}" srcId="{6F4A5486-4C03-454D-BFE0-FC0C92E1E37F}" destId="{552D2A6C-4F42-4A17-9B3F-93CF554DC29A}" srcOrd="1" destOrd="0" parTransId="{29013847-D1F3-4A56-950C-CEC84D9A04EE}" sibTransId="{9D3B25FA-7CF8-434B-9B40-EA159F5ABAEE}"/>
    <dgm:cxn modelId="{6E7E0A8F-EB3A-FF41-BA7A-F4A8CF308CA5}" type="presOf" srcId="{87CF4777-9035-422C-AB1C-CB82A42590AF}" destId="{833BA4CF-D877-4619-9323-0D18D6351F62}" srcOrd="1" destOrd="0" presId="urn:microsoft.com/office/officeart/2005/8/layout/hProcess4"/>
    <dgm:cxn modelId="{34471ADE-0771-4C96-97D6-A6458C5DCD00}" srcId="{E012B75E-406C-4276-82D9-C91560824229}" destId="{ADC6D4A4-C8E2-426E-A537-7342BFF9ABDF}" srcOrd="0" destOrd="0" parTransId="{EC275421-7D7A-43AB-8C1F-D89338C7A12F}" sibTransId="{B6E24473-838C-454B-BA94-3CF50862D773}"/>
    <dgm:cxn modelId="{D17B4B56-DC6E-674B-ADC6-6EBAC4801188}" type="presOf" srcId="{ADC6D4A4-C8E2-426E-A537-7342BFF9ABDF}" destId="{8109B30F-FFD2-4BD2-AB7D-D1A2FF0B0D01}" srcOrd="1" destOrd="0" presId="urn:microsoft.com/office/officeart/2005/8/layout/hProcess4"/>
    <dgm:cxn modelId="{9F1DA716-1998-104B-B9C4-8C6F97E0AD3B}" type="presOf" srcId="{5BBB22A9-B537-4A6E-8CEC-A5EEC909A25A}" destId="{C7DFA27B-752E-4ED0-BAF8-CD0563D254DA}" srcOrd="0" destOrd="0" presId="urn:microsoft.com/office/officeart/2005/8/layout/hProcess4"/>
    <dgm:cxn modelId="{33633880-2897-0E4A-9BBE-841818E2583C}" type="presOf" srcId="{6AB12587-E242-441B-9933-6272F57DBF3E}" destId="{669F3E2F-ECEB-470A-AC0A-DBCA8F194C57}" srcOrd="0" destOrd="0" presId="urn:microsoft.com/office/officeart/2005/8/layout/hProcess4"/>
    <dgm:cxn modelId="{965D5108-1CE7-6E4E-894D-DD393362D6B0}" type="presOf" srcId="{2A6CDD8B-8386-4F83-B251-AEE7E7BA6984}" destId="{833BA4CF-D877-4619-9323-0D18D6351F62}" srcOrd="1" destOrd="1" presId="urn:microsoft.com/office/officeart/2005/8/layout/hProcess4"/>
    <dgm:cxn modelId="{FCD2EEC8-757F-9F41-972B-1B96DE899752}" type="presOf" srcId="{31819E9A-C228-451B-86D3-6B468FEE62FA}" destId="{833BA4CF-D877-4619-9323-0D18D6351F62}" srcOrd="1" destOrd="2" presId="urn:microsoft.com/office/officeart/2005/8/layout/hProcess4"/>
    <dgm:cxn modelId="{9DBDC00D-7C1A-864B-B29F-4A73B9147F58}" type="presOf" srcId="{2A6CDD8B-8386-4F83-B251-AEE7E7BA6984}" destId="{ADD20532-F6D6-4FD3-8D05-F11BCF388DF9}" srcOrd="0" destOrd="1" presId="urn:microsoft.com/office/officeart/2005/8/layout/hProcess4"/>
    <dgm:cxn modelId="{8C098D71-3A7C-6C47-A014-4F5584D87D23}" type="presOf" srcId="{87CF4777-9035-422C-AB1C-CB82A42590AF}" destId="{ADD20532-F6D6-4FD3-8D05-F11BCF388DF9}" srcOrd="0" destOrd="0" presId="urn:microsoft.com/office/officeart/2005/8/layout/hProcess4"/>
    <dgm:cxn modelId="{C06E4A24-48B9-4C44-918D-A25941082EC5}" type="presOf" srcId="{6F4A5486-4C03-454D-BFE0-FC0C92E1E37F}" destId="{B81232E2-0DEA-4E86-8616-4ECBB762553A}" srcOrd="0" destOrd="0" presId="urn:microsoft.com/office/officeart/2005/8/layout/hProcess4"/>
    <dgm:cxn modelId="{AE12C601-B684-4FF4-AD07-C6DB5A14A6C5}" srcId="{6F4A5486-4C03-454D-BFE0-FC0C92E1E37F}" destId="{D2C87C40-90F9-4CBD-B60F-F1938FDB5668}" srcOrd="0" destOrd="0" parTransId="{74A854D3-29A5-40BC-9419-80EACC13E904}" sibTransId="{CF74927A-8D92-452E-98D9-41A97ABDC69C}"/>
    <dgm:cxn modelId="{7F7277E4-9EF3-4C96-873B-F7778C83D5FE}" srcId="{5BBB22A9-B537-4A6E-8CEC-A5EEC909A25A}" destId="{2A6CDD8B-8386-4F83-B251-AEE7E7BA6984}" srcOrd="1" destOrd="0" parTransId="{E73CCACF-DF40-4BD3-946A-9FCB4EBD8542}" sibTransId="{E6CB1F37-20C0-4284-9FBB-A98921D84651}"/>
    <dgm:cxn modelId="{F8524165-2832-0246-A60C-D134BABA69F4}" type="presOf" srcId="{ADC6D4A4-C8E2-426E-A537-7342BFF9ABDF}" destId="{3FC2C1B2-53F1-42E7-BC92-3A2549C5F189}" srcOrd="0" destOrd="0" presId="urn:microsoft.com/office/officeart/2005/8/layout/hProcess4"/>
    <dgm:cxn modelId="{E8D49360-4212-7447-9C96-C1FD72E38CAD}" type="presOf" srcId="{31819E9A-C228-451B-86D3-6B468FEE62FA}" destId="{ADD20532-F6D6-4FD3-8D05-F11BCF388DF9}" srcOrd="0" destOrd="2" presId="urn:microsoft.com/office/officeart/2005/8/layout/hProcess4"/>
    <dgm:cxn modelId="{60E87E60-EC48-429D-8701-3947122393D4}" srcId="{9A762B61-262B-435E-8528-FB274346D3EC}" destId="{5BBB22A9-B537-4A6E-8CEC-A5EEC909A25A}" srcOrd="1" destOrd="0" parTransId="{BCFD0C21-952B-41EC-90E4-5F5FAED56A8A}" sibTransId="{7B41BFE2-BA63-42DD-9BD2-2C252126AFEB}"/>
    <dgm:cxn modelId="{3DBFB210-6C79-46B1-8C88-7B2BBB2F8EAA}" srcId="{5BBB22A9-B537-4A6E-8CEC-A5EEC909A25A}" destId="{87CF4777-9035-422C-AB1C-CB82A42590AF}" srcOrd="0" destOrd="0" parTransId="{05973F62-39B5-4783-8524-F1A9054F3C35}" sibTransId="{A2764CD0-76E1-48C2-B6D5-63C4E1BCA65E}"/>
    <dgm:cxn modelId="{54280C61-5DE2-4C5E-A3A3-DB4AE9B7298C}" srcId="{9A762B61-262B-435E-8528-FB274346D3EC}" destId="{6F4A5486-4C03-454D-BFE0-FC0C92E1E37F}" srcOrd="0" destOrd="0" parTransId="{50F0598E-A6A7-4FDE-99F1-D4A8BDEED578}" sibTransId="{6AB12587-E242-441B-9933-6272F57DBF3E}"/>
    <dgm:cxn modelId="{20F18125-6BF6-2C48-AF10-FF17BFBA52A0}" type="presOf" srcId="{7B41BFE2-BA63-42DD-9BD2-2C252126AFEB}" destId="{3530ABDA-2F8E-44C2-97B4-5C2A65B67737}" srcOrd="0" destOrd="0" presId="urn:microsoft.com/office/officeart/2005/8/layout/hProcess4"/>
    <dgm:cxn modelId="{ADCE5C45-216F-7145-AA61-5CEFDF47028F}" type="presParOf" srcId="{7633FA5D-3B48-4833-BD1E-9F35AEA4C364}" destId="{C97B887D-3ED6-4BA3-B88A-468AB4E70F62}" srcOrd="0" destOrd="0" presId="urn:microsoft.com/office/officeart/2005/8/layout/hProcess4"/>
    <dgm:cxn modelId="{5F52732B-026F-524D-B5B7-73D8303B29A1}" type="presParOf" srcId="{7633FA5D-3B48-4833-BD1E-9F35AEA4C364}" destId="{7FB65880-B612-4AA5-89D7-49C254FD31B4}" srcOrd="1" destOrd="0" presId="urn:microsoft.com/office/officeart/2005/8/layout/hProcess4"/>
    <dgm:cxn modelId="{82C925D3-ACBE-C14B-8E20-C0315DEE630A}" type="presParOf" srcId="{7633FA5D-3B48-4833-BD1E-9F35AEA4C364}" destId="{D6E48EC4-B088-4C69-9331-A7608E3185BF}" srcOrd="2" destOrd="0" presId="urn:microsoft.com/office/officeart/2005/8/layout/hProcess4"/>
    <dgm:cxn modelId="{86D77718-DCAA-AB49-B677-34341E1A33EA}" type="presParOf" srcId="{D6E48EC4-B088-4C69-9331-A7608E3185BF}" destId="{464DA25E-71C9-4C00-9918-0F1EE5A04FC2}" srcOrd="0" destOrd="0" presId="urn:microsoft.com/office/officeart/2005/8/layout/hProcess4"/>
    <dgm:cxn modelId="{FB3A6193-7C66-2F4F-BB71-C2F02917789B}" type="presParOf" srcId="{464DA25E-71C9-4C00-9918-0F1EE5A04FC2}" destId="{ED2DA693-C487-4695-9CB2-548DE83F58EB}" srcOrd="0" destOrd="0" presId="urn:microsoft.com/office/officeart/2005/8/layout/hProcess4"/>
    <dgm:cxn modelId="{5CB78020-E6EA-0548-9D54-FECECCC6C7F4}" type="presParOf" srcId="{464DA25E-71C9-4C00-9918-0F1EE5A04FC2}" destId="{96BAFA12-11A5-404D-859A-3682759E89DA}" srcOrd="1" destOrd="0" presId="urn:microsoft.com/office/officeart/2005/8/layout/hProcess4"/>
    <dgm:cxn modelId="{2740AFC2-8B6C-1F40-8504-1A8E73C72117}" type="presParOf" srcId="{464DA25E-71C9-4C00-9918-0F1EE5A04FC2}" destId="{E566C354-1B16-4C54-89DB-7E51A723CCD4}" srcOrd="2" destOrd="0" presId="urn:microsoft.com/office/officeart/2005/8/layout/hProcess4"/>
    <dgm:cxn modelId="{416C8ED6-5E9E-A241-8CA5-0BCEF38DA67B}" type="presParOf" srcId="{464DA25E-71C9-4C00-9918-0F1EE5A04FC2}" destId="{B81232E2-0DEA-4E86-8616-4ECBB762553A}" srcOrd="3" destOrd="0" presId="urn:microsoft.com/office/officeart/2005/8/layout/hProcess4"/>
    <dgm:cxn modelId="{7C3A90D1-7775-204E-AE1B-98D46144EEBA}" type="presParOf" srcId="{464DA25E-71C9-4C00-9918-0F1EE5A04FC2}" destId="{20A61C31-5EFA-45F1-B1CB-7C1EC9E8B78B}" srcOrd="4" destOrd="0" presId="urn:microsoft.com/office/officeart/2005/8/layout/hProcess4"/>
    <dgm:cxn modelId="{D3CD9474-DFF1-4943-8903-ADBD8CBEB808}" type="presParOf" srcId="{D6E48EC4-B088-4C69-9331-A7608E3185BF}" destId="{669F3E2F-ECEB-470A-AC0A-DBCA8F194C57}" srcOrd="1" destOrd="0" presId="urn:microsoft.com/office/officeart/2005/8/layout/hProcess4"/>
    <dgm:cxn modelId="{537D4985-B299-0743-A9BE-C78324A65D0C}" type="presParOf" srcId="{D6E48EC4-B088-4C69-9331-A7608E3185BF}" destId="{9E8BDC54-F865-4177-ADF0-40F9BAB8904B}" srcOrd="2" destOrd="0" presId="urn:microsoft.com/office/officeart/2005/8/layout/hProcess4"/>
    <dgm:cxn modelId="{AFBC0DEC-F6AC-1F43-AEAB-5B73F0BF606C}" type="presParOf" srcId="{9E8BDC54-F865-4177-ADF0-40F9BAB8904B}" destId="{347078D4-28D0-412D-8110-823F02BF058B}" srcOrd="0" destOrd="0" presId="urn:microsoft.com/office/officeart/2005/8/layout/hProcess4"/>
    <dgm:cxn modelId="{08FA0563-7BF2-704E-B06F-3E49FF4EF349}" type="presParOf" srcId="{9E8BDC54-F865-4177-ADF0-40F9BAB8904B}" destId="{ADD20532-F6D6-4FD3-8D05-F11BCF388DF9}" srcOrd="1" destOrd="0" presId="urn:microsoft.com/office/officeart/2005/8/layout/hProcess4"/>
    <dgm:cxn modelId="{4C8EFA37-D207-EA45-84BF-97F3357810C6}" type="presParOf" srcId="{9E8BDC54-F865-4177-ADF0-40F9BAB8904B}" destId="{833BA4CF-D877-4619-9323-0D18D6351F62}" srcOrd="2" destOrd="0" presId="urn:microsoft.com/office/officeart/2005/8/layout/hProcess4"/>
    <dgm:cxn modelId="{CEF46A49-67F9-834D-9BD8-B59D28E940BE}" type="presParOf" srcId="{9E8BDC54-F865-4177-ADF0-40F9BAB8904B}" destId="{C7DFA27B-752E-4ED0-BAF8-CD0563D254DA}" srcOrd="3" destOrd="0" presId="urn:microsoft.com/office/officeart/2005/8/layout/hProcess4"/>
    <dgm:cxn modelId="{BDFDFEF2-5FF1-A643-8C88-3676F68560CB}" type="presParOf" srcId="{9E8BDC54-F865-4177-ADF0-40F9BAB8904B}" destId="{63FB02EC-0B9E-4B8A-89BC-EAC2E18D59D9}" srcOrd="4" destOrd="0" presId="urn:microsoft.com/office/officeart/2005/8/layout/hProcess4"/>
    <dgm:cxn modelId="{782036CC-0D0F-1647-9E52-42834E20E52F}" type="presParOf" srcId="{D6E48EC4-B088-4C69-9331-A7608E3185BF}" destId="{3530ABDA-2F8E-44C2-97B4-5C2A65B67737}" srcOrd="3" destOrd="0" presId="urn:microsoft.com/office/officeart/2005/8/layout/hProcess4"/>
    <dgm:cxn modelId="{0F2A8D1D-A124-F843-BB61-ADCE19AEC144}" type="presParOf" srcId="{D6E48EC4-B088-4C69-9331-A7608E3185BF}" destId="{FA4A024E-C23B-4B93-93FA-B6DE48C033B7}" srcOrd="4" destOrd="0" presId="urn:microsoft.com/office/officeart/2005/8/layout/hProcess4"/>
    <dgm:cxn modelId="{97702AEA-0B4F-354A-AA41-5ECF6F972178}" type="presParOf" srcId="{FA4A024E-C23B-4B93-93FA-B6DE48C033B7}" destId="{0EA05EF4-1963-433C-A5C9-186274D8D469}" srcOrd="0" destOrd="0" presId="urn:microsoft.com/office/officeart/2005/8/layout/hProcess4"/>
    <dgm:cxn modelId="{E6897470-DF61-E24F-BDEA-D062D70C291D}" type="presParOf" srcId="{FA4A024E-C23B-4B93-93FA-B6DE48C033B7}" destId="{3FC2C1B2-53F1-42E7-BC92-3A2549C5F189}" srcOrd="1" destOrd="0" presId="urn:microsoft.com/office/officeart/2005/8/layout/hProcess4"/>
    <dgm:cxn modelId="{00C386FB-8958-4C43-9C47-B9006DD3617F}" type="presParOf" srcId="{FA4A024E-C23B-4B93-93FA-B6DE48C033B7}" destId="{8109B30F-FFD2-4BD2-AB7D-D1A2FF0B0D01}" srcOrd="2" destOrd="0" presId="urn:microsoft.com/office/officeart/2005/8/layout/hProcess4"/>
    <dgm:cxn modelId="{4B2078F9-A784-7549-A415-A499ECCC2F21}" type="presParOf" srcId="{FA4A024E-C23B-4B93-93FA-B6DE48C033B7}" destId="{2449512D-E22A-4E60-AD3B-62047C80DFB5}" srcOrd="3" destOrd="0" presId="urn:microsoft.com/office/officeart/2005/8/layout/hProcess4"/>
    <dgm:cxn modelId="{BFFC825F-0664-D441-B0E2-AF01FDF5B6AB}" type="presParOf" srcId="{FA4A024E-C23B-4B93-93FA-B6DE48C033B7}" destId="{5B7F6AF2-630B-429E-9DA7-8B6728480A4E}" srcOrd="4" destOrd="0" presId="urn:microsoft.com/office/officeart/2005/8/layout/hProcess4"/>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F7BF381D-7BCE-43C0-B39C-7B3CB80C684D}" type="doc">
      <dgm:prSet loTypeId="urn:microsoft.com/office/officeart/2005/8/layout/hierarchy1" loCatId="hierarchy" qsTypeId="urn:microsoft.com/office/officeart/2005/8/quickstyle/simple2" qsCatId="simple" csTypeId="urn:microsoft.com/office/officeart/2005/8/colors/accent3_3" csCatId="accent3" phldr="1"/>
      <dgm:spPr/>
      <dgm:t>
        <a:bodyPr/>
        <a:lstStyle/>
        <a:p>
          <a:endParaRPr lang="en-US"/>
        </a:p>
      </dgm:t>
    </dgm:pt>
    <dgm:pt modelId="{D1E1BC04-8B76-4CA5-8EFB-BCD526094AC9}">
      <dgm:prSet phldrT="[Text]"/>
      <dgm:spPr/>
      <dgm:t>
        <a:bodyPr/>
        <a:lstStyle/>
        <a:p>
          <a:pPr rtl="0"/>
          <a:r>
            <a:rPr lang="en-US" b="0" i="0" u="none" strike="noStrike" cap="none" baseline="0" noProof="0">
              <a:latin typeface="Arial Black"/>
            </a:rPr>
            <a:t>Material Robot</a:t>
          </a:r>
        </a:p>
      </dgm:t>
    </dgm:pt>
    <dgm:pt modelId="{0F38FA9B-2DCA-416B-97A5-596BBFDF4442}" type="parTrans" cxnId="{E8B87B46-A2E0-42E8-8BD3-CDC625B7D632}">
      <dgm:prSet/>
      <dgm:spPr/>
      <dgm:t>
        <a:bodyPr/>
        <a:lstStyle/>
        <a:p>
          <a:endParaRPr lang="en-US"/>
        </a:p>
      </dgm:t>
    </dgm:pt>
    <dgm:pt modelId="{08FB9A6A-C3CA-4C4E-B407-B04907E5A9D6}" type="sibTrans" cxnId="{E8B87B46-A2E0-42E8-8BD3-CDC625B7D632}">
      <dgm:prSet/>
      <dgm:spPr/>
      <dgm:t>
        <a:bodyPr/>
        <a:lstStyle/>
        <a:p>
          <a:endParaRPr lang="en-US"/>
        </a:p>
      </dgm:t>
    </dgm:pt>
    <dgm:pt modelId="{98690341-FA4E-416D-842F-06868976D109}">
      <dgm:prSet phldrT="[Text]"/>
      <dgm:spPr/>
      <dgm:t>
        <a:bodyPr/>
        <a:lstStyle/>
        <a:p>
          <a:r>
            <a:rPr lang="en-US">
              <a:latin typeface="Arial Black" panose="020B0A04020102020204"/>
            </a:rPr>
            <a:t>Locomotion</a:t>
          </a:r>
          <a:endParaRPr lang="en-US"/>
        </a:p>
      </dgm:t>
    </dgm:pt>
    <dgm:pt modelId="{A1EA6A0C-AD5C-4A3D-B561-924DED44A7BB}" type="parTrans" cxnId="{4FEAD168-A4EB-4934-9EE2-F0AAC32F08E2}">
      <dgm:prSet/>
      <dgm:spPr/>
      <dgm:t>
        <a:bodyPr/>
        <a:lstStyle/>
        <a:p>
          <a:endParaRPr lang="en-US"/>
        </a:p>
      </dgm:t>
    </dgm:pt>
    <dgm:pt modelId="{152C1C78-F76F-446E-8AD2-41B43DE056EC}" type="sibTrans" cxnId="{4FEAD168-A4EB-4934-9EE2-F0AAC32F08E2}">
      <dgm:prSet/>
      <dgm:spPr/>
      <dgm:t>
        <a:bodyPr/>
        <a:lstStyle/>
        <a:p>
          <a:endParaRPr lang="en-US"/>
        </a:p>
      </dgm:t>
    </dgm:pt>
    <dgm:pt modelId="{78DFD2A4-431D-43AB-9AB7-7988D42D6122}">
      <dgm:prSet phldrT="[Text]"/>
      <dgm:spPr/>
      <dgm:t>
        <a:bodyPr/>
        <a:lstStyle/>
        <a:p>
          <a:pPr rtl="0"/>
          <a:r>
            <a:rPr lang="en-US">
              <a:latin typeface="Arial Black" panose="020B0A04020102020204"/>
            </a:rPr>
            <a:t>Move Robot</a:t>
          </a:r>
          <a:endParaRPr lang="en-US"/>
        </a:p>
      </dgm:t>
    </dgm:pt>
    <dgm:pt modelId="{1D1EA6E6-C1AA-4A41-B434-D87389852576}" type="parTrans" cxnId="{2D9656CF-7D59-43F6-BFD7-F7FB0287F887}">
      <dgm:prSet/>
      <dgm:spPr/>
      <dgm:t>
        <a:bodyPr/>
        <a:lstStyle/>
        <a:p>
          <a:endParaRPr lang="en-US"/>
        </a:p>
      </dgm:t>
    </dgm:pt>
    <dgm:pt modelId="{9CC18BD3-E379-46AD-A93F-3854C6C8BE48}" type="sibTrans" cxnId="{2D9656CF-7D59-43F6-BFD7-F7FB0287F887}">
      <dgm:prSet/>
      <dgm:spPr/>
      <dgm:t>
        <a:bodyPr/>
        <a:lstStyle/>
        <a:p>
          <a:endParaRPr lang="en-US"/>
        </a:p>
      </dgm:t>
    </dgm:pt>
    <dgm:pt modelId="{F4D2F4CF-A2D1-46D0-ABD8-85956BB80920}">
      <dgm:prSet phldrT="[Text]"/>
      <dgm:spPr/>
      <dgm:t>
        <a:bodyPr/>
        <a:lstStyle/>
        <a:p>
          <a:pPr rtl="0"/>
          <a:r>
            <a:rPr lang="en-US">
              <a:latin typeface="Arial Black" panose="020B0A04020102020204"/>
            </a:rPr>
            <a:t>Keep Chassis Stable</a:t>
          </a:r>
          <a:endParaRPr lang="en-US"/>
        </a:p>
      </dgm:t>
    </dgm:pt>
    <dgm:pt modelId="{84063659-E76A-4A15-809E-45B6C6781A27}" type="parTrans" cxnId="{F7200013-BCF6-4828-BF93-F11DB3EAE4AA}">
      <dgm:prSet/>
      <dgm:spPr/>
      <dgm:t>
        <a:bodyPr/>
        <a:lstStyle/>
        <a:p>
          <a:endParaRPr lang="en-US"/>
        </a:p>
      </dgm:t>
    </dgm:pt>
    <dgm:pt modelId="{3FBF6255-8CB5-41D0-86CF-16D2C2CCF684}" type="sibTrans" cxnId="{F7200013-BCF6-4828-BF93-F11DB3EAE4AA}">
      <dgm:prSet/>
      <dgm:spPr/>
      <dgm:t>
        <a:bodyPr/>
        <a:lstStyle/>
        <a:p>
          <a:endParaRPr lang="en-US"/>
        </a:p>
      </dgm:t>
    </dgm:pt>
    <dgm:pt modelId="{7762B064-BF8D-4604-AD1D-24C38B597513}">
      <dgm:prSet phldrT="[Text]" phldr="0"/>
      <dgm:spPr/>
      <dgm:t>
        <a:bodyPr/>
        <a:lstStyle/>
        <a:p>
          <a:r>
            <a:rPr lang="en-US">
              <a:latin typeface="Arial Black" panose="020B0A04020102020204"/>
            </a:rPr>
            <a:t>Manipulation</a:t>
          </a:r>
          <a:endParaRPr lang="en-US"/>
        </a:p>
      </dgm:t>
    </dgm:pt>
    <dgm:pt modelId="{41865CA6-104E-4BF1-A62F-97574DD95C1A}" type="parTrans" cxnId="{CB250F20-49E5-4122-B15D-8BBBD5A619D1}">
      <dgm:prSet/>
      <dgm:spPr/>
      <dgm:t>
        <a:bodyPr/>
        <a:lstStyle/>
        <a:p>
          <a:endParaRPr lang="en-US"/>
        </a:p>
      </dgm:t>
    </dgm:pt>
    <dgm:pt modelId="{F243F003-B356-4CD2-B5EB-B35A6CCE6D9B}" type="sibTrans" cxnId="{CB250F20-49E5-4122-B15D-8BBBD5A619D1}">
      <dgm:prSet/>
      <dgm:spPr/>
      <dgm:t>
        <a:bodyPr/>
        <a:lstStyle/>
        <a:p>
          <a:endParaRPr lang="en-US"/>
        </a:p>
      </dgm:t>
    </dgm:pt>
    <dgm:pt modelId="{F43F2B79-410F-4848-A3C4-9A79CA702455}">
      <dgm:prSet phldrT="[Text]"/>
      <dgm:spPr/>
      <dgm:t>
        <a:bodyPr/>
        <a:lstStyle/>
        <a:p>
          <a:pPr rtl="0"/>
          <a:r>
            <a:rPr lang="en-US">
              <a:latin typeface="Arial Black" panose="020B0A04020102020204"/>
            </a:rPr>
            <a:t>Manipulate Package</a:t>
          </a:r>
          <a:endParaRPr lang="en-US"/>
        </a:p>
      </dgm:t>
    </dgm:pt>
    <dgm:pt modelId="{77E9DAB8-85C6-47EE-82BB-0A0BE2CC5C80}" type="parTrans" cxnId="{E45BD705-7126-4A47-A86F-C240877C6774}">
      <dgm:prSet/>
      <dgm:spPr/>
      <dgm:t>
        <a:bodyPr/>
        <a:lstStyle/>
        <a:p>
          <a:endParaRPr lang="en-US"/>
        </a:p>
      </dgm:t>
    </dgm:pt>
    <dgm:pt modelId="{19D4AED4-B2F6-4E64-B421-011FE7B9BF60}" type="sibTrans" cxnId="{E45BD705-7126-4A47-A86F-C240877C6774}">
      <dgm:prSet/>
      <dgm:spPr/>
      <dgm:t>
        <a:bodyPr/>
        <a:lstStyle/>
        <a:p>
          <a:endParaRPr lang="en-US"/>
        </a:p>
      </dgm:t>
    </dgm:pt>
    <dgm:pt modelId="{EA881707-D27F-4843-839E-82FF48188FA9}">
      <dgm:prSet phldr="0"/>
      <dgm:spPr/>
      <dgm:t>
        <a:bodyPr/>
        <a:lstStyle/>
        <a:p>
          <a:r>
            <a:rPr lang="en-US">
              <a:latin typeface="Arial Black" panose="020B0A04020102020204"/>
            </a:rPr>
            <a:t>Navigation</a:t>
          </a:r>
        </a:p>
      </dgm:t>
    </dgm:pt>
    <dgm:pt modelId="{44387E6A-6F6B-4D92-9EA5-3D6E7467B343}" type="parTrans" cxnId="{E570310F-9E04-4E20-B226-373D1796124B}">
      <dgm:prSet/>
      <dgm:spPr/>
    </dgm:pt>
    <dgm:pt modelId="{E640064E-164A-48A6-AE4F-732D85A7A04D}" type="sibTrans" cxnId="{E570310F-9E04-4E20-B226-373D1796124B}">
      <dgm:prSet/>
      <dgm:spPr/>
    </dgm:pt>
    <dgm:pt modelId="{00CBBA49-20AD-435D-9176-A434315BB22D}">
      <dgm:prSet phldr="0"/>
      <dgm:spPr/>
      <dgm:t>
        <a:bodyPr/>
        <a:lstStyle/>
        <a:p>
          <a:pPr rtl="0"/>
          <a:r>
            <a:rPr lang="en-US">
              <a:latin typeface="Arial Black" panose="020B0A04020102020204"/>
            </a:rPr>
            <a:t>Hold Package</a:t>
          </a:r>
        </a:p>
      </dgm:t>
    </dgm:pt>
    <dgm:pt modelId="{FA444F2D-5472-4879-B352-27124D14BC51}" type="parTrans" cxnId="{B4F50BF3-AAFF-42E9-AA31-08AFCEA9910F}">
      <dgm:prSet/>
      <dgm:spPr/>
    </dgm:pt>
    <dgm:pt modelId="{DDC608CA-9475-48F1-9038-2CE0C9CF2C37}" type="sibTrans" cxnId="{B4F50BF3-AAFF-42E9-AA31-08AFCEA9910F}">
      <dgm:prSet/>
      <dgm:spPr/>
    </dgm:pt>
    <dgm:pt modelId="{425DDCAA-8300-4847-97E7-0D6C496EB022}">
      <dgm:prSet phldr="0"/>
      <dgm:spPr/>
      <dgm:t>
        <a:bodyPr/>
        <a:lstStyle/>
        <a:p>
          <a:pPr rtl="0"/>
          <a:r>
            <a:rPr lang="en-US">
              <a:latin typeface="Arial Black" panose="020B0A04020102020204"/>
            </a:rPr>
            <a:t>Track Inventory</a:t>
          </a:r>
        </a:p>
      </dgm:t>
    </dgm:pt>
    <dgm:pt modelId="{5E082376-A410-445E-99E1-01ECEA0039A6}" type="parTrans" cxnId="{E0B3B75D-E3F6-4178-9620-5FD1D3B1F678}">
      <dgm:prSet/>
      <dgm:spPr/>
    </dgm:pt>
    <dgm:pt modelId="{96711B96-5D4B-4731-A80A-A53E9D1299E2}" type="sibTrans" cxnId="{E0B3B75D-E3F6-4178-9620-5FD1D3B1F678}">
      <dgm:prSet/>
      <dgm:spPr/>
    </dgm:pt>
    <dgm:pt modelId="{0A5C1943-75A0-4030-9D78-1EA0E8960143}">
      <dgm:prSet phldr="0"/>
      <dgm:spPr/>
      <dgm:t>
        <a:bodyPr/>
        <a:lstStyle/>
        <a:p>
          <a:pPr rtl="0"/>
          <a:r>
            <a:rPr lang="en-US" err="1">
              <a:latin typeface="Arial Black" panose="020B0A04020102020204"/>
            </a:rPr>
            <a:t>Manuever</a:t>
          </a:r>
          <a:r>
            <a:rPr lang="en-US">
              <a:latin typeface="Arial Black" panose="020B0A04020102020204"/>
            </a:rPr>
            <a:t> Without Collision</a:t>
          </a:r>
        </a:p>
      </dgm:t>
    </dgm:pt>
    <dgm:pt modelId="{8561A742-3DF7-419B-A097-6D52AA184C8A}" type="parTrans" cxnId="{9637E0F6-C7A3-4A59-8DF8-D67DC0870FD9}">
      <dgm:prSet/>
      <dgm:spPr/>
    </dgm:pt>
    <dgm:pt modelId="{B4C1C375-8AF5-4592-AA26-26E37A3E5C4F}" type="sibTrans" cxnId="{9637E0F6-C7A3-4A59-8DF8-D67DC0870FD9}">
      <dgm:prSet/>
      <dgm:spPr/>
    </dgm:pt>
    <dgm:pt modelId="{78F930F6-A149-45BB-A5B8-EB76234CE7BA}" type="pres">
      <dgm:prSet presAssocID="{F7BF381D-7BCE-43C0-B39C-7B3CB80C684D}" presName="hierChild1" presStyleCnt="0">
        <dgm:presLayoutVars>
          <dgm:chPref val="1"/>
          <dgm:dir/>
          <dgm:animOne val="branch"/>
          <dgm:animLvl val="lvl"/>
          <dgm:resizeHandles/>
        </dgm:presLayoutVars>
      </dgm:prSet>
      <dgm:spPr/>
      <dgm:t>
        <a:bodyPr/>
        <a:lstStyle/>
        <a:p>
          <a:endParaRPr lang="en-US"/>
        </a:p>
      </dgm:t>
    </dgm:pt>
    <dgm:pt modelId="{1AD993A6-6190-48CD-89F5-09952B524540}" type="pres">
      <dgm:prSet presAssocID="{D1E1BC04-8B76-4CA5-8EFB-BCD526094AC9}" presName="hierRoot1" presStyleCnt="0"/>
      <dgm:spPr/>
    </dgm:pt>
    <dgm:pt modelId="{44F634F4-5ABD-4C78-ACB5-A1506A41AB9A}" type="pres">
      <dgm:prSet presAssocID="{D1E1BC04-8B76-4CA5-8EFB-BCD526094AC9}" presName="composite" presStyleCnt="0"/>
      <dgm:spPr/>
    </dgm:pt>
    <dgm:pt modelId="{EA31FF58-4E5E-4BBA-8B78-1A608D01C92D}" type="pres">
      <dgm:prSet presAssocID="{D1E1BC04-8B76-4CA5-8EFB-BCD526094AC9}" presName="background" presStyleLbl="node0" presStyleIdx="0" presStyleCnt="1"/>
      <dgm:spPr/>
    </dgm:pt>
    <dgm:pt modelId="{0DFB7ED2-25DF-4F82-8971-8A033E2AD0A2}" type="pres">
      <dgm:prSet presAssocID="{D1E1BC04-8B76-4CA5-8EFB-BCD526094AC9}" presName="text" presStyleLbl="fgAcc0" presStyleIdx="0" presStyleCnt="1">
        <dgm:presLayoutVars>
          <dgm:chPref val="3"/>
        </dgm:presLayoutVars>
      </dgm:prSet>
      <dgm:spPr/>
      <dgm:t>
        <a:bodyPr/>
        <a:lstStyle/>
        <a:p>
          <a:endParaRPr lang="en-US"/>
        </a:p>
      </dgm:t>
    </dgm:pt>
    <dgm:pt modelId="{8D479CE9-89D5-40CE-BC3D-32A71E72CD04}" type="pres">
      <dgm:prSet presAssocID="{D1E1BC04-8B76-4CA5-8EFB-BCD526094AC9}" presName="hierChild2" presStyleCnt="0"/>
      <dgm:spPr/>
    </dgm:pt>
    <dgm:pt modelId="{D562EB9A-4B1A-403D-9F62-B6C2D07935ED}" type="pres">
      <dgm:prSet presAssocID="{A1EA6A0C-AD5C-4A3D-B561-924DED44A7BB}" presName="Name10" presStyleLbl="parChTrans1D2" presStyleIdx="0" presStyleCnt="3"/>
      <dgm:spPr/>
      <dgm:t>
        <a:bodyPr/>
        <a:lstStyle/>
        <a:p>
          <a:endParaRPr lang="en-US"/>
        </a:p>
      </dgm:t>
    </dgm:pt>
    <dgm:pt modelId="{F25ADAE8-35BB-4151-BD0D-EC57910B109B}" type="pres">
      <dgm:prSet presAssocID="{98690341-FA4E-416D-842F-06868976D109}" presName="hierRoot2" presStyleCnt="0"/>
      <dgm:spPr/>
    </dgm:pt>
    <dgm:pt modelId="{33790C50-DEB7-42CA-9C9D-8D3B0E677993}" type="pres">
      <dgm:prSet presAssocID="{98690341-FA4E-416D-842F-06868976D109}" presName="composite2" presStyleCnt="0"/>
      <dgm:spPr/>
    </dgm:pt>
    <dgm:pt modelId="{0C686C7A-14E8-49FA-8AB1-A04D5716A279}" type="pres">
      <dgm:prSet presAssocID="{98690341-FA4E-416D-842F-06868976D109}" presName="background2" presStyleLbl="node2" presStyleIdx="0" presStyleCnt="3"/>
      <dgm:spPr/>
    </dgm:pt>
    <dgm:pt modelId="{1DFF058D-9716-4AA3-986F-40F4675FF9E5}" type="pres">
      <dgm:prSet presAssocID="{98690341-FA4E-416D-842F-06868976D109}" presName="text2" presStyleLbl="fgAcc2" presStyleIdx="0" presStyleCnt="3">
        <dgm:presLayoutVars>
          <dgm:chPref val="3"/>
        </dgm:presLayoutVars>
      </dgm:prSet>
      <dgm:spPr/>
      <dgm:t>
        <a:bodyPr/>
        <a:lstStyle/>
        <a:p>
          <a:endParaRPr lang="en-US"/>
        </a:p>
      </dgm:t>
    </dgm:pt>
    <dgm:pt modelId="{21CF8E59-2F49-46D5-9B6E-1AADE5D6F744}" type="pres">
      <dgm:prSet presAssocID="{98690341-FA4E-416D-842F-06868976D109}" presName="hierChild3" presStyleCnt="0"/>
      <dgm:spPr/>
    </dgm:pt>
    <dgm:pt modelId="{E0329547-75AD-4F7C-9A3C-95E8EA37D17E}" type="pres">
      <dgm:prSet presAssocID="{1D1EA6E6-C1AA-4A41-B434-D87389852576}" presName="Name17" presStyleLbl="parChTrans1D3" presStyleIdx="0" presStyleCnt="6"/>
      <dgm:spPr/>
      <dgm:t>
        <a:bodyPr/>
        <a:lstStyle/>
        <a:p>
          <a:endParaRPr lang="en-US"/>
        </a:p>
      </dgm:t>
    </dgm:pt>
    <dgm:pt modelId="{C5807501-B444-492C-A158-8453CEE862FF}" type="pres">
      <dgm:prSet presAssocID="{78DFD2A4-431D-43AB-9AB7-7988D42D6122}" presName="hierRoot3" presStyleCnt="0"/>
      <dgm:spPr/>
    </dgm:pt>
    <dgm:pt modelId="{14A9250B-B275-4B6C-AC93-491A67DFA738}" type="pres">
      <dgm:prSet presAssocID="{78DFD2A4-431D-43AB-9AB7-7988D42D6122}" presName="composite3" presStyleCnt="0"/>
      <dgm:spPr/>
    </dgm:pt>
    <dgm:pt modelId="{E54D9457-F0BF-47E2-AD8D-C1FA09F392BF}" type="pres">
      <dgm:prSet presAssocID="{78DFD2A4-431D-43AB-9AB7-7988D42D6122}" presName="background3" presStyleLbl="node3" presStyleIdx="0" presStyleCnt="6"/>
      <dgm:spPr/>
    </dgm:pt>
    <dgm:pt modelId="{FE19927A-875E-4441-8E22-1183CD940E32}" type="pres">
      <dgm:prSet presAssocID="{78DFD2A4-431D-43AB-9AB7-7988D42D6122}" presName="text3" presStyleLbl="fgAcc3" presStyleIdx="0" presStyleCnt="6">
        <dgm:presLayoutVars>
          <dgm:chPref val="3"/>
        </dgm:presLayoutVars>
      </dgm:prSet>
      <dgm:spPr/>
      <dgm:t>
        <a:bodyPr/>
        <a:lstStyle/>
        <a:p>
          <a:endParaRPr lang="en-US"/>
        </a:p>
      </dgm:t>
    </dgm:pt>
    <dgm:pt modelId="{4C01A74E-F6D3-4D99-BD42-189A942EF4EC}" type="pres">
      <dgm:prSet presAssocID="{78DFD2A4-431D-43AB-9AB7-7988D42D6122}" presName="hierChild4" presStyleCnt="0"/>
      <dgm:spPr/>
    </dgm:pt>
    <dgm:pt modelId="{28D84734-0111-4967-A293-92C76974550B}" type="pres">
      <dgm:prSet presAssocID="{84063659-E76A-4A15-809E-45B6C6781A27}" presName="Name17" presStyleLbl="parChTrans1D3" presStyleIdx="1" presStyleCnt="6"/>
      <dgm:spPr/>
      <dgm:t>
        <a:bodyPr/>
        <a:lstStyle/>
        <a:p>
          <a:endParaRPr lang="en-US"/>
        </a:p>
      </dgm:t>
    </dgm:pt>
    <dgm:pt modelId="{DE0A7392-1F68-467E-B80A-10B013A2A368}" type="pres">
      <dgm:prSet presAssocID="{F4D2F4CF-A2D1-46D0-ABD8-85956BB80920}" presName="hierRoot3" presStyleCnt="0"/>
      <dgm:spPr/>
    </dgm:pt>
    <dgm:pt modelId="{332BB054-3CB8-4DDA-8AF9-FD4833B701C0}" type="pres">
      <dgm:prSet presAssocID="{F4D2F4CF-A2D1-46D0-ABD8-85956BB80920}" presName="composite3" presStyleCnt="0"/>
      <dgm:spPr/>
    </dgm:pt>
    <dgm:pt modelId="{B4C0D273-2035-4610-B144-6FD035129793}" type="pres">
      <dgm:prSet presAssocID="{F4D2F4CF-A2D1-46D0-ABD8-85956BB80920}" presName="background3" presStyleLbl="node3" presStyleIdx="1" presStyleCnt="6"/>
      <dgm:spPr/>
    </dgm:pt>
    <dgm:pt modelId="{39FAE43B-AC74-44D7-B2E5-A277920C31AE}" type="pres">
      <dgm:prSet presAssocID="{F4D2F4CF-A2D1-46D0-ABD8-85956BB80920}" presName="text3" presStyleLbl="fgAcc3" presStyleIdx="1" presStyleCnt="6">
        <dgm:presLayoutVars>
          <dgm:chPref val="3"/>
        </dgm:presLayoutVars>
      </dgm:prSet>
      <dgm:spPr/>
      <dgm:t>
        <a:bodyPr/>
        <a:lstStyle/>
        <a:p>
          <a:endParaRPr lang="en-US"/>
        </a:p>
      </dgm:t>
    </dgm:pt>
    <dgm:pt modelId="{C9B7FEEC-67DF-4220-850F-4C60D192C4A7}" type="pres">
      <dgm:prSet presAssocID="{F4D2F4CF-A2D1-46D0-ABD8-85956BB80920}" presName="hierChild4" presStyleCnt="0"/>
      <dgm:spPr/>
    </dgm:pt>
    <dgm:pt modelId="{1B20BF4E-A196-44B6-846A-B86C10376901}" type="pres">
      <dgm:prSet presAssocID="{41865CA6-104E-4BF1-A62F-97574DD95C1A}" presName="Name10" presStyleLbl="parChTrans1D2" presStyleIdx="1" presStyleCnt="3"/>
      <dgm:spPr/>
      <dgm:t>
        <a:bodyPr/>
        <a:lstStyle/>
        <a:p>
          <a:endParaRPr lang="en-US"/>
        </a:p>
      </dgm:t>
    </dgm:pt>
    <dgm:pt modelId="{E42429A6-7135-485F-8CAB-3D4692525C90}" type="pres">
      <dgm:prSet presAssocID="{7762B064-BF8D-4604-AD1D-24C38B597513}" presName="hierRoot2" presStyleCnt="0"/>
      <dgm:spPr/>
    </dgm:pt>
    <dgm:pt modelId="{D598A368-5F7B-41B4-AE77-D67B231A0BA9}" type="pres">
      <dgm:prSet presAssocID="{7762B064-BF8D-4604-AD1D-24C38B597513}" presName="composite2" presStyleCnt="0"/>
      <dgm:spPr/>
    </dgm:pt>
    <dgm:pt modelId="{3D7A0DC0-744F-4A33-9604-C51AE863DB69}" type="pres">
      <dgm:prSet presAssocID="{7762B064-BF8D-4604-AD1D-24C38B597513}" presName="background2" presStyleLbl="node2" presStyleIdx="1" presStyleCnt="3"/>
      <dgm:spPr/>
    </dgm:pt>
    <dgm:pt modelId="{FB8CCFDC-6E68-470B-9D44-04CD12B56DB2}" type="pres">
      <dgm:prSet presAssocID="{7762B064-BF8D-4604-AD1D-24C38B597513}" presName="text2" presStyleLbl="fgAcc2" presStyleIdx="1" presStyleCnt="3">
        <dgm:presLayoutVars>
          <dgm:chPref val="3"/>
        </dgm:presLayoutVars>
      </dgm:prSet>
      <dgm:spPr/>
      <dgm:t>
        <a:bodyPr/>
        <a:lstStyle/>
        <a:p>
          <a:endParaRPr lang="en-US"/>
        </a:p>
      </dgm:t>
    </dgm:pt>
    <dgm:pt modelId="{675FB847-8133-410B-9DD0-0D6010AD0E14}" type="pres">
      <dgm:prSet presAssocID="{7762B064-BF8D-4604-AD1D-24C38B597513}" presName="hierChild3" presStyleCnt="0"/>
      <dgm:spPr/>
    </dgm:pt>
    <dgm:pt modelId="{DDACC7EB-BC4C-4949-884F-045C379D1B2F}" type="pres">
      <dgm:prSet presAssocID="{77E9DAB8-85C6-47EE-82BB-0A0BE2CC5C80}" presName="Name17" presStyleLbl="parChTrans1D3" presStyleIdx="2" presStyleCnt="6"/>
      <dgm:spPr/>
      <dgm:t>
        <a:bodyPr/>
        <a:lstStyle/>
        <a:p>
          <a:endParaRPr lang="en-US"/>
        </a:p>
      </dgm:t>
    </dgm:pt>
    <dgm:pt modelId="{182DAC38-73D5-4AAC-B482-49F573C0FC96}" type="pres">
      <dgm:prSet presAssocID="{F43F2B79-410F-4848-A3C4-9A79CA702455}" presName="hierRoot3" presStyleCnt="0"/>
      <dgm:spPr/>
    </dgm:pt>
    <dgm:pt modelId="{CB7B6117-CDD9-4C9F-9497-D4437B2CFE18}" type="pres">
      <dgm:prSet presAssocID="{F43F2B79-410F-4848-A3C4-9A79CA702455}" presName="composite3" presStyleCnt="0"/>
      <dgm:spPr/>
    </dgm:pt>
    <dgm:pt modelId="{D2906D5B-28F7-46A4-9DE1-9DFE721F65B8}" type="pres">
      <dgm:prSet presAssocID="{F43F2B79-410F-4848-A3C4-9A79CA702455}" presName="background3" presStyleLbl="node3" presStyleIdx="2" presStyleCnt="6"/>
      <dgm:spPr/>
    </dgm:pt>
    <dgm:pt modelId="{C99B4934-4FC7-4CF2-ABF6-28EB7B2510E1}" type="pres">
      <dgm:prSet presAssocID="{F43F2B79-410F-4848-A3C4-9A79CA702455}" presName="text3" presStyleLbl="fgAcc3" presStyleIdx="2" presStyleCnt="6">
        <dgm:presLayoutVars>
          <dgm:chPref val="3"/>
        </dgm:presLayoutVars>
      </dgm:prSet>
      <dgm:spPr/>
      <dgm:t>
        <a:bodyPr/>
        <a:lstStyle/>
        <a:p>
          <a:endParaRPr lang="en-US"/>
        </a:p>
      </dgm:t>
    </dgm:pt>
    <dgm:pt modelId="{5F248E37-21EC-4483-95B0-3E135817388F}" type="pres">
      <dgm:prSet presAssocID="{F43F2B79-410F-4848-A3C4-9A79CA702455}" presName="hierChild4" presStyleCnt="0"/>
      <dgm:spPr/>
    </dgm:pt>
    <dgm:pt modelId="{45D1160C-793A-4836-AE9A-7D31767AECB4}" type="pres">
      <dgm:prSet presAssocID="{FA444F2D-5472-4879-B352-27124D14BC51}" presName="Name17" presStyleLbl="parChTrans1D3" presStyleIdx="3" presStyleCnt="6"/>
      <dgm:spPr/>
    </dgm:pt>
    <dgm:pt modelId="{E66A0D78-1D77-43F3-8460-74E89D3B1475}" type="pres">
      <dgm:prSet presAssocID="{00CBBA49-20AD-435D-9176-A434315BB22D}" presName="hierRoot3" presStyleCnt="0"/>
      <dgm:spPr/>
    </dgm:pt>
    <dgm:pt modelId="{F1F95A10-6F18-4DB1-BA87-94734F29E54A}" type="pres">
      <dgm:prSet presAssocID="{00CBBA49-20AD-435D-9176-A434315BB22D}" presName="composite3" presStyleCnt="0"/>
      <dgm:spPr/>
    </dgm:pt>
    <dgm:pt modelId="{29AF77EE-237E-4A65-8899-48E70973AD97}" type="pres">
      <dgm:prSet presAssocID="{00CBBA49-20AD-435D-9176-A434315BB22D}" presName="background3" presStyleLbl="node3" presStyleIdx="3" presStyleCnt="6"/>
      <dgm:spPr/>
    </dgm:pt>
    <dgm:pt modelId="{57A6FFE3-D8D5-46DA-B0F3-E6FCD55B0ECC}" type="pres">
      <dgm:prSet presAssocID="{00CBBA49-20AD-435D-9176-A434315BB22D}" presName="text3" presStyleLbl="fgAcc3" presStyleIdx="3" presStyleCnt="6">
        <dgm:presLayoutVars>
          <dgm:chPref val="3"/>
        </dgm:presLayoutVars>
      </dgm:prSet>
      <dgm:spPr/>
      <dgm:t>
        <a:bodyPr/>
        <a:lstStyle/>
        <a:p>
          <a:endParaRPr lang="en-US"/>
        </a:p>
      </dgm:t>
    </dgm:pt>
    <dgm:pt modelId="{6F076B8B-D252-4B80-921B-D3CA000C8807}" type="pres">
      <dgm:prSet presAssocID="{00CBBA49-20AD-435D-9176-A434315BB22D}" presName="hierChild4" presStyleCnt="0"/>
      <dgm:spPr/>
    </dgm:pt>
    <dgm:pt modelId="{6A91350F-FA75-4A56-A07F-961C6BAA4451}" type="pres">
      <dgm:prSet presAssocID="{44387E6A-6F6B-4D92-9EA5-3D6E7467B343}" presName="Name10" presStyleLbl="parChTrans1D2" presStyleIdx="2" presStyleCnt="3"/>
      <dgm:spPr/>
    </dgm:pt>
    <dgm:pt modelId="{E8A7EDD3-AACB-45BD-B804-64EFF5E257F7}" type="pres">
      <dgm:prSet presAssocID="{EA881707-D27F-4843-839E-82FF48188FA9}" presName="hierRoot2" presStyleCnt="0"/>
      <dgm:spPr/>
    </dgm:pt>
    <dgm:pt modelId="{F566A27D-2D42-4940-B3B8-AE28578F718F}" type="pres">
      <dgm:prSet presAssocID="{EA881707-D27F-4843-839E-82FF48188FA9}" presName="composite2" presStyleCnt="0"/>
      <dgm:spPr/>
    </dgm:pt>
    <dgm:pt modelId="{B159E493-EE19-487C-8A8C-ED3BB5C151DD}" type="pres">
      <dgm:prSet presAssocID="{EA881707-D27F-4843-839E-82FF48188FA9}" presName="background2" presStyleLbl="node2" presStyleIdx="2" presStyleCnt="3"/>
      <dgm:spPr/>
    </dgm:pt>
    <dgm:pt modelId="{7FCD5FB4-9265-4F59-963C-EBFEC9492B3A}" type="pres">
      <dgm:prSet presAssocID="{EA881707-D27F-4843-839E-82FF48188FA9}" presName="text2" presStyleLbl="fgAcc2" presStyleIdx="2" presStyleCnt="3">
        <dgm:presLayoutVars>
          <dgm:chPref val="3"/>
        </dgm:presLayoutVars>
      </dgm:prSet>
      <dgm:spPr/>
      <dgm:t>
        <a:bodyPr/>
        <a:lstStyle/>
        <a:p>
          <a:endParaRPr lang="en-US"/>
        </a:p>
      </dgm:t>
    </dgm:pt>
    <dgm:pt modelId="{EC6248AF-B391-4D1C-A3F4-C35296E05EEC}" type="pres">
      <dgm:prSet presAssocID="{EA881707-D27F-4843-839E-82FF48188FA9}" presName="hierChild3" presStyleCnt="0"/>
      <dgm:spPr/>
    </dgm:pt>
    <dgm:pt modelId="{C0F61B12-1621-46DB-BFDD-B0939EBD966B}" type="pres">
      <dgm:prSet presAssocID="{5E082376-A410-445E-99E1-01ECEA0039A6}" presName="Name17" presStyleLbl="parChTrans1D3" presStyleIdx="4" presStyleCnt="6"/>
      <dgm:spPr/>
    </dgm:pt>
    <dgm:pt modelId="{664237EA-0EFF-4E83-B3EF-85C570B79E45}" type="pres">
      <dgm:prSet presAssocID="{425DDCAA-8300-4847-97E7-0D6C496EB022}" presName="hierRoot3" presStyleCnt="0"/>
      <dgm:spPr/>
    </dgm:pt>
    <dgm:pt modelId="{E55A55A5-2029-4AD9-94F6-60F818BD44EB}" type="pres">
      <dgm:prSet presAssocID="{425DDCAA-8300-4847-97E7-0D6C496EB022}" presName="composite3" presStyleCnt="0"/>
      <dgm:spPr/>
    </dgm:pt>
    <dgm:pt modelId="{6EB4EA25-3435-4A79-9517-4396560B5494}" type="pres">
      <dgm:prSet presAssocID="{425DDCAA-8300-4847-97E7-0D6C496EB022}" presName="background3" presStyleLbl="node3" presStyleIdx="4" presStyleCnt="6"/>
      <dgm:spPr/>
    </dgm:pt>
    <dgm:pt modelId="{F86A7A9E-A378-423B-9B05-3D5E6743A489}" type="pres">
      <dgm:prSet presAssocID="{425DDCAA-8300-4847-97E7-0D6C496EB022}" presName="text3" presStyleLbl="fgAcc3" presStyleIdx="4" presStyleCnt="6">
        <dgm:presLayoutVars>
          <dgm:chPref val="3"/>
        </dgm:presLayoutVars>
      </dgm:prSet>
      <dgm:spPr/>
      <dgm:t>
        <a:bodyPr/>
        <a:lstStyle/>
        <a:p>
          <a:endParaRPr lang="en-US"/>
        </a:p>
      </dgm:t>
    </dgm:pt>
    <dgm:pt modelId="{EAB80402-2BF8-45E8-8080-D00CFBC72DF5}" type="pres">
      <dgm:prSet presAssocID="{425DDCAA-8300-4847-97E7-0D6C496EB022}" presName="hierChild4" presStyleCnt="0"/>
      <dgm:spPr/>
    </dgm:pt>
    <dgm:pt modelId="{10E4CCCE-CF3B-4E59-ABBF-2ED7985730E7}" type="pres">
      <dgm:prSet presAssocID="{8561A742-3DF7-419B-A097-6D52AA184C8A}" presName="Name17" presStyleLbl="parChTrans1D3" presStyleIdx="5" presStyleCnt="6"/>
      <dgm:spPr/>
    </dgm:pt>
    <dgm:pt modelId="{4FF7F09C-EAFD-4F2C-B1AB-815B62A4AF77}" type="pres">
      <dgm:prSet presAssocID="{0A5C1943-75A0-4030-9D78-1EA0E8960143}" presName="hierRoot3" presStyleCnt="0"/>
      <dgm:spPr/>
    </dgm:pt>
    <dgm:pt modelId="{4C0BE6A4-7F5E-4E2A-B575-1F298E6FCDBA}" type="pres">
      <dgm:prSet presAssocID="{0A5C1943-75A0-4030-9D78-1EA0E8960143}" presName="composite3" presStyleCnt="0"/>
      <dgm:spPr/>
    </dgm:pt>
    <dgm:pt modelId="{297FDBB4-901D-48DD-8B67-A90A86860C97}" type="pres">
      <dgm:prSet presAssocID="{0A5C1943-75A0-4030-9D78-1EA0E8960143}" presName="background3" presStyleLbl="node3" presStyleIdx="5" presStyleCnt="6"/>
      <dgm:spPr/>
    </dgm:pt>
    <dgm:pt modelId="{8AB116F5-0BFB-4EC7-A832-F5EE4A7B82BD}" type="pres">
      <dgm:prSet presAssocID="{0A5C1943-75A0-4030-9D78-1EA0E8960143}" presName="text3" presStyleLbl="fgAcc3" presStyleIdx="5" presStyleCnt="6">
        <dgm:presLayoutVars>
          <dgm:chPref val="3"/>
        </dgm:presLayoutVars>
      </dgm:prSet>
      <dgm:spPr/>
      <dgm:t>
        <a:bodyPr/>
        <a:lstStyle/>
        <a:p>
          <a:endParaRPr lang="en-US"/>
        </a:p>
      </dgm:t>
    </dgm:pt>
    <dgm:pt modelId="{3F0E8543-6B0C-47FD-B31A-7C6EA963FE58}" type="pres">
      <dgm:prSet presAssocID="{0A5C1943-75A0-4030-9D78-1EA0E8960143}" presName="hierChild4" presStyleCnt="0"/>
      <dgm:spPr/>
    </dgm:pt>
  </dgm:ptLst>
  <dgm:cxnLst>
    <dgm:cxn modelId="{C8E7200A-9247-449C-B585-A03DB2AED72B}" type="presOf" srcId="{5E082376-A410-445E-99E1-01ECEA0039A6}" destId="{C0F61B12-1621-46DB-BFDD-B0939EBD966B}" srcOrd="0" destOrd="0" presId="urn:microsoft.com/office/officeart/2005/8/layout/hierarchy1"/>
    <dgm:cxn modelId="{857825BF-AEA3-482F-AC74-7587D834A540}" type="presOf" srcId="{44387E6A-6F6B-4D92-9EA5-3D6E7467B343}" destId="{6A91350F-FA75-4A56-A07F-961C6BAA4451}" srcOrd="0" destOrd="0" presId="urn:microsoft.com/office/officeart/2005/8/layout/hierarchy1"/>
    <dgm:cxn modelId="{6CB80BA4-15F8-4863-84D5-3777AA9B37B7}" type="presOf" srcId="{EA881707-D27F-4843-839E-82FF48188FA9}" destId="{7FCD5FB4-9265-4F59-963C-EBFEC9492B3A}" srcOrd="0" destOrd="0" presId="urn:microsoft.com/office/officeart/2005/8/layout/hierarchy1"/>
    <dgm:cxn modelId="{9A4EF5A2-0B3E-4CE0-B940-D395DCBE472C}" type="presOf" srcId="{7762B064-BF8D-4604-AD1D-24C38B597513}" destId="{FB8CCFDC-6E68-470B-9D44-04CD12B56DB2}" srcOrd="0" destOrd="0" presId="urn:microsoft.com/office/officeart/2005/8/layout/hierarchy1"/>
    <dgm:cxn modelId="{E0B3B75D-E3F6-4178-9620-5FD1D3B1F678}" srcId="{EA881707-D27F-4843-839E-82FF48188FA9}" destId="{425DDCAA-8300-4847-97E7-0D6C496EB022}" srcOrd="0" destOrd="0" parTransId="{5E082376-A410-445E-99E1-01ECEA0039A6}" sibTransId="{96711B96-5D4B-4731-A80A-A53E9D1299E2}"/>
    <dgm:cxn modelId="{4FEAD168-A4EB-4934-9EE2-F0AAC32F08E2}" srcId="{D1E1BC04-8B76-4CA5-8EFB-BCD526094AC9}" destId="{98690341-FA4E-416D-842F-06868976D109}" srcOrd="0" destOrd="0" parTransId="{A1EA6A0C-AD5C-4A3D-B561-924DED44A7BB}" sibTransId="{152C1C78-F76F-446E-8AD2-41B43DE056EC}"/>
    <dgm:cxn modelId="{B4F50BF3-AAFF-42E9-AA31-08AFCEA9910F}" srcId="{7762B064-BF8D-4604-AD1D-24C38B597513}" destId="{00CBBA49-20AD-435D-9176-A434315BB22D}" srcOrd="1" destOrd="0" parTransId="{FA444F2D-5472-4879-B352-27124D14BC51}" sibTransId="{DDC608CA-9475-48F1-9038-2CE0C9CF2C37}"/>
    <dgm:cxn modelId="{D1C11772-E087-4399-9416-10C59E2BB119}" type="presOf" srcId="{00CBBA49-20AD-435D-9176-A434315BB22D}" destId="{57A6FFE3-D8D5-46DA-B0F3-E6FCD55B0ECC}" srcOrd="0" destOrd="0" presId="urn:microsoft.com/office/officeart/2005/8/layout/hierarchy1"/>
    <dgm:cxn modelId="{CB250F20-49E5-4122-B15D-8BBBD5A619D1}" srcId="{D1E1BC04-8B76-4CA5-8EFB-BCD526094AC9}" destId="{7762B064-BF8D-4604-AD1D-24C38B597513}" srcOrd="1" destOrd="0" parTransId="{41865CA6-104E-4BF1-A62F-97574DD95C1A}" sibTransId="{F243F003-B356-4CD2-B5EB-B35A6CCE6D9B}"/>
    <dgm:cxn modelId="{E8B87B46-A2E0-42E8-8BD3-CDC625B7D632}" srcId="{F7BF381D-7BCE-43C0-B39C-7B3CB80C684D}" destId="{D1E1BC04-8B76-4CA5-8EFB-BCD526094AC9}" srcOrd="0" destOrd="0" parTransId="{0F38FA9B-2DCA-416B-97A5-596BBFDF4442}" sibTransId="{08FB9A6A-C3CA-4C4E-B407-B04907E5A9D6}"/>
    <dgm:cxn modelId="{78ABFF14-CEE8-402D-8CB7-89F9A7F88521}" type="presOf" srcId="{F43F2B79-410F-4848-A3C4-9A79CA702455}" destId="{C99B4934-4FC7-4CF2-ABF6-28EB7B2510E1}" srcOrd="0" destOrd="0" presId="urn:microsoft.com/office/officeart/2005/8/layout/hierarchy1"/>
    <dgm:cxn modelId="{9637E0F6-C7A3-4A59-8DF8-D67DC0870FD9}" srcId="{EA881707-D27F-4843-839E-82FF48188FA9}" destId="{0A5C1943-75A0-4030-9D78-1EA0E8960143}" srcOrd="1" destOrd="0" parTransId="{8561A742-3DF7-419B-A097-6D52AA184C8A}" sibTransId="{B4C1C375-8AF5-4592-AA26-26E37A3E5C4F}"/>
    <dgm:cxn modelId="{B4A268BF-385A-4749-BBB3-BA341AD4856E}" type="presOf" srcId="{41865CA6-104E-4BF1-A62F-97574DD95C1A}" destId="{1B20BF4E-A196-44B6-846A-B86C10376901}" srcOrd="0" destOrd="0" presId="urn:microsoft.com/office/officeart/2005/8/layout/hierarchy1"/>
    <dgm:cxn modelId="{58A4FFE4-A460-43F1-842A-7C912D5BACD2}" type="presOf" srcId="{84063659-E76A-4A15-809E-45B6C6781A27}" destId="{28D84734-0111-4967-A293-92C76974550B}" srcOrd="0" destOrd="0" presId="urn:microsoft.com/office/officeart/2005/8/layout/hierarchy1"/>
    <dgm:cxn modelId="{FA77FCFF-2E5B-40B7-B075-74CADF39776D}" type="presOf" srcId="{0A5C1943-75A0-4030-9D78-1EA0E8960143}" destId="{8AB116F5-0BFB-4EC7-A832-F5EE4A7B82BD}" srcOrd="0" destOrd="0" presId="urn:microsoft.com/office/officeart/2005/8/layout/hierarchy1"/>
    <dgm:cxn modelId="{D8EEA28E-01B2-44B0-9BFC-DD5D8A5E9760}" type="presOf" srcId="{F4D2F4CF-A2D1-46D0-ABD8-85956BB80920}" destId="{39FAE43B-AC74-44D7-B2E5-A277920C31AE}" srcOrd="0" destOrd="0" presId="urn:microsoft.com/office/officeart/2005/8/layout/hierarchy1"/>
    <dgm:cxn modelId="{55315E3A-C17B-4BD3-96A4-D5BA127AE045}" type="presOf" srcId="{77E9DAB8-85C6-47EE-82BB-0A0BE2CC5C80}" destId="{DDACC7EB-BC4C-4949-884F-045C379D1B2F}" srcOrd="0" destOrd="0" presId="urn:microsoft.com/office/officeart/2005/8/layout/hierarchy1"/>
    <dgm:cxn modelId="{2D9656CF-7D59-43F6-BFD7-F7FB0287F887}" srcId="{98690341-FA4E-416D-842F-06868976D109}" destId="{78DFD2A4-431D-43AB-9AB7-7988D42D6122}" srcOrd="0" destOrd="0" parTransId="{1D1EA6E6-C1AA-4A41-B434-D87389852576}" sibTransId="{9CC18BD3-E379-46AD-A93F-3854C6C8BE48}"/>
    <dgm:cxn modelId="{B6AC2117-90A5-4710-85AD-7946676A544D}" type="presOf" srcId="{1D1EA6E6-C1AA-4A41-B434-D87389852576}" destId="{E0329547-75AD-4F7C-9A3C-95E8EA37D17E}" srcOrd="0" destOrd="0" presId="urn:microsoft.com/office/officeart/2005/8/layout/hierarchy1"/>
    <dgm:cxn modelId="{2D6CAE0D-AC74-4D8B-808F-456EB08B379A}" type="presOf" srcId="{F7BF381D-7BCE-43C0-B39C-7B3CB80C684D}" destId="{78F930F6-A149-45BB-A5B8-EB76234CE7BA}" srcOrd="0" destOrd="0" presId="urn:microsoft.com/office/officeart/2005/8/layout/hierarchy1"/>
    <dgm:cxn modelId="{0BBEB50A-2832-4E0A-8103-0F350E6C3FEE}" type="presOf" srcId="{8561A742-3DF7-419B-A097-6D52AA184C8A}" destId="{10E4CCCE-CF3B-4E59-ABBF-2ED7985730E7}" srcOrd="0" destOrd="0" presId="urn:microsoft.com/office/officeart/2005/8/layout/hierarchy1"/>
    <dgm:cxn modelId="{F7200013-BCF6-4828-BF93-F11DB3EAE4AA}" srcId="{98690341-FA4E-416D-842F-06868976D109}" destId="{F4D2F4CF-A2D1-46D0-ABD8-85956BB80920}" srcOrd="1" destOrd="0" parTransId="{84063659-E76A-4A15-809E-45B6C6781A27}" sibTransId="{3FBF6255-8CB5-41D0-86CF-16D2C2CCF684}"/>
    <dgm:cxn modelId="{DD9D2037-F174-4E3A-B46E-CCEA98CA77C9}" type="presOf" srcId="{A1EA6A0C-AD5C-4A3D-B561-924DED44A7BB}" destId="{D562EB9A-4B1A-403D-9F62-B6C2D07935ED}" srcOrd="0" destOrd="0" presId="urn:microsoft.com/office/officeart/2005/8/layout/hierarchy1"/>
    <dgm:cxn modelId="{B2195820-260F-48E5-86C1-2776CD618CA6}" type="presOf" srcId="{425DDCAA-8300-4847-97E7-0D6C496EB022}" destId="{F86A7A9E-A378-423B-9B05-3D5E6743A489}" srcOrd="0" destOrd="0" presId="urn:microsoft.com/office/officeart/2005/8/layout/hierarchy1"/>
    <dgm:cxn modelId="{D0F678A6-0F42-418F-8BBE-825F90B80487}" type="presOf" srcId="{78DFD2A4-431D-43AB-9AB7-7988D42D6122}" destId="{FE19927A-875E-4441-8E22-1183CD940E32}" srcOrd="0" destOrd="0" presId="urn:microsoft.com/office/officeart/2005/8/layout/hierarchy1"/>
    <dgm:cxn modelId="{E45BD705-7126-4A47-A86F-C240877C6774}" srcId="{7762B064-BF8D-4604-AD1D-24C38B597513}" destId="{F43F2B79-410F-4848-A3C4-9A79CA702455}" srcOrd="0" destOrd="0" parTransId="{77E9DAB8-85C6-47EE-82BB-0A0BE2CC5C80}" sibTransId="{19D4AED4-B2F6-4E64-B421-011FE7B9BF60}"/>
    <dgm:cxn modelId="{022625A4-F093-4B7C-B10B-A681B1891489}" type="presOf" srcId="{98690341-FA4E-416D-842F-06868976D109}" destId="{1DFF058D-9716-4AA3-986F-40F4675FF9E5}" srcOrd="0" destOrd="0" presId="urn:microsoft.com/office/officeart/2005/8/layout/hierarchy1"/>
    <dgm:cxn modelId="{48BDD370-EC3D-48EA-9A53-83F3A551CCE0}" type="presOf" srcId="{D1E1BC04-8B76-4CA5-8EFB-BCD526094AC9}" destId="{0DFB7ED2-25DF-4F82-8971-8A033E2AD0A2}" srcOrd="0" destOrd="0" presId="urn:microsoft.com/office/officeart/2005/8/layout/hierarchy1"/>
    <dgm:cxn modelId="{1436D7DD-F5AE-4DC3-AACB-089450E86001}" type="presOf" srcId="{FA444F2D-5472-4879-B352-27124D14BC51}" destId="{45D1160C-793A-4836-AE9A-7D31767AECB4}" srcOrd="0" destOrd="0" presId="urn:microsoft.com/office/officeart/2005/8/layout/hierarchy1"/>
    <dgm:cxn modelId="{E570310F-9E04-4E20-B226-373D1796124B}" srcId="{D1E1BC04-8B76-4CA5-8EFB-BCD526094AC9}" destId="{EA881707-D27F-4843-839E-82FF48188FA9}" srcOrd="2" destOrd="0" parTransId="{44387E6A-6F6B-4D92-9EA5-3D6E7467B343}" sibTransId="{E640064E-164A-48A6-AE4F-732D85A7A04D}"/>
    <dgm:cxn modelId="{34F8367C-993A-4019-88B2-4A1EFA99F7DD}" type="presParOf" srcId="{78F930F6-A149-45BB-A5B8-EB76234CE7BA}" destId="{1AD993A6-6190-48CD-89F5-09952B524540}" srcOrd="0" destOrd="0" presId="urn:microsoft.com/office/officeart/2005/8/layout/hierarchy1"/>
    <dgm:cxn modelId="{822C12D0-BF18-4368-A8B7-CE89D76CF9EE}" type="presParOf" srcId="{1AD993A6-6190-48CD-89F5-09952B524540}" destId="{44F634F4-5ABD-4C78-ACB5-A1506A41AB9A}" srcOrd="0" destOrd="0" presId="urn:microsoft.com/office/officeart/2005/8/layout/hierarchy1"/>
    <dgm:cxn modelId="{81609F37-8656-4A9B-92DF-4FE3EDB0E8F1}" type="presParOf" srcId="{44F634F4-5ABD-4C78-ACB5-A1506A41AB9A}" destId="{EA31FF58-4E5E-4BBA-8B78-1A608D01C92D}" srcOrd="0" destOrd="0" presId="urn:microsoft.com/office/officeart/2005/8/layout/hierarchy1"/>
    <dgm:cxn modelId="{3F47CBBC-2B7B-4989-80A4-D2907F8160CF}" type="presParOf" srcId="{44F634F4-5ABD-4C78-ACB5-A1506A41AB9A}" destId="{0DFB7ED2-25DF-4F82-8971-8A033E2AD0A2}" srcOrd="1" destOrd="0" presId="urn:microsoft.com/office/officeart/2005/8/layout/hierarchy1"/>
    <dgm:cxn modelId="{02B5955C-587E-4E82-8862-443429D0A0E1}" type="presParOf" srcId="{1AD993A6-6190-48CD-89F5-09952B524540}" destId="{8D479CE9-89D5-40CE-BC3D-32A71E72CD04}" srcOrd="1" destOrd="0" presId="urn:microsoft.com/office/officeart/2005/8/layout/hierarchy1"/>
    <dgm:cxn modelId="{66BF885B-7BEE-47E0-9CEA-0D70A7EDC4F9}" type="presParOf" srcId="{8D479CE9-89D5-40CE-BC3D-32A71E72CD04}" destId="{D562EB9A-4B1A-403D-9F62-B6C2D07935ED}" srcOrd="0" destOrd="0" presId="urn:microsoft.com/office/officeart/2005/8/layout/hierarchy1"/>
    <dgm:cxn modelId="{B6D8B737-9CFC-4DAC-A523-0C2F2975D275}" type="presParOf" srcId="{8D479CE9-89D5-40CE-BC3D-32A71E72CD04}" destId="{F25ADAE8-35BB-4151-BD0D-EC57910B109B}" srcOrd="1" destOrd="0" presId="urn:microsoft.com/office/officeart/2005/8/layout/hierarchy1"/>
    <dgm:cxn modelId="{7106E313-DAAC-48B0-A7F9-F9AD59C20946}" type="presParOf" srcId="{F25ADAE8-35BB-4151-BD0D-EC57910B109B}" destId="{33790C50-DEB7-42CA-9C9D-8D3B0E677993}" srcOrd="0" destOrd="0" presId="urn:microsoft.com/office/officeart/2005/8/layout/hierarchy1"/>
    <dgm:cxn modelId="{5926F48F-8DB9-4872-9158-77AEADD3A53D}" type="presParOf" srcId="{33790C50-DEB7-42CA-9C9D-8D3B0E677993}" destId="{0C686C7A-14E8-49FA-8AB1-A04D5716A279}" srcOrd="0" destOrd="0" presId="urn:microsoft.com/office/officeart/2005/8/layout/hierarchy1"/>
    <dgm:cxn modelId="{BB90ED9D-21D0-405E-BF53-BCF951C7C3EA}" type="presParOf" srcId="{33790C50-DEB7-42CA-9C9D-8D3B0E677993}" destId="{1DFF058D-9716-4AA3-986F-40F4675FF9E5}" srcOrd="1" destOrd="0" presId="urn:microsoft.com/office/officeart/2005/8/layout/hierarchy1"/>
    <dgm:cxn modelId="{37BA4362-0921-4D21-8C60-EAE33C838369}" type="presParOf" srcId="{F25ADAE8-35BB-4151-BD0D-EC57910B109B}" destId="{21CF8E59-2F49-46D5-9B6E-1AADE5D6F744}" srcOrd="1" destOrd="0" presId="urn:microsoft.com/office/officeart/2005/8/layout/hierarchy1"/>
    <dgm:cxn modelId="{586DBB94-349F-480C-BF80-46477C0FB596}" type="presParOf" srcId="{21CF8E59-2F49-46D5-9B6E-1AADE5D6F744}" destId="{E0329547-75AD-4F7C-9A3C-95E8EA37D17E}" srcOrd="0" destOrd="0" presId="urn:microsoft.com/office/officeart/2005/8/layout/hierarchy1"/>
    <dgm:cxn modelId="{CBD691F3-5288-486B-8A7E-FC9A0739D26E}" type="presParOf" srcId="{21CF8E59-2F49-46D5-9B6E-1AADE5D6F744}" destId="{C5807501-B444-492C-A158-8453CEE862FF}" srcOrd="1" destOrd="0" presId="urn:microsoft.com/office/officeart/2005/8/layout/hierarchy1"/>
    <dgm:cxn modelId="{9DAB05BB-AD8C-453B-A2DC-CD44BB992880}" type="presParOf" srcId="{C5807501-B444-492C-A158-8453CEE862FF}" destId="{14A9250B-B275-4B6C-AC93-491A67DFA738}" srcOrd="0" destOrd="0" presId="urn:microsoft.com/office/officeart/2005/8/layout/hierarchy1"/>
    <dgm:cxn modelId="{01A62558-E9B6-4038-B373-82EBC1B9DA7B}" type="presParOf" srcId="{14A9250B-B275-4B6C-AC93-491A67DFA738}" destId="{E54D9457-F0BF-47E2-AD8D-C1FA09F392BF}" srcOrd="0" destOrd="0" presId="urn:microsoft.com/office/officeart/2005/8/layout/hierarchy1"/>
    <dgm:cxn modelId="{A9F0B110-8024-45B9-880A-F468A3E82676}" type="presParOf" srcId="{14A9250B-B275-4B6C-AC93-491A67DFA738}" destId="{FE19927A-875E-4441-8E22-1183CD940E32}" srcOrd="1" destOrd="0" presId="urn:microsoft.com/office/officeart/2005/8/layout/hierarchy1"/>
    <dgm:cxn modelId="{E1A08B46-C9F9-492E-A97C-FBC89746ECE7}" type="presParOf" srcId="{C5807501-B444-492C-A158-8453CEE862FF}" destId="{4C01A74E-F6D3-4D99-BD42-189A942EF4EC}" srcOrd="1" destOrd="0" presId="urn:microsoft.com/office/officeart/2005/8/layout/hierarchy1"/>
    <dgm:cxn modelId="{096A838B-F251-469A-94D4-773EBFCE4EDF}" type="presParOf" srcId="{21CF8E59-2F49-46D5-9B6E-1AADE5D6F744}" destId="{28D84734-0111-4967-A293-92C76974550B}" srcOrd="2" destOrd="0" presId="urn:microsoft.com/office/officeart/2005/8/layout/hierarchy1"/>
    <dgm:cxn modelId="{11B95032-319D-4C01-8625-24793615CBC1}" type="presParOf" srcId="{21CF8E59-2F49-46D5-9B6E-1AADE5D6F744}" destId="{DE0A7392-1F68-467E-B80A-10B013A2A368}" srcOrd="3" destOrd="0" presId="urn:microsoft.com/office/officeart/2005/8/layout/hierarchy1"/>
    <dgm:cxn modelId="{696D6DC4-CADF-4752-A680-A6634313CC55}" type="presParOf" srcId="{DE0A7392-1F68-467E-B80A-10B013A2A368}" destId="{332BB054-3CB8-4DDA-8AF9-FD4833B701C0}" srcOrd="0" destOrd="0" presId="urn:microsoft.com/office/officeart/2005/8/layout/hierarchy1"/>
    <dgm:cxn modelId="{324E27C2-5581-45E2-BBB5-FAF6339F73E2}" type="presParOf" srcId="{332BB054-3CB8-4DDA-8AF9-FD4833B701C0}" destId="{B4C0D273-2035-4610-B144-6FD035129793}" srcOrd="0" destOrd="0" presId="urn:microsoft.com/office/officeart/2005/8/layout/hierarchy1"/>
    <dgm:cxn modelId="{2624DBDE-2D28-430D-A1E5-1A7F6459C532}" type="presParOf" srcId="{332BB054-3CB8-4DDA-8AF9-FD4833B701C0}" destId="{39FAE43B-AC74-44D7-B2E5-A277920C31AE}" srcOrd="1" destOrd="0" presId="urn:microsoft.com/office/officeart/2005/8/layout/hierarchy1"/>
    <dgm:cxn modelId="{F0C0E8CC-EB3F-48B3-BEDA-2C312D5EAA01}" type="presParOf" srcId="{DE0A7392-1F68-467E-B80A-10B013A2A368}" destId="{C9B7FEEC-67DF-4220-850F-4C60D192C4A7}" srcOrd="1" destOrd="0" presId="urn:microsoft.com/office/officeart/2005/8/layout/hierarchy1"/>
    <dgm:cxn modelId="{F206C2E0-E189-4AA6-BCE0-BD031FCA0AE9}" type="presParOf" srcId="{8D479CE9-89D5-40CE-BC3D-32A71E72CD04}" destId="{1B20BF4E-A196-44B6-846A-B86C10376901}" srcOrd="2" destOrd="0" presId="urn:microsoft.com/office/officeart/2005/8/layout/hierarchy1"/>
    <dgm:cxn modelId="{A1DF7E72-71BA-4D97-A772-C179568FE471}" type="presParOf" srcId="{8D479CE9-89D5-40CE-BC3D-32A71E72CD04}" destId="{E42429A6-7135-485F-8CAB-3D4692525C90}" srcOrd="3" destOrd="0" presId="urn:microsoft.com/office/officeart/2005/8/layout/hierarchy1"/>
    <dgm:cxn modelId="{DE44BAD1-F107-43A6-AB1D-8699AB3AB22F}" type="presParOf" srcId="{E42429A6-7135-485F-8CAB-3D4692525C90}" destId="{D598A368-5F7B-41B4-AE77-D67B231A0BA9}" srcOrd="0" destOrd="0" presId="urn:microsoft.com/office/officeart/2005/8/layout/hierarchy1"/>
    <dgm:cxn modelId="{ED9AF731-9932-4DB0-B6A0-F147E6184DAB}" type="presParOf" srcId="{D598A368-5F7B-41B4-AE77-D67B231A0BA9}" destId="{3D7A0DC0-744F-4A33-9604-C51AE863DB69}" srcOrd="0" destOrd="0" presId="urn:microsoft.com/office/officeart/2005/8/layout/hierarchy1"/>
    <dgm:cxn modelId="{1A1260E8-B26E-4F69-BF42-8D5F72B390DB}" type="presParOf" srcId="{D598A368-5F7B-41B4-AE77-D67B231A0BA9}" destId="{FB8CCFDC-6E68-470B-9D44-04CD12B56DB2}" srcOrd="1" destOrd="0" presId="urn:microsoft.com/office/officeart/2005/8/layout/hierarchy1"/>
    <dgm:cxn modelId="{0B34062B-591C-48D4-BA76-446B18149286}" type="presParOf" srcId="{E42429A6-7135-485F-8CAB-3D4692525C90}" destId="{675FB847-8133-410B-9DD0-0D6010AD0E14}" srcOrd="1" destOrd="0" presId="urn:microsoft.com/office/officeart/2005/8/layout/hierarchy1"/>
    <dgm:cxn modelId="{9379077C-272B-467C-AE72-54F9A498DDE9}" type="presParOf" srcId="{675FB847-8133-410B-9DD0-0D6010AD0E14}" destId="{DDACC7EB-BC4C-4949-884F-045C379D1B2F}" srcOrd="0" destOrd="0" presId="urn:microsoft.com/office/officeart/2005/8/layout/hierarchy1"/>
    <dgm:cxn modelId="{AD83C90D-6AE3-4D07-8AAB-C3F78E65AE51}" type="presParOf" srcId="{675FB847-8133-410B-9DD0-0D6010AD0E14}" destId="{182DAC38-73D5-4AAC-B482-49F573C0FC96}" srcOrd="1" destOrd="0" presId="urn:microsoft.com/office/officeart/2005/8/layout/hierarchy1"/>
    <dgm:cxn modelId="{82642009-E8A6-41B2-838E-755A01D7F80A}" type="presParOf" srcId="{182DAC38-73D5-4AAC-B482-49F573C0FC96}" destId="{CB7B6117-CDD9-4C9F-9497-D4437B2CFE18}" srcOrd="0" destOrd="0" presId="urn:microsoft.com/office/officeart/2005/8/layout/hierarchy1"/>
    <dgm:cxn modelId="{8C7D3129-93A1-436B-BBE8-FAC8E6230411}" type="presParOf" srcId="{CB7B6117-CDD9-4C9F-9497-D4437B2CFE18}" destId="{D2906D5B-28F7-46A4-9DE1-9DFE721F65B8}" srcOrd="0" destOrd="0" presId="urn:microsoft.com/office/officeart/2005/8/layout/hierarchy1"/>
    <dgm:cxn modelId="{27A4F5E7-CA39-48B3-8D4A-2C14F4CF3000}" type="presParOf" srcId="{CB7B6117-CDD9-4C9F-9497-D4437B2CFE18}" destId="{C99B4934-4FC7-4CF2-ABF6-28EB7B2510E1}" srcOrd="1" destOrd="0" presId="urn:microsoft.com/office/officeart/2005/8/layout/hierarchy1"/>
    <dgm:cxn modelId="{EF3443A7-E2C6-48F0-897C-BD00BC1A160A}" type="presParOf" srcId="{182DAC38-73D5-4AAC-B482-49F573C0FC96}" destId="{5F248E37-21EC-4483-95B0-3E135817388F}" srcOrd="1" destOrd="0" presId="urn:microsoft.com/office/officeart/2005/8/layout/hierarchy1"/>
    <dgm:cxn modelId="{DA9098E4-2450-4174-A1F5-1BB116B8DD2D}" type="presParOf" srcId="{675FB847-8133-410B-9DD0-0D6010AD0E14}" destId="{45D1160C-793A-4836-AE9A-7D31767AECB4}" srcOrd="2" destOrd="0" presId="urn:microsoft.com/office/officeart/2005/8/layout/hierarchy1"/>
    <dgm:cxn modelId="{5B6D4B2D-BDCA-4ED0-AAFA-023818E2385D}" type="presParOf" srcId="{675FB847-8133-410B-9DD0-0D6010AD0E14}" destId="{E66A0D78-1D77-43F3-8460-74E89D3B1475}" srcOrd="3" destOrd="0" presId="urn:microsoft.com/office/officeart/2005/8/layout/hierarchy1"/>
    <dgm:cxn modelId="{768CAD3C-5318-4F8B-BDF9-7DAB1C81C7C5}" type="presParOf" srcId="{E66A0D78-1D77-43F3-8460-74E89D3B1475}" destId="{F1F95A10-6F18-4DB1-BA87-94734F29E54A}" srcOrd="0" destOrd="0" presId="urn:microsoft.com/office/officeart/2005/8/layout/hierarchy1"/>
    <dgm:cxn modelId="{457EC3CD-83DA-44A6-B89A-BE7B6313DC05}" type="presParOf" srcId="{F1F95A10-6F18-4DB1-BA87-94734F29E54A}" destId="{29AF77EE-237E-4A65-8899-48E70973AD97}" srcOrd="0" destOrd="0" presId="urn:microsoft.com/office/officeart/2005/8/layout/hierarchy1"/>
    <dgm:cxn modelId="{19F541EC-F785-4C81-8B25-205B253E24F1}" type="presParOf" srcId="{F1F95A10-6F18-4DB1-BA87-94734F29E54A}" destId="{57A6FFE3-D8D5-46DA-B0F3-E6FCD55B0ECC}" srcOrd="1" destOrd="0" presId="urn:microsoft.com/office/officeart/2005/8/layout/hierarchy1"/>
    <dgm:cxn modelId="{F8A4B969-2702-4782-8BCE-9EF06662EF47}" type="presParOf" srcId="{E66A0D78-1D77-43F3-8460-74E89D3B1475}" destId="{6F076B8B-D252-4B80-921B-D3CA000C8807}" srcOrd="1" destOrd="0" presId="urn:microsoft.com/office/officeart/2005/8/layout/hierarchy1"/>
    <dgm:cxn modelId="{80F57526-3911-4C87-BE83-32CBC56A0278}" type="presParOf" srcId="{8D479CE9-89D5-40CE-BC3D-32A71E72CD04}" destId="{6A91350F-FA75-4A56-A07F-961C6BAA4451}" srcOrd="4" destOrd="0" presId="urn:microsoft.com/office/officeart/2005/8/layout/hierarchy1"/>
    <dgm:cxn modelId="{23FA7294-AED4-4E84-8664-85F95EDCD615}" type="presParOf" srcId="{8D479CE9-89D5-40CE-BC3D-32A71E72CD04}" destId="{E8A7EDD3-AACB-45BD-B804-64EFF5E257F7}" srcOrd="5" destOrd="0" presId="urn:microsoft.com/office/officeart/2005/8/layout/hierarchy1"/>
    <dgm:cxn modelId="{508DEA01-D012-4941-A9EB-267840805A29}" type="presParOf" srcId="{E8A7EDD3-AACB-45BD-B804-64EFF5E257F7}" destId="{F566A27D-2D42-4940-B3B8-AE28578F718F}" srcOrd="0" destOrd="0" presId="urn:microsoft.com/office/officeart/2005/8/layout/hierarchy1"/>
    <dgm:cxn modelId="{45982BCD-28DB-4EB0-B6A2-631AC9567035}" type="presParOf" srcId="{F566A27D-2D42-4940-B3B8-AE28578F718F}" destId="{B159E493-EE19-487C-8A8C-ED3BB5C151DD}" srcOrd="0" destOrd="0" presId="urn:microsoft.com/office/officeart/2005/8/layout/hierarchy1"/>
    <dgm:cxn modelId="{B58D6AF8-FF6F-43A3-A579-C791B822B5ED}" type="presParOf" srcId="{F566A27D-2D42-4940-B3B8-AE28578F718F}" destId="{7FCD5FB4-9265-4F59-963C-EBFEC9492B3A}" srcOrd="1" destOrd="0" presId="urn:microsoft.com/office/officeart/2005/8/layout/hierarchy1"/>
    <dgm:cxn modelId="{B0550114-0614-451D-A131-B0F4867D8E04}" type="presParOf" srcId="{E8A7EDD3-AACB-45BD-B804-64EFF5E257F7}" destId="{EC6248AF-B391-4D1C-A3F4-C35296E05EEC}" srcOrd="1" destOrd="0" presId="urn:microsoft.com/office/officeart/2005/8/layout/hierarchy1"/>
    <dgm:cxn modelId="{861AACEB-E162-47EC-BC98-083108DAD0AF}" type="presParOf" srcId="{EC6248AF-B391-4D1C-A3F4-C35296E05EEC}" destId="{C0F61B12-1621-46DB-BFDD-B0939EBD966B}" srcOrd="0" destOrd="0" presId="urn:microsoft.com/office/officeart/2005/8/layout/hierarchy1"/>
    <dgm:cxn modelId="{3C7E76DB-37AA-4FFD-9418-80279E9CC58A}" type="presParOf" srcId="{EC6248AF-B391-4D1C-A3F4-C35296E05EEC}" destId="{664237EA-0EFF-4E83-B3EF-85C570B79E45}" srcOrd="1" destOrd="0" presId="urn:microsoft.com/office/officeart/2005/8/layout/hierarchy1"/>
    <dgm:cxn modelId="{7DC0121A-CAEA-4C63-B723-10E76B2182E3}" type="presParOf" srcId="{664237EA-0EFF-4E83-B3EF-85C570B79E45}" destId="{E55A55A5-2029-4AD9-94F6-60F818BD44EB}" srcOrd="0" destOrd="0" presId="urn:microsoft.com/office/officeart/2005/8/layout/hierarchy1"/>
    <dgm:cxn modelId="{9F39995C-2597-425B-A87F-D5EB49703352}" type="presParOf" srcId="{E55A55A5-2029-4AD9-94F6-60F818BD44EB}" destId="{6EB4EA25-3435-4A79-9517-4396560B5494}" srcOrd="0" destOrd="0" presId="urn:microsoft.com/office/officeart/2005/8/layout/hierarchy1"/>
    <dgm:cxn modelId="{309EF6CC-FE14-4845-810C-35A6F42AFF56}" type="presParOf" srcId="{E55A55A5-2029-4AD9-94F6-60F818BD44EB}" destId="{F86A7A9E-A378-423B-9B05-3D5E6743A489}" srcOrd="1" destOrd="0" presId="urn:microsoft.com/office/officeart/2005/8/layout/hierarchy1"/>
    <dgm:cxn modelId="{8A3E6C2E-8072-49B3-A610-1D2CB74AB541}" type="presParOf" srcId="{664237EA-0EFF-4E83-B3EF-85C570B79E45}" destId="{EAB80402-2BF8-45E8-8080-D00CFBC72DF5}" srcOrd="1" destOrd="0" presId="urn:microsoft.com/office/officeart/2005/8/layout/hierarchy1"/>
    <dgm:cxn modelId="{4D5FF2DF-BC33-4947-8077-4C92E5227B93}" type="presParOf" srcId="{EC6248AF-B391-4D1C-A3F4-C35296E05EEC}" destId="{10E4CCCE-CF3B-4E59-ABBF-2ED7985730E7}" srcOrd="2" destOrd="0" presId="urn:microsoft.com/office/officeart/2005/8/layout/hierarchy1"/>
    <dgm:cxn modelId="{388FDDAA-015D-43FF-8EA8-DE217F9B5C4B}" type="presParOf" srcId="{EC6248AF-B391-4D1C-A3F4-C35296E05EEC}" destId="{4FF7F09C-EAFD-4F2C-B1AB-815B62A4AF77}" srcOrd="3" destOrd="0" presId="urn:microsoft.com/office/officeart/2005/8/layout/hierarchy1"/>
    <dgm:cxn modelId="{3C6479FD-BAAD-4818-92EC-AE71F7AAB847}" type="presParOf" srcId="{4FF7F09C-EAFD-4F2C-B1AB-815B62A4AF77}" destId="{4C0BE6A4-7F5E-4E2A-B575-1F298E6FCDBA}" srcOrd="0" destOrd="0" presId="urn:microsoft.com/office/officeart/2005/8/layout/hierarchy1"/>
    <dgm:cxn modelId="{1AD3ABD0-2F4B-4BA4-B831-A65D684236D5}" type="presParOf" srcId="{4C0BE6A4-7F5E-4E2A-B575-1F298E6FCDBA}" destId="{297FDBB4-901D-48DD-8B67-A90A86860C97}" srcOrd="0" destOrd="0" presId="urn:microsoft.com/office/officeart/2005/8/layout/hierarchy1"/>
    <dgm:cxn modelId="{6F678E79-44D4-4354-8B32-FEFC2082F46A}" type="presParOf" srcId="{4C0BE6A4-7F5E-4E2A-B575-1F298E6FCDBA}" destId="{8AB116F5-0BFB-4EC7-A832-F5EE4A7B82BD}" srcOrd="1" destOrd="0" presId="urn:microsoft.com/office/officeart/2005/8/layout/hierarchy1"/>
    <dgm:cxn modelId="{B5DD752D-B502-41E3-8FB5-AFEDF2E06C5B}" type="presParOf" srcId="{4FF7F09C-EAFD-4F2C-B1AB-815B62A4AF77}" destId="{3F0E8543-6B0C-47FD-B31A-7C6EA963FE58}"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D4D13DD-CA53-4E54-B758-67399E521EF2}">
      <dsp:nvSpPr>
        <dsp:cNvPr id="0" name=""/>
        <dsp:cNvSpPr/>
      </dsp:nvSpPr>
      <dsp:spPr>
        <a:xfrm>
          <a:off x="1732304" y="984544"/>
          <a:ext cx="366726" cy="91440"/>
        </a:xfrm>
        <a:custGeom>
          <a:avLst/>
          <a:gdLst/>
          <a:ahLst/>
          <a:cxnLst/>
          <a:rect l="0" t="0" r="0" b="0"/>
          <a:pathLst>
            <a:path>
              <a:moveTo>
                <a:pt x="0" y="45720"/>
              </a:moveTo>
              <a:lnTo>
                <a:pt x="366726" y="45720"/>
              </a:lnTo>
            </a:path>
          </a:pathLst>
        </a:custGeom>
        <a:noFill/>
        <a:ln w="6350" cap="flat" cmpd="sng" algn="ctr">
          <a:solidFill>
            <a:schemeClr val="accent2">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311150">
            <a:lnSpc>
              <a:spcPct val="90000"/>
            </a:lnSpc>
            <a:spcBef>
              <a:spcPct val="0"/>
            </a:spcBef>
            <a:spcAft>
              <a:spcPct val="35000"/>
            </a:spcAft>
          </a:pPr>
          <a:endParaRPr lang="en-US" sz="700" kern="1200"/>
        </a:p>
      </dsp:txBody>
      <dsp:txXfrm>
        <a:off x="1905734" y="1028277"/>
        <a:ext cx="19866" cy="3973"/>
      </dsp:txXfrm>
    </dsp:sp>
    <dsp:sp modelId="{1BDBF360-DDF9-4866-93F3-4739797B001B}">
      <dsp:nvSpPr>
        <dsp:cNvPr id="0" name=""/>
        <dsp:cNvSpPr/>
      </dsp:nvSpPr>
      <dsp:spPr>
        <a:xfrm>
          <a:off x="6600" y="512013"/>
          <a:ext cx="1727504" cy="1036502"/>
        </a:xfrm>
        <a:prstGeom prst="roundRect">
          <a:avLst/>
        </a:prstGeom>
        <a:solidFill>
          <a:schemeClr val="accent2">
            <a:hueOff val="0"/>
            <a:satOff val="0"/>
            <a:lumOff val="0"/>
            <a:alphaOff val="0"/>
          </a:schemeClr>
        </a:solidFill>
        <a:ln w="19050" cap="flat" cmpd="sng" algn="ctr">
          <a:solidFill>
            <a:srgbClr val="00BEE0"/>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42240" tIns="142240" rIns="142240" bIns="142240" numCol="1" spcCol="1270" anchor="ctr" anchorCtr="0">
          <a:noAutofit/>
        </a:bodyPr>
        <a:lstStyle/>
        <a:p>
          <a:pPr lvl="0" algn="ctr" defTabSz="889000" rtl="0">
            <a:lnSpc>
              <a:spcPct val="90000"/>
            </a:lnSpc>
            <a:spcBef>
              <a:spcPct val="0"/>
            </a:spcBef>
            <a:spcAft>
              <a:spcPct val="35000"/>
            </a:spcAft>
          </a:pPr>
          <a:r>
            <a:rPr lang="en-US" sz="2000" kern="1200">
              <a:latin typeface="Arial Black" panose="020B0A04020102020204"/>
            </a:rPr>
            <a:t> Chassis Frame</a:t>
          </a:r>
          <a:endParaRPr lang="en-US" sz="2000" kern="1200"/>
        </a:p>
      </dsp:txBody>
      <dsp:txXfrm>
        <a:off x="57198" y="562611"/>
        <a:ext cx="1626308" cy="935306"/>
      </dsp:txXfrm>
    </dsp:sp>
    <dsp:sp modelId="{31DDE8B7-E659-40AB-9203-178DB9D80342}">
      <dsp:nvSpPr>
        <dsp:cNvPr id="0" name=""/>
        <dsp:cNvSpPr/>
      </dsp:nvSpPr>
      <dsp:spPr>
        <a:xfrm>
          <a:off x="3857134" y="984544"/>
          <a:ext cx="366726" cy="91440"/>
        </a:xfrm>
        <a:custGeom>
          <a:avLst/>
          <a:gdLst/>
          <a:ahLst/>
          <a:cxnLst/>
          <a:rect l="0" t="0" r="0" b="0"/>
          <a:pathLst>
            <a:path>
              <a:moveTo>
                <a:pt x="0" y="45720"/>
              </a:moveTo>
              <a:lnTo>
                <a:pt x="366726" y="45720"/>
              </a:lnTo>
            </a:path>
          </a:pathLst>
        </a:custGeom>
        <a:noFill/>
        <a:ln w="6350" cap="flat" cmpd="sng" algn="ctr">
          <a:solidFill>
            <a:srgbClr val="4000EC"/>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311150">
            <a:lnSpc>
              <a:spcPct val="90000"/>
            </a:lnSpc>
            <a:spcBef>
              <a:spcPct val="0"/>
            </a:spcBef>
            <a:spcAft>
              <a:spcPct val="35000"/>
            </a:spcAft>
          </a:pPr>
          <a:endParaRPr lang="en-US" sz="700" kern="1200"/>
        </a:p>
      </dsp:txBody>
      <dsp:txXfrm>
        <a:off x="4030564" y="1028277"/>
        <a:ext cx="19866" cy="3973"/>
      </dsp:txXfrm>
    </dsp:sp>
    <dsp:sp modelId="{0DA5D7D8-E6A8-4614-893F-7B6B581D0BEF}">
      <dsp:nvSpPr>
        <dsp:cNvPr id="0" name=""/>
        <dsp:cNvSpPr/>
      </dsp:nvSpPr>
      <dsp:spPr>
        <a:xfrm>
          <a:off x="2131430" y="512013"/>
          <a:ext cx="1727504" cy="1036502"/>
        </a:xfrm>
        <a:prstGeom prst="roundRect">
          <a:avLst/>
        </a:prstGeom>
        <a:solidFill>
          <a:srgbClr val="4000EC"/>
        </a:solidFill>
        <a:ln w="19050" cap="flat" cmpd="sng" algn="ctr">
          <a:solidFill>
            <a:srgbClr val="4000EC"/>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42240" tIns="142240" rIns="142240" bIns="142240" numCol="1" spcCol="1270" anchor="ctr" anchorCtr="0">
          <a:noAutofit/>
        </a:bodyPr>
        <a:lstStyle/>
        <a:p>
          <a:pPr lvl="0" algn="ctr" defTabSz="889000" rtl="0">
            <a:lnSpc>
              <a:spcPct val="90000"/>
            </a:lnSpc>
            <a:spcBef>
              <a:spcPct val="0"/>
            </a:spcBef>
            <a:spcAft>
              <a:spcPct val="35000"/>
            </a:spcAft>
          </a:pPr>
          <a:r>
            <a:rPr lang="en-US" sz="2000" kern="1200">
              <a:latin typeface="Arial Black" panose="020B0A04020102020204"/>
            </a:rPr>
            <a:t>Custom Brackets</a:t>
          </a:r>
          <a:endParaRPr lang="en-US" sz="2000" kern="1200"/>
        </a:p>
      </dsp:txBody>
      <dsp:txXfrm>
        <a:off x="2182028" y="562611"/>
        <a:ext cx="1626308" cy="935306"/>
      </dsp:txXfrm>
    </dsp:sp>
    <dsp:sp modelId="{E7C88CCF-6358-466D-8EE9-D9E56DC9F567}">
      <dsp:nvSpPr>
        <dsp:cNvPr id="0" name=""/>
        <dsp:cNvSpPr/>
      </dsp:nvSpPr>
      <dsp:spPr>
        <a:xfrm>
          <a:off x="5981965" y="984544"/>
          <a:ext cx="366726" cy="91440"/>
        </a:xfrm>
        <a:custGeom>
          <a:avLst/>
          <a:gdLst/>
          <a:ahLst/>
          <a:cxnLst/>
          <a:rect l="0" t="0" r="0" b="0"/>
          <a:pathLst>
            <a:path>
              <a:moveTo>
                <a:pt x="0" y="45720"/>
              </a:moveTo>
              <a:lnTo>
                <a:pt x="366726" y="45720"/>
              </a:lnTo>
            </a:path>
          </a:pathLst>
        </a:custGeom>
        <a:noFill/>
        <a:ln w="6350" cap="flat" cmpd="sng" algn="ctr">
          <a:solidFill>
            <a:srgbClr val="B9C9DA"/>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311150">
            <a:lnSpc>
              <a:spcPct val="90000"/>
            </a:lnSpc>
            <a:spcBef>
              <a:spcPct val="0"/>
            </a:spcBef>
            <a:spcAft>
              <a:spcPct val="35000"/>
            </a:spcAft>
          </a:pPr>
          <a:endParaRPr lang="en-US" sz="700" kern="1200"/>
        </a:p>
      </dsp:txBody>
      <dsp:txXfrm>
        <a:off x="6155395" y="1028277"/>
        <a:ext cx="19866" cy="3973"/>
      </dsp:txXfrm>
    </dsp:sp>
    <dsp:sp modelId="{F23FEB61-23F0-4F43-BEA2-296123F64943}">
      <dsp:nvSpPr>
        <dsp:cNvPr id="0" name=""/>
        <dsp:cNvSpPr/>
      </dsp:nvSpPr>
      <dsp:spPr>
        <a:xfrm>
          <a:off x="4256260" y="512013"/>
          <a:ext cx="1727504" cy="1036502"/>
        </a:xfrm>
        <a:prstGeom prst="roundRect">
          <a:avLst/>
        </a:prstGeom>
        <a:solidFill>
          <a:srgbClr val="B9C9DA"/>
        </a:solidFill>
        <a:ln w="19050" cap="flat" cmpd="sng" algn="ctr">
          <a:solidFill>
            <a:srgbClr val="B9C9DA"/>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42240" tIns="142240" rIns="142240" bIns="142240" numCol="1" spcCol="1270" anchor="ctr" anchorCtr="0">
          <a:noAutofit/>
        </a:bodyPr>
        <a:lstStyle/>
        <a:p>
          <a:pPr lvl="0" algn="ctr" defTabSz="889000" rtl="0">
            <a:lnSpc>
              <a:spcPct val="90000"/>
            </a:lnSpc>
            <a:spcBef>
              <a:spcPct val="0"/>
            </a:spcBef>
            <a:spcAft>
              <a:spcPct val="35000"/>
            </a:spcAft>
          </a:pPr>
          <a:r>
            <a:rPr lang="en-US" sz="2000" kern="1200">
              <a:latin typeface="Arial Black" panose="020B0A04020102020204"/>
            </a:rPr>
            <a:t>Nuts and Bolts</a:t>
          </a:r>
          <a:endParaRPr lang="en-US" sz="2000" kern="1200"/>
        </a:p>
      </dsp:txBody>
      <dsp:txXfrm>
        <a:off x="4306858" y="562611"/>
        <a:ext cx="1626308" cy="935306"/>
      </dsp:txXfrm>
    </dsp:sp>
    <dsp:sp modelId="{12499440-B8BE-4954-BA71-91F820E05895}">
      <dsp:nvSpPr>
        <dsp:cNvPr id="0" name=""/>
        <dsp:cNvSpPr/>
      </dsp:nvSpPr>
      <dsp:spPr>
        <a:xfrm>
          <a:off x="8106795" y="984544"/>
          <a:ext cx="366726" cy="91440"/>
        </a:xfrm>
        <a:custGeom>
          <a:avLst/>
          <a:gdLst/>
          <a:ahLst/>
          <a:cxnLst/>
          <a:rect l="0" t="0" r="0" b="0"/>
          <a:pathLst>
            <a:path>
              <a:moveTo>
                <a:pt x="0" y="45720"/>
              </a:moveTo>
              <a:lnTo>
                <a:pt x="170015" y="45719"/>
              </a:lnTo>
            </a:path>
            <a:path>
              <a:moveTo>
                <a:pt x="196710" y="45719"/>
              </a:moveTo>
              <a:lnTo>
                <a:pt x="366726" y="45720"/>
              </a:lnTo>
            </a:path>
          </a:pathLst>
        </a:custGeom>
        <a:noFill/>
        <a:ln w="6350" cap="flat" cmpd="sng" algn="ctr">
          <a:solidFill>
            <a:srgbClr val="FF0000"/>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311150">
            <a:lnSpc>
              <a:spcPct val="90000"/>
            </a:lnSpc>
            <a:spcBef>
              <a:spcPct val="0"/>
            </a:spcBef>
            <a:spcAft>
              <a:spcPct val="35000"/>
            </a:spcAft>
          </a:pPr>
          <a:endParaRPr lang="en-US" sz="700" kern="1200"/>
        </a:p>
        <a:p>
          <a:pPr lvl="0" algn="ctr" defTabSz="311150">
            <a:lnSpc>
              <a:spcPct val="90000"/>
            </a:lnSpc>
            <a:spcBef>
              <a:spcPct val="0"/>
            </a:spcBef>
            <a:spcAft>
              <a:spcPct val="35000"/>
            </a:spcAft>
          </a:pPr>
          <a:endParaRPr lang="en-US" sz="700" kern="1200"/>
        </a:p>
      </dsp:txBody>
      <dsp:txXfrm>
        <a:off x="8276810" y="911066"/>
        <a:ext cx="26695" cy="238395"/>
      </dsp:txXfrm>
    </dsp:sp>
    <dsp:sp modelId="{E627BA5E-79E6-416E-8C6B-0D0440CD92DF}">
      <dsp:nvSpPr>
        <dsp:cNvPr id="0" name=""/>
        <dsp:cNvSpPr/>
      </dsp:nvSpPr>
      <dsp:spPr>
        <a:xfrm>
          <a:off x="6381091" y="512013"/>
          <a:ext cx="1727504" cy="1036502"/>
        </a:xfrm>
        <a:prstGeom prst="roundRect">
          <a:avLst/>
        </a:prstGeom>
        <a:solidFill>
          <a:srgbClr val="FF0000"/>
        </a:solidFill>
        <a:ln w="19050" cap="flat" cmpd="sng" algn="ctr">
          <a:solidFill>
            <a:srgbClr val="FF0000"/>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42240" tIns="142240" rIns="142240" bIns="142240" numCol="1" spcCol="1270" anchor="ctr" anchorCtr="0">
          <a:noAutofit/>
        </a:bodyPr>
        <a:lstStyle/>
        <a:p>
          <a:pPr lvl="0" algn="ctr" defTabSz="889000" rtl="0">
            <a:lnSpc>
              <a:spcPct val="90000"/>
            </a:lnSpc>
            <a:spcBef>
              <a:spcPct val="0"/>
            </a:spcBef>
            <a:spcAft>
              <a:spcPct val="35000"/>
            </a:spcAft>
          </a:pPr>
          <a:r>
            <a:rPr lang="en-US" sz="2000" kern="1200">
              <a:latin typeface="Arial Black" panose="020B0A04020102020204"/>
            </a:rPr>
            <a:t> Mast</a:t>
          </a:r>
        </a:p>
      </dsp:txBody>
      <dsp:txXfrm>
        <a:off x="6431689" y="562611"/>
        <a:ext cx="1626308" cy="935306"/>
      </dsp:txXfrm>
    </dsp:sp>
    <dsp:sp modelId="{FB5C018C-64CE-47DA-B44F-6E5AFE148C0F}">
      <dsp:nvSpPr>
        <dsp:cNvPr id="0" name=""/>
        <dsp:cNvSpPr/>
      </dsp:nvSpPr>
      <dsp:spPr>
        <a:xfrm>
          <a:off x="8505921" y="512013"/>
          <a:ext cx="1727504" cy="1036502"/>
        </a:xfrm>
        <a:prstGeom prst="roundRect">
          <a:avLst/>
        </a:prstGeom>
        <a:solidFill>
          <a:srgbClr val="8EDB2C"/>
        </a:solidFill>
        <a:ln w="19050" cap="flat" cmpd="sng" algn="ctr">
          <a:solidFill>
            <a:srgbClr val="8EDB2C"/>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42240" tIns="142240" rIns="142240" bIns="142240" numCol="1" spcCol="1270" anchor="ctr" anchorCtr="0">
          <a:noAutofit/>
        </a:bodyPr>
        <a:lstStyle/>
        <a:p>
          <a:pPr lvl="0" algn="ctr" defTabSz="889000" rtl="0">
            <a:lnSpc>
              <a:spcPct val="90000"/>
            </a:lnSpc>
            <a:spcBef>
              <a:spcPct val="0"/>
            </a:spcBef>
            <a:spcAft>
              <a:spcPct val="35000"/>
            </a:spcAft>
          </a:pPr>
          <a:r>
            <a:rPr lang="en-US" sz="2000" kern="1200">
              <a:latin typeface="Arial Black" panose="020B0A04020102020204"/>
            </a:rPr>
            <a:t> Motor Mounts</a:t>
          </a:r>
        </a:p>
      </dsp:txBody>
      <dsp:txXfrm>
        <a:off x="8556519" y="562611"/>
        <a:ext cx="1626308" cy="935306"/>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2708A3D-D41A-47E9-8E0C-CC5A356589AC}">
      <dsp:nvSpPr>
        <dsp:cNvPr id="0" name=""/>
        <dsp:cNvSpPr/>
      </dsp:nvSpPr>
      <dsp:spPr>
        <a:xfrm>
          <a:off x="5701786" y="1574374"/>
          <a:ext cx="616098" cy="293206"/>
        </a:xfrm>
        <a:custGeom>
          <a:avLst/>
          <a:gdLst/>
          <a:ahLst/>
          <a:cxnLst/>
          <a:rect l="0" t="0" r="0" b="0"/>
          <a:pathLst>
            <a:path>
              <a:moveTo>
                <a:pt x="0" y="0"/>
              </a:moveTo>
              <a:lnTo>
                <a:pt x="0" y="199811"/>
              </a:lnTo>
              <a:lnTo>
                <a:pt x="616098" y="199811"/>
              </a:lnTo>
              <a:lnTo>
                <a:pt x="616098" y="293206"/>
              </a:lnTo>
            </a:path>
          </a:pathLst>
        </a:custGeom>
        <a:noFill/>
        <a:ln w="12700" cap="flat" cmpd="sng" algn="ctr">
          <a:solidFill>
            <a:schemeClr val="accent3">
              <a:tint val="7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0577CCE-609D-4661-A647-00ECFCAF9B57}">
      <dsp:nvSpPr>
        <dsp:cNvPr id="0" name=""/>
        <dsp:cNvSpPr/>
      </dsp:nvSpPr>
      <dsp:spPr>
        <a:xfrm>
          <a:off x="5085688" y="1574374"/>
          <a:ext cx="616098" cy="293206"/>
        </a:xfrm>
        <a:custGeom>
          <a:avLst/>
          <a:gdLst/>
          <a:ahLst/>
          <a:cxnLst/>
          <a:rect l="0" t="0" r="0" b="0"/>
          <a:pathLst>
            <a:path>
              <a:moveTo>
                <a:pt x="616098" y="0"/>
              </a:moveTo>
              <a:lnTo>
                <a:pt x="616098" y="199811"/>
              </a:lnTo>
              <a:lnTo>
                <a:pt x="0" y="199811"/>
              </a:lnTo>
              <a:lnTo>
                <a:pt x="0" y="293206"/>
              </a:lnTo>
            </a:path>
          </a:pathLst>
        </a:custGeom>
        <a:noFill/>
        <a:ln w="12700" cap="flat" cmpd="sng" algn="ctr">
          <a:solidFill>
            <a:schemeClr val="accent3">
              <a:tint val="7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01B7FF7-1713-4ADD-8A82-25DC81940CA3}">
      <dsp:nvSpPr>
        <dsp:cNvPr id="0" name=""/>
        <dsp:cNvSpPr/>
      </dsp:nvSpPr>
      <dsp:spPr>
        <a:xfrm>
          <a:off x="4161541" y="640986"/>
          <a:ext cx="1540245" cy="293206"/>
        </a:xfrm>
        <a:custGeom>
          <a:avLst/>
          <a:gdLst/>
          <a:ahLst/>
          <a:cxnLst/>
          <a:rect l="0" t="0" r="0" b="0"/>
          <a:pathLst>
            <a:path>
              <a:moveTo>
                <a:pt x="0" y="0"/>
              </a:moveTo>
              <a:lnTo>
                <a:pt x="0" y="199811"/>
              </a:lnTo>
              <a:lnTo>
                <a:pt x="1540245" y="199811"/>
              </a:lnTo>
              <a:lnTo>
                <a:pt x="1540245" y="293206"/>
              </a:lnTo>
            </a:path>
          </a:pathLst>
        </a:custGeom>
        <a:noFill/>
        <a:ln w="12700" cap="flat" cmpd="sng" algn="ctr">
          <a:solidFill>
            <a:schemeClr val="accent3">
              <a:tint val="9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6B847AC-9741-4333-A262-D2F61AD3A110}">
      <dsp:nvSpPr>
        <dsp:cNvPr id="0" name=""/>
        <dsp:cNvSpPr/>
      </dsp:nvSpPr>
      <dsp:spPr>
        <a:xfrm>
          <a:off x="3853492" y="3441152"/>
          <a:ext cx="616098" cy="293206"/>
        </a:xfrm>
        <a:custGeom>
          <a:avLst/>
          <a:gdLst/>
          <a:ahLst/>
          <a:cxnLst/>
          <a:rect l="0" t="0" r="0" b="0"/>
          <a:pathLst>
            <a:path>
              <a:moveTo>
                <a:pt x="0" y="0"/>
              </a:moveTo>
              <a:lnTo>
                <a:pt x="0" y="199811"/>
              </a:lnTo>
              <a:lnTo>
                <a:pt x="616098" y="199811"/>
              </a:lnTo>
              <a:lnTo>
                <a:pt x="616098" y="293206"/>
              </a:lnTo>
            </a:path>
          </a:pathLst>
        </a:custGeom>
        <a:noFill/>
        <a:ln w="12700" cap="flat" cmpd="sng" algn="ctr">
          <a:solidFill>
            <a:schemeClr val="accent3">
              <a:tint val="5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6A5B10F-B779-4ED3-88A3-68585EBC73F1}">
      <dsp:nvSpPr>
        <dsp:cNvPr id="0" name=""/>
        <dsp:cNvSpPr/>
      </dsp:nvSpPr>
      <dsp:spPr>
        <a:xfrm>
          <a:off x="3237394" y="3441152"/>
          <a:ext cx="616098" cy="293206"/>
        </a:xfrm>
        <a:custGeom>
          <a:avLst/>
          <a:gdLst/>
          <a:ahLst/>
          <a:cxnLst/>
          <a:rect l="0" t="0" r="0" b="0"/>
          <a:pathLst>
            <a:path>
              <a:moveTo>
                <a:pt x="616098" y="0"/>
              </a:moveTo>
              <a:lnTo>
                <a:pt x="616098" y="199811"/>
              </a:lnTo>
              <a:lnTo>
                <a:pt x="0" y="199811"/>
              </a:lnTo>
              <a:lnTo>
                <a:pt x="0" y="293206"/>
              </a:lnTo>
            </a:path>
          </a:pathLst>
        </a:custGeom>
        <a:noFill/>
        <a:ln w="12700" cap="flat" cmpd="sng" algn="ctr">
          <a:solidFill>
            <a:schemeClr val="accent3">
              <a:tint val="5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47AAD98-EC94-45A7-8CF3-4236D21919DE}">
      <dsp:nvSpPr>
        <dsp:cNvPr id="0" name=""/>
        <dsp:cNvSpPr/>
      </dsp:nvSpPr>
      <dsp:spPr>
        <a:xfrm>
          <a:off x="3807772" y="2507763"/>
          <a:ext cx="91440" cy="293206"/>
        </a:xfrm>
        <a:custGeom>
          <a:avLst/>
          <a:gdLst/>
          <a:ahLst/>
          <a:cxnLst/>
          <a:rect l="0" t="0" r="0" b="0"/>
          <a:pathLst>
            <a:path>
              <a:moveTo>
                <a:pt x="45720" y="0"/>
              </a:moveTo>
              <a:lnTo>
                <a:pt x="45720" y="293206"/>
              </a:lnTo>
            </a:path>
          </a:pathLst>
        </a:custGeom>
        <a:noFill/>
        <a:ln w="12700" cap="flat" cmpd="sng" algn="ctr">
          <a:solidFill>
            <a:schemeClr val="accent3">
              <a:tint val="5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B9C9EEF-738E-4715-90FD-4513BC4E92BA}">
      <dsp:nvSpPr>
        <dsp:cNvPr id="0" name=""/>
        <dsp:cNvSpPr/>
      </dsp:nvSpPr>
      <dsp:spPr>
        <a:xfrm>
          <a:off x="2621296" y="1574374"/>
          <a:ext cx="1232196" cy="293206"/>
        </a:xfrm>
        <a:custGeom>
          <a:avLst/>
          <a:gdLst/>
          <a:ahLst/>
          <a:cxnLst/>
          <a:rect l="0" t="0" r="0" b="0"/>
          <a:pathLst>
            <a:path>
              <a:moveTo>
                <a:pt x="0" y="0"/>
              </a:moveTo>
              <a:lnTo>
                <a:pt x="0" y="199811"/>
              </a:lnTo>
              <a:lnTo>
                <a:pt x="1232196" y="199811"/>
              </a:lnTo>
              <a:lnTo>
                <a:pt x="1232196" y="293206"/>
              </a:lnTo>
            </a:path>
          </a:pathLst>
        </a:custGeom>
        <a:noFill/>
        <a:ln w="12700" cap="flat" cmpd="sng" algn="ctr">
          <a:solidFill>
            <a:schemeClr val="accent3">
              <a:tint val="7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6927CFB-9A51-4E74-B7AD-1E53D8FB5937}">
      <dsp:nvSpPr>
        <dsp:cNvPr id="0" name=""/>
        <dsp:cNvSpPr/>
      </dsp:nvSpPr>
      <dsp:spPr>
        <a:xfrm>
          <a:off x="1389100" y="3441152"/>
          <a:ext cx="616098" cy="293206"/>
        </a:xfrm>
        <a:custGeom>
          <a:avLst/>
          <a:gdLst/>
          <a:ahLst/>
          <a:cxnLst/>
          <a:rect l="0" t="0" r="0" b="0"/>
          <a:pathLst>
            <a:path>
              <a:moveTo>
                <a:pt x="0" y="0"/>
              </a:moveTo>
              <a:lnTo>
                <a:pt x="0" y="199811"/>
              </a:lnTo>
              <a:lnTo>
                <a:pt x="616098" y="199811"/>
              </a:lnTo>
              <a:lnTo>
                <a:pt x="616098" y="293206"/>
              </a:lnTo>
            </a:path>
          </a:pathLst>
        </a:custGeom>
        <a:noFill/>
        <a:ln w="12700" cap="flat" cmpd="sng" algn="ctr">
          <a:solidFill>
            <a:schemeClr val="accent3">
              <a:tint val="5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2D7E616-D2DF-45DF-9468-38F2773695F1}">
      <dsp:nvSpPr>
        <dsp:cNvPr id="0" name=""/>
        <dsp:cNvSpPr/>
      </dsp:nvSpPr>
      <dsp:spPr>
        <a:xfrm>
          <a:off x="773002" y="3441152"/>
          <a:ext cx="616098" cy="293206"/>
        </a:xfrm>
        <a:custGeom>
          <a:avLst/>
          <a:gdLst/>
          <a:ahLst/>
          <a:cxnLst/>
          <a:rect l="0" t="0" r="0" b="0"/>
          <a:pathLst>
            <a:path>
              <a:moveTo>
                <a:pt x="616098" y="0"/>
              </a:moveTo>
              <a:lnTo>
                <a:pt x="616098" y="199811"/>
              </a:lnTo>
              <a:lnTo>
                <a:pt x="0" y="199811"/>
              </a:lnTo>
              <a:lnTo>
                <a:pt x="0" y="293206"/>
              </a:lnTo>
            </a:path>
          </a:pathLst>
        </a:custGeom>
        <a:noFill/>
        <a:ln w="12700" cap="flat" cmpd="sng" algn="ctr">
          <a:solidFill>
            <a:schemeClr val="accent3">
              <a:tint val="5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9E20F34-27A1-4A22-A9CB-D9C90AA32D57}">
      <dsp:nvSpPr>
        <dsp:cNvPr id="0" name=""/>
        <dsp:cNvSpPr/>
      </dsp:nvSpPr>
      <dsp:spPr>
        <a:xfrm>
          <a:off x="1343380" y="2507763"/>
          <a:ext cx="91440" cy="293206"/>
        </a:xfrm>
        <a:custGeom>
          <a:avLst/>
          <a:gdLst/>
          <a:ahLst/>
          <a:cxnLst/>
          <a:rect l="0" t="0" r="0" b="0"/>
          <a:pathLst>
            <a:path>
              <a:moveTo>
                <a:pt x="45720" y="0"/>
              </a:moveTo>
              <a:lnTo>
                <a:pt x="45720" y="293206"/>
              </a:lnTo>
            </a:path>
          </a:pathLst>
        </a:custGeom>
        <a:noFill/>
        <a:ln w="12700" cap="flat" cmpd="sng" algn="ctr">
          <a:solidFill>
            <a:schemeClr val="accent3">
              <a:tint val="5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A4EECA7-D197-4484-981D-3E2123989E63}">
      <dsp:nvSpPr>
        <dsp:cNvPr id="0" name=""/>
        <dsp:cNvSpPr/>
      </dsp:nvSpPr>
      <dsp:spPr>
        <a:xfrm>
          <a:off x="1389100" y="1574374"/>
          <a:ext cx="1232196" cy="293206"/>
        </a:xfrm>
        <a:custGeom>
          <a:avLst/>
          <a:gdLst/>
          <a:ahLst/>
          <a:cxnLst/>
          <a:rect l="0" t="0" r="0" b="0"/>
          <a:pathLst>
            <a:path>
              <a:moveTo>
                <a:pt x="1232196" y="0"/>
              </a:moveTo>
              <a:lnTo>
                <a:pt x="1232196" y="199811"/>
              </a:lnTo>
              <a:lnTo>
                <a:pt x="0" y="199811"/>
              </a:lnTo>
              <a:lnTo>
                <a:pt x="0" y="293206"/>
              </a:lnTo>
            </a:path>
          </a:pathLst>
        </a:custGeom>
        <a:noFill/>
        <a:ln w="12700" cap="flat" cmpd="sng" algn="ctr">
          <a:solidFill>
            <a:schemeClr val="accent3">
              <a:tint val="7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B68458B-A315-4A1F-9281-45200A0F5304}">
      <dsp:nvSpPr>
        <dsp:cNvPr id="0" name=""/>
        <dsp:cNvSpPr/>
      </dsp:nvSpPr>
      <dsp:spPr>
        <a:xfrm>
          <a:off x="2621296" y="640986"/>
          <a:ext cx="1540245" cy="293206"/>
        </a:xfrm>
        <a:custGeom>
          <a:avLst/>
          <a:gdLst/>
          <a:ahLst/>
          <a:cxnLst/>
          <a:rect l="0" t="0" r="0" b="0"/>
          <a:pathLst>
            <a:path>
              <a:moveTo>
                <a:pt x="1540245" y="0"/>
              </a:moveTo>
              <a:lnTo>
                <a:pt x="1540245" y="199811"/>
              </a:lnTo>
              <a:lnTo>
                <a:pt x="0" y="199811"/>
              </a:lnTo>
              <a:lnTo>
                <a:pt x="0" y="293206"/>
              </a:lnTo>
            </a:path>
          </a:pathLst>
        </a:custGeom>
        <a:noFill/>
        <a:ln w="12700" cap="flat" cmpd="sng" algn="ctr">
          <a:solidFill>
            <a:schemeClr val="accent3">
              <a:tint val="9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ABCA826-E1B1-4DF0-B38E-05003F892F32}">
      <dsp:nvSpPr>
        <dsp:cNvPr id="0" name=""/>
        <dsp:cNvSpPr/>
      </dsp:nvSpPr>
      <dsp:spPr>
        <a:xfrm>
          <a:off x="3657461" y="804"/>
          <a:ext cx="1008160" cy="640181"/>
        </a:xfrm>
        <a:prstGeom prst="roundRect">
          <a:avLst>
            <a:gd name="adj" fmla="val 10000"/>
          </a:avLst>
        </a:prstGeom>
        <a:solidFill>
          <a:schemeClr val="accent3">
            <a:shade val="6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4BBF8DA3-7C08-4156-9320-69CC18A77247}">
      <dsp:nvSpPr>
        <dsp:cNvPr id="0" name=""/>
        <dsp:cNvSpPr/>
      </dsp:nvSpPr>
      <dsp:spPr>
        <a:xfrm>
          <a:off x="3769479" y="107221"/>
          <a:ext cx="1008160" cy="640181"/>
        </a:xfrm>
        <a:prstGeom prst="roundRect">
          <a:avLst>
            <a:gd name="adj" fmla="val 10000"/>
          </a:avLst>
        </a:prstGeom>
        <a:solidFill>
          <a:schemeClr val="lt1">
            <a:alpha val="90000"/>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lvl="0" algn="ctr" defTabSz="444500" rtl="0">
            <a:lnSpc>
              <a:spcPct val="90000"/>
            </a:lnSpc>
            <a:spcBef>
              <a:spcPct val="0"/>
            </a:spcBef>
            <a:spcAft>
              <a:spcPct val="35000"/>
            </a:spcAft>
          </a:pPr>
          <a:r>
            <a:rPr lang="en-US" sz="1000" b="0" i="0" u="none" strike="noStrike" kern="1200" cap="none" baseline="0" noProof="0">
              <a:solidFill>
                <a:srgbClr val="010000"/>
              </a:solidFill>
              <a:latin typeface="Arial Black"/>
            </a:rPr>
            <a:t>Locomotion</a:t>
          </a:r>
        </a:p>
      </dsp:txBody>
      <dsp:txXfrm>
        <a:off x="3788229" y="125971"/>
        <a:ext cx="970660" cy="602681"/>
      </dsp:txXfrm>
    </dsp:sp>
    <dsp:sp modelId="{A91D9B09-D5DA-462D-9E07-8D4CE813476A}">
      <dsp:nvSpPr>
        <dsp:cNvPr id="0" name=""/>
        <dsp:cNvSpPr/>
      </dsp:nvSpPr>
      <dsp:spPr>
        <a:xfrm>
          <a:off x="2117216" y="934192"/>
          <a:ext cx="1008160" cy="640181"/>
        </a:xfrm>
        <a:prstGeom prst="roundRect">
          <a:avLst>
            <a:gd name="adj" fmla="val 10000"/>
          </a:avLst>
        </a:prstGeom>
        <a:solidFill>
          <a:schemeClr val="accent3">
            <a:shade val="8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A95F88A1-0B43-40EB-A6B0-551D09EBF9A5}">
      <dsp:nvSpPr>
        <dsp:cNvPr id="0" name=""/>
        <dsp:cNvSpPr/>
      </dsp:nvSpPr>
      <dsp:spPr>
        <a:xfrm>
          <a:off x="2229234" y="1040609"/>
          <a:ext cx="1008160" cy="640181"/>
        </a:xfrm>
        <a:prstGeom prst="roundRect">
          <a:avLst>
            <a:gd name="adj" fmla="val 10000"/>
          </a:avLst>
        </a:prstGeom>
        <a:solidFill>
          <a:schemeClr val="lt1">
            <a:alpha val="90000"/>
            <a:hueOff val="0"/>
            <a:satOff val="0"/>
            <a:lumOff val="0"/>
            <a:alphaOff val="0"/>
          </a:schemeClr>
        </a:solidFill>
        <a:ln w="12700" cap="flat" cmpd="sng" algn="ctr">
          <a:solidFill>
            <a:schemeClr val="accent3">
              <a:tint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lvl="0" algn="ctr" defTabSz="444500" rtl="0">
            <a:lnSpc>
              <a:spcPct val="90000"/>
            </a:lnSpc>
            <a:spcBef>
              <a:spcPct val="0"/>
            </a:spcBef>
            <a:spcAft>
              <a:spcPct val="35000"/>
            </a:spcAft>
          </a:pPr>
          <a:r>
            <a:rPr lang="en-US" sz="1000" kern="1200">
              <a:latin typeface="Arial Black" panose="020B0A04020102020204"/>
            </a:rPr>
            <a:t>Move Robot</a:t>
          </a:r>
          <a:endParaRPr lang="en-US" sz="1000" kern="1200"/>
        </a:p>
      </dsp:txBody>
      <dsp:txXfrm>
        <a:off x="2247984" y="1059359"/>
        <a:ext cx="970660" cy="602681"/>
      </dsp:txXfrm>
    </dsp:sp>
    <dsp:sp modelId="{DBF4D556-36C4-4992-A957-85161ECEC708}">
      <dsp:nvSpPr>
        <dsp:cNvPr id="0" name=""/>
        <dsp:cNvSpPr/>
      </dsp:nvSpPr>
      <dsp:spPr>
        <a:xfrm>
          <a:off x="885020" y="1867581"/>
          <a:ext cx="1008160" cy="640181"/>
        </a:xfrm>
        <a:prstGeom prst="roundRect">
          <a:avLst>
            <a:gd name="adj" fmla="val 10000"/>
          </a:avLst>
        </a:prstGeom>
        <a:solidFill>
          <a:schemeClr val="accent3">
            <a:tint val="99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7FBFD423-7FBC-4D2B-B533-DE6EDFA64EC8}">
      <dsp:nvSpPr>
        <dsp:cNvPr id="0" name=""/>
        <dsp:cNvSpPr/>
      </dsp:nvSpPr>
      <dsp:spPr>
        <a:xfrm>
          <a:off x="997037" y="1973998"/>
          <a:ext cx="1008160" cy="640181"/>
        </a:xfrm>
        <a:prstGeom prst="roundRect">
          <a:avLst>
            <a:gd name="adj" fmla="val 10000"/>
          </a:avLst>
        </a:prstGeom>
        <a:solidFill>
          <a:schemeClr val="lt1">
            <a:alpha val="90000"/>
            <a:hueOff val="0"/>
            <a:satOff val="0"/>
            <a:lumOff val="0"/>
            <a:alphaOff val="0"/>
          </a:schemeClr>
        </a:solidFill>
        <a:ln w="12700" cap="flat" cmpd="sng" algn="ctr">
          <a:solidFill>
            <a:schemeClr val="accent3">
              <a:tint val="7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n-US" sz="1000" kern="1200">
              <a:latin typeface="Arial Black" panose="020B0A04020102020204"/>
            </a:rPr>
            <a:t>Translate</a:t>
          </a:r>
        </a:p>
      </dsp:txBody>
      <dsp:txXfrm>
        <a:off x="1015787" y="1992748"/>
        <a:ext cx="970660" cy="602681"/>
      </dsp:txXfrm>
    </dsp:sp>
    <dsp:sp modelId="{5F5E5545-ABFF-4629-B3A5-A3860D4DFAAB}">
      <dsp:nvSpPr>
        <dsp:cNvPr id="0" name=""/>
        <dsp:cNvSpPr/>
      </dsp:nvSpPr>
      <dsp:spPr>
        <a:xfrm>
          <a:off x="885020" y="2800970"/>
          <a:ext cx="1008160" cy="640181"/>
        </a:xfrm>
        <a:prstGeom prst="roundRect">
          <a:avLst>
            <a:gd name="adj" fmla="val 10000"/>
          </a:avLst>
        </a:prstGeom>
        <a:solidFill>
          <a:schemeClr val="accent3">
            <a:tint val="7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7295ECF1-8AF5-4B94-9179-FBD29B41320A}">
      <dsp:nvSpPr>
        <dsp:cNvPr id="0" name=""/>
        <dsp:cNvSpPr/>
      </dsp:nvSpPr>
      <dsp:spPr>
        <a:xfrm>
          <a:off x="997037" y="2907387"/>
          <a:ext cx="1008160" cy="640181"/>
        </a:xfrm>
        <a:prstGeom prst="roundRect">
          <a:avLst>
            <a:gd name="adj" fmla="val 10000"/>
          </a:avLst>
        </a:prstGeom>
        <a:solidFill>
          <a:schemeClr val="lt1">
            <a:alpha val="90000"/>
            <a:hueOff val="0"/>
            <a:satOff val="0"/>
            <a:lumOff val="0"/>
            <a:alphaOff val="0"/>
          </a:schemeClr>
        </a:solidFill>
        <a:ln w="12700" cap="flat" cmpd="sng" algn="ctr">
          <a:solidFill>
            <a:schemeClr val="accent3">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lvl="0" algn="ctr" defTabSz="444500" rtl="0">
            <a:lnSpc>
              <a:spcPct val="90000"/>
            </a:lnSpc>
            <a:spcBef>
              <a:spcPct val="0"/>
            </a:spcBef>
            <a:spcAft>
              <a:spcPct val="35000"/>
            </a:spcAft>
          </a:pPr>
          <a:r>
            <a:rPr lang="en-US" sz="1000" kern="1200">
              <a:latin typeface="Arial Black" panose="020B0A04020102020204"/>
            </a:rPr>
            <a:t>Moves Forward and Backward</a:t>
          </a:r>
        </a:p>
      </dsp:txBody>
      <dsp:txXfrm>
        <a:off x="1015787" y="2926137"/>
        <a:ext cx="970660" cy="602681"/>
      </dsp:txXfrm>
    </dsp:sp>
    <dsp:sp modelId="{E30B09CF-6C90-4F93-BCF4-58481E0AC524}">
      <dsp:nvSpPr>
        <dsp:cNvPr id="0" name=""/>
        <dsp:cNvSpPr/>
      </dsp:nvSpPr>
      <dsp:spPr>
        <a:xfrm>
          <a:off x="268921" y="3734358"/>
          <a:ext cx="1008160" cy="640181"/>
        </a:xfrm>
        <a:prstGeom prst="roundRect">
          <a:avLst>
            <a:gd name="adj" fmla="val 10000"/>
          </a:avLst>
        </a:prstGeom>
        <a:solidFill>
          <a:schemeClr val="accent3">
            <a:tint val="7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20F1FF70-D578-4D81-918B-E6099002B0D4}">
      <dsp:nvSpPr>
        <dsp:cNvPr id="0" name=""/>
        <dsp:cNvSpPr/>
      </dsp:nvSpPr>
      <dsp:spPr>
        <a:xfrm>
          <a:off x="380939" y="3840775"/>
          <a:ext cx="1008160" cy="640181"/>
        </a:xfrm>
        <a:prstGeom prst="roundRect">
          <a:avLst>
            <a:gd name="adj" fmla="val 10000"/>
          </a:avLst>
        </a:prstGeom>
        <a:solidFill>
          <a:schemeClr val="lt1">
            <a:alpha val="90000"/>
            <a:hueOff val="0"/>
            <a:satOff val="0"/>
            <a:lumOff val="0"/>
            <a:alphaOff val="0"/>
          </a:schemeClr>
        </a:solidFill>
        <a:ln w="12700" cap="flat" cmpd="sng" algn="ctr">
          <a:solidFill>
            <a:schemeClr val="accent3">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lvl="0" algn="ctr" defTabSz="444500" rtl="0">
            <a:lnSpc>
              <a:spcPct val="90000"/>
            </a:lnSpc>
            <a:spcBef>
              <a:spcPct val="0"/>
            </a:spcBef>
            <a:spcAft>
              <a:spcPct val="35000"/>
            </a:spcAft>
          </a:pPr>
          <a:r>
            <a:rPr lang="en-US" sz="1000" kern="1200">
              <a:latin typeface="Arial Black" panose="020B0A04020102020204"/>
            </a:rPr>
            <a:t>Applies even torque</a:t>
          </a:r>
        </a:p>
      </dsp:txBody>
      <dsp:txXfrm>
        <a:off x="399689" y="3859525"/>
        <a:ext cx="970660" cy="602681"/>
      </dsp:txXfrm>
    </dsp:sp>
    <dsp:sp modelId="{C5D9C63A-6905-451A-B52E-C89FDBBC8CF3}">
      <dsp:nvSpPr>
        <dsp:cNvPr id="0" name=""/>
        <dsp:cNvSpPr/>
      </dsp:nvSpPr>
      <dsp:spPr>
        <a:xfrm>
          <a:off x="1501118" y="3734358"/>
          <a:ext cx="1008160" cy="640181"/>
        </a:xfrm>
        <a:prstGeom prst="roundRect">
          <a:avLst>
            <a:gd name="adj" fmla="val 10000"/>
          </a:avLst>
        </a:prstGeom>
        <a:solidFill>
          <a:schemeClr val="accent3">
            <a:tint val="7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0AD42A9D-EA2D-4635-82F0-968512116ED6}">
      <dsp:nvSpPr>
        <dsp:cNvPr id="0" name=""/>
        <dsp:cNvSpPr/>
      </dsp:nvSpPr>
      <dsp:spPr>
        <a:xfrm>
          <a:off x="1613135" y="3840775"/>
          <a:ext cx="1008160" cy="640181"/>
        </a:xfrm>
        <a:prstGeom prst="roundRect">
          <a:avLst>
            <a:gd name="adj" fmla="val 10000"/>
          </a:avLst>
        </a:prstGeom>
        <a:solidFill>
          <a:schemeClr val="lt1">
            <a:alpha val="90000"/>
            <a:hueOff val="0"/>
            <a:satOff val="0"/>
            <a:lumOff val="0"/>
            <a:alphaOff val="0"/>
          </a:schemeClr>
        </a:solidFill>
        <a:ln w="12700" cap="flat" cmpd="sng" algn="ctr">
          <a:solidFill>
            <a:schemeClr val="accent3">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lvl="0" algn="ctr" defTabSz="444500" rtl="0">
            <a:lnSpc>
              <a:spcPct val="90000"/>
            </a:lnSpc>
            <a:spcBef>
              <a:spcPct val="0"/>
            </a:spcBef>
            <a:spcAft>
              <a:spcPct val="35000"/>
            </a:spcAft>
          </a:pPr>
          <a:r>
            <a:rPr lang="en-US" sz="1000" kern="1200">
              <a:latin typeface="Arial Black" panose="020B0A04020102020204"/>
            </a:rPr>
            <a:t>Prevents slipping</a:t>
          </a:r>
        </a:p>
      </dsp:txBody>
      <dsp:txXfrm>
        <a:off x="1631885" y="3859525"/>
        <a:ext cx="970660" cy="602681"/>
      </dsp:txXfrm>
    </dsp:sp>
    <dsp:sp modelId="{34AA87B9-0B0E-4888-B8EE-85F0C8F05163}">
      <dsp:nvSpPr>
        <dsp:cNvPr id="0" name=""/>
        <dsp:cNvSpPr/>
      </dsp:nvSpPr>
      <dsp:spPr>
        <a:xfrm>
          <a:off x="3349412" y="1867581"/>
          <a:ext cx="1008160" cy="640181"/>
        </a:xfrm>
        <a:prstGeom prst="roundRect">
          <a:avLst>
            <a:gd name="adj" fmla="val 10000"/>
          </a:avLst>
        </a:prstGeom>
        <a:solidFill>
          <a:schemeClr val="accent3">
            <a:tint val="99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A353CB35-7F77-435F-86F5-6C6D20BBD4D1}">
      <dsp:nvSpPr>
        <dsp:cNvPr id="0" name=""/>
        <dsp:cNvSpPr/>
      </dsp:nvSpPr>
      <dsp:spPr>
        <a:xfrm>
          <a:off x="3461430" y="1973998"/>
          <a:ext cx="1008160" cy="640181"/>
        </a:xfrm>
        <a:prstGeom prst="roundRect">
          <a:avLst>
            <a:gd name="adj" fmla="val 10000"/>
          </a:avLst>
        </a:prstGeom>
        <a:solidFill>
          <a:schemeClr val="lt1">
            <a:alpha val="90000"/>
            <a:hueOff val="0"/>
            <a:satOff val="0"/>
            <a:lumOff val="0"/>
            <a:alphaOff val="0"/>
          </a:schemeClr>
        </a:solidFill>
        <a:ln w="12700" cap="flat" cmpd="sng" algn="ctr">
          <a:solidFill>
            <a:schemeClr val="accent3">
              <a:tint val="7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n-US" sz="1000" kern="1200">
              <a:latin typeface="Arial Black" panose="020B0A04020102020204"/>
            </a:rPr>
            <a:t>Rotate</a:t>
          </a:r>
        </a:p>
      </dsp:txBody>
      <dsp:txXfrm>
        <a:off x="3480180" y="1992748"/>
        <a:ext cx="970660" cy="602681"/>
      </dsp:txXfrm>
    </dsp:sp>
    <dsp:sp modelId="{5CA78FE4-A928-4ADF-AA6F-19AAE9E23A4A}">
      <dsp:nvSpPr>
        <dsp:cNvPr id="0" name=""/>
        <dsp:cNvSpPr/>
      </dsp:nvSpPr>
      <dsp:spPr>
        <a:xfrm>
          <a:off x="3349412" y="2800970"/>
          <a:ext cx="1008160" cy="640181"/>
        </a:xfrm>
        <a:prstGeom prst="roundRect">
          <a:avLst>
            <a:gd name="adj" fmla="val 10000"/>
          </a:avLst>
        </a:prstGeom>
        <a:solidFill>
          <a:schemeClr val="accent3">
            <a:tint val="7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15A73C40-50FF-4275-8690-EC9A4C334D42}">
      <dsp:nvSpPr>
        <dsp:cNvPr id="0" name=""/>
        <dsp:cNvSpPr/>
      </dsp:nvSpPr>
      <dsp:spPr>
        <a:xfrm>
          <a:off x="3461430" y="2907387"/>
          <a:ext cx="1008160" cy="640181"/>
        </a:xfrm>
        <a:prstGeom prst="roundRect">
          <a:avLst>
            <a:gd name="adj" fmla="val 10000"/>
          </a:avLst>
        </a:prstGeom>
        <a:solidFill>
          <a:schemeClr val="lt1">
            <a:alpha val="90000"/>
            <a:hueOff val="0"/>
            <a:satOff val="0"/>
            <a:lumOff val="0"/>
            <a:alphaOff val="0"/>
          </a:schemeClr>
        </a:solidFill>
        <a:ln w="12700" cap="flat" cmpd="sng" algn="ctr">
          <a:solidFill>
            <a:schemeClr val="accent3">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lvl="0" algn="ctr" defTabSz="444500" rtl="0">
            <a:lnSpc>
              <a:spcPct val="90000"/>
            </a:lnSpc>
            <a:spcBef>
              <a:spcPct val="0"/>
            </a:spcBef>
            <a:spcAft>
              <a:spcPct val="35000"/>
            </a:spcAft>
          </a:pPr>
          <a:r>
            <a:rPr lang="en-US" sz="1000" kern="1200">
              <a:latin typeface="Arial Black" panose="020B0A04020102020204"/>
            </a:rPr>
            <a:t>Turns CW and CCW</a:t>
          </a:r>
        </a:p>
      </dsp:txBody>
      <dsp:txXfrm>
        <a:off x="3480180" y="2926137"/>
        <a:ext cx="970660" cy="602681"/>
      </dsp:txXfrm>
    </dsp:sp>
    <dsp:sp modelId="{24E6236B-9D7E-4031-8AD7-2F429E081484}">
      <dsp:nvSpPr>
        <dsp:cNvPr id="0" name=""/>
        <dsp:cNvSpPr/>
      </dsp:nvSpPr>
      <dsp:spPr>
        <a:xfrm>
          <a:off x="2733314" y="3734358"/>
          <a:ext cx="1008160" cy="640181"/>
        </a:xfrm>
        <a:prstGeom prst="roundRect">
          <a:avLst>
            <a:gd name="adj" fmla="val 10000"/>
          </a:avLst>
        </a:prstGeom>
        <a:solidFill>
          <a:schemeClr val="accent3">
            <a:tint val="7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37857609-ABE7-4D68-B8D4-57735826CFA6}">
      <dsp:nvSpPr>
        <dsp:cNvPr id="0" name=""/>
        <dsp:cNvSpPr/>
      </dsp:nvSpPr>
      <dsp:spPr>
        <a:xfrm>
          <a:off x="2845332" y="3840775"/>
          <a:ext cx="1008160" cy="640181"/>
        </a:xfrm>
        <a:prstGeom prst="roundRect">
          <a:avLst>
            <a:gd name="adj" fmla="val 10000"/>
          </a:avLst>
        </a:prstGeom>
        <a:solidFill>
          <a:schemeClr val="lt1">
            <a:alpha val="90000"/>
            <a:hueOff val="0"/>
            <a:satOff val="0"/>
            <a:lumOff val="0"/>
            <a:alphaOff val="0"/>
          </a:schemeClr>
        </a:solidFill>
        <a:ln w="12700" cap="flat" cmpd="sng" algn="ctr">
          <a:solidFill>
            <a:schemeClr val="accent3">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lvl="0" algn="ctr" defTabSz="444500" rtl="0">
            <a:lnSpc>
              <a:spcPct val="90000"/>
            </a:lnSpc>
            <a:spcBef>
              <a:spcPct val="0"/>
            </a:spcBef>
            <a:spcAft>
              <a:spcPct val="35000"/>
            </a:spcAft>
          </a:pPr>
          <a:r>
            <a:rPr lang="en-US" sz="1000" kern="1200">
              <a:latin typeface="Arial Black" panose="020B0A04020102020204"/>
            </a:rPr>
            <a:t>Change heading angle</a:t>
          </a:r>
        </a:p>
      </dsp:txBody>
      <dsp:txXfrm>
        <a:off x="2864082" y="3859525"/>
        <a:ext cx="970660" cy="602681"/>
      </dsp:txXfrm>
    </dsp:sp>
    <dsp:sp modelId="{1C743721-68BB-4365-801F-85B9ED17B4EE}">
      <dsp:nvSpPr>
        <dsp:cNvPr id="0" name=""/>
        <dsp:cNvSpPr/>
      </dsp:nvSpPr>
      <dsp:spPr>
        <a:xfrm>
          <a:off x="3965510" y="3734358"/>
          <a:ext cx="1008160" cy="640181"/>
        </a:xfrm>
        <a:prstGeom prst="roundRect">
          <a:avLst>
            <a:gd name="adj" fmla="val 10000"/>
          </a:avLst>
        </a:prstGeom>
        <a:solidFill>
          <a:schemeClr val="accent3">
            <a:tint val="7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53DABA07-E642-40EF-A05D-189815828480}">
      <dsp:nvSpPr>
        <dsp:cNvPr id="0" name=""/>
        <dsp:cNvSpPr/>
      </dsp:nvSpPr>
      <dsp:spPr>
        <a:xfrm>
          <a:off x="4077528" y="3840775"/>
          <a:ext cx="1008160" cy="640181"/>
        </a:xfrm>
        <a:prstGeom prst="roundRect">
          <a:avLst>
            <a:gd name="adj" fmla="val 10000"/>
          </a:avLst>
        </a:prstGeom>
        <a:solidFill>
          <a:schemeClr val="lt1">
            <a:alpha val="90000"/>
            <a:hueOff val="0"/>
            <a:satOff val="0"/>
            <a:lumOff val="0"/>
            <a:alphaOff val="0"/>
          </a:schemeClr>
        </a:solidFill>
        <a:ln w="12700" cap="flat" cmpd="sng" algn="ctr">
          <a:solidFill>
            <a:schemeClr val="accent3">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lvl="0" algn="ctr" defTabSz="444500" rtl="0">
            <a:lnSpc>
              <a:spcPct val="90000"/>
            </a:lnSpc>
            <a:spcBef>
              <a:spcPct val="0"/>
            </a:spcBef>
            <a:spcAft>
              <a:spcPct val="35000"/>
            </a:spcAft>
          </a:pPr>
          <a:r>
            <a:rPr lang="en-US" sz="1000" kern="1200">
              <a:latin typeface="Arial Black" panose="020B0A04020102020204"/>
            </a:rPr>
            <a:t>Prevents slipping</a:t>
          </a:r>
        </a:p>
      </dsp:txBody>
      <dsp:txXfrm>
        <a:off x="4096278" y="3859525"/>
        <a:ext cx="970660" cy="602681"/>
      </dsp:txXfrm>
    </dsp:sp>
    <dsp:sp modelId="{BE352C39-1902-4D9D-91AA-D9F8BE935F8A}">
      <dsp:nvSpPr>
        <dsp:cNvPr id="0" name=""/>
        <dsp:cNvSpPr/>
      </dsp:nvSpPr>
      <dsp:spPr>
        <a:xfrm>
          <a:off x="5197706" y="934192"/>
          <a:ext cx="1008160" cy="640181"/>
        </a:xfrm>
        <a:prstGeom prst="roundRect">
          <a:avLst>
            <a:gd name="adj" fmla="val 10000"/>
          </a:avLst>
        </a:prstGeom>
        <a:solidFill>
          <a:schemeClr val="accent3">
            <a:shade val="8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4F28284B-B0E1-4401-92D1-EC1E7351F5D5}">
      <dsp:nvSpPr>
        <dsp:cNvPr id="0" name=""/>
        <dsp:cNvSpPr/>
      </dsp:nvSpPr>
      <dsp:spPr>
        <a:xfrm>
          <a:off x="5309724" y="1040609"/>
          <a:ext cx="1008160" cy="640181"/>
        </a:xfrm>
        <a:prstGeom prst="roundRect">
          <a:avLst>
            <a:gd name="adj" fmla="val 10000"/>
          </a:avLst>
        </a:prstGeom>
        <a:solidFill>
          <a:schemeClr val="lt1">
            <a:alpha val="90000"/>
            <a:hueOff val="0"/>
            <a:satOff val="0"/>
            <a:lumOff val="0"/>
            <a:alphaOff val="0"/>
          </a:schemeClr>
        </a:solidFill>
        <a:ln w="12700" cap="flat" cmpd="sng" algn="ctr">
          <a:solidFill>
            <a:schemeClr val="accent3">
              <a:tint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lvl="0" algn="ctr" defTabSz="444500" rtl="0">
            <a:lnSpc>
              <a:spcPct val="90000"/>
            </a:lnSpc>
            <a:spcBef>
              <a:spcPct val="0"/>
            </a:spcBef>
            <a:spcAft>
              <a:spcPct val="35000"/>
            </a:spcAft>
          </a:pPr>
          <a:r>
            <a:rPr lang="en-US" sz="1000" kern="1200">
              <a:latin typeface="Arial Black" panose="020B0A04020102020204"/>
            </a:rPr>
            <a:t>Keep Chassis Stable</a:t>
          </a:r>
          <a:endParaRPr lang="en-US" sz="1000" kern="1200"/>
        </a:p>
      </dsp:txBody>
      <dsp:txXfrm>
        <a:off x="5328474" y="1059359"/>
        <a:ext cx="970660" cy="602681"/>
      </dsp:txXfrm>
    </dsp:sp>
    <dsp:sp modelId="{CE253A9B-1D3F-4CFF-8AA5-2168B61BD8AC}">
      <dsp:nvSpPr>
        <dsp:cNvPr id="0" name=""/>
        <dsp:cNvSpPr/>
      </dsp:nvSpPr>
      <dsp:spPr>
        <a:xfrm>
          <a:off x="4581608" y="1867581"/>
          <a:ext cx="1008160" cy="640181"/>
        </a:xfrm>
        <a:prstGeom prst="roundRect">
          <a:avLst>
            <a:gd name="adj" fmla="val 10000"/>
          </a:avLst>
        </a:prstGeom>
        <a:solidFill>
          <a:schemeClr val="accent3">
            <a:tint val="99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D7982832-9DC7-4387-AAEC-C298B2746D39}">
      <dsp:nvSpPr>
        <dsp:cNvPr id="0" name=""/>
        <dsp:cNvSpPr/>
      </dsp:nvSpPr>
      <dsp:spPr>
        <a:xfrm>
          <a:off x="4693626" y="1973998"/>
          <a:ext cx="1008160" cy="640181"/>
        </a:xfrm>
        <a:prstGeom prst="roundRect">
          <a:avLst>
            <a:gd name="adj" fmla="val 10000"/>
          </a:avLst>
        </a:prstGeom>
        <a:solidFill>
          <a:schemeClr val="lt1">
            <a:alpha val="90000"/>
            <a:hueOff val="0"/>
            <a:satOff val="0"/>
            <a:lumOff val="0"/>
            <a:alphaOff val="0"/>
          </a:schemeClr>
        </a:solidFill>
        <a:ln w="12700" cap="flat" cmpd="sng" algn="ctr">
          <a:solidFill>
            <a:schemeClr val="accent3">
              <a:tint val="7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lvl="0" algn="ctr" defTabSz="444500" rtl="0">
            <a:lnSpc>
              <a:spcPct val="90000"/>
            </a:lnSpc>
            <a:spcBef>
              <a:spcPct val="0"/>
            </a:spcBef>
            <a:spcAft>
              <a:spcPct val="35000"/>
            </a:spcAft>
          </a:pPr>
          <a:r>
            <a:rPr lang="en-US" sz="1000" kern="1200">
              <a:latin typeface="Arial Black" panose="020B0A04020102020204"/>
            </a:rPr>
            <a:t>Dampen Vibration</a:t>
          </a:r>
        </a:p>
      </dsp:txBody>
      <dsp:txXfrm>
        <a:off x="4712376" y="1992748"/>
        <a:ext cx="970660" cy="602681"/>
      </dsp:txXfrm>
    </dsp:sp>
    <dsp:sp modelId="{4EDACB8B-D680-48FB-84C8-E669134BEA32}">
      <dsp:nvSpPr>
        <dsp:cNvPr id="0" name=""/>
        <dsp:cNvSpPr/>
      </dsp:nvSpPr>
      <dsp:spPr>
        <a:xfrm>
          <a:off x="5813804" y="1867581"/>
          <a:ext cx="1008160" cy="640181"/>
        </a:xfrm>
        <a:prstGeom prst="roundRect">
          <a:avLst>
            <a:gd name="adj" fmla="val 10000"/>
          </a:avLst>
        </a:prstGeom>
        <a:solidFill>
          <a:schemeClr val="accent3">
            <a:tint val="99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FB4DF4AD-600F-41A1-A677-F2FA25526BBD}">
      <dsp:nvSpPr>
        <dsp:cNvPr id="0" name=""/>
        <dsp:cNvSpPr/>
      </dsp:nvSpPr>
      <dsp:spPr>
        <a:xfrm>
          <a:off x="5925822" y="1973998"/>
          <a:ext cx="1008160" cy="640181"/>
        </a:xfrm>
        <a:prstGeom prst="roundRect">
          <a:avLst>
            <a:gd name="adj" fmla="val 10000"/>
          </a:avLst>
        </a:prstGeom>
        <a:solidFill>
          <a:schemeClr val="lt1">
            <a:alpha val="90000"/>
            <a:hueOff val="0"/>
            <a:satOff val="0"/>
            <a:lumOff val="0"/>
            <a:alphaOff val="0"/>
          </a:schemeClr>
        </a:solidFill>
        <a:ln w="12700" cap="flat" cmpd="sng" algn="ctr">
          <a:solidFill>
            <a:schemeClr val="accent3">
              <a:tint val="7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lvl="0" algn="ctr" defTabSz="444500" rtl="0">
            <a:lnSpc>
              <a:spcPct val="90000"/>
            </a:lnSpc>
            <a:spcBef>
              <a:spcPct val="0"/>
            </a:spcBef>
            <a:spcAft>
              <a:spcPct val="35000"/>
            </a:spcAft>
          </a:pPr>
          <a:r>
            <a:rPr lang="en-US" sz="1000" kern="1200">
              <a:latin typeface="Arial Black" panose="020B0A04020102020204"/>
            </a:rPr>
            <a:t>Prevent Tipping</a:t>
          </a:r>
        </a:p>
      </dsp:txBody>
      <dsp:txXfrm>
        <a:off x="5944572" y="1992748"/>
        <a:ext cx="970660" cy="602681"/>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EC27E9D-00FD-4642-AEF4-207E38A709BA}">
      <dsp:nvSpPr>
        <dsp:cNvPr id="0" name=""/>
        <dsp:cNvSpPr/>
      </dsp:nvSpPr>
      <dsp:spPr>
        <a:xfrm>
          <a:off x="4513036" y="1907573"/>
          <a:ext cx="746392" cy="355215"/>
        </a:xfrm>
        <a:custGeom>
          <a:avLst/>
          <a:gdLst/>
          <a:ahLst/>
          <a:cxnLst/>
          <a:rect l="0" t="0" r="0" b="0"/>
          <a:pathLst>
            <a:path>
              <a:moveTo>
                <a:pt x="0" y="0"/>
              </a:moveTo>
              <a:lnTo>
                <a:pt x="0" y="242068"/>
              </a:lnTo>
              <a:lnTo>
                <a:pt x="746392" y="242068"/>
              </a:lnTo>
              <a:lnTo>
                <a:pt x="746392" y="355215"/>
              </a:lnTo>
            </a:path>
          </a:pathLst>
        </a:custGeom>
        <a:noFill/>
        <a:ln w="12700" cap="flat" cmpd="sng" algn="ctr">
          <a:solidFill>
            <a:schemeClr val="accent3">
              <a:tint val="7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A9788FA-1ADC-4AE4-9545-C37100BED5C6}">
      <dsp:nvSpPr>
        <dsp:cNvPr id="0" name=""/>
        <dsp:cNvSpPr/>
      </dsp:nvSpPr>
      <dsp:spPr>
        <a:xfrm>
          <a:off x="3766643" y="3038358"/>
          <a:ext cx="746392" cy="355215"/>
        </a:xfrm>
        <a:custGeom>
          <a:avLst/>
          <a:gdLst/>
          <a:ahLst/>
          <a:cxnLst/>
          <a:rect l="0" t="0" r="0" b="0"/>
          <a:pathLst>
            <a:path>
              <a:moveTo>
                <a:pt x="0" y="0"/>
              </a:moveTo>
              <a:lnTo>
                <a:pt x="0" y="242068"/>
              </a:lnTo>
              <a:lnTo>
                <a:pt x="746392" y="242068"/>
              </a:lnTo>
              <a:lnTo>
                <a:pt x="746392" y="355215"/>
              </a:lnTo>
            </a:path>
          </a:pathLst>
        </a:custGeom>
        <a:noFill/>
        <a:ln w="12700" cap="flat" cmpd="sng" algn="ctr">
          <a:solidFill>
            <a:schemeClr val="accent3">
              <a:tint val="5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D63AF41-26BD-4192-A93A-532C7EE55E0C}">
      <dsp:nvSpPr>
        <dsp:cNvPr id="0" name=""/>
        <dsp:cNvSpPr/>
      </dsp:nvSpPr>
      <dsp:spPr>
        <a:xfrm>
          <a:off x="3020251" y="3038358"/>
          <a:ext cx="746392" cy="355215"/>
        </a:xfrm>
        <a:custGeom>
          <a:avLst/>
          <a:gdLst/>
          <a:ahLst/>
          <a:cxnLst/>
          <a:rect l="0" t="0" r="0" b="0"/>
          <a:pathLst>
            <a:path>
              <a:moveTo>
                <a:pt x="746392" y="0"/>
              </a:moveTo>
              <a:lnTo>
                <a:pt x="746392" y="242068"/>
              </a:lnTo>
              <a:lnTo>
                <a:pt x="0" y="242068"/>
              </a:lnTo>
              <a:lnTo>
                <a:pt x="0" y="355215"/>
              </a:lnTo>
            </a:path>
          </a:pathLst>
        </a:custGeom>
        <a:noFill/>
        <a:ln w="12700" cap="flat" cmpd="sng" algn="ctr">
          <a:solidFill>
            <a:schemeClr val="accent3">
              <a:tint val="5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BC11831-17F8-45E4-9528-BDD76710BE8F}">
      <dsp:nvSpPr>
        <dsp:cNvPr id="0" name=""/>
        <dsp:cNvSpPr/>
      </dsp:nvSpPr>
      <dsp:spPr>
        <a:xfrm>
          <a:off x="3766643" y="1907573"/>
          <a:ext cx="746392" cy="355215"/>
        </a:xfrm>
        <a:custGeom>
          <a:avLst/>
          <a:gdLst/>
          <a:ahLst/>
          <a:cxnLst/>
          <a:rect l="0" t="0" r="0" b="0"/>
          <a:pathLst>
            <a:path>
              <a:moveTo>
                <a:pt x="746392" y="0"/>
              </a:moveTo>
              <a:lnTo>
                <a:pt x="746392" y="242068"/>
              </a:lnTo>
              <a:lnTo>
                <a:pt x="0" y="242068"/>
              </a:lnTo>
              <a:lnTo>
                <a:pt x="0" y="355215"/>
              </a:lnTo>
            </a:path>
          </a:pathLst>
        </a:custGeom>
        <a:noFill/>
        <a:ln w="12700" cap="flat" cmpd="sng" algn="ctr">
          <a:solidFill>
            <a:schemeClr val="accent3">
              <a:tint val="7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80C7EFC-175C-4C03-B06E-8722B5EE5A72}">
      <dsp:nvSpPr>
        <dsp:cNvPr id="0" name=""/>
        <dsp:cNvSpPr/>
      </dsp:nvSpPr>
      <dsp:spPr>
        <a:xfrm>
          <a:off x="3020251" y="776788"/>
          <a:ext cx="1492785" cy="355215"/>
        </a:xfrm>
        <a:custGeom>
          <a:avLst/>
          <a:gdLst/>
          <a:ahLst/>
          <a:cxnLst/>
          <a:rect l="0" t="0" r="0" b="0"/>
          <a:pathLst>
            <a:path>
              <a:moveTo>
                <a:pt x="0" y="0"/>
              </a:moveTo>
              <a:lnTo>
                <a:pt x="0" y="242068"/>
              </a:lnTo>
              <a:lnTo>
                <a:pt x="1492785" y="242068"/>
              </a:lnTo>
              <a:lnTo>
                <a:pt x="1492785" y="355215"/>
              </a:lnTo>
            </a:path>
          </a:pathLst>
        </a:custGeom>
        <a:noFill/>
        <a:ln w="12700" cap="flat" cmpd="sng" algn="ctr">
          <a:solidFill>
            <a:schemeClr val="accent3">
              <a:tint val="9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CE3A9F1-A5A6-400B-BB52-A4D9482D4316}">
      <dsp:nvSpPr>
        <dsp:cNvPr id="0" name=""/>
        <dsp:cNvSpPr/>
      </dsp:nvSpPr>
      <dsp:spPr>
        <a:xfrm>
          <a:off x="1527465" y="1907573"/>
          <a:ext cx="746392" cy="355215"/>
        </a:xfrm>
        <a:custGeom>
          <a:avLst/>
          <a:gdLst/>
          <a:ahLst/>
          <a:cxnLst/>
          <a:rect l="0" t="0" r="0" b="0"/>
          <a:pathLst>
            <a:path>
              <a:moveTo>
                <a:pt x="0" y="0"/>
              </a:moveTo>
              <a:lnTo>
                <a:pt x="0" y="242068"/>
              </a:lnTo>
              <a:lnTo>
                <a:pt x="746392" y="242068"/>
              </a:lnTo>
              <a:lnTo>
                <a:pt x="746392" y="355215"/>
              </a:lnTo>
            </a:path>
          </a:pathLst>
        </a:custGeom>
        <a:noFill/>
        <a:ln w="12700" cap="flat" cmpd="sng" algn="ctr">
          <a:solidFill>
            <a:schemeClr val="accent3">
              <a:tint val="7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E7FC455-72D9-4341-9688-15DECEF133B8}">
      <dsp:nvSpPr>
        <dsp:cNvPr id="0" name=""/>
        <dsp:cNvSpPr/>
      </dsp:nvSpPr>
      <dsp:spPr>
        <a:xfrm>
          <a:off x="781073" y="1907573"/>
          <a:ext cx="746392" cy="355215"/>
        </a:xfrm>
        <a:custGeom>
          <a:avLst/>
          <a:gdLst/>
          <a:ahLst/>
          <a:cxnLst/>
          <a:rect l="0" t="0" r="0" b="0"/>
          <a:pathLst>
            <a:path>
              <a:moveTo>
                <a:pt x="746392" y="0"/>
              </a:moveTo>
              <a:lnTo>
                <a:pt x="746392" y="242068"/>
              </a:lnTo>
              <a:lnTo>
                <a:pt x="0" y="242068"/>
              </a:lnTo>
              <a:lnTo>
                <a:pt x="0" y="355215"/>
              </a:lnTo>
            </a:path>
          </a:pathLst>
        </a:custGeom>
        <a:noFill/>
        <a:ln w="12700" cap="flat" cmpd="sng" algn="ctr">
          <a:solidFill>
            <a:schemeClr val="accent3">
              <a:tint val="7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1E0E2EF-5F88-4B8A-813C-2C5BB3DD049D}">
      <dsp:nvSpPr>
        <dsp:cNvPr id="0" name=""/>
        <dsp:cNvSpPr/>
      </dsp:nvSpPr>
      <dsp:spPr>
        <a:xfrm>
          <a:off x="1527465" y="776788"/>
          <a:ext cx="1492785" cy="355215"/>
        </a:xfrm>
        <a:custGeom>
          <a:avLst/>
          <a:gdLst/>
          <a:ahLst/>
          <a:cxnLst/>
          <a:rect l="0" t="0" r="0" b="0"/>
          <a:pathLst>
            <a:path>
              <a:moveTo>
                <a:pt x="1492785" y="0"/>
              </a:moveTo>
              <a:lnTo>
                <a:pt x="1492785" y="242068"/>
              </a:lnTo>
              <a:lnTo>
                <a:pt x="0" y="242068"/>
              </a:lnTo>
              <a:lnTo>
                <a:pt x="0" y="355215"/>
              </a:lnTo>
            </a:path>
          </a:pathLst>
        </a:custGeom>
        <a:noFill/>
        <a:ln w="12700" cap="flat" cmpd="sng" algn="ctr">
          <a:solidFill>
            <a:schemeClr val="accent3">
              <a:tint val="9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0C8903C-4E9A-4A37-8B21-FF8D12142CDA}">
      <dsp:nvSpPr>
        <dsp:cNvPr id="0" name=""/>
        <dsp:cNvSpPr/>
      </dsp:nvSpPr>
      <dsp:spPr>
        <a:xfrm>
          <a:off x="2409566" y="1218"/>
          <a:ext cx="1221369" cy="775569"/>
        </a:xfrm>
        <a:prstGeom prst="roundRect">
          <a:avLst>
            <a:gd name="adj" fmla="val 10000"/>
          </a:avLst>
        </a:prstGeom>
        <a:solidFill>
          <a:schemeClr val="accent3">
            <a:shade val="6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EB58BD6-E32E-491A-8BD3-31F58D2040BA}">
      <dsp:nvSpPr>
        <dsp:cNvPr id="0" name=""/>
        <dsp:cNvSpPr/>
      </dsp:nvSpPr>
      <dsp:spPr>
        <a:xfrm>
          <a:off x="2545274" y="130141"/>
          <a:ext cx="1221369" cy="775569"/>
        </a:xfrm>
        <a:prstGeom prst="roundRect">
          <a:avLst>
            <a:gd name="adj" fmla="val 10000"/>
          </a:avLst>
        </a:prstGeom>
        <a:solidFill>
          <a:schemeClr val="lt1">
            <a:alpha val="90000"/>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kern="1200">
              <a:latin typeface="Arial Black" panose="020B0A04020102020204"/>
            </a:rPr>
            <a:t>Manipulation</a:t>
          </a:r>
          <a:endParaRPr lang="en-US" sz="1200" kern="1200"/>
        </a:p>
      </dsp:txBody>
      <dsp:txXfrm>
        <a:off x="2567990" y="152857"/>
        <a:ext cx="1175937" cy="730137"/>
      </dsp:txXfrm>
    </dsp:sp>
    <dsp:sp modelId="{FFAC69C3-B83A-46C9-9801-B09B0A77C570}">
      <dsp:nvSpPr>
        <dsp:cNvPr id="0" name=""/>
        <dsp:cNvSpPr/>
      </dsp:nvSpPr>
      <dsp:spPr>
        <a:xfrm>
          <a:off x="916781" y="1132003"/>
          <a:ext cx="1221369" cy="775569"/>
        </a:xfrm>
        <a:prstGeom prst="roundRect">
          <a:avLst>
            <a:gd name="adj" fmla="val 10000"/>
          </a:avLst>
        </a:prstGeom>
        <a:solidFill>
          <a:schemeClr val="accent3">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67B95AB-41D6-435C-9E29-B8E305257CBF}">
      <dsp:nvSpPr>
        <dsp:cNvPr id="0" name=""/>
        <dsp:cNvSpPr/>
      </dsp:nvSpPr>
      <dsp:spPr>
        <a:xfrm>
          <a:off x="1052488" y="1260925"/>
          <a:ext cx="1221369" cy="775569"/>
        </a:xfrm>
        <a:prstGeom prst="roundRect">
          <a:avLst>
            <a:gd name="adj" fmla="val 10000"/>
          </a:avLst>
        </a:prstGeom>
        <a:solidFill>
          <a:schemeClr val="lt1">
            <a:alpha val="90000"/>
            <a:hueOff val="0"/>
            <a:satOff val="0"/>
            <a:lumOff val="0"/>
            <a:alphaOff val="0"/>
          </a:schemeClr>
        </a:solidFill>
        <a:ln w="12700" cap="flat" cmpd="sng" algn="ctr">
          <a:solidFill>
            <a:schemeClr val="accent3">
              <a:tint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533400" rtl="0">
            <a:lnSpc>
              <a:spcPct val="90000"/>
            </a:lnSpc>
            <a:spcBef>
              <a:spcPct val="0"/>
            </a:spcBef>
            <a:spcAft>
              <a:spcPct val="35000"/>
            </a:spcAft>
          </a:pPr>
          <a:r>
            <a:rPr lang="en-US" sz="1200" kern="1200">
              <a:latin typeface="Arial Black" panose="020B0A04020102020204"/>
            </a:rPr>
            <a:t>Manipulates Package</a:t>
          </a:r>
          <a:endParaRPr lang="en-US" sz="1200" kern="1200"/>
        </a:p>
      </dsp:txBody>
      <dsp:txXfrm>
        <a:off x="1075204" y="1283641"/>
        <a:ext cx="1175937" cy="730137"/>
      </dsp:txXfrm>
    </dsp:sp>
    <dsp:sp modelId="{FFF8B314-73A2-480E-9799-C0647971EAEB}">
      <dsp:nvSpPr>
        <dsp:cNvPr id="0" name=""/>
        <dsp:cNvSpPr/>
      </dsp:nvSpPr>
      <dsp:spPr>
        <a:xfrm>
          <a:off x="170388" y="2262788"/>
          <a:ext cx="1221369" cy="775569"/>
        </a:xfrm>
        <a:prstGeom prst="roundRect">
          <a:avLst>
            <a:gd name="adj" fmla="val 10000"/>
          </a:avLst>
        </a:prstGeom>
        <a:solidFill>
          <a:schemeClr val="accent3">
            <a:tint val="99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52D5847-4FA1-4D62-82D1-A773EDC2EF11}">
      <dsp:nvSpPr>
        <dsp:cNvPr id="0" name=""/>
        <dsp:cNvSpPr/>
      </dsp:nvSpPr>
      <dsp:spPr>
        <a:xfrm>
          <a:off x="306096" y="2391710"/>
          <a:ext cx="1221369" cy="775569"/>
        </a:xfrm>
        <a:prstGeom prst="roundRect">
          <a:avLst>
            <a:gd name="adj" fmla="val 10000"/>
          </a:avLst>
        </a:prstGeom>
        <a:solidFill>
          <a:schemeClr val="lt1">
            <a:alpha val="90000"/>
            <a:hueOff val="0"/>
            <a:satOff val="0"/>
            <a:lumOff val="0"/>
            <a:alphaOff val="0"/>
          </a:schemeClr>
        </a:solidFill>
        <a:ln w="12700" cap="flat" cmpd="sng" algn="ctr">
          <a:solidFill>
            <a:schemeClr val="accent3">
              <a:tint val="7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533400" rtl="0">
            <a:lnSpc>
              <a:spcPct val="90000"/>
            </a:lnSpc>
            <a:spcBef>
              <a:spcPct val="0"/>
            </a:spcBef>
            <a:spcAft>
              <a:spcPct val="35000"/>
            </a:spcAft>
          </a:pPr>
          <a:r>
            <a:rPr lang="en-US" sz="1200" kern="1200">
              <a:latin typeface="Arial Black" panose="020B0A04020102020204"/>
            </a:rPr>
            <a:t>Moves Package onto Robot</a:t>
          </a:r>
          <a:endParaRPr lang="en-US" sz="1200" kern="1200"/>
        </a:p>
      </dsp:txBody>
      <dsp:txXfrm>
        <a:off x="328812" y="2414426"/>
        <a:ext cx="1175937" cy="730137"/>
      </dsp:txXfrm>
    </dsp:sp>
    <dsp:sp modelId="{D87FFC92-7BE2-496C-B397-705FE146274F}">
      <dsp:nvSpPr>
        <dsp:cNvPr id="0" name=""/>
        <dsp:cNvSpPr/>
      </dsp:nvSpPr>
      <dsp:spPr>
        <a:xfrm>
          <a:off x="1663173" y="2262788"/>
          <a:ext cx="1221369" cy="775569"/>
        </a:xfrm>
        <a:prstGeom prst="roundRect">
          <a:avLst>
            <a:gd name="adj" fmla="val 10000"/>
          </a:avLst>
        </a:prstGeom>
        <a:solidFill>
          <a:schemeClr val="accent3">
            <a:tint val="99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5A83BDE-2063-4E1E-B0CE-D55CAB1F2299}">
      <dsp:nvSpPr>
        <dsp:cNvPr id="0" name=""/>
        <dsp:cNvSpPr/>
      </dsp:nvSpPr>
      <dsp:spPr>
        <a:xfrm>
          <a:off x="1798881" y="2391710"/>
          <a:ext cx="1221369" cy="775569"/>
        </a:xfrm>
        <a:prstGeom prst="roundRect">
          <a:avLst>
            <a:gd name="adj" fmla="val 10000"/>
          </a:avLst>
        </a:prstGeom>
        <a:solidFill>
          <a:schemeClr val="lt1">
            <a:alpha val="90000"/>
            <a:hueOff val="0"/>
            <a:satOff val="0"/>
            <a:lumOff val="0"/>
            <a:alphaOff val="0"/>
          </a:schemeClr>
        </a:solidFill>
        <a:ln w="12700" cap="flat" cmpd="sng" algn="ctr">
          <a:solidFill>
            <a:schemeClr val="accent3">
              <a:tint val="7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533400" rtl="0">
            <a:lnSpc>
              <a:spcPct val="90000"/>
            </a:lnSpc>
            <a:spcBef>
              <a:spcPct val="0"/>
            </a:spcBef>
            <a:spcAft>
              <a:spcPct val="35000"/>
            </a:spcAft>
          </a:pPr>
          <a:r>
            <a:rPr lang="en-US" sz="1200" kern="1200">
              <a:latin typeface="Arial Black" panose="020B0A04020102020204"/>
            </a:rPr>
            <a:t>Removes Package from Robot</a:t>
          </a:r>
          <a:endParaRPr lang="en-US" sz="1200" kern="1200"/>
        </a:p>
      </dsp:txBody>
      <dsp:txXfrm>
        <a:off x="1821597" y="2414426"/>
        <a:ext cx="1175937" cy="730137"/>
      </dsp:txXfrm>
    </dsp:sp>
    <dsp:sp modelId="{12C70C3F-3F99-47AB-B25B-573A7FD829A1}">
      <dsp:nvSpPr>
        <dsp:cNvPr id="0" name=""/>
        <dsp:cNvSpPr/>
      </dsp:nvSpPr>
      <dsp:spPr>
        <a:xfrm>
          <a:off x="3902351" y="1132003"/>
          <a:ext cx="1221369" cy="775569"/>
        </a:xfrm>
        <a:prstGeom prst="roundRect">
          <a:avLst>
            <a:gd name="adj" fmla="val 10000"/>
          </a:avLst>
        </a:prstGeom>
        <a:solidFill>
          <a:schemeClr val="accent3">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EC0AF54-CF06-4147-9A2B-FD462AF18EE5}">
      <dsp:nvSpPr>
        <dsp:cNvPr id="0" name=""/>
        <dsp:cNvSpPr/>
      </dsp:nvSpPr>
      <dsp:spPr>
        <a:xfrm>
          <a:off x="4038059" y="1260925"/>
          <a:ext cx="1221369" cy="775569"/>
        </a:xfrm>
        <a:prstGeom prst="roundRect">
          <a:avLst>
            <a:gd name="adj" fmla="val 10000"/>
          </a:avLst>
        </a:prstGeom>
        <a:solidFill>
          <a:schemeClr val="lt1">
            <a:alpha val="90000"/>
            <a:hueOff val="0"/>
            <a:satOff val="0"/>
            <a:lumOff val="0"/>
            <a:alphaOff val="0"/>
          </a:schemeClr>
        </a:solidFill>
        <a:ln w="12700" cap="flat" cmpd="sng" algn="ctr">
          <a:solidFill>
            <a:schemeClr val="accent3">
              <a:tint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533400" rtl="0">
            <a:lnSpc>
              <a:spcPct val="90000"/>
            </a:lnSpc>
            <a:spcBef>
              <a:spcPct val="0"/>
            </a:spcBef>
            <a:spcAft>
              <a:spcPct val="35000"/>
            </a:spcAft>
          </a:pPr>
          <a:r>
            <a:rPr lang="en-US" sz="1200" kern="1200">
              <a:latin typeface="Arial Black" panose="020B0A04020102020204"/>
            </a:rPr>
            <a:t>Holds Package</a:t>
          </a:r>
          <a:endParaRPr lang="en-US" sz="1200" kern="1200"/>
        </a:p>
      </dsp:txBody>
      <dsp:txXfrm>
        <a:off x="4060775" y="1283641"/>
        <a:ext cx="1175937" cy="730137"/>
      </dsp:txXfrm>
    </dsp:sp>
    <dsp:sp modelId="{57962EF6-A469-4C28-9B62-6FD5FF6F783E}">
      <dsp:nvSpPr>
        <dsp:cNvPr id="0" name=""/>
        <dsp:cNvSpPr/>
      </dsp:nvSpPr>
      <dsp:spPr>
        <a:xfrm>
          <a:off x="3155958" y="2262788"/>
          <a:ext cx="1221369" cy="775569"/>
        </a:xfrm>
        <a:prstGeom prst="roundRect">
          <a:avLst>
            <a:gd name="adj" fmla="val 10000"/>
          </a:avLst>
        </a:prstGeom>
        <a:solidFill>
          <a:schemeClr val="accent3">
            <a:tint val="99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D6CF4F8-319E-429D-B6B7-E6CCA4E7EB14}">
      <dsp:nvSpPr>
        <dsp:cNvPr id="0" name=""/>
        <dsp:cNvSpPr/>
      </dsp:nvSpPr>
      <dsp:spPr>
        <a:xfrm>
          <a:off x="3291666" y="2391710"/>
          <a:ext cx="1221369" cy="775569"/>
        </a:xfrm>
        <a:prstGeom prst="roundRect">
          <a:avLst>
            <a:gd name="adj" fmla="val 10000"/>
          </a:avLst>
        </a:prstGeom>
        <a:solidFill>
          <a:schemeClr val="lt1">
            <a:alpha val="90000"/>
            <a:hueOff val="0"/>
            <a:satOff val="0"/>
            <a:lumOff val="0"/>
            <a:alphaOff val="0"/>
          </a:schemeClr>
        </a:solidFill>
        <a:ln w="12700" cap="flat" cmpd="sng" algn="ctr">
          <a:solidFill>
            <a:schemeClr val="accent3">
              <a:tint val="7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533400" rtl="0">
            <a:lnSpc>
              <a:spcPct val="90000"/>
            </a:lnSpc>
            <a:spcBef>
              <a:spcPct val="0"/>
            </a:spcBef>
            <a:spcAft>
              <a:spcPct val="35000"/>
            </a:spcAft>
          </a:pPr>
          <a:r>
            <a:rPr lang="en-US" sz="1200" kern="1200">
              <a:latin typeface="Arial Black" panose="020B0A04020102020204"/>
            </a:rPr>
            <a:t>Keeps Package Secure</a:t>
          </a:r>
          <a:endParaRPr lang="en-US" sz="1200" kern="1200"/>
        </a:p>
      </dsp:txBody>
      <dsp:txXfrm>
        <a:off x="3314382" y="2414426"/>
        <a:ext cx="1175937" cy="730137"/>
      </dsp:txXfrm>
    </dsp:sp>
    <dsp:sp modelId="{4390CD30-72B6-498B-ADB0-3ADCAE0F4A11}">
      <dsp:nvSpPr>
        <dsp:cNvPr id="0" name=""/>
        <dsp:cNvSpPr/>
      </dsp:nvSpPr>
      <dsp:spPr>
        <a:xfrm>
          <a:off x="2409566" y="3393573"/>
          <a:ext cx="1221369" cy="775569"/>
        </a:xfrm>
        <a:prstGeom prst="roundRect">
          <a:avLst>
            <a:gd name="adj" fmla="val 10000"/>
          </a:avLst>
        </a:prstGeom>
        <a:solidFill>
          <a:schemeClr val="accent3">
            <a:tint val="7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2AEB210-3476-4FDD-988B-F6BAC43BA0F0}">
      <dsp:nvSpPr>
        <dsp:cNvPr id="0" name=""/>
        <dsp:cNvSpPr/>
      </dsp:nvSpPr>
      <dsp:spPr>
        <a:xfrm>
          <a:off x="2545274" y="3522495"/>
          <a:ext cx="1221369" cy="775569"/>
        </a:xfrm>
        <a:prstGeom prst="roundRect">
          <a:avLst>
            <a:gd name="adj" fmla="val 10000"/>
          </a:avLst>
        </a:prstGeom>
        <a:solidFill>
          <a:schemeClr val="lt1">
            <a:alpha val="90000"/>
            <a:hueOff val="0"/>
            <a:satOff val="0"/>
            <a:lumOff val="0"/>
            <a:alphaOff val="0"/>
          </a:schemeClr>
        </a:solidFill>
        <a:ln w="12700" cap="flat" cmpd="sng" algn="ctr">
          <a:solidFill>
            <a:schemeClr val="accent3">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533400" rtl="0">
            <a:lnSpc>
              <a:spcPct val="90000"/>
            </a:lnSpc>
            <a:spcBef>
              <a:spcPct val="0"/>
            </a:spcBef>
            <a:spcAft>
              <a:spcPct val="35000"/>
            </a:spcAft>
          </a:pPr>
          <a:r>
            <a:rPr lang="en-US" sz="1200" kern="1200">
              <a:latin typeface="Arial Black" panose="020B0A04020102020204"/>
            </a:rPr>
            <a:t>Prevent Package Translation</a:t>
          </a:r>
        </a:p>
      </dsp:txBody>
      <dsp:txXfrm>
        <a:off x="2567990" y="3545211"/>
        <a:ext cx="1175937" cy="730137"/>
      </dsp:txXfrm>
    </dsp:sp>
    <dsp:sp modelId="{AAF1682F-93A7-4673-886A-0C0D4EF94EC4}">
      <dsp:nvSpPr>
        <dsp:cNvPr id="0" name=""/>
        <dsp:cNvSpPr/>
      </dsp:nvSpPr>
      <dsp:spPr>
        <a:xfrm>
          <a:off x="3902351" y="3393573"/>
          <a:ext cx="1221369" cy="775569"/>
        </a:xfrm>
        <a:prstGeom prst="roundRect">
          <a:avLst>
            <a:gd name="adj" fmla="val 10000"/>
          </a:avLst>
        </a:prstGeom>
        <a:solidFill>
          <a:schemeClr val="accent3">
            <a:tint val="7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2E8A845-DB78-4E5B-B4E3-C8E1CDD64B89}">
      <dsp:nvSpPr>
        <dsp:cNvPr id="0" name=""/>
        <dsp:cNvSpPr/>
      </dsp:nvSpPr>
      <dsp:spPr>
        <a:xfrm>
          <a:off x="4038059" y="3522495"/>
          <a:ext cx="1221369" cy="775569"/>
        </a:xfrm>
        <a:prstGeom prst="roundRect">
          <a:avLst>
            <a:gd name="adj" fmla="val 10000"/>
          </a:avLst>
        </a:prstGeom>
        <a:solidFill>
          <a:schemeClr val="lt1">
            <a:alpha val="90000"/>
            <a:hueOff val="0"/>
            <a:satOff val="0"/>
            <a:lumOff val="0"/>
            <a:alphaOff val="0"/>
          </a:schemeClr>
        </a:solidFill>
        <a:ln w="12700" cap="flat" cmpd="sng" algn="ctr">
          <a:solidFill>
            <a:schemeClr val="accent3">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533400" rtl="0">
            <a:lnSpc>
              <a:spcPct val="90000"/>
            </a:lnSpc>
            <a:spcBef>
              <a:spcPct val="0"/>
            </a:spcBef>
            <a:spcAft>
              <a:spcPct val="35000"/>
            </a:spcAft>
          </a:pPr>
          <a:r>
            <a:rPr lang="en-US" sz="1200" kern="1200">
              <a:latin typeface="Arial Black" panose="020B0A04020102020204"/>
            </a:rPr>
            <a:t>Prevent Package Tipping</a:t>
          </a:r>
        </a:p>
      </dsp:txBody>
      <dsp:txXfrm>
        <a:off x="4060775" y="3545211"/>
        <a:ext cx="1175937" cy="730137"/>
      </dsp:txXfrm>
    </dsp:sp>
    <dsp:sp modelId="{48A56627-E288-45BB-9609-BC630131CD06}">
      <dsp:nvSpPr>
        <dsp:cNvPr id="0" name=""/>
        <dsp:cNvSpPr/>
      </dsp:nvSpPr>
      <dsp:spPr>
        <a:xfrm>
          <a:off x="4648744" y="2262788"/>
          <a:ext cx="1221369" cy="775569"/>
        </a:xfrm>
        <a:prstGeom prst="roundRect">
          <a:avLst>
            <a:gd name="adj" fmla="val 10000"/>
          </a:avLst>
        </a:prstGeom>
        <a:solidFill>
          <a:schemeClr val="accent3">
            <a:tint val="99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645AE8C-D7AF-488B-9706-A2FF462A8E22}">
      <dsp:nvSpPr>
        <dsp:cNvPr id="0" name=""/>
        <dsp:cNvSpPr/>
      </dsp:nvSpPr>
      <dsp:spPr>
        <a:xfrm>
          <a:off x="4784451" y="2391710"/>
          <a:ext cx="1221369" cy="775569"/>
        </a:xfrm>
        <a:prstGeom prst="roundRect">
          <a:avLst>
            <a:gd name="adj" fmla="val 10000"/>
          </a:avLst>
        </a:prstGeom>
        <a:solidFill>
          <a:schemeClr val="lt1">
            <a:alpha val="90000"/>
            <a:hueOff val="0"/>
            <a:satOff val="0"/>
            <a:lumOff val="0"/>
            <a:alphaOff val="0"/>
          </a:schemeClr>
        </a:solidFill>
        <a:ln w="12700" cap="flat" cmpd="sng" algn="ctr">
          <a:solidFill>
            <a:schemeClr val="accent3">
              <a:tint val="7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533400" rtl="0">
            <a:lnSpc>
              <a:spcPct val="90000"/>
            </a:lnSpc>
            <a:spcBef>
              <a:spcPct val="0"/>
            </a:spcBef>
            <a:spcAft>
              <a:spcPct val="35000"/>
            </a:spcAft>
          </a:pPr>
          <a:r>
            <a:rPr lang="en-US" sz="1200" kern="1200">
              <a:latin typeface="Arial Black" panose="020B0A04020102020204"/>
            </a:rPr>
            <a:t>Support Package Weight</a:t>
          </a:r>
        </a:p>
      </dsp:txBody>
      <dsp:txXfrm>
        <a:off x="4807167" y="2414426"/>
        <a:ext cx="1175937" cy="730137"/>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67D016D-BF0D-4D33-8B30-D8F06BCC70E4}">
      <dsp:nvSpPr>
        <dsp:cNvPr id="0" name=""/>
        <dsp:cNvSpPr/>
      </dsp:nvSpPr>
      <dsp:spPr>
        <a:xfrm>
          <a:off x="4629299" y="2258474"/>
          <a:ext cx="1183759" cy="281680"/>
        </a:xfrm>
        <a:custGeom>
          <a:avLst/>
          <a:gdLst/>
          <a:ahLst/>
          <a:cxnLst/>
          <a:rect l="0" t="0" r="0" b="0"/>
          <a:pathLst>
            <a:path>
              <a:moveTo>
                <a:pt x="0" y="0"/>
              </a:moveTo>
              <a:lnTo>
                <a:pt x="0" y="191957"/>
              </a:lnTo>
              <a:lnTo>
                <a:pt x="1183759" y="191957"/>
              </a:lnTo>
              <a:lnTo>
                <a:pt x="1183759" y="281680"/>
              </a:lnTo>
            </a:path>
          </a:pathLst>
        </a:custGeom>
        <a:noFill/>
        <a:ln w="12700" cap="flat" cmpd="sng" algn="ctr">
          <a:solidFill>
            <a:schemeClr val="accent3">
              <a:tint val="7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2DA29D2-8D14-4090-9BB7-F4A6A60A28CF}">
      <dsp:nvSpPr>
        <dsp:cNvPr id="0" name=""/>
        <dsp:cNvSpPr/>
      </dsp:nvSpPr>
      <dsp:spPr>
        <a:xfrm>
          <a:off x="4583579" y="2258474"/>
          <a:ext cx="91440" cy="281680"/>
        </a:xfrm>
        <a:custGeom>
          <a:avLst/>
          <a:gdLst/>
          <a:ahLst/>
          <a:cxnLst/>
          <a:rect l="0" t="0" r="0" b="0"/>
          <a:pathLst>
            <a:path>
              <a:moveTo>
                <a:pt x="45720" y="0"/>
              </a:moveTo>
              <a:lnTo>
                <a:pt x="45720" y="281680"/>
              </a:lnTo>
            </a:path>
          </a:pathLst>
        </a:custGeom>
        <a:noFill/>
        <a:ln w="12700" cap="flat" cmpd="sng" algn="ctr">
          <a:solidFill>
            <a:schemeClr val="accent3">
              <a:tint val="7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16A4A86-3ABE-45CF-BBBE-9EA5E60582D8}">
      <dsp:nvSpPr>
        <dsp:cNvPr id="0" name=""/>
        <dsp:cNvSpPr/>
      </dsp:nvSpPr>
      <dsp:spPr>
        <a:xfrm>
          <a:off x="3445540" y="2258474"/>
          <a:ext cx="1183759" cy="281680"/>
        </a:xfrm>
        <a:custGeom>
          <a:avLst/>
          <a:gdLst/>
          <a:ahLst/>
          <a:cxnLst/>
          <a:rect l="0" t="0" r="0" b="0"/>
          <a:pathLst>
            <a:path>
              <a:moveTo>
                <a:pt x="1183759" y="0"/>
              </a:moveTo>
              <a:lnTo>
                <a:pt x="1183759" y="191957"/>
              </a:lnTo>
              <a:lnTo>
                <a:pt x="0" y="191957"/>
              </a:lnTo>
              <a:lnTo>
                <a:pt x="0" y="281680"/>
              </a:lnTo>
            </a:path>
          </a:pathLst>
        </a:custGeom>
        <a:noFill/>
        <a:ln w="12700" cap="flat" cmpd="sng" algn="ctr">
          <a:solidFill>
            <a:schemeClr val="accent3">
              <a:tint val="7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B47831F-B4DF-4B7F-B528-DE4CEC1EF7EA}">
      <dsp:nvSpPr>
        <dsp:cNvPr id="0" name=""/>
        <dsp:cNvSpPr/>
      </dsp:nvSpPr>
      <dsp:spPr>
        <a:xfrm>
          <a:off x="3149600" y="1361776"/>
          <a:ext cx="1479698" cy="281680"/>
        </a:xfrm>
        <a:custGeom>
          <a:avLst/>
          <a:gdLst/>
          <a:ahLst/>
          <a:cxnLst/>
          <a:rect l="0" t="0" r="0" b="0"/>
          <a:pathLst>
            <a:path>
              <a:moveTo>
                <a:pt x="0" y="0"/>
              </a:moveTo>
              <a:lnTo>
                <a:pt x="0" y="191957"/>
              </a:lnTo>
              <a:lnTo>
                <a:pt x="1479698" y="191957"/>
              </a:lnTo>
              <a:lnTo>
                <a:pt x="1479698" y="281680"/>
              </a:lnTo>
            </a:path>
          </a:pathLst>
        </a:custGeom>
        <a:noFill/>
        <a:ln w="12700" cap="flat" cmpd="sng" algn="ctr">
          <a:solidFill>
            <a:schemeClr val="accent3">
              <a:tint val="9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1F61488-720A-49D6-BC09-696E08315F01}">
      <dsp:nvSpPr>
        <dsp:cNvPr id="0" name=""/>
        <dsp:cNvSpPr/>
      </dsp:nvSpPr>
      <dsp:spPr>
        <a:xfrm>
          <a:off x="1669901" y="2258474"/>
          <a:ext cx="591879" cy="281680"/>
        </a:xfrm>
        <a:custGeom>
          <a:avLst/>
          <a:gdLst/>
          <a:ahLst/>
          <a:cxnLst/>
          <a:rect l="0" t="0" r="0" b="0"/>
          <a:pathLst>
            <a:path>
              <a:moveTo>
                <a:pt x="0" y="0"/>
              </a:moveTo>
              <a:lnTo>
                <a:pt x="0" y="191957"/>
              </a:lnTo>
              <a:lnTo>
                <a:pt x="591879" y="191957"/>
              </a:lnTo>
              <a:lnTo>
                <a:pt x="591879" y="281680"/>
              </a:lnTo>
            </a:path>
          </a:pathLst>
        </a:custGeom>
        <a:noFill/>
        <a:ln w="12700" cap="flat" cmpd="sng" algn="ctr">
          <a:solidFill>
            <a:schemeClr val="accent3">
              <a:tint val="7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1001A4D-AA7C-4065-AD14-39966190E36F}">
      <dsp:nvSpPr>
        <dsp:cNvPr id="0" name=""/>
        <dsp:cNvSpPr/>
      </dsp:nvSpPr>
      <dsp:spPr>
        <a:xfrm>
          <a:off x="1078021" y="3155171"/>
          <a:ext cx="591879" cy="281680"/>
        </a:xfrm>
        <a:custGeom>
          <a:avLst/>
          <a:gdLst/>
          <a:ahLst/>
          <a:cxnLst/>
          <a:rect l="0" t="0" r="0" b="0"/>
          <a:pathLst>
            <a:path>
              <a:moveTo>
                <a:pt x="0" y="0"/>
              </a:moveTo>
              <a:lnTo>
                <a:pt x="0" y="191957"/>
              </a:lnTo>
              <a:lnTo>
                <a:pt x="591879" y="191957"/>
              </a:lnTo>
              <a:lnTo>
                <a:pt x="591879" y="281680"/>
              </a:lnTo>
            </a:path>
          </a:pathLst>
        </a:custGeom>
        <a:noFill/>
        <a:ln w="12700" cap="flat" cmpd="sng" algn="ctr">
          <a:solidFill>
            <a:schemeClr val="accent3">
              <a:tint val="5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EB58D95-D66B-4C20-9A90-3A6645C04C99}">
      <dsp:nvSpPr>
        <dsp:cNvPr id="0" name=""/>
        <dsp:cNvSpPr/>
      </dsp:nvSpPr>
      <dsp:spPr>
        <a:xfrm>
          <a:off x="486142" y="3155171"/>
          <a:ext cx="591879" cy="281680"/>
        </a:xfrm>
        <a:custGeom>
          <a:avLst/>
          <a:gdLst/>
          <a:ahLst/>
          <a:cxnLst/>
          <a:rect l="0" t="0" r="0" b="0"/>
          <a:pathLst>
            <a:path>
              <a:moveTo>
                <a:pt x="591879" y="0"/>
              </a:moveTo>
              <a:lnTo>
                <a:pt x="591879" y="191957"/>
              </a:lnTo>
              <a:lnTo>
                <a:pt x="0" y="191957"/>
              </a:lnTo>
              <a:lnTo>
                <a:pt x="0" y="281680"/>
              </a:lnTo>
            </a:path>
          </a:pathLst>
        </a:custGeom>
        <a:noFill/>
        <a:ln w="12700" cap="flat" cmpd="sng" algn="ctr">
          <a:solidFill>
            <a:schemeClr val="accent3">
              <a:tint val="5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B7AA6B9-0B80-4F6E-B8FA-8E1B4BEB03BB}">
      <dsp:nvSpPr>
        <dsp:cNvPr id="0" name=""/>
        <dsp:cNvSpPr/>
      </dsp:nvSpPr>
      <dsp:spPr>
        <a:xfrm>
          <a:off x="1078021" y="2258474"/>
          <a:ext cx="591879" cy="281680"/>
        </a:xfrm>
        <a:custGeom>
          <a:avLst/>
          <a:gdLst/>
          <a:ahLst/>
          <a:cxnLst/>
          <a:rect l="0" t="0" r="0" b="0"/>
          <a:pathLst>
            <a:path>
              <a:moveTo>
                <a:pt x="591879" y="0"/>
              </a:moveTo>
              <a:lnTo>
                <a:pt x="591879" y="191957"/>
              </a:lnTo>
              <a:lnTo>
                <a:pt x="0" y="191957"/>
              </a:lnTo>
              <a:lnTo>
                <a:pt x="0" y="281680"/>
              </a:lnTo>
            </a:path>
          </a:pathLst>
        </a:custGeom>
        <a:noFill/>
        <a:ln w="12700" cap="flat" cmpd="sng" algn="ctr">
          <a:solidFill>
            <a:schemeClr val="accent3">
              <a:tint val="7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31823D7-BD0A-4CF9-A399-CD827F8CF250}">
      <dsp:nvSpPr>
        <dsp:cNvPr id="0" name=""/>
        <dsp:cNvSpPr/>
      </dsp:nvSpPr>
      <dsp:spPr>
        <a:xfrm>
          <a:off x="1669901" y="1361776"/>
          <a:ext cx="1479698" cy="281680"/>
        </a:xfrm>
        <a:custGeom>
          <a:avLst/>
          <a:gdLst/>
          <a:ahLst/>
          <a:cxnLst/>
          <a:rect l="0" t="0" r="0" b="0"/>
          <a:pathLst>
            <a:path>
              <a:moveTo>
                <a:pt x="1479698" y="0"/>
              </a:moveTo>
              <a:lnTo>
                <a:pt x="1479698" y="191957"/>
              </a:lnTo>
              <a:lnTo>
                <a:pt x="0" y="191957"/>
              </a:lnTo>
              <a:lnTo>
                <a:pt x="0" y="281680"/>
              </a:lnTo>
            </a:path>
          </a:pathLst>
        </a:custGeom>
        <a:noFill/>
        <a:ln w="12700" cap="flat" cmpd="sng" algn="ctr">
          <a:solidFill>
            <a:schemeClr val="accent3">
              <a:tint val="9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5C0A5A3-F62A-4487-B2C7-FA2771A0541D}">
      <dsp:nvSpPr>
        <dsp:cNvPr id="0" name=""/>
        <dsp:cNvSpPr/>
      </dsp:nvSpPr>
      <dsp:spPr>
        <a:xfrm>
          <a:off x="2665335" y="746759"/>
          <a:ext cx="968530" cy="615016"/>
        </a:xfrm>
        <a:prstGeom prst="roundRect">
          <a:avLst>
            <a:gd name="adj" fmla="val 10000"/>
          </a:avLst>
        </a:prstGeom>
        <a:solidFill>
          <a:schemeClr val="accent3">
            <a:shade val="6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9C99934-DBCA-461F-8752-D275CD545836}">
      <dsp:nvSpPr>
        <dsp:cNvPr id="0" name=""/>
        <dsp:cNvSpPr/>
      </dsp:nvSpPr>
      <dsp:spPr>
        <a:xfrm>
          <a:off x="2772949" y="848993"/>
          <a:ext cx="968530" cy="615016"/>
        </a:xfrm>
        <a:prstGeom prst="roundRect">
          <a:avLst>
            <a:gd name="adj" fmla="val 10000"/>
          </a:avLst>
        </a:prstGeom>
        <a:solidFill>
          <a:schemeClr val="lt1">
            <a:alpha val="90000"/>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lvl="0" algn="ctr" defTabSz="355600">
            <a:lnSpc>
              <a:spcPct val="90000"/>
            </a:lnSpc>
            <a:spcBef>
              <a:spcPct val="0"/>
            </a:spcBef>
            <a:spcAft>
              <a:spcPct val="35000"/>
            </a:spcAft>
          </a:pPr>
          <a:r>
            <a:rPr lang="en-US" sz="800" kern="1200">
              <a:latin typeface="Arial Black" panose="020B0A04020102020204"/>
            </a:rPr>
            <a:t>Navigation</a:t>
          </a:r>
          <a:endParaRPr lang="en-US" sz="800" kern="1200"/>
        </a:p>
      </dsp:txBody>
      <dsp:txXfrm>
        <a:off x="2790962" y="867006"/>
        <a:ext cx="932504" cy="578990"/>
      </dsp:txXfrm>
    </dsp:sp>
    <dsp:sp modelId="{1D05FA29-7425-4571-97FF-771F0D639C37}">
      <dsp:nvSpPr>
        <dsp:cNvPr id="0" name=""/>
        <dsp:cNvSpPr/>
      </dsp:nvSpPr>
      <dsp:spPr>
        <a:xfrm>
          <a:off x="1185636" y="1643457"/>
          <a:ext cx="968530" cy="615016"/>
        </a:xfrm>
        <a:prstGeom prst="roundRect">
          <a:avLst>
            <a:gd name="adj" fmla="val 10000"/>
          </a:avLst>
        </a:prstGeom>
        <a:solidFill>
          <a:schemeClr val="accent3">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1426F5C-1394-4C98-ADCA-C55870660E80}">
      <dsp:nvSpPr>
        <dsp:cNvPr id="0" name=""/>
        <dsp:cNvSpPr/>
      </dsp:nvSpPr>
      <dsp:spPr>
        <a:xfrm>
          <a:off x="1293250" y="1745691"/>
          <a:ext cx="968530" cy="615016"/>
        </a:xfrm>
        <a:prstGeom prst="roundRect">
          <a:avLst>
            <a:gd name="adj" fmla="val 10000"/>
          </a:avLst>
        </a:prstGeom>
        <a:solidFill>
          <a:schemeClr val="lt1">
            <a:alpha val="90000"/>
            <a:hueOff val="0"/>
            <a:satOff val="0"/>
            <a:lumOff val="0"/>
            <a:alphaOff val="0"/>
          </a:schemeClr>
        </a:solidFill>
        <a:ln w="12700" cap="flat" cmpd="sng" algn="ctr">
          <a:solidFill>
            <a:schemeClr val="accent3">
              <a:tint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lvl="0" algn="ctr" defTabSz="355600" rtl="0">
            <a:lnSpc>
              <a:spcPct val="90000"/>
            </a:lnSpc>
            <a:spcBef>
              <a:spcPct val="0"/>
            </a:spcBef>
            <a:spcAft>
              <a:spcPct val="35000"/>
            </a:spcAft>
          </a:pPr>
          <a:r>
            <a:rPr lang="en-US" sz="800" kern="1200">
              <a:latin typeface="Arial Black" panose="020B0A04020102020204"/>
            </a:rPr>
            <a:t>Maneuver without Collision</a:t>
          </a:r>
          <a:endParaRPr lang="en-US" sz="800" kern="1200"/>
        </a:p>
      </dsp:txBody>
      <dsp:txXfrm>
        <a:off x="1311263" y="1763704"/>
        <a:ext cx="932504" cy="578990"/>
      </dsp:txXfrm>
    </dsp:sp>
    <dsp:sp modelId="{BB1879A5-A33B-442B-80F1-4E32019AB91B}">
      <dsp:nvSpPr>
        <dsp:cNvPr id="0" name=""/>
        <dsp:cNvSpPr/>
      </dsp:nvSpPr>
      <dsp:spPr>
        <a:xfrm>
          <a:off x="593756" y="2540155"/>
          <a:ext cx="968530" cy="615016"/>
        </a:xfrm>
        <a:prstGeom prst="roundRect">
          <a:avLst>
            <a:gd name="adj" fmla="val 10000"/>
          </a:avLst>
        </a:prstGeom>
        <a:solidFill>
          <a:schemeClr val="accent3">
            <a:tint val="99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F7ACADF-C1D2-48DC-9A2C-D83C0365BE85}">
      <dsp:nvSpPr>
        <dsp:cNvPr id="0" name=""/>
        <dsp:cNvSpPr/>
      </dsp:nvSpPr>
      <dsp:spPr>
        <a:xfrm>
          <a:off x="701371" y="2642388"/>
          <a:ext cx="968530" cy="615016"/>
        </a:xfrm>
        <a:prstGeom prst="roundRect">
          <a:avLst>
            <a:gd name="adj" fmla="val 10000"/>
          </a:avLst>
        </a:prstGeom>
        <a:solidFill>
          <a:schemeClr val="lt1">
            <a:alpha val="90000"/>
            <a:hueOff val="0"/>
            <a:satOff val="0"/>
            <a:lumOff val="0"/>
            <a:alphaOff val="0"/>
          </a:schemeClr>
        </a:solidFill>
        <a:ln w="12700" cap="flat" cmpd="sng" algn="ctr">
          <a:solidFill>
            <a:schemeClr val="accent3">
              <a:tint val="7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lvl="0" algn="ctr" defTabSz="355600" rtl="0">
            <a:lnSpc>
              <a:spcPct val="90000"/>
            </a:lnSpc>
            <a:spcBef>
              <a:spcPct val="0"/>
            </a:spcBef>
            <a:spcAft>
              <a:spcPct val="35000"/>
            </a:spcAft>
          </a:pPr>
          <a:r>
            <a:rPr lang="en-US" sz="800" kern="1200">
              <a:latin typeface="Arial Black" panose="020B0A04020102020204"/>
            </a:rPr>
            <a:t>Moves autonomously</a:t>
          </a:r>
          <a:endParaRPr lang="en-US" sz="800" kern="1200"/>
        </a:p>
      </dsp:txBody>
      <dsp:txXfrm>
        <a:off x="719384" y="2660401"/>
        <a:ext cx="932504" cy="578990"/>
      </dsp:txXfrm>
    </dsp:sp>
    <dsp:sp modelId="{69DF6F2D-CC8D-42B2-A437-605C1E5ED3A8}">
      <dsp:nvSpPr>
        <dsp:cNvPr id="0" name=""/>
        <dsp:cNvSpPr/>
      </dsp:nvSpPr>
      <dsp:spPr>
        <a:xfrm>
          <a:off x="1876" y="3436852"/>
          <a:ext cx="968530" cy="615016"/>
        </a:xfrm>
        <a:prstGeom prst="roundRect">
          <a:avLst>
            <a:gd name="adj" fmla="val 10000"/>
          </a:avLst>
        </a:prstGeom>
        <a:solidFill>
          <a:schemeClr val="accent3">
            <a:tint val="7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4918D49-6E6B-42D9-AB14-95243E17DD56}">
      <dsp:nvSpPr>
        <dsp:cNvPr id="0" name=""/>
        <dsp:cNvSpPr/>
      </dsp:nvSpPr>
      <dsp:spPr>
        <a:xfrm>
          <a:off x="109491" y="3539086"/>
          <a:ext cx="968530" cy="615016"/>
        </a:xfrm>
        <a:prstGeom prst="roundRect">
          <a:avLst>
            <a:gd name="adj" fmla="val 10000"/>
          </a:avLst>
        </a:prstGeom>
        <a:solidFill>
          <a:schemeClr val="lt1">
            <a:alpha val="90000"/>
            <a:hueOff val="0"/>
            <a:satOff val="0"/>
            <a:lumOff val="0"/>
            <a:alphaOff val="0"/>
          </a:schemeClr>
        </a:solidFill>
        <a:ln w="12700" cap="flat" cmpd="sng" algn="ctr">
          <a:solidFill>
            <a:schemeClr val="accent3">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lvl="0" algn="ctr" defTabSz="355600">
            <a:lnSpc>
              <a:spcPct val="90000"/>
            </a:lnSpc>
            <a:spcBef>
              <a:spcPct val="0"/>
            </a:spcBef>
            <a:spcAft>
              <a:spcPct val="35000"/>
            </a:spcAft>
          </a:pPr>
          <a:r>
            <a:rPr lang="en-US" sz="800" kern="1200">
              <a:latin typeface="Arial Black" panose="020B0A04020102020204"/>
            </a:rPr>
            <a:t>Lane Centering</a:t>
          </a:r>
        </a:p>
      </dsp:txBody>
      <dsp:txXfrm>
        <a:off x="127504" y="3557099"/>
        <a:ext cx="932504" cy="578990"/>
      </dsp:txXfrm>
    </dsp:sp>
    <dsp:sp modelId="{3EEA718C-8198-42ED-9BB9-432442573ACB}">
      <dsp:nvSpPr>
        <dsp:cNvPr id="0" name=""/>
        <dsp:cNvSpPr/>
      </dsp:nvSpPr>
      <dsp:spPr>
        <a:xfrm>
          <a:off x="1185636" y="3436852"/>
          <a:ext cx="968530" cy="615016"/>
        </a:xfrm>
        <a:prstGeom prst="roundRect">
          <a:avLst>
            <a:gd name="adj" fmla="val 10000"/>
          </a:avLst>
        </a:prstGeom>
        <a:solidFill>
          <a:schemeClr val="accent3">
            <a:tint val="7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EC890B5-24C0-4072-A253-381844F54356}">
      <dsp:nvSpPr>
        <dsp:cNvPr id="0" name=""/>
        <dsp:cNvSpPr/>
      </dsp:nvSpPr>
      <dsp:spPr>
        <a:xfrm>
          <a:off x="1293250" y="3539086"/>
          <a:ext cx="968530" cy="615016"/>
        </a:xfrm>
        <a:prstGeom prst="roundRect">
          <a:avLst>
            <a:gd name="adj" fmla="val 10000"/>
          </a:avLst>
        </a:prstGeom>
        <a:solidFill>
          <a:schemeClr val="lt1">
            <a:alpha val="90000"/>
            <a:hueOff val="0"/>
            <a:satOff val="0"/>
            <a:lumOff val="0"/>
            <a:alphaOff val="0"/>
          </a:schemeClr>
        </a:solidFill>
        <a:ln w="12700" cap="flat" cmpd="sng" algn="ctr">
          <a:solidFill>
            <a:schemeClr val="accent3">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lvl="0" algn="ctr" defTabSz="355600" rtl="0">
            <a:lnSpc>
              <a:spcPct val="90000"/>
            </a:lnSpc>
            <a:spcBef>
              <a:spcPct val="0"/>
            </a:spcBef>
            <a:spcAft>
              <a:spcPct val="35000"/>
            </a:spcAft>
          </a:pPr>
          <a:r>
            <a:rPr lang="en-US" sz="800" kern="1200">
              <a:latin typeface="Arial Black" panose="020B0A04020102020204"/>
            </a:rPr>
            <a:t>Obstacle Detection</a:t>
          </a:r>
        </a:p>
      </dsp:txBody>
      <dsp:txXfrm>
        <a:off x="1311263" y="3557099"/>
        <a:ext cx="932504" cy="578990"/>
      </dsp:txXfrm>
    </dsp:sp>
    <dsp:sp modelId="{3AD608DD-7997-45C9-A5B2-2DD6315F0720}">
      <dsp:nvSpPr>
        <dsp:cNvPr id="0" name=""/>
        <dsp:cNvSpPr/>
      </dsp:nvSpPr>
      <dsp:spPr>
        <a:xfrm>
          <a:off x="1777515" y="2540155"/>
          <a:ext cx="968530" cy="615016"/>
        </a:xfrm>
        <a:prstGeom prst="roundRect">
          <a:avLst>
            <a:gd name="adj" fmla="val 10000"/>
          </a:avLst>
        </a:prstGeom>
        <a:solidFill>
          <a:schemeClr val="accent3">
            <a:tint val="99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1BA4F0A-4DB3-4696-BDFA-D8C25AA2A16F}">
      <dsp:nvSpPr>
        <dsp:cNvPr id="0" name=""/>
        <dsp:cNvSpPr/>
      </dsp:nvSpPr>
      <dsp:spPr>
        <a:xfrm>
          <a:off x="1885130" y="2642388"/>
          <a:ext cx="968530" cy="615016"/>
        </a:xfrm>
        <a:prstGeom prst="roundRect">
          <a:avLst>
            <a:gd name="adj" fmla="val 10000"/>
          </a:avLst>
        </a:prstGeom>
        <a:solidFill>
          <a:schemeClr val="lt1">
            <a:alpha val="90000"/>
            <a:hueOff val="0"/>
            <a:satOff val="0"/>
            <a:lumOff val="0"/>
            <a:alphaOff val="0"/>
          </a:schemeClr>
        </a:solidFill>
        <a:ln w="12700" cap="flat" cmpd="sng" algn="ctr">
          <a:solidFill>
            <a:schemeClr val="accent3">
              <a:tint val="7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lvl="0" algn="ctr" defTabSz="355600" rtl="0">
            <a:lnSpc>
              <a:spcPct val="90000"/>
            </a:lnSpc>
            <a:spcBef>
              <a:spcPct val="0"/>
            </a:spcBef>
            <a:spcAft>
              <a:spcPct val="35000"/>
            </a:spcAft>
          </a:pPr>
          <a:r>
            <a:rPr lang="en-US" sz="800" kern="1200">
              <a:latin typeface="Arial Black" panose="020B0A04020102020204"/>
            </a:rPr>
            <a:t>Moves under Human Operation</a:t>
          </a:r>
          <a:endParaRPr lang="en-US" sz="800" kern="1200"/>
        </a:p>
      </dsp:txBody>
      <dsp:txXfrm>
        <a:off x="1903143" y="2660401"/>
        <a:ext cx="932504" cy="578990"/>
      </dsp:txXfrm>
    </dsp:sp>
    <dsp:sp modelId="{15099E1A-5ED8-443C-8848-E9494C876FF7}">
      <dsp:nvSpPr>
        <dsp:cNvPr id="0" name=""/>
        <dsp:cNvSpPr/>
      </dsp:nvSpPr>
      <dsp:spPr>
        <a:xfrm>
          <a:off x="4145034" y="1643457"/>
          <a:ext cx="968530" cy="615016"/>
        </a:xfrm>
        <a:prstGeom prst="roundRect">
          <a:avLst>
            <a:gd name="adj" fmla="val 10000"/>
          </a:avLst>
        </a:prstGeom>
        <a:solidFill>
          <a:schemeClr val="accent3">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2468080-F96E-452B-A02D-AC351FA5ED09}">
      <dsp:nvSpPr>
        <dsp:cNvPr id="0" name=""/>
        <dsp:cNvSpPr/>
      </dsp:nvSpPr>
      <dsp:spPr>
        <a:xfrm>
          <a:off x="4252648" y="1745691"/>
          <a:ext cx="968530" cy="615016"/>
        </a:xfrm>
        <a:prstGeom prst="roundRect">
          <a:avLst>
            <a:gd name="adj" fmla="val 10000"/>
          </a:avLst>
        </a:prstGeom>
        <a:solidFill>
          <a:schemeClr val="lt1">
            <a:alpha val="90000"/>
            <a:hueOff val="0"/>
            <a:satOff val="0"/>
            <a:lumOff val="0"/>
            <a:alphaOff val="0"/>
          </a:schemeClr>
        </a:solidFill>
        <a:ln w="12700" cap="flat" cmpd="sng" algn="ctr">
          <a:solidFill>
            <a:schemeClr val="accent3">
              <a:tint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lvl="0" algn="ctr" defTabSz="355600" rtl="0">
            <a:lnSpc>
              <a:spcPct val="90000"/>
            </a:lnSpc>
            <a:spcBef>
              <a:spcPct val="0"/>
            </a:spcBef>
            <a:spcAft>
              <a:spcPct val="35000"/>
            </a:spcAft>
          </a:pPr>
          <a:r>
            <a:rPr lang="en-US" sz="800" kern="1200">
              <a:latin typeface="Arial Black" panose="020B0A04020102020204"/>
            </a:rPr>
            <a:t>Track Inventory</a:t>
          </a:r>
          <a:endParaRPr lang="en-US" sz="800" kern="1200"/>
        </a:p>
      </dsp:txBody>
      <dsp:txXfrm>
        <a:off x="4270661" y="1763704"/>
        <a:ext cx="932504" cy="578990"/>
      </dsp:txXfrm>
    </dsp:sp>
    <dsp:sp modelId="{A8AC3CD3-BEBA-454A-8498-3F1FFCD57A34}">
      <dsp:nvSpPr>
        <dsp:cNvPr id="0" name=""/>
        <dsp:cNvSpPr/>
      </dsp:nvSpPr>
      <dsp:spPr>
        <a:xfrm>
          <a:off x="2961274" y="2540155"/>
          <a:ext cx="968530" cy="615016"/>
        </a:xfrm>
        <a:prstGeom prst="roundRect">
          <a:avLst>
            <a:gd name="adj" fmla="val 10000"/>
          </a:avLst>
        </a:prstGeom>
        <a:solidFill>
          <a:schemeClr val="accent3">
            <a:tint val="99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EA266C0-6D39-493F-8077-FDD728265B05}">
      <dsp:nvSpPr>
        <dsp:cNvPr id="0" name=""/>
        <dsp:cNvSpPr/>
      </dsp:nvSpPr>
      <dsp:spPr>
        <a:xfrm>
          <a:off x="3068889" y="2642388"/>
          <a:ext cx="968530" cy="615016"/>
        </a:xfrm>
        <a:prstGeom prst="roundRect">
          <a:avLst>
            <a:gd name="adj" fmla="val 10000"/>
          </a:avLst>
        </a:prstGeom>
        <a:solidFill>
          <a:schemeClr val="lt1">
            <a:alpha val="90000"/>
            <a:hueOff val="0"/>
            <a:satOff val="0"/>
            <a:lumOff val="0"/>
            <a:alphaOff val="0"/>
          </a:schemeClr>
        </a:solidFill>
        <a:ln w="12700" cap="flat" cmpd="sng" algn="ctr">
          <a:solidFill>
            <a:schemeClr val="accent3">
              <a:tint val="7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lvl="0" algn="ctr" defTabSz="355600" rtl="0">
            <a:lnSpc>
              <a:spcPct val="90000"/>
            </a:lnSpc>
            <a:spcBef>
              <a:spcPct val="0"/>
            </a:spcBef>
            <a:spcAft>
              <a:spcPct val="35000"/>
            </a:spcAft>
          </a:pPr>
          <a:r>
            <a:rPr lang="en-US" sz="800" kern="1200">
              <a:latin typeface="Arial Black" panose="020B0A04020102020204"/>
            </a:rPr>
            <a:t>Connects to Network</a:t>
          </a:r>
          <a:endParaRPr lang="en-US" sz="800" kern="1200"/>
        </a:p>
      </dsp:txBody>
      <dsp:txXfrm>
        <a:off x="3086902" y="2660401"/>
        <a:ext cx="932504" cy="578990"/>
      </dsp:txXfrm>
    </dsp:sp>
    <dsp:sp modelId="{C8FAFB08-6467-42C7-AE8A-D02FD055529F}">
      <dsp:nvSpPr>
        <dsp:cNvPr id="0" name=""/>
        <dsp:cNvSpPr/>
      </dsp:nvSpPr>
      <dsp:spPr>
        <a:xfrm>
          <a:off x="4145034" y="2540155"/>
          <a:ext cx="968530" cy="615016"/>
        </a:xfrm>
        <a:prstGeom prst="roundRect">
          <a:avLst>
            <a:gd name="adj" fmla="val 10000"/>
          </a:avLst>
        </a:prstGeom>
        <a:solidFill>
          <a:schemeClr val="accent3">
            <a:tint val="99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EB997CB-6F07-4FEB-94A1-7AC4E3450D9E}">
      <dsp:nvSpPr>
        <dsp:cNvPr id="0" name=""/>
        <dsp:cNvSpPr/>
      </dsp:nvSpPr>
      <dsp:spPr>
        <a:xfrm>
          <a:off x="4252648" y="2642388"/>
          <a:ext cx="968530" cy="615016"/>
        </a:xfrm>
        <a:prstGeom prst="roundRect">
          <a:avLst>
            <a:gd name="adj" fmla="val 10000"/>
          </a:avLst>
        </a:prstGeom>
        <a:solidFill>
          <a:schemeClr val="lt1">
            <a:alpha val="90000"/>
            <a:hueOff val="0"/>
            <a:satOff val="0"/>
            <a:lumOff val="0"/>
            <a:alphaOff val="0"/>
          </a:schemeClr>
        </a:solidFill>
        <a:ln w="12700" cap="flat" cmpd="sng" algn="ctr">
          <a:solidFill>
            <a:schemeClr val="accent3">
              <a:tint val="7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lvl="0" algn="ctr" defTabSz="355600" rtl="0">
            <a:lnSpc>
              <a:spcPct val="90000"/>
            </a:lnSpc>
            <a:spcBef>
              <a:spcPct val="0"/>
            </a:spcBef>
            <a:spcAft>
              <a:spcPct val="35000"/>
            </a:spcAft>
          </a:pPr>
          <a:r>
            <a:rPr lang="en-US" sz="800" kern="1200">
              <a:latin typeface="Arial Black" panose="020B0A04020102020204"/>
            </a:rPr>
            <a:t> Locates Inventory</a:t>
          </a:r>
        </a:p>
      </dsp:txBody>
      <dsp:txXfrm>
        <a:off x="4270661" y="2660401"/>
        <a:ext cx="932504" cy="578990"/>
      </dsp:txXfrm>
    </dsp:sp>
    <dsp:sp modelId="{AA66C318-B37D-4C8E-BCCC-1E8CF3696ADE}">
      <dsp:nvSpPr>
        <dsp:cNvPr id="0" name=""/>
        <dsp:cNvSpPr/>
      </dsp:nvSpPr>
      <dsp:spPr>
        <a:xfrm>
          <a:off x="5328793" y="2540155"/>
          <a:ext cx="968530" cy="615016"/>
        </a:xfrm>
        <a:prstGeom prst="roundRect">
          <a:avLst>
            <a:gd name="adj" fmla="val 10000"/>
          </a:avLst>
        </a:prstGeom>
        <a:solidFill>
          <a:schemeClr val="accent3">
            <a:tint val="99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CA005BD-0EBD-446F-893C-CED11E0F51F4}">
      <dsp:nvSpPr>
        <dsp:cNvPr id="0" name=""/>
        <dsp:cNvSpPr/>
      </dsp:nvSpPr>
      <dsp:spPr>
        <a:xfrm>
          <a:off x="5436407" y="2642388"/>
          <a:ext cx="968530" cy="615016"/>
        </a:xfrm>
        <a:prstGeom prst="roundRect">
          <a:avLst>
            <a:gd name="adj" fmla="val 10000"/>
          </a:avLst>
        </a:prstGeom>
        <a:solidFill>
          <a:schemeClr val="lt1">
            <a:alpha val="90000"/>
            <a:hueOff val="0"/>
            <a:satOff val="0"/>
            <a:lumOff val="0"/>
            <a:alphaOff val="0"/>
          </a:schemeClr>
        </a:solidFill>
        <a:ln w="12700" cap="flat" cmpd="sng" algn="ctr">
          <a:solidFill>
            <a:schemeClr val="accent3">
              <a:tint val="7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lvl="0" algn="ctr" defTabSz="355600" rtl="0">
            <a:lnSpc>
              <a:spcPct val="90000"/>
            </a:lnSpc>
            <a:spcBef>
              <a:spcPct val="0"/>
            </a:spcBef>
            <a:spcAft>
              <a:spcPct val="35000"/>
            </a:spcAft>
          </a:pPr>
          <a:r>
            <a:rPr lang="en-US" sz="800" kern="1200">
              <a:latin typeface="Arial Black" panose="020B0A04020102020204"/>
            </a:rPr>
            <a:t>Scans Inventory</a:t>
          </a:r>
        </a:p>
      </dsp:txBody>
      <dsp:txXfrm>
        <a:off x="5454420" y="2660401"/>
        <a:ext cx="932504" cy="57899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560C4D-5177-49F3-8059-6208890A7A26}">
      <dsp:nvSpPr>
        <dsp:cNvPr id="0" name=""/>
        <dsp:cNvSpPr/>
      </dsp:nvSpPr>
      <dsp:spPr>
        <a:xfrm>
          <a:off x="4436774" y="555"/>
          <a:ext cx="2344139" cy="649528"/>
        </a:xfrm>
        <a:prstGeom prst="roundRect">
          <a:avLst>
            <a:gd name="adj" fmla="val 10000"/>
          </a:avLst>
        </a:prstGeom>
        <a:solidFill>
          <a:schemeClr val="accent2">
            <a:hueOff val="0"/>
            <a:satOff val="0"/>
            <a:lumOff val="0"/>
            <a:alphaOff val="0"/>
          </a:schemeClr>
        </a:solidFill>
        <a:ln w="19050" cap="flat" cmpd="sng" algn="ctr">
          <a:solidFill>
            <a:srgbClr val="00BEE0"/>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rtl="0">
            <a:lnSpc>
              <a:spcPct val="90000"/>
            </a:lnSpc>
            <a:spcBef>
              <a:spcPct val="0"/>
            </a:spcBef>
            <a:spcAft>
              <a:spcPct val="35000"/>
            </a:spcAft>
          </a:pPr>
          <a:r>
            <a:rPr lang="en-US" sz="1800" kern="1200">
              <a:latin typeface="Arial Black" panose="020B0A04020102020204"/>
            </a:rPr>
            <a:t>Chassis Frame</a:t>
          </a:r>
          <a:endParaRPr lang="en-US" sz="1800" kern="1200"/>
        </a:p>
      </dsp:txBody>
      <dsp:txXfrm>
        <a:off x="4455798" y="19579"/>
        <a:ext cx="2306091" cy="611480"/>
      </dsp:txXfrm>
    </dsp:sp>
    <dsp:sp modelId="{C2A3D7F6-AF90-47A3-AF29-CC72CDD06D40}">
      <dsp:nvSpPr>
        <dsp:cNvPr id="0" name=""/>
        <dsp:cNvSpPr/>
      </dsp:nvSpPr>
      <dsp:spPr>
        <a:xfrm rot="5400000">
          <a:off x="5487057" y="666322"/>
          <a:ext cx="243573" cy="292287"/>
        </a:xfrm>
        <a:prstGeom prst="rightArrow">
          <a:avLst>
            <a:gd name="adj1" fmla="val 60000"/>
            <a:gd name="adj2" fmla="val 50000"/>
          </a:avLst>
        </a:prstGeom>
        <a:solidFill>
          <a:schemeClr val="accent2">
            <a:hueOff val="0"/>
            <a:satOff val="0"/>
            <a:lumOff val="0"/>
            <a:alphaOff val="0"/>
          </a:schemeClr>
        </a:solidFill>
        <a:ln>
          <a:solidFill>
            <a:srgbClr val="00BEE0"/>
          </a:solidFill>
        </a:ln>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222250">
            <a:lnSpc>
              <a:spcPct val="90000"/>
            </a:lnSpc>
            <a:spcBef>
              <a:spcPct val="0"/>
            </a:spcBef>
            <a:spcAft>
              <a:spcPct val="35000"/>
            </a:spcAft>
          </a:pPr>
          <a:endParaRPr lang="en-US" sz="500" kern="1200"/>
        </a:p>
      </dsp:txBody>
      <dsp:txXfrm rot="-5400000">
        <a:off x="5521157" y="690679"/>
        <a:ext cx="175373" cy="170501"/>
      </dsp:txXfrm>
    </dsp:sp>
    <dsp:sp modelId="{C004543F-D4B3-400C-918F-EE18FE7D8B04}">
      <dsp:nvSpPr>
        <dsp:cNvPr id="0" name=""/>
        <dsp:cNvSpPr/>
      </dsp:nvSpPr>
      <dsp:spPr>
        <a:xfrm>
          <a:off x="4436774" y="974848"/>
          <a:ext cx="2344139" cy="649528"/>
        </a:xfrm>
        <a:prstGeom prst="roundRect">
          <a:avLst>
            <a:gd name="adj" fmla="val 10000"/>
          </a:avLst>
        </a:prstGeom>
        <a:solidFill>
          <a:srgbClr val="4000EC"/>
        </a:solidFill>
        <a:ln w="19050" cap="flat" cmpd="sng" algn="ctr">
          <a:solidFill>
            <a:srgbClr val="4000EC"/>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rtl="0">
            <a:lnSpc>
              <a:spcPct val="90000"/>
            </a:lnSpc>
            <a:spcBef>
              <a:spcPct val="0"/>
            </a:spcBef>
            <a:spcAft>
              <a:spcPct val="35000"/>
            </a:spcAft>
          </a:pPr>
          <a:r>
            <a:rPr lang="en-US" sz="1800" kern="1200">
              <a:latin typeface="Arial Black" panose="020B0A04020102020204"/>
            </a:rPr>
            <a:t>Custom Brackets</a:t>
          </a:r>
          <a:endParaRPr lang="en-US" sz="1800" kern="1200"/>
        </a:p>
      </dsp:txBody>
      <dsp:txXfrm>
        <a:off x="4455798" y="993872"/>
        <a:ext cx="2306091" cy="611480"/>
      </dsp:txXfrm>
    </dsp:sp>
    <dsp:sp modelId="{C4CF147B-13DD-49FF-92C6-BA8575E6D72E}">
      <dsp:nvSpPr>
        <dsp:cNvPr id="0" name=""/>
        <dsp:cNvSpPr/>
      </dsp:nvSpPr>
      <dsp:spPr>
        <a:xfrm rot="5400000">
          <a:off x="5487057" y="1640615"/>
          <a:ext cx="243573" cy="292287"/>
        </a:xfrm>
        <a:prstGeom prst="rightArrow">
          <a:avLst>
            <a:gd name="adj1" fmla="val 60000"/>
            <a:gd name="adj2" fmla="val 50000"/>
          </a:avLst>
        </a:prstGeom>
        <a:solidFill>
          <a:srgbClr val="4000EC"/>
        </a:solidFill>
        <a:ln>
          <a:solidFill>
            <a:srgbClr val="4000EC"/>
          </a:solidFill>
        </a:ln>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222250">
            <a:lnSpc>
              <a:spcPct val="90000"/>
            </a:lnSpc>
            <a:spcBef>
              <a:spcPct val="0"/>
            </a:spcBef>
            <a:spcAft>
              <a:spcPct val="35000"/>
            </a:spcAft>
          </a:pPr>
          <a:endParaRPr lang="en-US" sz="500" kern="1200"/>
        </a:p>
      </dsp:txBody>
      <dsp:txXfrm rot="-5400000">
        <a:off x="5521157" y="1664972"/>
        <a:ext cx="175373" cy="170501"/>
      </dsp:txXfrm>
    </dsp:sp>
    <dsp:sp modelId="{643FF682-D364-444B-8E3B-A76EDA60D0E4}">
      <dsp:nvSpPr>
        <dsp:cNvPr id="0" name=""/>
        <dsp:cNvSpPr/>
      </dsp:nvSpPr>
      <dsp:spPr>
        <a:xfrm>
          <a:off x="4436774" y="1949141"/>
          <a:ext cx="2344139" cy="649528"/>
        </a:xfrm>
        <a:prstGeom prst="roundRect">
          <a:avLst>
            <a:gd name="adj" fmla="val 10000"/>
          </a:avLst>
        </a:prstGeom>
        <a:solidFill>
          <a:srgbClr val="B9C9DA"/>
        </a:solidFill>
        <a:ln w="19050" cap="flat" cmpd="sng" algn="ctr">
          <a:solidFill>
            <a:srgbClr val="B9C9DA"/>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rtl="0">
            <a:lnSpc>
              <a:spcPct val="90000"/>
            </a:lnSpc>
            <a:spcBef>
              <a:spcPct val="0"/>
            </a:spcBef>
            <a:spcAft>
              <a:spcPct val="35000"/>
            </a:spcAft>
          </a:pPr>
          <a:r>
            <a:rPr lang="en-US" sz="1800" kern="1200">
              <a:latin typeface="Arial Black" panose="020B0A04020102020204"/>
            </a:rPr>
            <a:t>Nuts and Bolts</a:t>
          </a:r>
          <a:endParaRPr lang="en-US" sz="1800" kern="1200"/>
        </a:p>
      </dsp:txBody>
      <dsp:txXfrm>
        <a:off x="4455798" y="1968165"/>
        <a:ext cx="2306091" cy="611480"/>
      </dsp:txXfrm>
    </dsp:sp>
    <dsp:sp modelId="{0548867E-5C95-462E-9C0C-EAD8813B6372}">
      <dsp:nvSpPr>
        <dsp:cNvPr id="0" name=""/>
        <dsp:cNvSpPr/>
      </dsp:nvSpPr>
      <dsp:spPr>
        <a:xfrm rot="5400000">
          <a:off x="5487057" y="2614908"/>
          <a:ext cx="243573" cy="292287"/>
        </a:xfrm>
        <a:prstGeom prst="rightArrow">
          <a:avLst>
            <a:gd name="adj1" fmla="val 60000"/>
            <a:gd name="adj2" fmla="val 50000"/>
          </a:avLst>
        </a:prstGeom>
        <a:solidFill>
          <a:srgbClr val="B9C9DA"/>
        </a:solidFill>
        <a:ln>
          <a:solidFill>
            <a:srgbClr val="B9C9DA"/>
          </a:solidFill>
        </a:ln>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222250">
            <a:lnSpc>
              <a:spcPct val="90000"/>
            </a:lnSpc>
            <a:spcBef>
              <a:spcPct val="0"/>
            </a:spcBef>
            <a:spcAft>
              <a:spcPct val="35000"/>
            </a:spcAft>
          </a:pPr>
          <a:endParaRPr lang="en-US" sz="500" kern="1200"/>
        </a:p>
      </dsp:txBody>
      <dsp:txXfrm rot="-5400000">
        <a:off x="5521157" y="2639265"/>
        <a:ext cx="175373" cy="170501"/>
      </dsp:txXfrm>
    </dsp:sp>
    <dsp:sp modelId="{F3E89197-2A65-4BE5-BC9F-591504A2ED78}">
      <dsp:nvSpPr>
        <dsp:cNvPr id="0" name=""/>
        <dsp:cNvSpPr/>
      </dsp:nvSpPr>
      <dsp:spPr>
        <a:xfrm>
          <a:off x="4436774" y="2923434"/>
          <a:ext cx="2344139" cy="649528"/>
        </a:xfrm>
        <a:prstGeom prst="roundRect">
          <a:avLst>
            <a:gd name="adj" fmla="val 10000"/>
          </a:avLst>
        </a:prstGeom>
        <a:solidFill>
          <a:srgbClr val="FF0000"/>
        </a:solidFill>
        <a:ln w="19050" cap="flat" cmpd="sng" algn="ctr">
          <a:solidFill>
            <a:srgbClr val="FF0000"/>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rtl="0">
            <a:lnSpc>
              <a:spcPct val="90000"/>
            </a:lnSpc>
            <a:spcBef>
              <a:spcPct val="0"/>
            </a:spcBef>
            <a:spcAft>
              <a:spcPct val="35000"/>
            </a:spcAft>
          </a:pPr>
          <a:r>
            <a:rPr lang="en-US" sz="1800" kern="1200">
              <a:latin typeface="Arial Black" panose="020B0A04020102020204"/>
            </a:rPr>
            <a:t>Mast</a:t>
          </a:r>
        </a:p>
      </dsp:txBody>
      <dsp:txXfrm>
        <a:off x="4455798" y="2942458"/>
        <a:ext cx="2306091" cy="611480"/>
      </dsp:txXfrm>
    </dsp:sp>
    <dsp:sp modelId="{18304B07-D35E-4C5F-BFA0-688FA7CF8F06}">
      <dsp:nvSpPr>
        <dsp:cNvPr id="0" name=""/>
        <dsp:cNvSpPr/>
      </dsp:nvSpPr>
      <dsp:spPr>
        <a:xfrm rot="5400000">
          <a:off x="5487057" y="3589201"/>
          <a:ext cx="243573" cy="292287"/>
        </a:xfrm>
        <a:prstGeom prst="rightArrow">
          <a:avLst>
            <a:gd name="adj1" fmla="val 60000"/>
            <a:gd name="adj2" fmla="val 50000"/>
          </a:avLst>
        </a:prstGeom>
        <a:solidFill>
          <a:srgbClr val="FF0000"/>
        </a:solidFill>
        <a:ln>
          <a:solidFill>
            <a:srgbClr val="FF0000"/>
          </a:solidFill>
        </a:ln>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222250">
            <a:lnSpc>
              <a:spcPct val="90000"/>
            </a:lnSpc>
            <a:spcBef>
              <a:spcPct val="0"/>
            </a:spcBef>
            <a:spcAft>
              <a:spcPct val="35000"/>
            </a:spcAft>
          </a:pPr>
          <a:endParaRPr lang="en-US" sz="500" kern="1200"/>
        </a:p>
        <a:p>
          <a:pPr lvl="0" algn="ctr" defTabSz="222250">
            <a:lnSpc>
              <a:spcPct val="90000"/>
            </a:lnSpc>
            <a:spcBef>
              <a:spcPct val="0"/>
            </a:spcBef>
            <a:spcAft>
              <a:spcPct val="35000"/>
            </a:spcAft>
          </a:pPr>
          <a:endParaRPr lang="en-US" sz="500" kern="1200"/>
        </a:p>
      </dsp:txBody>
      <dsp:txXfrm rot="-5400000">
        <a:off x="5521157" y="3613558"/>
        <a:ext cx="175373" cy="170501"/>
      </dsp:txXfrm>
    </dsp:sp>
    <dsp:sp modelId="{1EDBBBF7-9AC8-4068-BE6A-90EAC793BBFF}">
      <dsp:nvSpPr>
        <dsp:cNvPr id="0" name=""/>
        <dsp:cNvSpPr/>
      </dsp:nvSpPr>
      <dsp:spPr>
        <a:xfrm>
          <a:off x="4436774" y="3897728"/>
          <a:ext cx="2344139" cy="649528"/>
        </a:xfrm>
        <a:prstGeom prst="roundRect">
          <a:avLst>
            <a:gd name="adj" fmla="val 10000"/>
          </a:avLst>
        </a:prstGeom>
        <a:solidFill>
          <a:srgbClr val="8EDB2C"/>
        </a:solidFill>
        <a:ln w="19050" cap="flat" cmpd="sng" algn="ctr">
          <a:solidFill>
            <a:srgbClr val="8EDB2C"/>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rtl="0">
            <a:lnSpc>
              <a:spcPct val="90000"/>
            </a:lnSpc>
            <a:spcBef>
              <a:spcPct val="0"/>
            </a:spcBef>
            <a:spcAft>
              <a:spcPct val="35000"/>
            </a:spcAft>
          </a:pPr>
          <a:r>
            <a:rPr lang="en-US" sz="1800" kern="1200">
              <a:latin typeface="Arial Black" panose="020B0A04020102020204"/>
            </a:rPr>
            <a:t>Motor Mounts</a:t>
          </a:r>
        </a:p>
      </dsp:txBody>
      <dsp:txXfrm>
        <a:off x="4455798" y="3916752"/>
        <a:ext cx="2306091" cy="61148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560C4D-5177-49F3-8059-6208890A7A26}">
      <dsp:nvSpPr>
        <dsp:cNvPr id="0" name=""/>
        <dsp:cNvSpPr/>
      </dsp:nvSpPr>
      <dsp:spPr>
        <a:xfrm>
          <a:off x="4436774" y="555"/>
          <a:ext cx="2344139" cy="649528"/>
        </a:xfrm>
        <a:prstGeom prst="roundRect">
          <a:avLst>
            <a:gd name="adj" fmla="val 10000"/>
          </a:avLst>
        </a:prstGeom>
        <a:solidFill>
          <a:schemeClr val="accent2">
            <a:hueOff val="0"/>
            <a:satOff val="0"/>
            <a:lumOff val="0"/>
            <a:alphaOff val="0"/>
          </a:schemeClr>
        </a:solidFill>
        <a:ln w="19050" cap="flat" cmpd="sng" algn="ctr">
          <a:solidFill>
            <a:srgbClr val="00BEE0"/>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rtl="0">
            <a:lnSpc>
              <a:spcPct val="90000"/>
            </a:lnSpc>
            <a:spcBef>
              <a:spcPct val="0"/>
            </a:spcBef>
            <a:spcAft>
              <a:spcPct val="35000"/>
            </a:spcAft>
          </a:pPr>
          <a:r>
            <a:rPr lang="en-US" sz="1800" kern="1200">
              <a:latin typeface="Arial Black" panose="020B0A04020102020204"/>
            </a:rPr>
            <a:t>Chassis Frame</a:t>
          </a:r>
          <a:endParaRPr lang="en-US" sz="1800" kern="1200"/>
        </a:p>
      </dsp:txBody>
      <dsp:txXfrm>
        <a:off x="4455798" y="19579"/>
        <a:ext cx="2306091" cy="611480"/>
      </dsp:txXfrm>
    </dsp:sp>
    <dsp:sp modelId="{C2A3D7F6-AF90-47A3-AF29-CC72CDD06D40}">
      <dsp:nvSpPr>
        <dsp:cNvPr id="0" name=""/>
        <dsp:cNvSpPr/>
      </dsp:nvSpPr>
      <dsp:spPr>
        <a:xfrm rot="5400000">
          <a:off x="5487057" y="666322"/>
          <a:ext cx="243573" cy="292287"/>
        </a:xfrm>
        <a:prstGeom prst="rightArrow">
          <a:avLst>
            <a:gd name="adj1" fmla="val 60000"/>
            <a:gd name="adj2" fmla="val 50000"/>
          </a:avLst>
        </a:prstGeom>
        <a:solidFill>
          <a:schemeClr val="accent2">
            <a:hueOff val="0"/>
            <a:satOff val="0"/>
            <a:lumOff val="0"/>
            <a:alphaOff val="0"/>
          </a:schemeClr>
        </a:solidFill>
        <a:ln>
          <a:solidFill>
            <a:srgbClr val="00BEE0"/>
          </a:solidFill>
        </a:ln>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222250">
            <a:lnSpc>
              <a:spcPct val="90000"/>
            </a:lnSpc>
            <a:spcBef>
              <a:spcPct val="0"/>
            </a:spcBef>
            <a:spcAft>
              <a:spcPct val="35000"/>
            </a:spcAft>
          </a:pPr>
          <a:endParaRPr lang="en-US" sz="500" kern="1200"/>
        </a:p>
      </dsp:txBody>
      <dsp:txXfrm rot="-5400000">
        <a:off x="5521157" y="690679"/>
        <a:ext cx="175373" cy="170501"/>
      </dsp:txXfrm>
    </dsp:sp>
    <dsp:sp modelId="{C004543F-D4B3-400C-918F-EE18FE7D8B04}">
      <dsp:nvSpPr>
        <dsp:cNvPr id="0" name=""/>
        <dsp:cNvSpPr/>
      </dsp:nvSpPr>
      <dsp:spPr>
        <a:xfrm>
          <a:off x="4436774" y="974848"/>
          <a:ext cx="2344139" cy="649528"/>
        </a:xfrm>
        <a:prstGeom prst="roundRect">
          <a:avLst>
            <a:gd name="adj" fmla="val 10000"/>
          </a:avLst>
        </a:prstGeom>
        <a:solidFill>
          <a:srgbClr val="4000EC"/>
        </a:solidFill>
        <a:ln w="19050" cap="flat" cmpd="sng" algn="ctr">
          <a:solidFill>
            <a:srgbClr val="4000EC"/>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rtl="0">
            <a:lnSpc>
              <a:spcPct val="90000"/>
            </a:lnSpc>
            <a:spcBef>
              <a:spcPct val="0"/>
            </a:spcBef>
            <a:spcAft>
              <a:spcPct val="35000"/>
            </a:spcAft>
          </a:pPr>
          <a:r>
            <a:rPr lang="en-US" sz="1800" kern="1200">
              <a:latin typeface="Arial Black" panose="020B0A04020102020204"/>
            </a:rPr>
            <a:t>Custom Brackets</a:t>
          </a:r>
          <a:endParaRPr lang="en-US" sz="1800" kern="1200"/>
        </a:p>
      </dsp:txBody>
      <dsp:txXfrm>
        <a:off x="4455798" y="993872"/>
        <a:ext cx="2306091" cy="611480"/>
      </dsp:txXfrm>
    </dsp:sp>
    <dsp:sp modelId="{C4CF147B-13DD-49FF-92C6-BA8575E6D72E}">
      <dsp:nvSpPr>
        <dsp:cNvPr id="0" name=""/>
        <dsp:cNvSpPr/>
      </dsp:nvSpPr>
      <dsp:spPr>
        <a:xfrm rot="5400000">
          <a:off x="5487057" y="1640615"/>
          <a:ext cx="243573" cy="292287"/>
        </a:xfrm>
        <a:prstGeom prst="rightArrow">
          <a:avLst>
            <a:gd name="adj1" fmla="val 60000"/>
            <a:gd name="adj2" fmla="val 50000"/>
          </a:avLst>
        </a:prstGeom>
        <a:solidFill>
          <a:srgbClr val="4000EC"/>
        </a:solidFill>
        <a:ln>
          <a:solidFill>
            <a:srgbClr val="4000EC"/>
          </a:solidFill>
        </a:ln>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222250">
            <a:lnSpc>
              <a:spcPct val="90000"/>
            </a:lnSpc>
            <a:spcBef>
              <a:spcPct val="0"/>
            </a:spcBef>
            <a:spcAft>
              <a:spcPct val="35000"/>
            </a:spcAft>
          </a:pPr>
          <a:endParaRPr lang="en-US" sz="500" kern="1200"/>
        </a:p>
      </dsp:txBody>
      <dsp:txXfrm rot="-5400000">
        <a:off x="5521157" y="1664972"/>
        <a:ext cx="175373" cy="170501"/>
      </dsp:txXfrm>
    </dsp:sp>
    <dsp:sp modelId="{643FF682-D364-444B-8E3B-A76EDA60D0E4}">
      <dsp:nvSpPr>
        <dsp:cNvPr id="0" name=""/>
        <dsp:cNvSpPr/>
      </dsp:nvSpPr>
      <dsp:spPr>
        <a:xfrm>
          <a:off x="4436774" y="1949141"/>
          <a:ext cx="2344139" cy="649528"/>
        </a:xfrm>
        <a:prstGeom prst="roundRect">
          <a:avLst>
            <a:gd name="adj" fmla="val 10000"/>
          </a:avLst>
        </a:prstGeom>
        <a:solidFill>
          <a:srgbClr val="B9C9DA"/>
        </a:solidFill>
        <a:ln w="19050" cap="flat" cmpd="sng" algn="ctr">
          <a:solidFill>
            <a:srgbClr val="B9C9DA"/>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rtl="0">
            <a:lnSpc>
              <a:spcPct val="90000"/>
            </a:lnSpc>
            <a:spcBef>
              <a:spcPct val="0"/>
            </a:spcBef>
            <a:spcAft>
              <a:spcPct val="35000"/>
            </a:spcAft>
          </a:pPr>
          <a:r>
            <a:rPr lang="en-US" sz="1800" kern="1200">
              <a:latin typeface="Arial Black" panose="020B0A04020102020204"/>
            </a:rPr>
            <a:t>Nuts and Bolts</a:t>
          </a:r>
          <a:endParaRPr lang="en-US" sz="1800" kern="1200"/>
        </a:p>
      </dsp:txBody>
      <dsp:txXfrm>
        <a:off x="4455798" y="1968165"/>
        <a:ext cx="2306091" cy="611480"/>
      </dsp:txXfrm>
    </dsp:sp>
    <dsp:sp modelId="{0548867E-5C95-462E-9C0C-EAD8813B6372}">
      <dsp:nvSpPr>
        <dsp:cNvPr id="0" name=""/>
        <dsp:cNvSpPr/>
      </dsp:nvSpPr>
      <dsp:spPr>
        <a:xfrm rot="5400000">
          <a:off x="5487057" y="2614908"/>
          <a:ext cx="243573" cy="292287"/>
        </a:xfrm>
        <a:prstGeom prst="rightArrow">
          <a:avLst>
            <a:gd name="adj1" fmla="val 60000"/>
            <a:gd name="adj2" fmla="val 50000"/>
          </a:avLst>
        </a:prstGeom>
        <a:solidFill>
          <a:srgbClr val="B9C9DA"/>
        </a:solidFill>
        <a:ln>
          <a:solidFill>
            <a:srgbClr val="B9C9DA"/>
          </a:solidFill>
        </a:ln>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222250">
            <a:lnSpc>
              <a:spcPct val="90000"/>
            </a:lnSpc>
            <a:spcBef>
              <a:spcPct val="0"/>
            </a:spcBef>
            <a:spcAft>
              <a:spcPct val="35000"/>
            </a:spcAft>
          </a:pPr>
          <a:endParaRPr lang="en-US" sz="500" kern="1200"/>
        </a:p>
      </dsp:txBody>
      <dsp:txXfrm rot="-5400000">
        <a:off x="5521157" y="2639265"/>
        <a:ext cx="175373" cy="170501"/>
      </dsp:txXfrm>
    </dsp:sp>
    <dsp:sp modelId="{F3E89197-2A65-4BE5-BC9F-591504A2ED78}">
      <dsp:nvSpPr>
        <dsp:cNvPr id="0" name=""/>
        <dsp:cNvSpPr/>
      </dsp:nvSpPr>
      <dsp:spPr>
        <a:xfrm>
          <a:off x="4436774" y="2923434"/>
          <a:ext cx="2344139" cy="649528"/>
        </a:xfrm>
        <a:prstGeom prst="roundRect">
          <a:avLst>
            <a:gd name="adj" fmla="val 10000"/>
          </a:avLst>
        </a:prstGeom>
        <a:solidFill>
          <a:srgbClr val="FF0000"/>
        </a:solidFill>
        <a:ln w="19050" cap="flat" cmpd="sng" algn="ctr">
          <a:solidFill>
            <a:srgbClr val="FF0000"/>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rtl="0">
            <a:lnSpc>
              <a:spcPct val="90000"/>
            </a:lnSpc>
            <a:spcBef>
              <a:spcPct val="0"/>
            </a:spcBef>
            <a:spcAft>
              <a:spcPct val="35000"/>
            </a:spcAft>
          </a:pPr>
          <a:r>
            <a:rPr lang="en-US" sz="1800" kern="1200">
              <a:latin typeface="Arial Black" panose="020B0A04020102020204"/>
            </a:rPr>
            <a:t>Mast</a:t>
          </a:r>
        </a:p>
      </dsp:txBody>
      <dsp:txXfrm>
        <a:off x="4455798" y="2942458"/>
        <a:ext cx="2306091" cy="611480"/>
      </dsp:txXfrm>
    </dsp:sp>
    <dsp:sp modelId="{18304B07-D35E-4C5F-BFA0-688FA7CF8F06}">
      <dsp:nvSpPr>
        <dsp:cNvPr id="0" name=""/>
        <dsp:cNvSpPr/>
      </dsp:nvSpPr>
      <dsp:spPr>
        <a:xfrm rot="5400000">
          <a:off x="5487057" y="3589201"/>
          <a:ext cx="243573" cy="292287"/>
        </a:xfrm>
        <a:prstGeom prst="rightArrow">
          <a:avLst>
            <a:gd name="adj1" fmla="val 60000"/>
            <a:gd name="adj2" fmla="val 50000"/>
          </a:avLst>
        </a:prstGeom>
        <a:solidFill>
          <a:srgbClr val="FF0000"/>
        </a:solidFill>
        <a:ln>
          <a:solidFill>
            <a:srgbClr val="FF0000"/>
          </a:solidFill>
        </a:ln>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222250">
            <a:lnSpc>
              <a:spcPct val="90000"/>
            </a:lnSpc>
            <a:spcBef>
              <a:spcPct val="0"/>
            </a:spcBef>
            <a:spcAft>
              <a:spcPct val="35000"/>
            </a:spcAft>
          </a:pPr>
          <a:endParaRPr lang="en-US" sz="500" kern="1200"/>
        </a:p>
        <a:p>
          <a:pPr lvl="0" algn="ctr" defTabSz="222250">
            <a:lnSpc>
              <a:spcPct val="90000"/>
            </a:lnSpc>
            <a:spcBef>
              <a:spcPct val="0"/>
            </a:spcBef>
            <a:spcAft>
              <a:spcPct val="35000"/>
            </a:spcAft>
          </a:pPr>
          <a:endParaRPr lang="en-US" sz="500" kern="1200"/>
        </a:p>
      </dsp:txBody>
      <dsp:txXfrm rot="-5400000">
        <a:off x="5521157" y="3613558"/>
        <a:ext cx="175373" cy="170501"/>
      </dsp:txXfrm>
    </dsp:sp>
    <dsp:sp modelId="{1EDBBBF7-9AC8-4068-BE6A-90EAC793BBFF}">
      <dsp:nvSpPr>
        <dsp:cNvPr id="0" name=""/>
        <dsp:cNvSpPr/>
      </dsp:nvSpPr>
      <dsp:spPr>
        <a:xfrm>
          <a:off x="4436774" y="3897728"/>
          <a:ext cx="2344139" cy="649528"/>
        </a:xfrm>
        <a:prstGeom prst="roundRect">
          <a:avLst>
            <a:gd name="adj" fmla="val 10000"/>
          </a:avLst>
        </a:prstGeom>
        <a:solidFill>
          <a:srgbClr val="8EDB2C"/>
        </a:solidFill>
        <a:ln w="19050" cap="flat" cmpd="sng" algn="ctr">
          <a:solidFill>
            <a:srgbClr val="8EDB2C"/>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rtl="0">
            <a:lnSpc>
              <a:spcPct val="90000"/>
            </a:lnSpc>
            <a:spcBef>
              <a:spcPct val="0"/>
            </a:spcBef>
            <a:spcAft>
              <a:spcPct val="35000"/>
            </a:spcAft>
          </a:pPr>
          <a:r>
            <a:rPr lang="en-US" sz="1800" kern="1200">
              <a:latin typeface="Arial Black" panose="020B0A04020102020204"/>
            </a:rPr>
            <a:t>Motor Mounts</a:t>
          </a:r>
        </a:p>
      </dsp:txBody>
      <dsp:txXfrm>
        <a:off x="4455798" y="3916752"/>
        <a:ext cx="2306091" cy="61148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560C4D-5177-49F3-8059-6208890A7A26}">
      <dsp:nvSpPr>
        <dsp:cNvPr id="0" name=""/>
        <dsp:cNvSpPr/>
      </dsp:nvSpPr>
      <dsp:spPr>
        <a:xfrm>
          <a:off x="4436774" y="555"/>
          <a:ext cx="2344139" cy="649528"/>
        </a:xfrm>
        <a:prstGeom prst="roundRect">
          <a:avLst>
            <a:gd name="adj" fmla="val 10000"/>
          </a:avLst>
        </a:prstGeom>
        <a:solidFill>
          <a:schemeClr val="accent2">
            <a:hueOff val="0"/>
            <a:satOff val="0"/>
            <a:lumOff val="0"/>
            <a:alphaOff val="0"/>
          </a:schemeClr>
        </a:solidFill>
        <a:ln w="19050" cap="flat" cmpd="sng" algn="ctr">
          <a:solidFill>
            <a:srgbClr val="00BEE0"/>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rtl="0">
            <a:lnSpc>
              <a:spcPct val="90000"/>
            </a:lnSpc>
            <a:spcBef>
              <a:spcPct val="0"/>
            </a:spcBef>
            <a:spcAft>
              <a:spcPct val="35000"/>
            </a:spcAft>
          </a:pPr>
          <a:r>
            <a:rPr lang="en-US" sz="1800" kern="1200">
              <a:latin typeface="Arial Black" panose="020B0A04020102020204"/>
            </a:rPr>
            <a:t>Chassis Frame</a:t>
          </a:r>
          <a:endParaRPr lang="en-US" sz="1800" kern="1200"/>
        </a:p>
      </dsp:txBody>
      <dsp:txXfrm>
        <a:off x="4455798" y="19579"/>
        <a:ext cx="2306091" cy="611480"/>
      </dsp:txXfrm>
    </dsp:sp>
    <dsp:sp modelId="{C2A3D7F6-AF90-47A3-AF29-CC72CDD06D40}">
      <dsp:nvSpPr>
        <dsp:cNvPr id="0" name=""/>
        <dsp:cNvSpPr/>
      </dsp:nvSpPr>
      <dsp:spPr>
        <a:xfrm rot="5400000">
          <a:off x="5487057" y="666322"/>
          <a:ext cx="243573" cy="292287"/>
        </a:xfrm>
        <a:prstGeom prst="rightArrow">
          <a:avLst>
            <a:gd name="adj1" fmla="val 60000"/>
            <a:gd name="adj2" fmla="val 50000"/>
          </a:avLst>
        </a:prstGeom>
        <a:solidFill>
          <a:schemeClr val="accent2">
            <a:hueOff val="0"/>
            <a:satOff val="0"/>
            <a:lumOff val="0"/>
            <a:alphaOff val="0"/>
          </a:schemeClr>
        </a:solidFill>
        <a:ln>
          <a:solidFill>
            <a:srgbClr val="00BEE0"/>
          </a:solidFill>
        </a:ln>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222250">
            <a:lnSpc>
              <a:spcPct val="90000"/>
            </a:lnSpc>
            <a:spcBef>
              <a:spcPct val="0"/>
            </a:spcBef>
            <a:spcAft>
              <a:spcPct val="35000"/>
            </a:spcAft>
          </a:pPr>
          <a:endParaRPr lang="en-US" sz="500" kern="1200"/>
        </a:p>
      </dsp:txBody>
      <dsp:txXfrm rot="-5400000">
        <a:off x="5521157" y="690679"/>
        <a:ext cx="175373" cy="170501"/>
      </dsp:txXfrm>
    </dsp:sp>
    <dsp:sp modelId="{C004543F-D4B3-400C-918F-EE18FE7D8B04}">
      <dsp:nvSpPr>
        <dsp:cNvPr id="0" name=""/>
        <dsp:cNvSpPr/>
      </dsp:nvSpPr>
      <dsp:spPr>
        <a:xfrm>
          <a:off x="4436774" y="974848"/>
          <a:ext cx="2344139" cy="649528"/>
        </a:xfrm>
        <a:prstGeom prst="roundRect">
          <a:avLst>
            <a:gd name="adj" fmla="val 10000"/>
          </a:avLst>
        </a:prstGeom>
        <a:solidFill>
          <a:srgbClr val="4000EC"/>
        </a:solidFill>
        <a:ln w="19050" cap="flat" cmpd="sng" algn="ctr">
          <a:solidFill>
            <a:srgbClr val="4000EC"/>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rtl="0">
            <a:lnSpc>
              <a:spcPct val="90000"/>
            </a:lnSpc>
            <a:spcBef>
              <a:spcPct val="0"/>
            </a:spcBef>
            <a:spcAft>
              <a:spcPct val="35000"/>
            </a:spcAft>
          </a:pPr>
          <a:r>
            <a:rPr lang="en-US" sz="1800" kern="1200">
              <a:latin typeface="Arial Black" panose="020B0A04020102020204"/>
            </a:rPr>
            <a:t>Custom Brackets</a:t>
          </a:r>
          <a:endParaRPr lang="en-US" sz="1800" kern="1200"/>
        </a:p>
      </dsp:txBody>
      <dsp:txXfrm>
        <a:off x="4455798" y="993872"/>
        <a:ext cx="2306091" cy="611480"/>
      </dsp:txXfrm>
    </dsp:sp>
    <dsp:sp modelId="{C4CF147B-13DD-49FF-92C6-BA8575E6D72E}">
      <dsp:nvSpPr>
        <dsp:cNvPr id="0" name=""/>
        <dsp:cNvSpPr/>
      </dsp:nvSpPr>
      <dsp:spPr>
        <a:xfrm rot="5400000">
          <a:off x="5487057" y="1640615"/>
          <a:ext cx="243573" cy="292287"/>
        </a:xfrm>
        <a:prstGeom prst="rightArrow">
          <a:avLst>
            <a:gd name="adj1" fmla="val 60000"/>
            <a:gd name="adj2" fmla="val 50000"/>
          </a:avLst>
        </a:prstGeom>
        <a:solidFill>
          <a:srgbClr val="4000EC"/>
        </a:solidFill>
        <a:ln>
          <a:solidFill>
            <a:srgbClr val="4000EC"/>
          </a:solidFill>
        </a:ln>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222250">
            <a:lnSpc>
              <a:spcPct val="90000"/>
            </a:lnSpc>
            <a:spcBef>
              <a:spcPct val="0"/>
            </a:spcBef>
            <a:spcAft>
              <a:spcPct val="35000"/>
            </a:spcAft>
          </a:pPr>
          <a:endParaRPr lang="en-US" sz="500" kern="1200"/>
        </a:p>
      </dsp:txBody>
      <dsp:txXfrm rot="-5400000">
        <a:off x="5521157" y="1664972"/>
        <a:ext cx="175373" cy="170501"/>
      </dsp:txXfrm>
    </dsp:sp>
    <dsp:sp modelId="{643FF682-D364-444B-8E3B-A76EDA60D0E4}">
      <dsp:nvSpPr>
        <dsp:cNvPr id="0" name=""/>
        <dsp:cNvSpPr/>
      </dsp:nvSpPr>
      <dsp:spPr>
        <a:xfrm>
          <a:off x="4436774" y="1949141"/>
          <a:ext cx="2344139" cy="649528"/>
        </a:xfrm>
        <a:prstGeom prst="roundRect">
          <a:avLst>
            <a:gd name="adj" fmla="val 10000"/>
          </a:avLst>
        </a:prstGeom>
        <a:solidFill>
          <a:srgbClr val="B9C9DA"/>
        </a:solidFill>
        <a:ln w="19050" cap="flat" cmpd="sng" algn="ctr">
          <a:solidFill>
            <a:srgbClr val="B9C9DA"/>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rtl="0">
            <a:lnSpc>
              <a:spcPct val="90000"/>
            </a:lnSpc>
            <a:spcBef>
              <a:spcPct val="0"/>
            </a:spcBef>
            <a:spcAft>
              <a:spcPct val="35000"/>
            </a:spcAft>
          </a:pPr>
          <a:r>
            <a:rPr lang="en-US" sz="1800" kern="1200">
              <a:latin typeface="Arial Black" panose="020B0A04020102020204"/>
            </a:rPr>
            <a:t>Nuts and Bolts</a:t>
          </a:r>
          <a:endParaRPr lang="en-US" sz="1800" kern="1200"/>
        </a:p>
      </dsp:txBody>
      <dsp:txXfrm>
        <a:off x="4455798" y="1968165"/>
        <a:ext cx="2306091" cy="611480"/>
      </dsp:txXfrm>
    </dsp:sp>
    <dsp:sp modelId="{0548867E-5C95-462E-9C0C-EAD8813B6372}">
      <dsp:nvSpPr>
        <dsp:cNvPr id="0" name=""/>
        <dsp:cNvSpPr/>
      </dsp:nvSpPr>
      <dsp:spPr>
        <a:xfrm rot="5400000">
          <a:off x="5487057" y="2614908"/>
          <a:ext cx="243573" cy="292287"/>
        </a:xfrm>
        <a:prstGeom prst="rightArrow">
          <a:avLst>
            <a:gd name="adj1" fmla="val 60000"/>
            <a:gd name="adj2" fmla="val 50000"/>
          </a:avLst>
        </a:prstGeom>
        <a:solidFill>
          <a:srgbClr val="B9C9DA"/>
        </a:solidFill>
        <a:ln>
          <a:solidFill>
            <a:srgbClr val="B9C9DA"/>
          </a:solidFill>
        </a:ln>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222250">
            <a:lnSpc>
              <a:spcPct val="90000"/>
            </a:lnSpc>
            <a:spcBef>
              <a:spcPct val="0"/>
            </a:spcBef>
            <a:spcAft>
              <a:spcPct val="35000"/>
            </a:spcAft>
          </a:pPr>
          <a:endParaRPr lang="en-US" sz="500" kern="1200"/>
        </a:p>
      </dsp:txBody>
      <dsp:txXfrm rot="-5400000">
        <a:off x="5521157" y="2639265"/>
        <a:ext cx="175373" cy="170501"/>
      </dsp:txXfrm>
    </dsp:sp>
    <dsp:sp modelId="{F3E89197-2A65-4BE5-BC9F-591504A2ED78}">
      <dsp:nvSpPr>
        <dsp:cNvPr id="0" name=""/>
        <dsp:cNvSpPr/>
      </dsp:nvSpPr>
      <dsp:spPr>
        <a:xfrm>
          <a:off x="4436774" y="2923434"/>
          <a:ext cx="2344139" cy="649528"/>
        </a:xfrm>
        <a:prstGeom prst="roundRect">
          <a:avLst>
            <a:gd name="adj" fmla="val 10000"/>
          </a:avLst>
        </a:prstGeom>
        <a:solidFill>
          <a:srgbClr val="FF0000"/>
        </a:solidFill>
        <a:ln w="19050" cap="flat" cmpd="sng" algn="ctr">
          <a:solidFill>
            <a:srgbClr val="FF0000"/>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rtl="0">
            <a:lnSpc>
              <a:spcPct val="90000"/>
            </a:lnSpc>
            <a:spcBef>
              <a:spcPct val="0"/>
            </a:spcBef>
            <a:spcAft>
              <a:spcPct val="35000"/>
            </a:spcAft>
          </a:pPr>
          <a:r>
            <a:rPr lang="en-US" sz="1800" kern="1200">
              <a:latin typeface="Arial Black" panose="020B0A04020102020204"/>
            </a:rPr>
            <a:t>Mast</a:t>
          </a:r>
        </a:p>
      </dsp:txBody>
      <dsp:txXfrm>
        <a:off x="4455798" y="2942458"/>
        <a:ext cx="2306091" cy="611480"/>
      </dsp:txXfrm>
    </dsp:sp>
    <dsp:sp modelId="{18304B07-D35E-4C5F-BFA0-688FA7CF8F06}">
      <dsp:nvSpPr>
        <dsp:cNvPr id="0" name=""/>
        <dsp:cNvSpPr/>
      </dsp:nvSpPr>
      <dsp:spPr>
        <a:xfrm rot="5400000">
          <a:off x="5487057" y="3589201"/>
          <a:ext cx="243573" cy="292287"/>
        </a:xfrm>
        <a:prstGeom prst="rightArrow">
          <a:avLst>
            <a:gd name="adj1" fmla="val 60000"/>
            <a:gd name="adj2" fmla="val 50000"/>
          </a:avLst>
        </a:prstGeom>
        <a:solidFill>
          <a:srgbClr val="FF0000"/>
        </a:solidFill>
        <a:ln>
          <a:solidFill>
            <a:srgbClr val="FF0000"/>
          </a:solidFill>
        </a:ln>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222250">
            <a:lnSpc>
              <a:spcPct val="90000"/>
            </a:lnSpc>
            <a:spcBef>
              <a:spcPct val="0"/>
            </a:spcBef>
            <a:spcAft>
              <a:spcPct val="35000"/>
            </a:spcAft>
          </a:pPr>
          <a:endParaRPr lang="en-US" sz="500" kern="1200"/>
        </a:p>
        <a:p>
          <a:pPr lvl="0" algn="ctr" defTabSz="222250">
            <a:lnSpc>
              <a:spcPct val="90000"/>
            </a:lnSpc>
            <a:spcBef>
              <a:spcPct val="0"/>
            </a:spcBef>
            <a:spcAft>
              <a:spcPct val="35000"/>
            </a:spcAft>
          </a:pPr>
          <a:endParaRPr lang="en-US" sz="500" kern="1200"/>
        </a:p>
      </dsp:txBody>
      <dsp:txXfrm rot="-5400000">
        <a:off x="5521157" y="3613558"/>
        <a:ext cx="175373" cy="170501"/>
      </dsp:txXfrm>
    </dsp:sp>
    <dsp:sp modelId="{1EDBBBF7-9AC8-4068-BE6A-90EAC793BBFF}">
      <dsp:nvSpPr>
        <dsp:cNvPr id="0" name=""/>
        <dsp:cNvSpPr/>
      </dsp:nvSpPr>
      <dsp:spPr>
        <a:xfrm>
          <a:off x="4436774" y="3897728"/>
          <a:ext cx="2344139" cy="649528"/>
        </a:xfrm>
        <a:prstGeom prst="roundRect">
          <a:avLst>
            <a:gd name="adj" fmla="val 10000"/>
          </a:avLst>
        </a:prstGeom>
        <a:solidFill>
          <a:srgbClr val="8EDB2C"/>
        </a:solidFill>
        <a:ln w="19050" cap="flat" cmpd="sng" algn="ctr">
          <a:solidFill>
            <a:srgbClr val="8EDB2C"/>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rtl="0">
            <a:lnSpc>
              <a:spcPct val="90000"/>
            </a:lnSpc>
            <a:spcBef>
              <a:spcPct val="0"/>
            </a:spcBef>
            <a:spcAft>
              <a:spcPct val="35000"/>
            </a:spcAft>
          </a:pPr>
          <a:r>
            <a:rPr lang="en-US" sz="1800" kern="1200">
              <a:latin typeface="Arial Black" panose="020B0A04020102020204"/>
            </a:rPr>
            <a:t>Motor Mounts</a:t>
          </a:r>
        </a:p>
      </dsp:txBody>
      <dsp:txXfrm>
        <a:off x="4455798" y="3916752"/>
        <a:ext cx="2306091" cy="61148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560C4D-5177-49F3-8059-6208890A7A26}">
      <dsp:nvSpPr>
        <dsp:cNvPr id="0" name=""/>
        <dsp:cNvSpPr/>
      </dsp:nvSpPr>
      <dsp:spPr>
        <a:xfrm>
          <a:off x="4436774" y="555"/>
          <a:ext cx="2344139" cy="649528"/>
        </a:xfrm>
        <a:prstGeom prst="roundRect">
          <a:avLst>
            <a:gd name="adj" fmla="val 10000"/>
          </a:avLst>
        </a:prstGeom>
        <a:solidFill>
          <a:schemeClr val="accent2">
            <a:hueOff val="0"/>
            <a:satOff val="0"/>
            <a:lumOff val="0"/>
            <a:alphaOff val="0"/>
          </a:schemeClr>
        </a:solidFill>
        <a:ln w="19050" cap="flat" cmpd="sng" algn="ctr">
          <a:solidFill>
            <a:srgbClr val="00BEE0"/>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rtl="0">
            <a:lnSpc>
              <a:spcPct val="90000"/>
            </a:lnSpc>
            <a:spcBef>
              <a:spcPct val="0"/>
            </a:spcBef>
            <a:spcAft>
              <a:spcPct val="35000"/>
            </a:spcAft>
          </a:pPr>
          <a:r>
            <a:rPr lang="en-US" sz="1800" kern="1200">
              <a:latin typeface="Arial Black" panose="020B0A04020102020204"/>
            </a:rPr>
            <a:t>Chassis Frame</a:t>
          </a:r>
          <a:endParaRPr lang="en-US" sz="1800" kern="1200"/>
        </a:p>
      </dsp:txBody>
      <dsp:txXfrm>
        <a:off x="4455798" y="19579"/>
        <a:ext cx="2306091" cy="611480"/>
      </dsp:txXfrm>
    </dsp:sp>
    <dsp:sp modelId="{C2A3D7F6-AF90-47A3-AF29-CC72CDD06D40}">
      <dsp:nvSpPr>
        <dsp:cNvPr id="0" name=""/>
        <dsp:cNvSpPr/>
      </dsp:nvSpPr>
      <dsp:spPr>
        <a:xfrm rot="5400000">
          <a:off x="5487057" y="666322"/>
          <a:ext cx="243573" cy="292287"/>
        </a:xfrm>
        <a:prstGeom prst="rightArrow">
          <a:avLst>
            <a:gd name="adj1" fmla="val 60000"/>
            <a:gd name="adj2" fmla="val 50000"/>
          </a:avLst>
        </a:prstGeom>
        <a:solidFill>
          <a:schemeClr val="accent2">
            <a:hueOff val="0"/>
            <a:satOff val="0"/>
            <a:lumOff val="0"/>
            <a:alphaOff val="0"/>
          </a:schemeClr>
        </a:solidFill>
        <a:ln>
          <a:solidFill>
            <a:srgbClr val="00BEE0"/>
          </a:solidFill>
        </a:ln>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222250">
            <a:lnSpc>
              <a:spcPct val="90000"/>
            </a:lnSpc>
            <a:spcBef>
              <a:spcPct val="0"/>
            </a:spcBef>
            <a:spcAft>
              <a:spcPct val="35000"/>
            </a:spcAft>
          </a:pPr>
          <a:endParaRPr lang="en-US" sz="500" kern="1200"/>
        </a:p>
      </dsp:txBody>
      <dsp:txXfrm rot="-5400000">
        <a:off x="5521157" y="690679"/>
        <a:ext cx="175373" cy="170501"/>
      </dsp:txXfrm>
    </dsp:sp>
    <dsp:sp modelId="{C004543F-D4B3-400C-918F-EE18FE7D8B04}">
      <dsp:nvSpPr>
        <dsp:cNvPr id="0" name=""/>
        <dsp:cNvSpPr/>
      </dsp:nvSpPr>
      <dsp:spPr>
        <a:xfrm>
          <a:off x="4436774" y="974848"/>
          <a:ext cx="2344139" cy="649528"/>
        </a:xfrm>
        <a:prstGeom prst="roundRect">
          <a:avLst>
            <a:gd name="adj" fmla="val 10000"/>
          </a:avLst>
        </a:prstGeom>
        <a:solidFill>
          <a:srgbClr val="4000EC"/>
        </a:solidFill>
        <a:ln w="19050" cap="flat" cmpd="sng" algn="ctr">
          <a:solidFill>
            <a:srgbClr val="4000EC"/>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rtl="0">
            <a:lnSpc>
              <a:spcPct val="90000"/>
            </a:lnSpc>
            <a:spcBef>
              <a:spcPct val="0"/>
            </a:spcBef>
            <a:spcAft>
              <a:spcPct val="35000"/>
            </a:spcAft>
          </a:pPr>
          <a:r>
            <a:rPr lang="en-US" sz="1800" kern="1200">
              <a:latin typeface="Arial Black" panose="020B0A04020102020204"/>
            </a:rPr>
            <a:t>Custom Brackets</a:t>
          </a:r>
          <a:endParaRPr lang="en-US" sz="1800" kern="1200"/>
        </a:p>
      </dsp:txBody>
      <dsp:txXfrm>
        <a:off x="4455798" y="993872"/>
        <a:ext cx="2306091" cy="611480"/>
      </dsp:txXfrm>
    </dsp:sp>
    <dsp:sp modelId="{C4CF147B-13DD-49FF-92C6-BA8575E6D72E}">
      <dsp:nvSpPr>
        <dsp:cNvPr id="0" name=""/>
        <dsp:cNvSpPr/>
      </dsp:nvSpPr>
      <dsp:spPr>
        <a:xfrm rot="5400000">
          <a:off x="5487057" y="1640615"/>
          <a:ext cx="243573" cy="292287"/>
        </a:xfrm>
        <a:prstGeom prst="rightArrow">
          <a:avLst>
            <a:gd name="adj1" fmla="val 60000"/>
            <a:gd name="adj2" fmla="val 50000"/>
          </a:avLst>
        </a:prstGeom>
        <a:solidFill>
          <a:srgbClr val="4000EC"/>
        </a:solidFill>
        <a:ln>
          <a:solidFill>
            <a:srgbClr val="4000EC"/>
          </a:solidFill>
        </a:ln>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222250">
            <a:lnSpc>
              <a:spcPct val="90000"/>
            </a:lnSpc>
            <a:spcBef>
              <a:spcPct val="0"/>
            </a:spcBef>
            <a:spcAft>
              <a:spcPct val="35000"/>
            </a:spcAft>
          </a:pPr>
          <a:endParaRPr lang="en-US" sz="500" kern="1200"/>
        </a:p>
      </dsp:txBody>
      <dsp:txXfrm rot="-5400000">
        <a:off x="5521157" y="1664972"/>
        <a:ext cx="175373" cy="170501"/>
      </dsp:txXfrm>
    </dsp:sp>
    <dsp:sp modelId="{643FF682-D364-444B-8E3B-A76EDA60D0E4}">
      <dsp:nvSpPr>
        <dsp:cNvPr id="0" name=""/>
        <dsp:cNvSpPr/>
      </dsp:nvSpPr>
      <dsp:spPr>
        <a:xfrm>
          <a:off x="4436774" y="1949141"/>
          <a:ext cx="2344139" cy="649528"/>
        </a:xfrm>
        <a:prstGeom prst="roundRect">
          <a:avLst>
            <a:gd name="adj" fmla="val 10000"/>
          </a:avLst>
        </a:prstGeom>
        <a:solidFill>
          <a:srgbClr val="B9C9DA"/>
        </a:solidFill>
        <a:ln w="19050" cap="flat" cmpd="sng" algn="ctr">
          <a:solidFill>
            <a:srgbClr val="B9C9DA"/>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rtl="0">
            <a:lnSpc>
              <a:spcPct val="90000"/>
            </a:lnSpc>
            <a:spcBef>
              <a:spcPct val="0"/>
            </a:spcBef>
            <a:spcAft>
              <a:spcPct val="35000"/>
            </a:spcAft>
          </a:pPr>
          <a:r>
            <a:rPr lang="en-US" sz="1800" kern="1200">
              <a:latin typeface="Arial Black" panose="020B0A04020102020204"/>
            </a:rPr>
            <a:t>Nuts and Bolts</a:t>
          </a:r>
          <a:endParaRPr lang="en-US" sz="1800" kern="1200"/>
        </a:p>
      </dsp:txBody>
      <dsp:txXfrm>
        <a:off x="4455798" y="1968165"/>
        <a:ext cx="2306091" cy="611480"/>
      </dsp:txXfrm>
    </dsp:sp>
    <dsp:sp modelId="{0548867E-5C95-462E-9C0C-EAD8813B6372}">
      <dsp:nvSpPr>
        <dsp:cNvPr id="0" name=""/>
        <dsp:cNvSpPr/>
      </dsp:nvSpPr>
      <dsp:spPr>
        <a:xfrm rot="5400000">
          <a:off x="5487057" y="2614908"/>
          <a:ext cx="243573" cy="292287"/>
        </a:xfrm>
        <a:prstGeom prst="rightArrow">
          <a:avLst>
            <a:gd name="adj1" fmla="val 60000"/>
            <a:gd name="adj2" fmla="val 50000"/>
          </a:avLst>
        </a:prstGeom>
        <a:solidFill>
          <a:srgbClr val="B9C9DA"/>
        </a:solidFill>
        <a:ln>
          <a:solidFill>
            <a:srgbClr val="B9C9DA"/>
          </a:solidFill>
        </a:ln>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222250">
            <a:lnSpc>
              <a:spcPct val="90000"/>
            </a:lnSpc>
            <a:spcBef>
              <a:spcPct val="0"/>
            </a:spcBef>
            <a:spcAft>
              <a:spcPct val="35000"/>
            </a:spcAft>
          </a:pPr>
          <a:endParaRPr lang="en-US" sz="500" kern="1200"/>
        </a:p>
      </dsp:txBody>
      <dsp:txXfrm rot="-5400000">
        <a:off x="5521157" y="2639265"/>
        <a:ext cx="175373" cy="170501"/>
      </dsp:txXfrm>
    </dsp:sp>
    <dsp:sp modelId="{F3E89197-2A65-4BE5-BC9F-591504A2ED78}">
      <dsp:nvSpPr>
        <dsp:cNvPr id="0" name=""/>
        <dsp:cNvSpPr/>
      </dsp:nvSpPr>
      <dsp:spPr>
        <a:xfrm>
          <a:off x="4436774" y="2923434"/>
          <a:ext cx="2344139" cy="649528"/>
        </a:xfrm>
        <a:prstGeom prst="roundRect">
          <a:avLst>
            <a:gd name="adj" fmla="val 10000"/>
          </a:avLst>
        </a:prstGeom>
        <a:solidFill>
          <a:srgbClr val="FF0000"/>
        </a:solidFill>
        <a:ln w="19050" cap="flat" cmpd="sng" algn="ctr">
          <a:solidFill>
            <a:srgbClr val="FF0000"/>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rtl="0">
            <a:lnSpc>
              <a:spcPct val="90000"/>
            </a:lnSpc>
            <a:spcBef>
              <a:spcPct val="0"/>
            </a:spcBef>
            <a:spcAft>
              <a:spcPct val="35000"/>
            </a:spcAft>
          </a:pPr>
          <a:r>
            <a:rPr lang="en-US" sz="1800" kern="1200">
              <a:latin typeface="Arial Black" panose="020B0A04020102020204"/>
            </a:rPr>
            <a:t>Mast</a:t>
          </a:r>
        </a:p>
      </dsp:txBody>
      <dsp:txXfrm>
        <a:off x="4455798" y="2942458"/>
        <a:ext cx="2306091" cy="611480"/>
      </dsp:txXfrm>
    </dsp:sp>
    <dsp:sp modelId="{18304B07-D35E-4C5F-BFA0-688FA7CF8F06}">
      <dsp:nvSpPr>
        <dsp:cNvPr id="0" name=""/>
        <dsp:cNvSpPr/>
      </dsp:nvSpPr>
      <dsp:spPr>
        <a:xfrm rot="5400000">
          <a:off x="5487057" y="3589201"/>
          <a:ext cx="243573" cy="292287"/>
        </a:xfrm>
        <a:prstGeom prst="rightArrow">
          <a:avLst>
            <a:gd name="adj1" fmla="val 60000"/>
            <a:gd name="adj2" fmla="val 50000"/>
          </a:avLst>
        </a:prstGeom>
        <a:solidFill>
          <a:srgbClr val="FF0000"/>
        </a:solidFill>
        <a:ln>
          <a:solidFill>
            <a:srgbClr val="FF0000"/>
          </a:solidFill>
        </a:ln>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222250">
            <a:lnSpc>
              <a:spcPct val="90000"/>
            </a:lnSpc>
            <a:spcBef>
              <a:spcPct val="0"/>
            </a:spcBef>
            <a:spcAft>
              <a:spcPct val="35000"/>
            </a:spcAft>
          </a:pPr>
          <a:endParaRPr lang="en-US" sz="500" kern="1200"/>
        </a:p>
        <a:p>
          <a:pPr lvl="0" algn="ctr" defTabSz="222250">
            <a:lnSpc>
              <a:spcPct val="90000"/>
            </a:lnSpc>
            <a:spcBef>
              <a:spcPct val="0"/>
            </a:spcBef>
            <a:spcAft>
              <a:spcPct val="35000"/>
            </a:spcAft>
          </a:pPr>
          <a:endParaRPr lang="en-US" sz="500" kern="1200"/>
        </a:p>
      </dsp:txBody>
      <dsp:txXfrm rot="-5400000">
        <a:off x="5521157" y="3613558"/>
        <a:ext cx="175373" cy="170501"/>
      </dsp:txXfrm>
    </dsp:sp>
    <dsp:sp modelId="{1EDBBBF7-9AC8-4068-BE6A-90EAC793BBFF}">
      <dsp:nvSpPr>
        <dsp:cNvPr id="0" name=""/>
        <dsp:cNvSpPr/>
      </dsp:nvSpPr>
      <dsp:spPr>
        <a:xfrm>
          <a:off x="4436774" y="3897728"/>
          <a:ext cx="2344139" cy="649528"/>
        </a:xfrm>
        <a:prstGeom prst="roundRect">
          <a:avLst>
            <a:gd name="adj" fmla="val 10000"/>
          </a:avLst>
        </a:prstGeom>
        <a:solidFill>
          <a:srgbClr val="8EDB2C"/>
        </a:solidFill>
        <a:ln w="19050" cap="flat" cmpd="sng" algn="ctr">
          <a:solidFill>
            <a:srgbClr val="8EDB2C"/>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rtl="0">
            <a:lnSpc>
              <a:spcPct val="90000"/>
            </a:lnSpc>
            <a:spcBef>
              <a:spcPct val="0"/>
            </a:spcBef>
            <a:spcAft>
              <a:spcPct val="35000"/>
            </a:spcAft>
          </a:pPr>
          <a:r>
            <a:rPr lang="en-US" sz="1800" kern="1200">
              <a:latin typeface="Arial Black" panose="020B0A04020102020204"/>
            </a:rPr>
            <a:t>Motor Mounts</a:t>
          </a:r>
        </a:p>
      </dsp:txBody>
      <dsp:txXfrm>
        <a:off x="4455798" y="3916752"/>
        <a:ext cx="2306091" cy="61148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560C4D-5177-49F3-8059-6208890A7A26}">
      <dsp:nvSpPr>
        <dsp:cNvPr id="0" name=""/>
        <dsp:cNvSpPr/>
      </dsp:nvSpPr>
      <dsp:spPr>
        <a:xfrm>
          <a:off x="4436774" y="555"/>
          <a:ext cx="2344139" cy="649528"/>
        </a:xfrm>
        <a:prstGeom prst="roundRect">
          <a:avLst>
            <a:gd name="adj" fmla="val 10000"/>
          </a:avLst>
        </a:prstGeom>
        <a:solidFill>
          <a:schemeClr val="accent2">
            <a:hueOff val="0"/>
            <a:satOff val="0"/>
            <a:lumOff val="0"/>
            <a:alphaOff val="0"/>
          </a:schemeClr>
        </a:solidFill>
        <a:ln w="19050" cap="flat" cmpd="sng" algn="ctr">
          <a:solidFill>
            <a:srgbClr val="00BEE0"/>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rtl="0">
            <a:lnSpc>
              <a:spcPct val="90000"/>
            </a:lnSpc>
            <a:spcBef>
              <a:spcPct val="0"/>
            </a:spcBef>
            <a:spcAft>
              <a:spcPct val="35000"/>
            </a:spcAft>
          </a:pPr>
          <a:r>
            <a:rPr lang="en-US" sz="1800" kern="1200">
              <a:latin typeface="Arial Black" panose="020B0A04020102020204"/>
            </a:rPr>
            <a:t>Chassis Frame</a:t>
          </a:r>
          <a:endParaRPr lang="en-US" sz="1800" kern="1200"/>
        </a:p>
      </dsp:txBody>
      <dsp:txXfrm>
        <a:off x="4455798" y="19579"/>
        <a:ext cx="2306091" cy="611480"/>
      </dsp:txXfrm>
    </dsp:sp>
    <dsp:sp modelId="{C2A3D7F6-AF90-47A3-AF29-CC72CDD06D40}">
      <dsp:nvSpPr>
        <dsp:cNvPr id="0" name=""/>
        <dsp:cNvSpPr/>
      </dsp:nvSpPr>
      <dsp:spPr>
        <a:xfrm rot="5400000">
          <a:off x="5487057" y="666322"/>
          <a:ext cx="243573" cy="292287"/>
        </a:xfrm>
        <a:prstGeom prst="rightArrow">
          <a:avLst>
            <a:gd name="adj1" fmla="val 60000"/>
            <a:gd name="adj2" fmla="val 50000"/>
          </a:avLst>
        </a:prstGeom>
        <a:solidFill>
          <a:schemeClr val="accent2">
            <a:hueOff val="0"/>
            <a:satOff val="0"/>
            <a:lumOff val="0"/>
            <a:alphaOff val="0"/>
          </a:schemeClr>
        </a:solidFill>
        <a:ln>
          <a:solidFill>
            <a:srgbClr val="00BEE0"/>
          </a:solidFill>
        </a:ln>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222250">
            <a:lnSpc>
              <a:spcPct val="90000"/>
            </a:lnSpc>
            <a:spcBef>
              <a:spcPct val="0"/>
            </a:spcBef>
            <a:spcAft>
              <a:spcPct val="35000"/>
            </a:spcAft>
          </a:pPr>
          <a:endParaRPr lang="en-US" sz="500" kern="1200"/>
        </a:p>
      </dsp:txBody>
      <dsp:txXfrm rot="-5400000">
        <a:off x="5521157" y="690679"/>
        <a:ext cx="175373" cy="170501"/>
      </dsp:txXfrm>
    </dsp:sp>
    <dsp:sp modelId="{C004543F-D4B3-400C-918F-EE18FE7D8B04}">
      <dsp:nvSpPr>
        <dsp:cNvPr id="0" name=""/>
        <dsp:cNvSpPr/>
      </dsp:nvSpPr>
      <dsp:spPr>
        <a:xfrm>
          <a:off x="4436774" y="974848"/>
          <a:ext cx="2344139" cy="649528"/>
        </a:xfrm>
        <a:prstGeom prst="roundRect">
          <a:avLst>
            <a:gd name="adj" fmla="val 10000"/>
          </a:avLst>
        </a:prstGeom>
        <a:solidFill>
          <a:srgbClr val="4000EC"/>
        </a:solidFill>
        <a:ln w="19050" cap="flat" cmpd="sng" algn="ctr">
          <a:solidFill>
            <a:srgbClr val="4000EC"/>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rtl="0">
            <a:lnSpc>
              <a:spcPct val="90000"/>
            </a:lnSpc>
            <a:spcBef>
              <a:spcPct val="0"/>
            </a:spcBef>
            <a:spcAft>
              <a:spcPct val="35000"/>
            </a:spcAft>
          </a:pPr>
          <a:r>
            <a:rPr lang="en-US" sz="1800" kern="1200">
              <a:latin typeface="Arial Black" panose="020B0A04020102020204"/>
            </a:rPr>
            <a:t>Custom Brackets</a:t>
          </a:r>
          <a:endParaRPr lang="en-US" sz="1800" kern="1200"/>
        </a:p>
      </dsp:txBody>
      <dsp:txXfrm>
        <a:off x="4455798" y="993872"/>
        <a:ext cx="2306091" cy="611480"/>
      </dsp:txXfrm>
    </dsp:sp>
    <dsp:sp modelId="{C4CF147B-13DD-49FF-92C6-BA8575E6D72E}">
      <dsp:nvSpPr>
        <dsp:cNvPr id="0" name=""/>
        <dsp:cNvSpPr/>
      </dsp:nvSpPr>
      <dsp:spPr>
        <a:xfrm rot="5400000">
          <a:off x="5487057" y="1640615"/>
          <a:ext cx="243573" cy="292287"/>
        </a:xfrm>
        <a:prstGeom prst="rightArrow">
          <a:avLst>
            <a:gd name="adj1" fmla="val 60000"/>
            <a:gd name="adj2" fmla="val 50000"/>
          </a:avLst>
        </a:prstGeom>
        <a:solidFill>
          <a:srgbClr val="4000EC"/>
        </a:solidFill>
        <a:ln>
          <a:solidFill>
            <a:srgbClr val="4000EC"/>
          </a:solidFill>
        </a:ln>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222250">
            <a:lnSpc>
              <a:spcPct val="90000"/>
            </a:lnSpc>
            <a:spcBef>
              <a:spcPct val="0"/>
            </a:spcBef>
            <a:spcAft>
              <a:spcPct val="35000"/>
            </a:spcAft>
          </a:pPr>
          <a:endParaRPr lang="en-US" sz="500" kern="1200"/>
        </a:p>
      </dsp:txBody>
      <dsp:txXfrm rot="-5400000">
        <a:off x="5521157" y="1664972"/>
        <a:ext cx="175373" cy="170501"/>
      </dsp:txXfrm>
    </dsp:sp>
    <dsp:sp modelId="{643FF682-D364-444B-8E3B-A76EDA60D0E4}">
      <dsp:nvSpPr>
        <dsp:cNvPr id="0" name=""/>
        <dsp:cNvSpPr/>
      </dsp:nvSpPr>
      <dsp:spPr>
        <a:xfrm>
          <a:off x="4436774" y="1949141"/>
          <a:ext cx="2344139" cy="649528"/>
        </a:xfrm>
        <a:prstGeom prst="roundRect">
          <a:avLst>
            <a:gd name="adj" fmla="val 10000"/>
          </a:avLst>
        </a:prstGeom>
        <a:solidFill>
          <a:srgbClr val="B9C9DA"/>
        </a:solidFill>
        <a:ln w="19050" cap="flat" cmpd="sng" algn="ctr">
          <a:solidFill>
            <a:srgbClr val="B9C9DA"/>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rtl="0">
            <a:lnSpc>
              <a:spcPct val="90000"/>
            </a:lnSpc>
            <a:spcBef>
              <a:spcPct val="0"/>
            </a:spcBef>
            <a:spcAft>
              <a:spcPct val="35000"/>
            </a:spcAft>
          </a:pPr>
          <a:r>
            <a:rPr lang="en-US" sz="1800" kern="1200">
              <a:latin typeface="Arial Black" panose="020B0A04020102020204"/>
            </a:rPr>
            <a:t>Nuts and Bolts</a:t>
          </a:r>
          <a:endParaRPr lang="en-US" sz="1800" kern="1200"/>
        </a:p>
      </dsp:txBody>
      <dsp:txXfrm>
        <a:off x="4455798" y="1968165"/>
        <a:ext cx="2306091" cy="611480"/>
      </dsp:txXfrm>
    </dsp:sp>
    <dsp:sp modelId="{0548867E-5C95-462E-9C0C-EAD8813B6372}">
      <dsp:nvSpPr>
        <dsp:cNvPr id="0" name=""/>
        <dsp:cNvSpPr/>
      </dsp:nvSpPr>
      <dsp:spPr>
        <a:xfrm rot="5400000">
          <a:off x="5487057" y="2614908"/>
          <a:ext cx="243573" cy="292287"/>
        </a:xfrm>
        <a:prstGeom prst="rightArrow">
          <a:avLst>
            <a:gd name="adj1" fmla="val 60000"/>
            <a:gd name="adj2" fmla="val 50000"/>
          </a:avLst>
        </a:prstGeom>
        <a:solidFill>
          <a:srgbClr val="B9C9DA"/>
        </a:solidFill>
        <a:ln>
          <a:solidFill>
            <a:srgbClr val="B9C9DA"/>
          </a:solidFill>
        </a:ln>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222250">
            <a:lnSpc>
              <a:spcPct val="90000"/>
            </a:lnSpc>
            <a:spcBef>
              <a:spcPct val="0"/>
            </a:spcBef>
            <a:spcAft>
              <a:spcPct val="35000"/>
            </a:spcAft>
          </a:pPr>
          <a:endParaRPr lang="en-US" sz="500" kern="1200"/>
        </a:p>
      </dsp:txBody>
      <dsp:txXfrm rot="-5400000">
        <a:off x="5521157" y="2639265"/>
        <a:ext cx="175373" cy="170501"/>
      </dsp:txXfrm>
    </dsp:sp>
    <dsp:sp modelId="{F3E89197-2A65-4BE5-BC9F-591504A2ED78}">
      <dsp:nvSpPr>
        <dsp:cNvPr id="0" name=""/>
        <dsp:cNvSpPr/>
      </dsp:nvSpPr>
      <dsp:spPr>
        <a:xfrm>
          <a:off x="4436774" y="2923434"/>
          <a:ext cx="2344139" cy="649528"/>
        </a:xfrm>
        <a:prstGeom prst="roundRect">
          <a:avLst>
            <a:gd name="adj" fmla="val 10000"/>
          </a:avLst>
        </a:prstGeom>
        <a:solidFill>
          <a:srgbClr val="FF0000"/>
        </a:solidFill>
        <a:ln w="19050" cap="flat" cmpd="sng" algn="ctr">
          <a:solidFill>
            <a:srgbClr val="FF0000"/>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rtl="0">
            <a:lnSpc>
              <a:spcPct val="90000"/>
            </a:lnSpc>
            <a:spcBef>
              <a:spcPct val="0"/>
            </a:spcBef>
            <a:spcAft>
              <a:spcPct val="35000"/>
            </a:spcAft>
          </a:pPr>
          <a:r>
            <a:rPr lang="en-US" sz="1800" kern="1200">
              <a:latin typeface="Arial Black" panose="020B0A04020102020204"/>
            </a:rPr>
            <a:t>Mast</a:t>
          </a:r>
        </a:p>
      </dsp:txBody>
      <dsp:txXfrm>
        <a:off x="4455798" y="2942458"/>
        <a:ext cx="2306091" cy="611480"/>
      </dsp:txXfrm>
    </dsp:sp>
    <dsp:sp modelId="{18304B07-D35E-4C5F-BFA0-688FA7CF8F06}">
      <dsp:nvSpPr>
        <dsp:cNvPr id="0" name=""/>
        <dsp:cNvSpPr/>
      </dsp:nvSpPr>
      <dsp:spPr>
        <a:xfrm rot="5400000">
          <a:off x="5487057" y="3589201"/>
          <a:ext cx="243573" cy="292287"/>
        </a:xfrm>
        <a:prstGeom prst="rightArrow">
          <a:avLst>
            <a:gd name="adj1" fmla="val 60000"/>
            <a:gd name="adj2" fmla="val 50000"/>
          </a:avLst>
        </a:prstGeom>
        <a:solidFill>
          <a:srgbClr val="FF0000"/>
        </a:solidFill>
        <a:ln>
          <a:solidFill>
            <a:srgbClr val="FF0000"/>
          </a:solidFill>
        </a:ln>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222250">
            <a:lnSpc>
              <a:spcPct val="90000"/>
            </a:lnSpc>
            <a:spcBef>
              <a:spcPct val="0"/>
            </a:spcBef>
            <a:spcAft>
              <a:spcPct val="35000"/>
            </a:spcAft>
          </a:pPr>
          <a:endParaRPr lang="en-US" sz="500" kern="1200"/>
        </a:p>
        <a:p>
          <a:pPr lvl="0" algn="ctr" defTabSz="222250">
            <a:lnSpc>
              <a:spcPct val="90000"/>
            </a:lnSpc>
            <a:spcBef>
              <a:spcPct val="0"/>
            </a:spcBef>
            <a:spcAft>
              <a:spcPct val="35000"/>
            </a:spcAft>
          </a:pPr>
          <a:endParaRPr lang="en-US" sz="500" kern="1200"/>
        </a:p>
      </dsp:txBody>
      <dsp:txXfrm rot="-5400000">
        <a:off x="5521157" y="3613558"/>
        <a:ext cx="175373" cy="170501"/>
      </dsp:txXfrm>
    </dsp:sp>
    <dsp:sp modelId="{1EDBBBF7-9AC8-4068-BE6A-90EAC793BBFF}">
      <dsp:nvSpPr>
        <dsp:cNvPr id="0" name=""/>
        <dsp:cNvSpPr/>
      </dsp:nvSpPr>
      <dsp:spPr>
        <a:xfrm>
          <a:off x="4436774" y="3897728"/>
          <a:ext cx="2344139" cy="649528"/>
        </a:xfrm>
        <a:prstGeom prst="roundRect">
          <a:avLst>
            <a:gd name="adj" fmla="val 10000"/>
          </a:avLst>
        </a:prstGeom>
        <a:solidFill>
          <a:srgbClr val="8EDB2C"/>
        </a:solidFill>
        <a:ln w="19050" cap="flat" cmpd="sng" algn="ctr">
          <a:solidFill>
            <a:srgbClr val="8EDB2C"/>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rtl="0">
            <a:lnSpc>
              <a:spcPct val="90000"/>
            </a:lnSpc>
            <a:spcBef>
              <a:spcPct val="0"/>
            </a:spcBef>
            <a:spcAft>
              <a:spcPct val="35000"/>
            </a:spcAft>
          </a:pPr>
          <a:r>
            <a:rPr lang="en-US" sz="1800" kern="1200">
              <a:latin typeface="Arial Black" panose="020B0A04020102020204"/>
            </a:rPr>
            <a:t>Motor Mounts</a:t>
          </a:r>
        </a:p>
      </dsp:txBody>
      <dsp:txXfrm>
        <a:off x="4455798" y="3916752"/>
        <a:ext cx="2306091" cy="61148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E02A4C2-37F4-48F8-A8BD-08DED737AA29}">
      <dsp:nvSpPr>
        <dsp:cNvPr id="0" name=""/>
        <dsp:cNvSpPr/>
      </dsp:nvSpPr>
      <dsp:spPr>
        <a:xfrm>
          <a:off x="3325" y="56726"/>
          <a:ext cx="3242667" cy="489600"/>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69088" rIns="120904" bIns="69088" numCol="1" spcCol="1270" anchor="ctr" anchorCtr="0">
          <a:noAutofit/>
        </a:bodyPr>
        <a:lstStyle/>
        <a:p>
          <a:pPr lvl="0" algn="ctr" defTabSz="755650" rtl="0">
            <a:lnSpc>
              <a:spcPct val="90000"/>
            </a:lnSpc>
            <a:spcBef>
              <a:spcPct val="0"/>
            </a:spcBef>
            <a:spcAft>
              <a:spcPct val="35000"/>
            </a:spcAft>
          </a:pPr>
          <a:r>
            <a:rPr lang="en-US" sz="1700" kern="1200">
              <a:latin typeface="Arial Black" panose="020B0A04020102020204"/>
            </a:rPr>
            <a:t> Differential Drive</a:t>
          </a:r>
          <a:endParaRPr lang="en-US" sz="1700" kern="1200"/>
        </a:p>
      </dsp:txBody>
      <dsp:txXfrm>
        <a:off x="3325" y="56726"/>
        <a:ext cx="3242667" cy="489600"/>
      </dsp:txXfrm>
    </dsp:sp>
    <dsp:sp modelId="{B81F0763-EFF2-4790-9467-F110BF61A063}">
      <dsp:nvSpPr>
        <dsp:cNvPr id="0" name=""/>
        <dsp:cNvSpPr/>
      </dsp:nvSpPr>
      <dsp:spPr>
        <a:xfrm>
          <a:off x="3325" y="546326"/>
          <a:ext cx="3242667" cy="2165547"/>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0678" tIns="90678" rIns="120904" bIns="136017" numCol="1" spcCol="1270" anchor="t" anchorCtr="0">
          <a:noAutofit/>
        </a:bodyPr>
        <a:lstStyle/>
        <a:p>
          <a:pPr marL="171450" lvl="1" indent="-171450" algn="l" defTabSz="755650" rtl="0">
            <a:lnSpc>
              <a:spcPct val="90000"/>
            </a:lnSpc>
            <a:spcBef>
              <a:spcPct val="0"/>
            </a:spcBef>
            <a:spcAft>
              <a:spcPct val="15000"/>
            </a:spcAft>
            <a:buChar char="•"/>
          </a:pPr>
          <a:r>
            <a:rPr lang="en-US" sz="1700" kern="1200">
              <a:latin typeface="Arial Black" panose="020B0A04020102020204"/>
            </a:rPr>
            <a:t> Rear wheels will dictate speed and direction.</a:t>
          </a:r>
          <a:endParaRPr lang="en-US" sz="1700" kern="1200"/>
        </a:p>
      </dsp:txBody>
      <dsp:txXfrm>
        <a:off x="3325" y="546326"/>
        <a:ext cx="3242667" cy="2165547"/>
      </dsp:txXfrm>
    </dsp:sp>
    <dsp:sp modelId="{90B93827-F1B2-4EA7-AC6F-656192D05D54}">
      <dsp:nvSpPr>
        <dsp:cNvPr id="0" name=""/>
        <dsp:cNvSpPr/>
      </dsp:nvSpPr>
      <dsp:spPr>
        <a:xfrm>
          <a:off x="3699966" y="56726"/>
          <a:ext cx="3242667" cy="489600"/>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69088" rIns="120904" bIns="69088" numCol="1" spcCol="1270" anchor="ctr" anchorCtr="0">
          <a:noAutofit/>
        </a:bodyPr>
        <a:lstStyle/>
        <a:p>
          <a:pPr lvl="0" algn="ctr" defTabSz="755650" rtl="0">
            <a:lnSpc>
              <a:spcPct val="90000"/>
            </a:lnSpc>
            <a:spcBef>
              <a:spcPct val="0"/>
            </a:spcBef>
            <a:spcAft>
              <a:spcPct val="35000"/>
            </a:spcAft>
          </a:pPr>
          <a:r>
            <a:rPr lang="en-US" sz="1700" kern="1200">
              <a:latin typeface="Arial Black" panose="020B0A04020102020204"/>
            </a:rPr>
            <a:t> Materials</a:t>
          </a:r>
          <a:endParaRPr lang="en-US" sz="1700" kern="1200"/>
        </a:p>
      </dsp:txBody>
      <dsp:txXfrm>
        <a:off x="3699966" y="56726"/>
        <a:ext cx="3242667" cy="489600"/>
      </dsp:txXfrm>
    </dsp:sp>
    <dsp:sp modelId="{5257A446-1439-4CA1-86E8-63B6AE6DF255}">
      <dsp:nvSpPr>
        <dsp:cNvPr id="0" name=""/>
        <dsp:cNvSpPr/>
      </dsp:nvSpPr>
      <dsp:spPr>
        <a:xfrm>
          <a:off x="3699966" y="546326"/>
          <a:ext cx="3242667" cy="2165547"/>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0678" tIns="90678" rIns="120904" bIns="136017" numCol="1" spcCol="1270" anchor="t" anchorCtr="0">
          <a:noAutofit/>
        </a:bodyPr>
        <a:lstStyle/>
        <a:p>
          <a:pPr marL="171450" lvl="1" indent="-171450" algn="l" defTabSz="755650" rtl="0">
            <a:lnSpc>
              <a:spcPct val="90000"/>
            </a:lnSpc>
            <a:spcBef>
              <a:spcPct val="0"/>
            </a:spcBef>
            <a:spcAft>
              <a:spcPct val="15000"/>
            </a:spcAft>
            <a:buChar char="•"/>
          </a:pPr>
          <a:r>
            <a:rPr lang="en-US" sz="1700" kern="1200">
              <a:latin typeface="Arial Black" panose="020B0A04020102020204"/>
            </a:rPr>
            <a:t> 2 DC Gear motors with encoders</a:t>
          </a:r>
          <a:endParaRPr lang="en-US" sz="1700" kern="1200"/>
        </a:p>
        <a:p>
          <a:pPr marL="171450" lvl="1" indent="-171450" algn="l" defTabSz="755650" rtl="0">
            <a:lnSpc>
              <a:spcPct val="90000"/>
            </a:lnSpc>
            <a:spcBef>
              <a:spcPct val="0"/>
            </a:spcBef>
            <a:spcAft>
              <a:spcPct val="15000"/>
            </a:spcAft>
            <a:buChar char="•"/>
          </a:pPr>
          <a:r>
            <a:rPr lang="en-US" sz="1700" kern="1200">
              <a:latin typeface="Arial Black" panose="020B0A04020102020204"/>
            </a:rPr>
            <a:t> 2 6-inch diameter tires </a:t>
          </a:r>
          <a:endParaRPr lang="en-US" sz="1700" kern="1200"/>
        </a:p>
        <a:p>
          <a:pPr marL="171450" lvl="1" indent="-171450" algn="l" defTabSz="755650" rtl="0">
            <a:lnSpc>
              <a:spcPct val="90000"/>
            </a:lnSpc>
            <a:spcBef>
              <a:spcPct val="0"/>
            </a:spcBef>
            <a:spcAft>
              <a:spcPct val="15000"/>
            </a:spcAft>
            <a:buChar char="•"/>
          </a:pPr>
          <a:r>
            <a:rPr lang="en-US" sz="1700" kern="1200">
              <a:latin typeface="Arial Black" panose="020B0A04020102020204"/>
            </a:rPr>
            <a:t> 2 caster wheels</a:t>
          </a:r>
        </a:p>
      </dsp:txBody>
      <dsp:txXfrm>
        <a:off x="3699966" y="546326"/>
        <a:ext cx="3242667" cy="2165547"/>
      </dsp:txXfrm>
    </dsp:sp>
    <dsp:sp modelId="{211A4798-A3EC-4088-84CD-284B328D50FB}">
      <dsp:nvSpPr>
        <dsp:cNvPr id="0" name=""/>
        <dsp:cNvSpPr/>
      </dsp:nvSpPr>
      <dsp:spPr>
        <a:xfrm>
          <a:off x="7396607" y="56726"/>
          <a:ext cx="3242667" cy="489600"/>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69088" rIns="120904" bIns="69088" numCol="1" spcCol="1270" anchor="ctr" anchorCtr="0">
          <a:noAutofit/>
        </a:bodyPr>
        <a:lstStyle/>
        <a:p>
          <a:pPr lvl="0" algn="ctr" defTabSz="755650" rtl="0">
            <a:lnSpc>
              <a:spcPct val="90000"/>
            </a:lnSpc>
            <a:spcBef>
              <a:spcPct val="0"/>
            </a:spcBef>
            <a:spcAft>
              <a:spcPct val="35000"/>
            </a:spcAft>
          </a:pPr>
          <a:r>
            <a:rPr lang="en-US" sz="1700" kern="1200">
              <a:latin typeface="Arial Black" panose="020B0A04020102020204"/>
            </a:rPr>
            <a:t> Validation</a:t>
          </a:r>
          <a:endParaRPr lang="en-US" sz="1700" kern="1200"/>
        </a:p>
      </dsp:txBody>
      <dsp:txXfrm>
        <a:off x="7396607" y="56726"/>
        <a:ext cx="3242667" cy="489600"/>
      </dsp:txXfrm>
    </dsp:sp>
    <dsp:sp modelId="{51AFEEB1-493B-4098-B3F2-8D14E01D0455}">
      <dsp:nvSpPr>
        <dsp:cNvPr id="0" name=""/>
        <dsp:cNvSpPr/>
      </dsp:nvSpPr>
      <dsp:spPr>
        <a:xfrm>
          <a:off x="7396607" y="546326"/>
          <a:ext cx="3242667" cy="2165547"/>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0678" tIns="90678" rIns="120904" bIns="136017" numCol="1" spcCol="1270" anchor="t" anchorCtr="0">
          <a:noAutofit/>
        </a:bodyPr>
        <a:lstStyle/>
        <a:p>
          <a:pPr marL="171450" lvl="1" indent="-171450" algn="l" defTabSz="755650" rtl="0">
            <a:lnSpc>
              <a:spcPct val="90000"/>
            </a:lnSpc>
            <a:spcBef>
              <a:spcPct val="0"/>
            </a:spcBef>
            <a:spcAft>
              <a:spcPct val="15000"/>
            </a:spcAft>
            <a:buChar char="•"/>
          </a:pPr>
          <a:r>
            <a:rPr lang="en-US" sz="1700" kern="1200">
              <a:latin typeface="Arial Black" panose="020B0A04020102020204"/>
            </a:rPr>
            <a:t> Due to delayed deliveries of materials caused by external forces both the ME and ECE teams decided to pursue this specific form of drive train </a:t>
          </a:r>
          <a:endParaRPr lang="en-US" sz="1700" kern="1200"/>
        </a:p>
      </dsp:txBody>
      <dsp:txXfrm>
        <a:off x="7396607" y="546326"/>
        <a:ext cx="3242667" cy="2165547"/>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6BAFA12-11A5-404D-859A-3682759E89DA}">
      <dsp:nvSpPr>
        <dsp:cNvPr id="0" name=""/>
        <dsp:cNvSpPr/>
      </dsp:nvSpPr>
      <dsp:spPr>
        <a:xfrm>
          <a:off x="3219" y="2763501"/>
          <a:ext cx="2562008" cy="2113121"/>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22860" rIns="22860" bIns="22860" numCol="1" spcCol="1270" anchor="t" anchorCtr="0">
          <a:noAutofit/>
        </a:bodyPr>
        <a:lstStyle/>
        <a:p>
          <a:pPr marL="114300" lvl="1" indent="-114300" algn="l" defTabSz="533400" rtl="0">
            <a:lnSpc>
              <a:spcPct val="90000"/>
            </a:lnSpc>
            <a:spcBef>
              <a:spcPct val="0"/>
            </a:spcBef>
            <a:spcAft>
              <a:spcPct val="15000"/>
            </a:spcAft>
            <a:buChar char="•"/>
          </a:pPr>
          <a:r>
            <a:rPr lang="en-US" sz="1200" kern="1200">
              <a:latin typeface="Arial Black" panose="020B0A04020102020204"/>
            </a:rPr>
            <a:t> User provides desired package</a:t>
          </a:r>
          <a:endParaRPr lang="en-US" sz="1200" kern="1200"/>
        </a:p>
        <a:p>
          <a:pPr marL="114300" lvl="1" indent="-114300" algn="l" defTabSz="533400" rtl="0">
            <a:lnSpc>
              <a:spcPct val="90000"/>
            </a:lnSpc>
            <a:spcBef>
              <a:spcPct val="0"/>
            </a:spcBef>
            <a:spcAft>
              <a:spcPct val="15000"/>
            </a:spcAft>
            <a:buChar char="•"/>
          </a:pPr>
          <a:r>
            <a:rPr lang="en-US" sz="1200" kern="1200">
              <a:latin typeface="Arial Black" panose="020B0A04020102020204"/>
            </a:rPr>
            <a:t>Node JS is used to deliver python scripts to PI</a:t>
          </a:r>
          <a:endParaRPr lang="en-US" sz="1200" kern="1200"/>
        </a:p>
      </dsp:txBody>
      <dsp:txXfrm>
        <a:off x="51848" y="2812130"/>
        <a:ext cx="2464750" cy="1563051"/>
      </dsp:txXfrm>
    </dsp:sp>
    <dsp:sp modelId="{669F3E2F-ECEB-470A-AC0A-DBCA8F194C57}">
      <dsp:nvSpPr>
        <dsp:cNvPr id="0" name=""/>
        <dsp:cNvSpPr/>
      </dsp:nvSpPr>
      <dsp:spPr>
        <a:xfrm>
          <a:off x="1494053" y="3450136"/>
          <a:ext cx="2554550" cy="2554550"/>
        </a:xfrm>
        <a:prstGeom prst="leftCircularArrow">
          <a:avLst>
            <a:gd name="adj1" fmla="val 2101"/>
            <a:gd name="adj2" fmla="val 252354"/>
            <a:gd name="adj3" fmla="val 2027865"/>
            <a:gd name="adj4" fmla="val 9024489"/>
            <a:gd name="adj5" fmla="val 245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81232E2-0DEA-4E86-8616-4ECBB762553A}">
      <dsp:nvSpPr>
        <dsp:cNvPr id="0" name=""/>
        <dsp:cNvSpPr/>
      </dsp:nvSpPr>
      <dsp:spPr>
        <a:xfrm>
          <a:off x="572554" y="4423811"/>
          <a:ext cx="2277341" cy="90562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0480" rIns="45720" bIns="30480" numCol="1" spcCol="1270" anchor="ctr" anchorCtr="0">
          <a:noAutofit/>
        </a:bodyPr>
        <a:lstStyle/>
        <a:p>
          <a:pPr lvl="0" algn="ctr" defTabSz="1066800" rtl="0">
            <a:lnSpc>
              <a:spcPct val="90000"/>
            </a:lnSpc>
            <a:spcBef>
              <a:spcPct val="0"/>
            </a:spcBef>
            <a:spcAft>
              <a:spcPct val="35000"/>
            </a:spcAft>
          </a:pPr>
          <a:r>
            <a:rPr lang="en-US" sz="2400" kern="1200">
              <a:latin typeface="Arial Black" panose="020B0A04020102020204"/>
            </a:rPr>
            <a:t>Web browser</a:t>
          </a:r>
          <a:endParaRPr lang="en-US" sz="2400" kern="1200"/>
        </a:p>
      </dsp:txBody>
      <dsp:txXfrm>
        <a:off x="599079" y="4450336"/>
        <a:ext cx="2224291" cy="852573"/>
      </dsp:txXfrm>
    </dsp:sp>
    <dsp:sp modelId="{ADD20532-F6D6-4FD3-8D05-F11BCF388DF9}">
      <dsp:nvSpPr>
        <dsp:cNvPr id="0" name=""/>
        <dsp:cNvSpPr/>
      </dsp:nvSpPr>
      <dsp:spPr>
        <a:xfrm>
          <a:off x="3105528" y="2763501"/>
          <a:ext cx="2562008" cy="2113121"/>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22860" rIns="22860" bIns="22860" numCol="1" spcCol="1270" anchor="t" anchorCtr="0">
          <a:noAutofit/>
        </a:bodyPr>
        <a:lstStyle/>
        <a:p>
          <a:pPr marL="114300" lvl="1" indent="-114300" algn="l" defTabSz="533400" rtl="0">
            <a:lnSpc>
              <a:spcPct val="90000"/>
            </a:lnSpc>
            <a:spcBef>
              <a:spcPct val="0"/>
            </a:spcBef>
            <a:spcAft>
              <a:spcPct val="15000"/>
            </a:spcAft>
            <a:buChar char="•"/>
          </a:pPr>
          <a:r>
            <a:rPr lang="en-US" sz="1200" kern="1200">
              <a:latin typeface="Arial Black" panose="020B0A04020102020204"/>
            </a:rPr>
            <a:t> Personal web server set up onto it</a:t>
          </a:r>
        </a:p>
        <a:p>
          <a:pPr marL="114300" lvl="1" indent="-114300" algn="l" defTabSz="533400">
            <a:lnSpc>
              <a:spcPct val="90000"/>
            </a:lnSpc>
            <a:spcBef>
              <a:spcPct val="0"/>
            </a:spcBef>
            <a:spcAft>
              <a:spcPct val="15000"/>
            </a:spcAft>
            <a:buChar char="•"/>
          </a:pPr>
          <a:r>
            <a:rPr lang="en-US" sz="1200" kern="1200">
              <a:latin typeface="Arial Black" panose="020B0A04020102020204"/>
            </a:rPr>
            <a:t>Python scripts call the Arduino using I/O or input/output</a:t>
          </a:r>
          <a:endParaRPr lang="en-US" sz="1200" kern="1200"/>
        </a:p>
        <a:p>
          <a:pPr marL="114300" lvl="1" indent="-114300" algn="l" defTabSz="533400" rtl="0">
            <a:lnSpc>
              <a:spcPct val="90000"/>
            </a:lnSpc>
            <a:spcBef>
              <a:spcPct val="0"/>
            </a:spcBef>
            <a:spcAft>
              <a:spcPct val="15000"/>
            </a:spcAft>
            <a:buChar char="•"/>
          </a:pPr>
          <a:r>
            <a:rPr lang="en-US" sz="1200" kern="1200">
              <a:latin typeface="Arial Black" panose="020B0A04020102020204"/>
            </a:rPr>
            <a:t>Pi Camera captures information from QR codes</a:t>
          </a:r>
        </a:p>
      </dsp:txBody>
      <dsp:txXfrm>
        <a:off x="3154157" y="3264942"/>
        <a:ext cx="2464750" cy="1563051"/>
      </dsp:txXfrm>
    </dsp:sp>
    <dsp:sp modelId="{3530ABDA-2F8E-44C2-97B4-5C2A65B67737}">
      <dsp:nvSpPr>
        <dsp:cNvPr id="0" name=""/>
        <dsp:cNvSpPr/>
      </dsp:nvSpPr>
      <dsp:spPr>
        <a:xfrm>
          <a:off x="4575012" y="1552584"/>
          <a:ext cx="2881918" cy="2881918"/>
        </a:xfrm>
        <a:prstGeom prst="circularArrow">
          <a:avLst>
            <a:gd name="adj1" fmla="val 1863"/>
            <a:gd name="adj2" fmla="val 222472"/>
            <a:gd name="adj3" fmla="val 19602017"/>
            <a:gd name="adj4" fmla="val 12575511"/>
            <a:gd name="adj5" fmla="val 2173"/>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C7DFA27B-752E-4ED0-BAF8-CD0563D254DA}">
      <dsp:nvSpPr>
        <dsp:cNvPr id="0" name=""/>
        <dsp:cNvSpPr/>
      </dsp:nvSpPr>
      <dsp:spPr>
        <a:xfrm>
          <a:off x="3674864" y="2310690"/>
          <a:ext cx="2277341" cy="90562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0480" rIns="45720" bIns="30480" numCol="1" spcCol="1270" anchor="ctr" anchorCtr="0">
          <a:noAutofit/>
        </a:bodyPr>
        <a:lstStyle/>
        <a:p>
          <a:pPr lvl="0" algn="ctr" defTabSz="1066800" rtl="0">
            <a:lnSpc>
              <a:spcPct val="90000"/>
            </a:lnSpc>
            <a:spcBef>
              <a:spcPct val="0"/>
            </a:spcBef>
            <a:spcAft>
              <a:spcPct val="35000"/>
            </a:spcAft>
          </a:pPr>
          <a:r>
            <a:rPr lang="en-US" sz="2400" kern="1200">
              <a:latin typeface="Arial Black" panose="020B0A04020102020204"/>
            </a:rPr>
            <a:t> Raspberry Pi</a:t>
          </a:r>
          <a:endParaRPr lang="en-US" sz="2400" kern="1200"/>
        </a:p>
      </dsp:txBody>
      <dsp:txXfrm>
        <a:off x="3701389" y="2337215"/>
        <a:ext cx="2224291" cy="852573"/>
      </dsp:txXfrm>
    </dsp:sp>
    <dsp:sp modelId="{3FC2C1B2-53F1-42E7-BC92-3A2549C5F189}">
      <dsp:nvSpPr>
        <dsp:cNvPr id="0" name=""/>
        <dsp:cNvSpPr/>
      </dsp:nvSpPr>
      <dsp:spPr>
        <a:xfrm>
          <a:off x="6207838" y="2763501"/>
          <a:ext cx="2562008" cy="2113121"/>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22860" rIns="22860" bIns="22860" numCol="1" spcCol="1270" anchor="t" anchorCtr="0">
          <a:noAutofit/>
        </a:bodyPr>
        <a:lstStyle/>
        <a:p>
          <a:pPr marL="114300" lvl="1" indent="-114300" algn="l" defTabSz="533400" rtl="0">
            <a:lnSpc>
              <a:spcPct val="90000"/>
            </a:lnSpc>
            <a:spcBef>
              <a:spcPct val="0"/>
            </a:spcBef>
            <a:spcAft>
              <a:spcPct val="15000"/>
            </a:spcAft>
            <a:buChar char="•"/>
          </a:pPr>
          <a:r>
            <a:rPr lang="en-US" sz="1200" kern="1200">
              <a:latin typeface="Arial Black" panose="020B0A04020102020204"/>
            </a:rPr>
            <a:t> Compiled from C to control motor encoders resulting in desired navigation.</a:t>
          </a:r>
          <a:endParaRPr lang="en-US" sz="1200" kern="1200"/>
        </a:p>
      </dsp:txBody>
      <dsp:txXfrm>
        <a:off x="6256467" y="2812130"/>
        <a:ext cx="2464750" cy="1563051"/>
      </dsp:txXfrm>
    </dsp:sp>
    <dsp:sp modelId="{2449512D-E22A-4E60-AD3B-62047C80DFB5}">
      <dsp:nvSpPr>
        <dsp:cNvPr id="0" name=""/>
        <dsp:cNvSpPr/>
      </dsp:nvSpPr>
      <dsp:spPr>
        <a:xfrm>
          <a:off x="6777173" y="4423811"/>
          <a:ext cx="2277341" cy="90562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0480" rIns="45720" bIns="30480" numCol="1" spcCol="1270" anchor="ctr" anchorCtr="0">
          <a:noAutofit/>
        </a:bodyPr>
        <a:lstStyle/>
        <a:p>
          <a:pPr lvl="0" algn="ctr" defTabSz="1066800">
            <a:lnSpc>
              <a:spcPct val="90000"/>
            </a:lnSpc>
            <a:spcBef>
              <a:spcPct val="0"/>
            </a:spcBef>
            <a:spcAft>
              <a:spcPct val="35000"/>
            </a:spcAft>
          </a:pPr>
          <a:r>
            <a:rPr lang="en-US" sz="2400" kern="1200">
              <a:latin typeface="Arial Black" panose="020B0A04020102020204"/>
            </a:rPr>
            <a:t>Arduino</a:t>
          </a:r>
          <a:endParaRPr lang="en-US" sz="2400" kern="1200"/>
        </a:p>
      </dsp:txBody>
      <dsp:txXfrm>
        <a:off x="6803698" y="4450336"/>
        <a:ext cx="2224291" cy="852573"/>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0E4CCCE-CF3B-4E59-ABBF-2ED7985730E7}">
      <dsp:nvSpPr>
        <dsp:cNvPr id="0" name=""/>
        <dsp:cNvSpPr/>
      </dsp:nvSpPr>
      <dsp:spPr>
        <a:xfrm>
          <a:off x="6591362" y="2521624"/>
          <a:ext cx="671243" cy="319451"/>
        </a:xfrm>
        <a:custGeom>
          <a:avLst/>
          <a:gdLst/>
          <a:ahLst/>
          <a:cxnLst/>
          <a:rect l="0" t="0" r="0" b="0"/>
          <a:pathLst>
            <a:path>
              <a:moveTo>
                <a:pt x="0" y="0"/>
              </a:moveTo>
              <a:lnTo>
                <a:pt x="0" y="217696"/>
              </a:lnTo>
              <a:lnTo>
                <a:pt x="671243" y="217696"/>
              </a:lnTo>
              <a:lnTo>
                <a:pt x="671243" y="319451"/>
              </a:lnTo>
            </a:path>
          </a:pathLst>
        </a:custGeom>
        <a:noFill/>
        <a:ln w="12700" cap="flat" cmpd="sng" algn="ctr">
          <a:solidFill>
            <a:schemeClr val="accent3">
              <a:tint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0F61B12-1621-46DB-BFDD-B0939EBD966B}">
      <dsp:nvSpPr>
        <dsp:cNvPr id="0" name=""/>
        <dsp:cNvSpPr/>
      </dsp:nvSpPr>
      <dsp:spPr>
        <a:xfrm>
          <a:off x="5920118" y="2521624"/>
          <a:ext cx="671243" cy="319451"/>
        </a:xfrm>
        <a:custGeom>
          <a:avLst/>
          <a:gdLst/>
          <a:ahLst/>
          <a:cxnLst/>
          <a:rect l="0" t="0" r="0" b="0"/>
          <a:pathLst>
            <a:path>
              <a:moveTo>
                <a:pt x="671243" y="0"/>
              </a:moveTo>
              <a:lnTo>
                <a:pt x="671243" y="217696"/>
              </a:lnTo>
              <a:lnTo>
                <a:pt x="0" y="217696"/>
              </a:lnTo>
              <a:lnTo>
                <a:pt x="0" y="319451"/>
              </a:lnTo>
            </a:path>
          </a:pathLst>
        </a:custGeom>
        <a:noFill/>
        <a:ln w="12700" cap="flat" cmpd="sng" algn="ctr">
          <a:solidFill>
            <a:schemeClr val="accent3">
              <a:tint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A91350F-FA75-4A56-A07F-961C6BAA4451}">
      <dsp:nvSpPr>
        <dsp:cNvPr id="0" name=""/>
        <dsp:cNvSpPr/>
      </dsp:nvSpPr>
      <dsp:spPr>
        <a:xfrm>
          <a:off x="3906387" y="1504689"/>
          <a:ext cx="2684975" cy="319451"/>
        </a:xfrm>
        <a:custGeom>
          <a:avLst/>
          <a:gdLst/>
          <a:ahLst/>
          <a:cxnLst/>
          <a:rect l="0" t="0" r="0" b="0"/>
          <a:pathLst>
            <a:path>
              <a:moveTo>
                <a:pt x="0" y="0"/>
              </a:moveTo>
              <a:lnTo>
                <a:pt x="0" y="217696"/>
              </a:lnTo>
              <a:lnTo>
                <a:pt x="2684975" y="217696"/>
              </a:lnTo>
              <a:lnTo>
                <a:pt x="2684975" y="319451"/>
              </a:lnTo>
            </a:path>
          </a:pathLst>
        </a:custGeom>
        <a:noFill/>
        <a:ln w="12700" cap="flat" cmpd="sng" algn="ctr">
          <a:solidFill>
            <a:schemeClr val="accent3">
              <a:tint val="99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5D1160C-793A-4836-AE9A-7D31767AECB4}">
      <dsp:nvSpPr>
        <dsp:cNvPr id="0" name=""/>
        <dsp:cNvSpPr/>
      </dsp:nvSpPr>
      <dsp:spPr>
        <a:xfrm>
          <a:off x="3906387" y="2521624"/>
          <a:ext cx="671243" cy="319451"/>
        </a:xfrm>
        <a:custGeom>
          <a:avLst/>
          <a:gdLst/>
          <a:ahLst/>
          <a:cxnLst/>
          <a:rect l="0" t="0" r="0" b="0"/>
          <a:pathLst>
            <a:path>
              <a:moveTo>
                <a:pt x="0" y="0"/>
              </a:moveTo>
              <a:lnTo>
                <a:pt x="0" y="217696"/>
              </a:lnTo>
              <a:lnTo>
                <a:pt x="671243" y="217696"/>
              </a:lnTo>
              <a:lnTo>
                <a:pt x="671243" y="319451"/>
              </a:lnTo>
            </a:path>
          </a:pathLst>
        </a:custGeom>
        <a:noFill/>
        <a:ln w="12700" cap="flat" cmpd="sng" algn="ctr">
          <a:solidFill>
            <a:schemeClr val="accent3">
              <a:tint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DACC7EB-BC4C-4949-884F-045C379D1B2F}">
      <dsp:nvSpPr>
        <dsp:cNvPr id="0" name=""/>
        <dsp:cNvSpPr/>
      </dsp:nvSpPr>
      <dsp:spPr>
        <a:xfrm>
          <a:off x="3235143" y="2521624"/>
          <a:ext cx="671243" cy="319451"/>
        </a:xfrm>
        <a:custGeom>
          <a:avLst/>
          <a:gdLst/>
          <a:ahLst/>
          <a:cxnLst/>
          <a:rect l="0" t="0" r="0" b="0"/>
          <a:pathLst>
            <a:path>
              <a:moveTo>
                <a:pt x="671243" y="0"/>
              </a:moveTo>
              <a:lnTo>
                <a:pt x="671243" y="217696"/>
              </a:lnTo>
              <a:lnTo>
                <a:pt x="0" y="217696"/>
              </a:lnTo>
              <a:lnTo>
                <a:pt x="0" y="319451"/>
              </a:lnTo>
            </a:path>
          </a:pathLst>
        </a:custGeom>
        <a:noFill/>
        <a:ln w="12700" cap="flat" cmpd="sng" algn="ctr">
          <a:solidFill>
            <a:schemeClr val="accent3">
              <a:tint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B20BF4E-A196-44B6-846A-B86C10376901}">
      <dsp:nvSpPr>
        <dsp:cNvPr id="0" name=""/>
        <dsp:cNvSpPr/>
      </dsp:nvSpPr>
      <dsp:spPr>
        <a:xfrm>
          <a:off x="3860667" y="1504689"/>
          <a:ext cx="91440" cy="319451"/>
        </a:xfrm>
        <a:custGeom>
          <a:avLst/>
          <a:gdLst/>
          <a:ahLst/>
          <a:cxnLst/>
          <a:rect l="0" t="0" r="0" b="0"/>
          <a:pathLst>
            <a:path>
              <a:moveTo>
                <a:pt x="45720" y="0"/>
              </a:moveTo>
              <a:lnTo>
                <a:pt x="45720" y="319451"/>
              </a:lnTo>
            </a:path>
          </a:pathLst>
        </a:custGeom>
        <a:noFill/>
        <a:ln w="12700" cap="flat" cmpd="sng" algn="ctr">
          <a:solidFill>
            <a:schemeClr val="accent3">
              <a:tint val="99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8D84734-0111-4967-A293-92C76974550B}">
      <dsp:nvSpPr>
        <dsp:cNvPr id="0" name=""/>
        <dsp:cNvSpPr/>
      </dsp:nvSpPr>
      <dsp:spPr>
        <a:xfrm>
          <a:off x="1221411" y="2521624"/>
          <a:ext cx="671243" cy="319451"/>
        </a:xfrm>
        <a:custGeom>
          <a:avLst/>
          <a:gdLst/>
          <a:ahLst/>
          <a:cxnLst/>
          <a:rect l="0" t="0" r="0" b="0"/>
          <a:pathLst>
            <a:path>
              <a:moveTo>
                <a:pt x="0" y="0"/>
              </a:moveTo>
              <a:lnTo>
                <a:pt x="0" y="217696"/>
              </a:lnTo>
              <a:lnTo>
                <a:pt x="671243" y="217696"/>
              </a:lnTo>
              <a:lnTo>
                <a:pt x="671243" y="319451"/>
              </a:lnTo>
            </a:path>
          </a:pathLst>
        </a:custGeom>
        <a:noFill/>
        <a:ln w="12700" cap="flat" cmpd="sng" algn="ctr">
          <a:solidFill>
            <a:schemeClr val="accent3">
              <a:tint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0329547-75AD-4F7C-9A3C-95E8EA37D17E}">
      <dsp:nvSpPr>
        <dsp:cNvPr id="0" name=""/>
        <dsp:cNvSpPr/>
      </dsp:nvSpPr>
      <dsp:spPr>
        <a:xfrm>
          <a:off x="550168" y="2521624"/>
          <a:ext cx="671243" cy="319451"/>
        </a:xfrm>
        <a:custGeom>
          <a:avLst/>
          <a:gdLst/>
          <a:ahLst/>
          <a:cxnLst/>
          <a:rect l="0" t="0" r="0" b="0"/>
          <a:pathLst>
            <a:path>
              <a:moveTo>
                <a:pt x="671243" y="0"/>
              </a:moveTo>
              <a:lnTo>
                <a:pt x="671243" y="217696"/>
              </a:lnTo>
              <a:lnTo>
                <a:pt x="0" y="217696"/>
              </a:lnTo>
              <a:lnTo>
                <a:pt x="0" y="319451"/>
              </a:lnTo>
            </a:path>
          </a:pathLst>
        </a:custGeom>
        <a:noFill/>
        <a:ln w="12700" cap="flat" cmpd="sng" algn="ctr">
          <a:solidFill>
            <a:schemeClr val="accent3">
              <a:tint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562EB9A-4B1A-403D-9F62-B6C2D07935ED}">
      <dsp:nvSpPr>
        <dsp:cNvPr id="0" name=""/>
        <dsp:cNvSpPr/>
      </dsp:nvSpPr>
      <dsp:spPr>
        <a:xfrm>
          <a:off x="1221411" y="1504689"/>
          <a:ext cx="2684975" cy="319451"/>
        </a:xfrm>
        <a:custGeom>
          <a:avLst/>
          <a:gdLst/>
          <a:ahLst/>
          <a:cxnLst/>
          <a:rect l="0" t="0" r="0" b="0"/>
          <a:pathLst>
            <a:path>
              <a:moveTo>
                <a:pt x="2684975" y="0"/>
              </a:moveTo>
              <a:lnTo>
                <a:pt x="2684975" y="217696"/>
              </a:lnTo>
              <a:lnTo>
                <a:pt x="0" y="217696"/>
              </a:lnTo>
              <a:lnTo>
                <a:pt x="0" y="319451"/>
              </a:lnTo>
            </a:path>
          </a:pathLst>
        </a:custGeom>
        <a:noFill/>
        <a:ln w="12700" cap="flat" cmpd="sng" algn="ctr">
          <a:solidFill>
            <a:schemeClr val="accent3">
              <a:tint val="99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A31FF58-4E5E-4BBA-8B78-1A608D01C92D}">
      <dsp:nvSpPr>
        <dsp:cNvPr id="0" name=""/>
        <dsp:cNvSpPr/>
      </dsp:nvSpPr>
      <dsp:spPr>
        <a:xfrm>
          <a:off x="3357187" y="807206"/>
          <a:ext cx="1098399" cy="697483"/>
        </a:xfrm>
        <a:prstGeom prst="roundRect">
          <a:avLst>
            <a:gd name="adj" fmla="val 10000"/>
          </a:avLst>
        </a:prstGeom>
        <a:solidFill>
          <a:schemeClr val="accent3">
            <a:shade val="8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0DFB7ED2-25DF-4F82-8971-8A033E2AD0A2}">
      <dsp:nvSpPr>
        <dsp:cNvPr id="0" name=""/>
        <dsp:cNvSpPr/>
      </dsp:nvSpPr>
      <dsp:spPr>
        <a:xfrm>
          <a:off x="3479232" y="923148"/>
          <a:ext cx="1098399" cy="697483"/>
        </a:xfrm>
        <a:prstGeom prst="roundRect">
          <a:avLst>
            <a:gd name="adj" fmla="val 10000"/>
          </a:avLst>
        </a:prstGeom>
        <a:solidFill>
          <a:schemeClr val="lt1">
            <a:alpha val="90000"/>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lvl="0" algn="ctr" defTabSz="444500" rtl="0">
            <a:lnSpc>
              <a:spcPct val="90000"/>
            </a:lnSpc>
            <a:spcBef>
              <a:spcPct val="0"/>
            </a:spcBef>
            <a:spcAft>
              <a:spcPct val="35000"/>
            </a:spcAft>
          </a:pPr>
          <a:r>
            <a:rPr lang="en-US" sz="1000" b="0" i="0" u="none" strike="noStrike" kern="1200" cap="none" baseline="0" noProof="0">
              <a:latin typeface="Arial Black"/>
            </a:rPr>
            <a:t>Material Robot</a:t>
          </a:r>
        </a:p>
      </dsp:txBody>
      <dsp:txXfrm>
        <a:off x="3499661" y="943577"/>
        <a:ext cx="1057541" cy="656625"/>
      </dsp:txXfrm>
    </dsp:sp>
    <dsp:sp modelId="{0C686C7A-14E8-49FA-8AB1-A04D5716A279}">
      <dsp:nvSpPr>
        <dsp:cNvPr id="0" name=""/>
        <dsp:cNvSpPr/>
      </dsp:nvSpPr>
      <dsp:spPr>
        <a:xfrm>
          <a:off x="672212" y="1824140"/>
          <a:ext cx="1098399" cy="697483"/>
        </a:xfrm>
        <a:prstGeom prst="roundRect">
          <a:avLst>
            <a:gd name="adj" fmla="val 10000"/>
          </a:avLst>
        </a:prstGeom>
        <a:solidFill>
          <a:schemeClr val="accent3">
            <a:tint val="99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1DFF058D-9716-4AA3-986F-40F4675FF9E5}">
      <dsp:nvSpPr>
        <dsp:cNvPr id="0" name=""/>
        <dsp:cNvSpPr/>
      </dsp:nvSpPr>
      <dsp:spPr>
        <a:xfrm>
          <a:off x="794256" y="1940082"/>
          <a:ext cx="1098399" cy="697483"/>
        </a:xfrm>
        <a:prstGeom prst="roundRect">
          <a:avLst>
            <a:gd name="adj" fmla="val 10000"/>
          </a:avLst>
        </a:prstGeom>
        <a:solidFill>
          <a:schemeClr val="lt1">
            <a:alpha val="90000"/>
            <a:hueOff val="0"/>
            <a:satOff val="0"/>
            <a:lumOff val="0"/>
            <a:alphaOff val="0"/>
          </a:schemeClr>
        </a:solidFill>
        <a:ln w="12700" cap="flat" cmpd="sng" algn="ctr">
          <a:solidFill>
            <a:schemeClr val="accent3">
              <a:tint val="99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n-US" sz="1000" kern="1200">
              <a:latin typeface="Arial Black" panose="020B0A04020102020204"/>
            </a:rPr>
            <a:t>Locomotion</a:t>
          </a:r>
          <a:endParaRPr lang="en-US" sz="1000" kern="1200"/>
        </a:p>
      </dsp:txBody>
      <dsp:txXfrm>
        <a:off x="814685" y="1960511"/>
        <a:ext cx="1057541" cy="656625"/>
      </dsp:txXfrm>
    </dsp:sp>
    <dsp:sp modelId="{E54D9457-F0BF-47E2-AD8D-C1FA09F392BF}">
      <dsp:nvSpPr>
        <dsp:cNvPr id="0" name=""/>
        <dsp:cNvSpPr/>
      </dsp:nvSpPr>
      <dsp:spPr>
        <a:xfrm>
          <a:off x="968" y="2841075"/>
          <a:ext cx="1098399" cy="697483"/>
        </a:xfrm>
        <a:prstGeom prst="roundRect">
          <a:avLst>
            <a:gd name="adj" fmla="val 10000"/>
          </a:avLst>
        </a:prstGeom>
        <a:solidFill>
          <a:schemeClr val="accent3">
            <a:tint val="8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FE19927A-875E-4441-8E22-1183CD940E32}">
      <dsp:nvSpPr>
        <dsp:cNvPr id="0" name=""/>
        <dsp:cNvSpPr/>
      </dsp:nvSpPr>
      <dsp:spPr>
        <a:xfrm>
          <a:off x="123012" y="2957017"/>
          <a:ext cx="1098399" cy="697483"/>
        </a:xfrm>
        <a:prstGeom prst="roundRect">
          <a:avLst>
            <a:gd name="adj" fmla="val 10000"/>
          </a:avLst>
        </a:prstGeom>
        <a:solidFill>
          <a:schemeClr val="lt1">
            <a:alpha val="90000"/>
            <a:hueOff val="0"/>
            <a:satOff val="0"/>
            <a:lumOff val="0"/>
            <a:alphaOff val="0"/>
          </a:schemeClr>
        </a:solidFill>
        <a:ln w="12700" cap="flat" cmpd="sng" algn="ctr">
          <a:solidFill>
            <a:schemeClr val="accent3">
              <a:tint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lvl="0" algn="ctr" defTabSz="444500" rtl="0">
            <a:lnSpc>
              <a:spcPct val="90000"/>
            </a:lnSpc>
            <a:spcBef>
              <a:spcPct val="0"/>
            </a:spcBef>
            <a:spcAft>
              <a:spcPct val="35000"/>
            </a:spcAft>
          </a:pPr>
          <a:r>
            <a:rPr lang="en-US" sz="1000" kern="1200">
              <a:latin typeface="Arial Black" panose="020B0A04020102020204"/>
            </a:rPr>
            <a:t>Move Robot</a:t>
          </a:r>
          <a:endParaRPr lang="en-US" sz="1000" kern="1200"/>
        </a:p>
      </dsp:txBody>
      <dsp:txXfrm>
        <a:off x="143441" y="2977446"/>
        <a:ext cx="1057541" cy="656625"/>
      </dsp:txXfrm>
    </dsp:sp>
    <dsp:sp modelId="{B4C0D273-2035-4610-B144-6FD035129793}">
      <dsp:nvSpPr>
        <dsp:cNvPr id="0" name=""/>
        <dsp:cNvSpPr/>
      </dsp:nvSpPr>
      <dsp:spPr>
        <a:xfrm>
          <a:off x="1343456" y="2841075"/>
          <a:ext cx="1098399" cy="697483"/>
        </a:xfrm>
        <a:prstGeom prst="roundRect">
          <a:avLst>
            <a:gd name="adj" fmla="val 10000"/>
          </a:avLst>
        </a:prstGeom>
        <a:solidFill>
          <a:schemeClr val="accent3">
            <a:tint val="8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39FAE43B-AC74-44D7-B2E5-A277920C31AE}">
      <dsp:nvSpPr>
        <dsp:cNvPr id="0" name=""/>
        <dsp:cNvSpPr/>
      </dsp:nvSpPr>
      <dsp:spPr>
        <a:xfrm>
          <a:off x="1465500" y="2957017"/>
          <a:ext cx="1098399" cy="697483"/>
        </a:xfrm>
        <a:prstGeom prst="roundRect">
          <a:avLst>
            <a:gd name="adj" fmla="val 10000"/>
          </a:avLst>
        </a:prstGeom>
        <a:solidFill>
          <a:schemeClr val="lt1">
            <a:alpha val="90000"/>
            <a:hueOff val="0"/>
            <a:satOff val="0"/>
            <a:lumOff val="0"/>
            <a:alphaOff val="0"/>
          </a:schemeClr>
        </a:solidFill>
        <a:ln w="12700" cap="flat" cmpd="sng" algn="ctr">
          <a:solidFill>
            <a:schemeClr val="accent3">
              <a:tint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lvl="0" algn="ctr" defTabSz="444500" rtl="0">
            <a:lnSpc>
              <a:spcPct val="90000"/>
            </a:lnSpc>
            <a:spcBef>
              <a:spcPct val="0"/>
            </a:spcBef>
            <a:spcAft>
              <a:spcPct val="35000"/>
            </a:spcAft>
          </a:pPr>
          <a:r>
            <a:rPr lang="en-US" sz="1000" kern="1200">
              <a:latin typeface="Arial Black" panose="020B0A04020102020204"/>
            </a:rPr>
            <a:t>Keep Chassis Stable</a:t>
          </a:r>
          <a:endParaRPr lang="en-US" sz="1000" kern="1200"/>
        </a:p>
      </dsp:txBody>
      <dsp:txXfrm>
        <a:off x="1485929" y="2977446"/>
        <a:ext cx="1057541" cy="656625"/>
      </dsp:txXfrm>
    </dsp:sp>
    <dsp:sp modelId="{3D7A0DC0-744F-4A33-9604-C51AE863DB69}">
      <dsp:nvSpPr>
        <dsp:cNvPr id="0" name=""/>
        <dsp:cNvSpPr/>
      </dsp:nvSpPr>
      <dsp:spPr>
        <a:xfrm>
          <a:off x="3357187" y="1824140"/>
          <a:ext cx="1098399" cy="697483"/>
        </a:xfrm>
        <a:prstGeom prst="roundRect">
          <a:avLst>
            <a:gd name="adj" fmla="val 10000"/>
          </a:avLst>
        </a:prstGeom>
        <a:solidFill>
          <a:schemeClr val="accent3">
            <a:tint val="99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FB8CCFDC-6E68-470B-9D44-04CD12B56DB2}">
      <dsp:nvSpPr>
        <dsp:cNvPr id="0" name=""/>
        <dsp:cNvSpPr/>
      </dsp:nvSpPr>
      <dsp:spPr>
        <a:xfrm>
          <a:off x="3479232" y="1940082"/>
          <a:ext cx="1098399" cy="697483"/>
        </a:xfrm>
        <a:prstGeom prst="roundRect">
          <a:avLst>
            <a:gd name="adj" fmla="val 10000"/>
          </a:avLst>
        </a:prstGeom>
        <a:solidFill>
          <a:schemeClr val="lt1">
            <a:alpha val="90000"/>
            <a:hueOff val="0"/>
            <a:satOff val="0"/>
            <a:lumOff val="0"/>
            <a:alphaOff val="0"/>
          </a:schemeClr>
        </a:solidFill>
        <a:ln w="12700" cap="flat" cmpd="sng" algn="ctr">
          <a:solidFill>
            <a:schemeClr val="accent3">
              <a:tint val="99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n-US" sz="1000" kern="1200">
              <a:latin typeface="Arial Black" panose="020B0A04020102020204"/>
            </a:rPr>
            <a:t>Manipulation</a:t>
          </a:r>
          <a:endParaRPr lang="en-US" sz="1000" kern="1200"/>
        </a:p>
      </dsp:txBody>
      <dsp:txXfrm>
        <a:off x="3499661" y="1960511"/>
        <a:ext cx="1057541" cy="656625"/>
      </dsp:txXfrm>
    </dsp:sp>
    <dsp:sp modelId="{D2906D5B-28F7-46A4-9DE1-9DFE721F65B8}">
      <dsp:nvSpPr>
        <dsp:cNvPr id="0" name=""/>
        <dsp:cNvSpPr/>
      </dsp:nvSpPr>
      <dsp:spPr>
        <a:xfrm>
          <a:off x="2685943" y="2841075"/>
          <a:ext cx="1098399" cy="697483"/>
        </a:xfrm>
        <a:prstGeom prst="roundRect">
          <a:avLst>
            <a:gd name="adj" fmla="val 10000"/>
          </a:avLst>
        </a:prstGeom>
        <a:solidFill>
          <a:schemeClr val="accent3">
            <a:tint val="8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C99B4934-4FC7-4CF2-ABF6-28EB7B2510E1}">
      <dsp:nvSpPr>
        <dsp:cNvPr id="0" name=""/>
        <dsp:cNvSpPr/>
      </dsp:nvSpPr>
      <dsp:spPr>
        <a:xfrm>
          <a:off x="2807988" y="2957017"/>
          <a:ext cx="1098399" cy="697483"/>
        </a:xfrm>
        <a:prstGeom prst="roundRect">
          <a:avLst>
            <a:gd name="adj" fmla="val 10000"/>
          </a:avLst>
        </a:prstGeom>
        <a:solidFill>
          <a:schemeClr val="lt1">
            <a:alpha val="90000"/>
            <a:hueOff val="0"/>
            <a:satOff val="0"/>
            <a:lumOff val="0"/>
            <a:alphaOff val="0"/>
          </a:schemeClr>
        </a:solidFill>
        <a:ln w="12700" cap="flat" cmpd="sng" algn="ctr">
          <a:solidFill>
            <a:schemeClr val="accent3">
              <a:tint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lvl="0" algn="ctr" defTabSz="444500" rtl="0">
            <a:lnSpc>
              <a:spcPct val="90000"/>
            </a:lnSpc>
            <a:spcBef>
              <a:spcPct val="0"/>
            </a:spcBef>
            <a:spcAft>
              <a:spcPct val="35000"/>
            </a:spcAft>
          </a:pPr>
          <a:r>
            <a:rPr lang="en-US" sz="1000" kern="1200">
              <a:latin typeface="Arial Black" panose="020B0A04020102020204"/>
            </a:rPr>
            <a:t>Manipulate Package</a:t>
          </a:r>
          <a:endParaRPr lang="en-US" sz="1000" kern="1200"/>
        </a:p>
      </dsp:txBody>
      <dsp:txXfrm>
        <a:off x="2828417" y="2977446"/>
        <a:ext cx="1057541" cy="656625"/>
      </dsp:txXfrm>
    </dsp:sp>
    <dsp:sp modelId="{29AF77EE-237E-4A65-8899-48E70973AD97}">
      <dsp:nvSpPr>
        <dsp:cNvPr id="0" name=""/>
        <dsp:cNvSpPr/>
      </dsp:nvSpPr>
      <dsp:spPr>
        <a:xfrm>
          <a:off x="4028431" y="2841075"/>
          <a:ext cx="1098399" cy="697483"/>
        </a:xfrm>
        <a:prstGeom prst="roundRect">
          <a:avLst>
            <a:gd name="adj" fmla="val 10000"/>
          </a:avLst>
        </a:prstGeom>
        <a:solidFill>
          <a:schemeClr val="accent3">
            <a:tint val="8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57A6FFE3-D8D5-46DA-B0F3-E6FCD55B0ECC}">
      <dsp:nvSpPr>
        <dsp:cNvPr id="0" name=""/>
        <dsp:cNvSpPr/>
      </dsp:nvSpPr>
      <dsp:spPr>
        <a:xfrm>
          <a:off x="4150476" y="2957017"/>
          <a:ext cx="1098399" cy="697483"/>
        </a:xfrm>
        <a:prstGeom prst="roundRect">
          <a:avLst>
            <a:gd name="adj" fmla="val 10000"/>
          </a:avLst>
        </a:prstGeom>
        <a:solidFill>
          <a:schemeClr val="lt1">
            <a:alpha val="90000"/>
            <a:hueOff val="0"/>
            <a:satOff val="0"/>
            <a:lumOff val="0"/>
            <a:alphaOff val="0"/>
          </a:schemeClr>
        </a:solidFill>
        <a:ln w="12700" cap="flat" cmpd="sng" algn="ctr">
          <a:solidFill>
            <a:schemeClr val="accent3">
              <a:tint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lvl="0" algn="ctr" defTabSz="444500" rtl="0">
            <a:lnSpc>
              <a:spcPct val="90000"/>
            </a:lnSpc>
            <a:spcBef>
              <a:spcPct val="0"/>
            </a:spcBef>
            <a:spcAft>
              <a:spcPct val="35000"/>
            </a:spcAft>
          </a:pPr>
          <a:r>
            <a:rPr lang="en-US" sz="1000" kern="1200">
              <a:latin typeface="Arial Black" panose="020B0A04020102020204"/>
            </a:rPr>
            <a:t>Hold Package</a:t>
          </a:r>
        </a:p>
      </dsp:txBody>
      <dsp:txXfrm>
        <a:off x="4170905" y="2977446"/>
        <a:ext cx="1057541" cy="656625"/>
      </dsp:txXfrm>
    </dsp:sp>
    <dsp:sp modelId="{B159E493-EE19-487C-8A8C-ED3BB5C151DD}">
      <dsp:nvSpPr>
        <dsp:cNvPr id="0" name=""/>
        <dsp:cNvSpPr/>
      </dsp:nvSpPr>
      <dsp:spPr>
        <a:xfrm>
          <a:off x="6042163" y="1824140"/>
          <a:ext cx="1098399" cy="697483"/>
        </a:xfrm>
        <a:prstGeom prst="roundRect">
          <a:avLst>
            <a:gd name="adj" fmla="val 10000"/>
          </a:avLst>
        </a:prstGeom>
        <a:solidFill>
          <a:schemeClr val="accent3">
            <a:tint val="99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7FCD5FB4-9265-4F59-963C-EBFEC9492B3A}">
      <dsp:nvSpPr>
        <dsp:cNvPr id="0" name=""/>
        <dsp:cNvSpPr/>
      </dsp:nvSpPr>
      <dsp:spPr>
        <a:xfrm>
          <a:off x="6164207" y="1940082"/>
          <a:ext cx="1098399" cy="697483"/>
        </a:xfrm>
        <a:prstGeom prst="roundRect">
          <a:avLst>
            <a:gd name="adj" fmla="val 10000"/>
          </a:avLst>
        </a:prstGeom>
        <a:solidFill>
          <a:schemeClr val="lt1">
            <a:alpha val="90000"/>
            <a:hueOff val="0"/>
            <a:satOff val="0"/>
            <a:lumOff val="0"/>
            <a:alphaOff val="0"/>
          </a:schemeClr>
        </a:solidFill>
        <a:ln w="12700" cap="flat" cmpd="sng" algn="ctr">
          <a:solidFill>
            <a:schemeClr val="accent3">
              <a:tint val="99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n-US" sz="1000" kern="1200">
              <a:latin typeface="Arial Black" panose="020B0A04020102020204"/>
            </a:rPr>
            <a:t>Navigation</a:t>
          </a:r>
        </a:p>
      </dsp:txBody>
      <dsp:txXfrm>
        <a:off x="6184636" y="1960511"/>
        <a:ext cx="1057541" cy="656625"/>
      </dsp:txXfrm>
    </dsp:sp>
    <dsp:sp modelId="{6EB4EA25-3435-4A79-9517-4396560B5494}">
      <dsp:nvSpPr>
        <dsp:cNvPr id="0" name=""/>
        <dsp:cNvSpPr/>
      </dsp:nvSpPr>
      <dsp:spPr>
        <a:xfrm>
          <a:off x="5370919" y="2841075"/>
          <a:ext cx="1098399" cy="697483"/>
        </a:xfrm>
        <a:prstGeom prst="roundRect">
          <a:avLst>
            <a:gd name="adj" fmla="val 10000"/>
          </a:avLst>
        </a:prstGeom>
        <a:solidFill>
          <a:schemeClr val="accent3">
            <a:tint val="8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F86A7A9E-A378-423B-9B05-3D5E6743A489}">
      <dsp:nvSpPr>
        <dsp:cNvPr id="0" name=""/>
        <dsp:cNvSpPr/>
      </dsp:nvSpPr>
      <dsp:spPr>
        <a:xfrm>
          <a:off x="5492963" y="2957017"/>
          <a:ext cx="1098399" cy="697483"/>
        </a:xfrm>
        <a:prstGeom prst="roundRect">
          <a:avLst>
            <a:gd name="adj" fmla="val 10000"/>
          </a:avLst>
        </a:prstGeom>
        <a:solidFill>
          <a:schemeClr val="lt1">
            <a:alpha val="90000"/>
            <a:hueOff val="0"/>
            <a:satOff val="0"/>
            <a:lumOff val="0"/>
            <a:alphaOff val="0"/>
          </a:schemeClr>
        </a:solidFill>
        <a:ln w="12700" cap="flat" cmpd="sng" algn="ctr">
          <a:solidFill>
            <a:schemeClr val="accent3">
              <a:tint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lvl="0" algn="ctr" defTabSz="444500" rtl="0">
            <a:lnSpc>
              <a:spcPct val="90000"/>
            </a:lnSpc>
            <a:spcBef>
              <a:spcPct val="0"/>
            </a:spcBef>
            <a:spcAft>
              <a:spcPct val="35000"/>
            </a:spcAft>
          </a:pPr>
          <a:r>
            <a:rPr lang="en-US" sz="1000" kern="1200">
              <a:latin typeface="Arial Black" panose="020B0A04020102020204"/>
            </a:rPr>
            <a:t>Track Inventory</a:t>
          </a:r>
        </a:p>
      </dsp:txBody>
      <dsp:txXfrm>
        <a:off x="5513392" y="2977446"/>
        <a:ext cx="1057541" cy="656625"/>
      </dsp:txXfrm>
    </dsp:sp>
    <dsp:sp modelId="{297FDBB4-901D-48DD-8B67-A90A86860C97}">
      <dsp:nvSpPr>
        <dsp:cNvPr id="0" name=""/>
        <dsp:cNvSpPr/>
      </dsp:nvSpPr>
      <dsp:spPr>
        <a:xfrm>
          <a:off x="6713407" y="2841075"/>
          <a:ext cx="1098399" cy="697483"/>
        </a:xfrm>
        <a:prstGeom prst="roundRect">
          <a:avLst>
            <a:gd name="adj" fmla="val 10000"/>
          </a:avLst>
        </a:prstGeom>
        <a:solidFill>
          <a:schemeClr val="accent3">
            <a:tint val="8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8AB116F5-0BFB-4EC7-A832-F5EE4A7B82BD}">
      <dsp:nvSpPr>
        <dsp:cNvPr id="0" name=""/>
        <dsp:cNvSpPr/>
      </dsp:nvSpPr>
      <dsp:spPr>
        <a:xfrm>
          <a:off x="6835451" y="2957017"/>
          <a:ext cx="1098399" cy="697483"/>
        </a:xfrm>
        <a:prstGeom prst="roundRect">
          <a:avLst>
            <a:gd name="adj" fmla="val 10000"/>
          </a:avLst>
        </a:prstGeom>
        <a:solidFill>
          <a:schemeClr val="lt1">
            <a:alpha val="90000"/>
            <a:hueOff val="0"/>
            <a:satOff val="0"/>
            <a:lumOff val="0"/>
            <a:alphaOff val="0"/>
          </a:schemeClr>
        </a:solidFill>
        <a:ln w="12700" cap="flat" cmpd="sng" algn="ctr">
          <a:solidFill>
            <a:schemeClr val="accent3">
              <a:tint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lvl="0" algn="ctr" defTabSz="444500" rtl="0">
            <a:lnSpc>
              <a:spcPct val="90000"/>
            </a:lnSpc>
            <a:spcBef>
              <a:spcPct val="0"/>
            </a:spcBef>
            <a:spcAft>
              <a:spcPct val="35000"/>
            </a:spcAft>
          </a:pPr>
          <a:r>
            <a:rPr lang="en-US" sz="1000" kern="1200" err="1">
              <a:latin typeface="Arial Black" panose="020B0A04020102020204"/>
            </a:rPr>
            <a:t>Manuever</a:t>
          </a:r>
          <a:r>
            <a:rPr lang="en-US" sz="1000" kern="1200">
              <a:latin typeface="Arial Black" panose="020B0A04020102020204"/>
            </a:rPr>
            <a:t> Without Collision</a:t>
          </a:r>
        </a:p>
      </dsp:txBody>
      <dsp:txXfrm>
        <a:off x="6855880" y="2977446"/>
        <a:ext cx="1057541" cy="656625"/>
      </dsp:txXfrm>
    </dsp:sp>
  </dsp:spTree>
</dsp:drawing>
</file>

<file path=ppt/diagrams/layout1.xml><?xml version="1.0" encoding="utf-8"?>
<dgm:layoutDef xmlns:dgm="http://schemas.openxmlformats.org/drawingml/2006/diagram" xmlns:a="http://schemas.openxmlformats.org/drawingml/2006/main" uniqueId="urn:microsoft.com/office/officeart/2005/8/layout/bProcess3">
  <dgm:title val=""/>
  <dgm:desc val=""/>
  <dgm:catLst>
    <dgm:cat type="process" pri="18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Lst>
        <dgm:ruleLst>
          <dgm:rule type="primFontSz" val="5"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hProcess4">
  <dgm:title val=""/>
  <dgm:desc val=""/>
  <dgm:catLst>
    <dgm:cat type="process"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composite"/>
    <dgm:shape xmlns:r="http://schemas.openxmlformats.org/officeDocument/2006/relationships" r:blip="">
      <dgm:adjLst/>
    </dgm:shape>
    <dgm:presOf/>
    <dgm:constrLst>
      <dgm:constr type="w" for="ch" forName="tSp" refType="w"/>
      <dgm:constr type="h" for="ch" forName="tSp" refType="h" fact="0.15"/>
      <dgm:constr type="l" for="ch" forName="tSp"/>
      <dgm:constr type="t" for="ch" forName="tSp"/>
      <dgm:constr type="w" for="ch" forName="bSp" refType="w"/>
      <dgm:constr type="h" for="ch" forName="bSp" refType="h" fact="0.15"/>
      <dgm:constr type="l" for="ch" forName="bSp"/>
      <dgm:constr type="t" for="ch" forName="bSp" refType="h" fact="0.85"/>
      <dgm:constr type="w" for="ch" forName="process" refType="w"/>
      <dgm:constr type="h" for="ch" forName="process" refType="h" fact="0.7"/>
      <dgm:constr type="l" for="ch" forName="process"/>
      <dgm:constr type="t" for="ch" forName="process" refType="h" fact="0.15"/>
    </dgm:constrLst>
    <dgm:ruleLst/>
    <dgm:layoutNode name="tSp">
      <dgm:alg type="sp"/>
      <dgm:shape xmlns:r="http://schemas.openxmlformats.org/officeDocument/2006/relationships" r:blip="">
        <dgm:adjLst/>
      </dgm:shape>
      <dgm:presOf/>
      <dgm:constrLst/>
      <dgm:ruleLst/>
    </dgm:layoutNode>
    <dgm:layoutNode name="bSp">
      <dgm:alg type="sp"/>
      <dgm:shape xmlns:r="http://schemas.openxmlformats.org/officeDocument/2006/relationships" r:blip="">
        <dgm:adjLst/>
      </dgm:shape>
      <dgm:presOf/>
      <dgm:constrLst/>
      <dgm:ruleLst/>
    </dgm:layoutNode>
    <dgm:layoutNode name="process">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composite1" refType="w"/>
        <dgm:constr type="w" for="ch" forName="composite2" refType="w" refFor="ch" refForName="composite1" op="equ"/>
        <dgm:constr type="h" for="ch" forName="composite1" refType="h"/>
        <dgm:constr type="h" for="ch" forName="composite2" refType="h" refFor="ch" refForName="composite1" op="equ"/>
        <dgm:constr type="primFontSz" for="des" forName="parentNode1" val="65"/>
        <dgm:constr type="primFontSz" for="des" forName="parentNode2" refType="primFontSz" refFor="des" refForName="parentNode1" op="equ"/>
        <dgm:constr type="secFontSz" for="des" forName="childNode1tx" val="65"/>
        <dgm:constr type="secFontSz" for="des" forName="childNode2tx" refType="secFontSz" refFor="des" refForName="childNode1tx" op="equ"/>
        <dgm:constr type="w" for="des" ptType="sibTrans" refType="w" refFor="ch" refForName="composite1" op="equ" fact="0.05"/>
      </dgm:constrLst>
      <dgm:ruleLst/>
      <dgm:forEach name="Name4" axis="ch" ptType="node" step="2">
        <dgm:layoutNode name="composite1">
          <dgm:alg type="composite">
            <dgm:param type="ar" val="0.943"/>
          </dgm:alg>
          <dgm:shape xmlns:r="http://schemas.openxmlformats.org/officeDocument/2006/relationships" r:blip="">
            <dgm:adjLst/>
          </dgm:shape>
          <dgm:presOf/>
          <dgm:choose name="Name5">
            <dgm:if name="Name6" func="var" arg="dir" op="equ" val="norm">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dgm:constr type="w" for="ch" forName="childNode1tx" refType="w" fact="0.9"/>
                <dgm:constr type="h" for="ch" forName="childNode1tx" refType="h" fact="0.55"/>
                <dgm:constr type="t" for="ch" forName="childNode1tx" refType="h" fact="0.15"/>
                <dgm:constr type="l" for="ch" forName="childNode1tx"/>
                <dgm:constr type="w" for="ch" forName="parentNode1" refType="w" fact="0.8"/>
                <dgm:constr type="h" for="ch" forName="parentNode1" refType="h" fact="0.3"/>
                <dgm:constr type="t" for="ch" forName="parentNode1" refType="h" fact="0.7"/>
                <dgm:constr type="l" for="ch" forName="parentNode1" refType="w" fact="0.2"/>
                <dgm:constr type="w" for="ch" forName="connSite1" refType="w" fact="0.01"/>
                <dgm:constr type="h" for="ch" forName="connSite1" refType="h" fact="0.01"/>
                <dgm:constr type="t" for="ch" forName="connSite1"/>
                <dgm:constr type="l" for="ch" forName="connSite1" refType="w" fact="0.35"/>
              </dgm:constrLst>
            </dgm:if>
            <dgm:else name="Name7">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refType="w" fact="0.1"/>
                <dgm:constr type="w" for="ch" forName="childNode1tx" refType="w" fact="0.9"/>
                <dgm:constr type="h" for="ch" forName="childNode1tx" refType="h" fact="0.55"/>
                <dgm:constr type="t" for="ch" forName="childNode1tx" refType="h" fact="0.15"/>
                <dgm:constr type="l" for="ch" forName="childNode1tx" refType="w" fact="0.1"/>
                <dgm:constr type="w" for="ch" forName="parentNode1" refType="w" fact="0.8"/>
                <dgm:constr type="h" for="ch" forName="parentNode1" refType="h" fact="0.3"/>
                <dgm:constr type="t" for="ch" forName="parentNode1" refType="h" fact="0.7"/>
                <dgm:constr type="l" for="ch" forName="parentNode1"/>
                <dgm:constr type="w" for="ch" forName="connSite1" refType="w" fact="0.01"/>
                <dgm:constr type="h" for="ch" forName="connSite1" refType="h" fact="0.01"/>
                <dgm:constr type="t" for="ch" forName="connSite1"/>
                <dgm:constr type="l" for="ch" forName="connSite1" refType="w" fact="0.65"/>
              </dgm:constrLst>
            </dgm:else>
          </dgm:choose>
          <dgm:ruleLst/>
          <dgm:layoutNode name="dummyNode1">
            <dgm:alg type="sp"/>
            <dgm:shape xmlns:r="http://schemas.openxmlformats.org/officeDocument/2006/relationships" type="rect" r:blip="" hideGeom="1">
              <dgm:adjLst/>
            </dgm:shape>
            <dgm:presOf/>
            <dgm:constrLst/>
            <dgm:ruleLst/>
          </dgm:layoutNode>
          <dgm:layoutNode name="childNode1"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1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1" styleLbl="node1">
            <dgm:varLst>
              <dgm:chMax val="1"/>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1" moveWith="childNode1">
            <dgm:alg type="sp"/>
            <dgm:shape xmlns:r="http://schemas.openxmlformats.org/officeDocument/2006/relationships" r:blip="">
              <dgm:adjLst/>
            </dgm:shape>
            <dgm:presOf/>
            <dgm:constrLst/>
            <dgm:ruleLst/>
          </dgm:layoutNode>
        </dgm:layoutNode>
        <dgm:forEach name="Name8" axis="followSib" ptType="sibTrans" cnt="1">
          <dgm:layoutNode name="Name9">
            <dgm:alg type="conn">
              <dgm:param type="connRout" val="curve"/>
              <dgm:param type="srcNode" val="parentNode1"/>
              <dgm:param type="dstNode" val="connSite2"/>
              <dgm:param type="begPts" val="bCtr"/>
              <dgm:param type="endPts" val="bCtr"/>
            </dgm:alg>
            <dgm:shape xmlns:r="http://schemas.openxmlformats.org/officeDocument/2006/relationships" type="conn" r:blip="" zOrderOff="-2">
              <dgm:adjLst/>
            </dgm:shape>
            <dgm:presOf axis="self"/>
            <dgm:choose name="Name10">
              <dgm:if name="Name11" func="var" arg="dir" op="equ" val="norm">
                <dgm:constrLst>
                  <dgm:constr type="h" refType="w" fact="0.35"/>
                  <dgm:constr type="wArH" refType="h"/>
                  <dgm:constr type="hArH" refType="h"/>
                  <dgm:constr type="connDist"/>
                  <dgm:constr type="diam" refType="connDist" fact="-1.15"/>
                  <dgm:constr type="begPad"/>
                  <dgm:constr type="endPad"/>
                </dgm:constrLst>
              </dgm:if>
              <dgm:else name="Name12">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name="Name13" axis="followSib" ptType="node" cnt="1">
          <dgm:layoutNode name="composite2">
            <dgm:alg type="composite">
              <dgm:param type="ar" val="0.943"/>
            </dgm:alg>
            <dgm:shape xmlns:r="http://schemas.openxmlformats.org/officeDocument/2006/relationships" r:blip="">
              <dgm:adjLst/>
            </dgm:shape>
            <dgm:presOf/>
            <dgm:choose name="Name14">
              <dgm:if name="Name15" func="var" arg="dir" op="equ" val="norm">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dgm:constr type="w" for="ch" forName="childNode2tx" refType="w" fact="0.9"/>
                  <dgm:constr type="h" for="ch" forName="childNode2tx" refType="h" fact="0.55"/>
                  <dgm:constr type="t" for="ch" forName="childNode2tx" refType="h" fact="0.3"/>
                  <dgm:constr type="l" for="ch" forName="childNode2tx"/>
                  <dgm:constr type="w" for="ch" forName="parentNode2" refType="w" fact="0.8"/>
                  <dgm:constr type="h" for="ch" forName="parentNode2" refType="h" fact="0.3"/>
                  <dgm:constr type="t" for="ch" forName="parentNode2"/>
                  <dgm:constr type="l" for="ch" forName="parentNode2" refType="w" fact="0.2"/>
                  <dgm:constr type="w" for="ch" forName="connSite2" refType="w" fact="0.01"/>
                  <dgm:constr type="h" for="ch" forName="connSite2" refType="h" fact="0.01"/>
                  <dgm:constr type="t" for="ch" forName="connSite2" refType="h" fact="0.99"/>
                  <dgm:constr type="l" for="ch" forName="connSite2" refType="w" fact="0.25"/>
                </dgm:constrLst>
              </dgm:if>
              <dgm:else name="Name16">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refType="w" fact="0.1"/>
                  <dgm:constr type="w" for="ch" forName="childNode2tx" refType="w" fact="0.9"/>
                  <dgm:constr type="h" for="ch" forName="childNode2tx" refType="h" fact="0.55"/>
                  <dgm:constr type="t" for="ch" forName="childNode2tx" refType="h" fact="0.3"/>
                  <dgm:constr type="l" for="ch" forName="childNode2tx" refType="w" fact="0.1"/>
                  <dgm:constr type="w" for="ch" forName="parentNode2" refType="w" fact="0.8"/>
                  <dgm:constr type="h" for="ch" forName="parentNode2" refType="h" fact="0.3"/>
                  <dgm:constr type="t" for="ch" forName="parentNode2"/>
                  <dgm:constr type="l" for="ch" forName="parentNode2"/>
                  <dgm:constr type="w" for="ch" forName="connSite2" refType="w" fact="0.01"/>
                  <dgm:constr type="h" for="ch" forName="connSite2" refType="h" fact="0.01"/>
                  <dgm:constr type="t" for="ch" forName="connSite2" refType="h" fact="0.99"/>
                  <dgm:constr type="l" for="ch" forName="connSite2" refType="w" fact="0.85"/>
                </dgm:constrLst>
              </dgm:else>
            </dgm:choose>
            <dgm:ruleLst/>
            <dgm:layoutNode name="dummyNode2">
              <dgm:alg type="sp"/>
              <dgm:shape xmlns:r="http://schemas.openxmlformats.org/officeDocument/2006/relationships" type="rect" r:blip="" hideGeom="1">
                <dgm:adjLst/>
              </dgm:shape>
              <dgm:presOf/>
              <dgm:constrLst/>
              <dgm:ruleLst/>
            </dgm:layoutNode>
            <dgm:layoutNode name="childNode2"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2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2" styleLbl="node1">
              <dgm:varLst>
                <dgm:chMax val="0"/>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2" moveWith="childNode2">
              <dgm:alg type="sp"/>
              <dgm:shape xmlns:r="http://schemas.openxmlformats.org/officeDocument/2006/relationships" r:blip="">
                <dgm:adjLst/>
              </dgm:shape>
              <dgm:presOf/>
              <dgm:constrLst/>
              <dgm:ruleLst/>
            </dgm:layoutNode>
          </dgm:layoutNode>
          <dgm:forEach name="Name17" axis="followSib" ptType="sibTrans" cnt="1">
            <dgm:layoutNode name="Name18">
              <dgm:alg type="conn">
                <dgm:param type="connRout" val="curve"/>
                <dgm:param type="srcNode" val="parentNode2"/>
                <dgm:param type="dstNode" val="connSite1"/>
                <dgm:param type="begPts" val="tCtr"/>
                <dgm:param type="endPts" val="tCtr"/>
              </dgm:alg>
              <dgm:shape xmlns:r="http://schemas.openxmlformats.org/officeDocument/2006/relationships" type="conn" r:blip="" zOrderOff="-2">
                <dgm:adjLst/>
              </dgm:shape>
              <dgm:presOf axis="self"/>
              <dgm:choose name="Name19">
                <dgm:if name="Name20" func="var" arg="dir" op="equ" val="norm">
                  <dgm:constrLst>
                    <dgm:constr type="h" refType="w" fact="0.35"/>
                    <dgm:constr type="wArH" refType="h"/>
                    <dgm:constr type="hArH" refType="h"/>
                    <dgm:constr type="connDist"/>
                    <dgm:constr type="diam" refType="connDist" fact="1.15"/>
                    <dgm:constr type="begPad"/>
                    <dgm:constr type="endPad"/>
                  </dgm:constrLst>
                </dgm:if>
                <dgm:else name="Name21">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dgm:forEach>
    </dgm:layoutNode>
  </dgm:layoutNode>
</dgm:layoutDef>
</file>

<file path=ppt/diagrams/layout9.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E5120E5-CB15-8845-93BF-51C13B9E2C86}" type="datetimeFigureOut">
              <a:rPr lang="en-US" smtClean="0"/>
              <a:t>2/17/21</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527C473-DFA8-E14D-B405-57C8677F464D}" type="slidenum">
              <a:rPr lang="en-US" smtClean="0"/>
              <a:t>‹#›</a:t>
            </a:fld>
            <a:endParaRPr lang="en-US"/>
          </a:p>
        </p:txBody>
      </p:sp>
    </p:spTree>
    <p:extLst>
      <p:ext uri="{BB962C8B-B14F-4D97-AF65-F5344CB8AC3E}">
        <p14:creationId xmlns:p14="http://schemas.microsoft.com/office/powerpoint/2010/main" val="40973914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639CBA0-1F34-493A-B714-469A0467FE68}" type="datetimeFigureOut">
              <a:rPr lang="en-US"/>
              <a:t>2/17/21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8D4EE6A-EBBD-44B2-9B1A-94C91433F066}" type="slidenum">
              <a:rPr lang="en-US"/>
              <a:t>‹#›</a:t>
            </a:fld>
            <a:endParaRPr lang="en-US"/>
          </a:p>
        </p:txBody>
      </p:sp>
    </p:spTree>
    <p:extLst>
      <p:ext uri="{BB962C8B-B14F-4D97-AF65-F5344CB8AC3E}">
        <p14:creationId xmlns:p14="http://schemas.microsoft.com/office/powerpoint/2010/main" val="19009670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25600" y="1074738"/>
            <a:ext cx="5138738" cy="2890837"/>
          </a:xfrm>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a:ea typeface="+mn-ea"/>
                <a:cs typeface="+mn-cs"/>
              </a:rPr>
              <a:t>https://www.eng.famu.fsu.edu/me</a:t>
            </a:r>
          </a:p>
        </p:txBody>
      </p:sp>
      <p:sp>
        <p:nvSpPr>
          <p:cNvPr id="5" name="Slide Number Placeholder 4"/>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a:ea typeface="+mn-ea"/>
                <a:cs typeface="+mn-cs"/>
              </a:rPr>
              <a:t>   </a:t>
            </a:r>
            <a:fld id="{EA048D8C-6117-40E4-8E16-004DA18562CA}" type="slidenum">
              <a:rPr kumimoji="0" lang="en-US" sz="1200" b="0" i="0" u="none" strike="noStrike" kern="1200" cap="none" spc="0" normalizeH="0" baseline="0" noProof="0" smtClean="0">
                <a:ln>
                  <a:noFill/>
                </a:ln>
                <a:solidFill>
                  <a:prstClr val="black"/>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Arial" panose="020B0604020202020204"/>
              <a:ea typeface="+mn-ea"/>
              <a:cs typeface="+mn-cs"/>
            </a:endParaRPr>
          </a:p>
        </p:txBody>
      </p:sp>
    </p:spTree>
    <p:extLst>
      <p:ext uri="{BB962C8B-B14F-4D97-AF65-F5344CB8AC3E}">
        <p14:creationId xmlns:p14="http://schemas.microsoft.com/office/powerpoint/2010/main" val="30345074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25600" y="1074738"/>
            <a:ext cx="5138738" cy="2890837"/>
          </a:xfrm>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4"/>
          </p:nvPr>
        </p:nvSpPr>
        <p:spPr/>
        <p:txBody>
          <a:bodyPr/>
          <a:lstStyle/>
          <a:p>
            <a:pPr>
              <a:defRPr/>
            </a:pPr>
            <a:r>
              <a:rPr lang="en-US">
                <a:solidFill>
                  <a:prstClr val="black"/>
                </a:solidFill>
                <a:latin typeface="Arial" panose="020B0604020202020204"/>
              </a:rPr>
              <a:t>https://www.eng.famu.fsu.edu/me</a:t>
            </a:r>
          </a:p>
        </p:txBody>
      </p:sp>
      <p:sp>
        <p:nvSpPr>
          <p:cNvPr id="5" name="Slide Number Placeholder 4"/>
          <p:cNvSpPr>
            <a:spLocks noGrp="1"/>
          </p:cNvSpPr>
          <p:nvPr>
            <p:ph type="sldNum" sz="quarter" idx="5"/>
          </p:nvPr>
        </p:nvSpPr>
        <p:spPr/>
        <p:txBody>
          <a:bodyPr/>
          <a:lstStyle/>
          <a:p>
            <a:pPr>
              <a:defRPr/>
            </a:pPr>
            <a:r>
              <a:rPr lang="en-US">
                <a:solidFill>
                  <a:prstClr val="black"/>
                </a:solidFill>
                <a:latin typeface="Arial" panose="020B0604020202020204"/>
              </a:rPr>
              <a:t>   </a:t>
            </a:r>
            <a:fld id="{EA048D8C-6117-40E4-8E16-004DA18562CA}" type="slidenum">
              <a:rPr lang="en-US" smtClean="0">
                <a:solidFill>
                  <a:prstClr val="black"/>
                </a:solidFill>
                <a:latin typeface="Arial" panose="020B0604020202020204"/>
              </a:rPr>
              <a:pPr>
                <a:defRPr/>
              </a:pPr>
              <a:t>12</a:t>
            </a:fld>
            <a:endParaRPr lang="en-US">
              <a:solidFill>
                <a:prstClr val="black"/>
              </a:solidFill>
              <a:latin typeface="Arial" panose="020B0604020202020204"/>
            </a:endParaRPr>
          </a:p>
        </p:txBody>
      </p:sp>
    </p:spTree>
    <p:extLst>
      <p:ext uri="{BB962C8B-B14F-4D97-AF65-F5344CB8AC3E}">
        <p14:creationId xmlns:p14="http://schemas.microsoft.com/office/powerpoint/2010/main" val="8117610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25600" y="1074738"/>
            <a:ext cx="5138738" cy="2890837"/>
          </a:xfrm>
        </p:spPr>
      </p:sp>
      <p:sp>
        <p:nvSpPr>
          <p:cNvPr id="3" name="Notes Placeholder 2"/>
          <p:cNvSpPr>
            <a:spLocks noGrp="1"/>
          </p:cNvSpPr>
          <p:nvPr>
            <p:ph type="body" idx="1"/>
          </p:nvPr>
        </p:nvSpPr>
        <p:spPr/>
        <p:txBody>
          <a:bodyPr/>
          <a:lstStyle/>
          <a:p>
            <a:r>
              <a:rPr lang="en-US">
                <a:cs typeface="Calibri"/>
              </a:rPr>
              <a:t>QR codes will be placed around the warehouse.</a:t>
            </a:r>
            <a:r>
              <a:rPr lang="en-US" baseline="0">
                <a:cs typeface="Calibri"/>
              </a:rPr>
              <a:t>  At each line intersection, the robot will scan a QR code, which helps it to localize itself.  Lines will also break off from the main line towards the package locations on the shelves. This will help the robot line itself up with the package to pick it up or place it down on a shelf.</a:t>
            </a:r>
            <a:endParaRPr lang="en-US">
              <a:cs typeface="Calibri"/>
            </a:endParaRPr>
          </a:p>
        </p:txBody>
      </p:sp>
      <p:sp>
        <p:nvSpPr>
          <p:cNvPr id="4" name="Footer Placeholder 3"/>
          <p:cNvSpPr>
            <a:spLocks noGrp="1"/>
          </p:cNvSpPr>
          <p:nvPr>
            <p:ph type="ftr" sz="quarter" idx="4"/>
          </p:nvPr>
        </p:nvSpPr>
        <p:spPr/>
        <p:txBody>
          <a:bodyPr/>
          <a:lstStyle/>
          <a:p>
            <a:pPr>
              <a:defRPr/>
            </a:pPr>
            <a:r>
              <a:rPr lang="en-US">
                <a:solidFill>
                  <a:prstClr val="black"/>
                </a:solidFill>
                <a:latin typeface="Arial" panose="020B0604020202020204"/>
              </a:rPr>
              <a:t>https://www.eng.famu.fsu.edu/me</a:t>
            </a:r>
          </a:p>
        </p:txBody>
      </p:sp>
      <p:sp>
        <p:nvSpPr>
          <p:cNvPr id="5" name="Slide Number Placeholder 4"/>
          <p:cNvSpPr>
            <a:spLocks noGrp="1"/>
          </p:cNvSpPr>
          <p:nvPr>
            <p:ph type="sldNum" sz="quarter" idx="5"/>
          </p:nvPr>
        </p:nvSpPr>
        <p:spPr/>
        <p:txBody>
          <a:bodyPr/>
          <a:lstStyle/>
          <a:p>
            <a:pPr>
              <a:defRPr/>
            </a:pPr>
            <a:r>
              <a:rPr lang="en-US">
                <a:solidFill>
                  <a:prstClr val="black"/>
                </a:solidFill>
                <a:latin typeface="Arial" panose="020B0604020202020204"/>
              </a:rPr>
              <a:t>   </a:t>
            </a:r>
            <a:fld id="{EA048D8C-6117-40E4-8E16-004DA18562CA}" type="slidenum">
              <a:rPr lang="en-US" smtClean="0">
                <a:solidFill>
                  <a:prstClr val="black"/>
                </a:solidFill>
                <a:latin typeface="Arial" panose="020B0604020202020204"/>
              </a:rPr>
              <a:pPr>
                <a:defRPr/>
              </a:pPr>
              <a:t>14</a:t>
            </a:fld>
            <a:endParaRPr lang="en-US">
              <a:solidFill>
                <a:prstClr val="black"/>
              </a:solidFill>
              <a:latin typeface="Arial" panose="020B0604020202020204"/>
            </a:endParaRPr>
          </a:p>
        </p:txBody>
      </p:sp>
    </p:spTree>
    <p:extLst>
      <p:ext uri="{BB962C8B-B14F-4D97-AF65-F5344CB8AC3E}">
        <p14:creationId xmlns:p14="http://schemas.microsoft.com/office/powerpoint/2010/main" val="4648981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25600" y="1074738"/>
            <a:ext cx="5138738" cy="2890837"/>
          </a:xfrm>
        </p:spPr>
      </p:sp>
      <p:sp>
        <p:nvSpPr>
          <p:cNvPr id="3" name="Notes Placeholder 2"/>
          <p:cNvSpPr>
            <a:spLocks noGrp="1"/>
          </p:cNvSpPr>
          <p:nvPr>
            <p:ph type="body" idx="1"/>
          </p:nvPr>
        </p:nvSpPr>
        <p:spPr/>
        <p:txBody>
          <a:bodyPr/>
          <a:lstStyle/>
          <a:p>
            <a:r>
              <a:rPr lang="en-US">
                <a:cs typeface="Calibri"/>
              </a:rPr>
              <a:t>QR codes will be placed around the warehouse.</a:t>
            </a:r>
            <a:r>
              <a:rPr lang="en-US" baseline="0">
                <a:cs typeface="Calibri"/>
              </a:rPr>
              <a:t>  At each line intersection, the robot will scan a QR code, which helps it to localize itself.  Lines will also break off from the main line towards the package locations on the shelves. This will help the robot line itself up with the package to pick it up or place it down on a shelf.</a:t>
            </a:r>
            <a:endParaRPr lang="en-US">
              <a:cs typeface="Calibri"/>
            </a:endParaRPr>
          </a:p>
          <a:p>
            <a:endParaRPr lang="en-US">
              <a:cs typeface="Calibri"/>
            </a:endParaRPr>
          </a:p>
        </p:txBody>
      </p:sp>
      <p:sp>
        <p:nvSpPr>
          <p:cNvPr id="4" name="Footer Placeholder 3"/>
          <p:cNvSpPr>
            <a:spLocks noGrp="1"/>
          </p:cNvSpPr>
          <p:nvPr>
            <p:ph type="ftr" sz="quarter" idx="4"/>
          </p:nvPr>
        </p:nvSpPr>
        <p:spPr/>
        <p:txBody>
          <a:bodyPr/>
          <a:lstStyle/>
          <a:p>
            <a:pPr>
              <a:defRPr/>
            </a:pPr>
            <a:r>
              <a:rPr lang="en-US">
                <a:solidFill>
                  <a:prstClr val="black"/>
                </a:solidFill>
                <a:latin typeface="Arial" panose="020B0604020202020204"/>
              </a:rPr>
              <a:t>https://www.eng.famu.fsu.edu/me</a:t>
            </a:r>
          </a:p>
        </p:txBody>
      </p:sp>
      <p:sp>
        <p:nvSpPr>
          <p:cNvPr id="5" name="Slide Number Placeholder 4"/>
          <p:cNvSpPr>
            <a:spLocks noGrp="1"/>
          </p:cNvSpPr>
          <p:nvPr>
            <p:ph type="sldNum" sz="quarter" idx="5"/>
          </p:nvPr>
        </p:nvSpPr>
        <p:spPr/>
        <p:txBody>
          <a:bodyPr/>
          <a:lstStyle/>
          <a:p>
            <a:pPr>
              <a:defRPr/>
            </a:pPr>
            <a:r>
              <a:rPr lang="en-US">
                <a:solidFill>
                  <a:prstClr val="black"/>
                </a:solidFill>
                <a:latin typeface="Arial" panose="020B0604020202020204"/>
              </a:rPr>
              <a:t>   </a:t>
            </a:r>
            <a:fld id="{EA048D8C-6117-40E4-8E16-004DA18562CA}" type="slidenum">
              <a:rPr lang="en-US" smtClean="0">
                <a:solidFill>
                  <a:prstClr val="black"/>
                </a:solidFill>
                <a:latin typeface="Arial" panose="020B0604020202020204"/>
              </a:rPr>
              <a:pPr>
                <a:defRPr/>
              </a:pPr>
              <a:t>15</a:t>
            </a:fld>
            <a:endParaRPr lang="en-US">
              <a:solidFill>
                <a:prstClr val="black"/>
              </a:solidFill>
              <a:latin typeface="Arial" panose="020B0604020202020204"/>
            </a:endParaRPr>
          </a:p>
        </p:txBody>
      </p:sp>
    </p:spTree>
    <p:extLst>
      <p:ext uri="{BB962C8B-B14F-4D97-AF65-F5344CB8AC3E}">
        <p14:creationId xmlns:p14="http://schemas.microsoft.com/office/powerpoint/2010/main" val="14990374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25600" y="1074738"/>
            <a:ext cx="5138738" cy="2890837"/>
          </a:xfrm>
        </p:spPr>
      </p:sp>
      <p:sp>
        <p:nvSpPr>
          <p:cNvPr id="3" name="Notes Placeholder 2"/>
          <p:cNvSpPr>
            <a:spLocks noGrp="1"/>
          </p:cNvSpPr>
          <p:nvPr>
            <p:ph type="body" idx="1"/>
          </p:nvPr>
        </p:nvSpPr>
        <p:spPr/>
        <p:txBody>
          <a:bodyPr/>
          <a:lstStyle/>
          <a:p>
            <a:r>
              <a:rPr lang="en-US">
                <a:cs typeface="Calibri"/>
              </a:rPr>
              <a:t>QR codes will be placed around the warehouse.</a:t>
            </a:r>
            <a:r>
              <a:rPr lang="en-US" baseline="0">
                <a:cs typeface="Calibri"/>
              </a:rPr>
              <a:t>  At each line intersection, the robot will scan a QR code, which helps it to localize itself.  Lines will also break off from the main line towards the package locations on the shelves. This will help the robot line itself up with the package to pick it up or place it down on a shelf.</a:t>
            </a:r>
            <a:endParaRPr lang="en-US">
              <a:cs typeface="Calibri"/>
            </a:endParaRPr>
          </a:p>
        </p:txBody>
      </p:sp>
      <p:sp>
        <p:nvSpPr>
          <p:cNvPr id="4" name="Footer Placeholder 3"/>
          <p:cNvSpPr>
            <a:spLocks noGrp="1"/>
          </p:cNvSpPr>
          <p:nvPr>
            <p:ph type="ftr" sz="quarter" idx="4"/>
          </p:nvPr>
        </p:nvSpPr>
        <p:spPr/>
        <p:txBody>
          <a:bodyPr/>
          <a:lstStyle/>
          <a:p>
            <a:pPr>
              <a:defRPr/>
            </a:pPr>
            <a:r>
              <a:rPr lang="en-US">
                <a:solidFill>
                  <a:prstClr val="black"/>
                </a:solidFill>
                <a:latin typeface="Arial" panose="020B0604020202020204"/>
              </a:rPr>
              <a:t>https://www.eng.famu.fsu.edu/me</a:t>
            </a:r>
          </a:p>
        </p:txBody>
      </p:sp>
      <p:sp>
        <p:nvSpPr>
          <p:cNvPr id="5" name="Slide Number Placeholder 4"/>
          <p:cNvSpPr>
            <a:spLocks noGrp="1"/>
          </p:cNvSpPr>
          <p:nvPr>
            <p:ph type="sldNum" sz="quarter" idx="5"/>
          </p:nvPr>
        </p:nvSpPr>
        <p:spPr/>
        <p:txBody>
          <a:bodyPr/>
          <a:lstStyle/>
          <a:p>
            <a:pPr>
              <a:defRPr/>
            </a:pPr>
            <a:r>
              <a:rPr lang="en-US">
                <a:solidFill>
                  <a:prstClr val="black"/>
                </a:solidFill>
                <a:latin typeface="Arial" panose="020B0604020202020204"/>
              </a:rPr>
              <a:t>   </a:t>
            </a:r>
            <a:fld id="{EA048D8C-6117-40E4-8E16-004DA18562CA}" type="slidenum">
              <a:rPr lang="en-US" smtClean="0">
                <a:solidFill>
                  <a:prstClr val="black"/>
                </a:solidFill>
                <a:latin typeface="Arial" panose="020B0604020202020204"/>
              </a:rPr>
              <a:pPr>
                <a:defRPr/>
              </a:pPr>
              <a:t>16</a:t>
            </a:fld>
            <a:endParaRPr lang="en-US">
              <a:solidFill>
                <a:prstClr val="black"/>
              </a:solidFill>
              <a:latin typeface="Arial" panose="020B0604020202020204"/>
            </a:endParaRPr>
          </a:p>
        </p:txBody>
      </p:sp>
    </p:spTree>
    <p:extLst>
      <p:ext uri="{BB962C8B-B14F-4D97-AF65-F5344CB8AC3E}">
        <p14:creationId xmlns:p14="http://schemas.microsoft.com/office/powerpoint/2010/main" val="18415083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25600" y="1074738"/>
            <a:ext cx="5138738" cy="2890837"/>
          </a:xfrm>
        </p:spPr>
      </p:sp>
      <p:sp>
        <p:nvSpPr>
          <p:cNvPr id="3" name="Notes Placeholder 2"/>
          <p:cNvSpPr>
            <a:spLocks noGrp="1"/>
          </p:cNvSpPr>
          <p:nvPr>
            <p:ph type="body" idx="1"/>
          </p:nvPr>
        </p:nvSpPr>
        <p:spPr/>
        <p:txBody>
          <a:bodyPr/>
          <a:lstStyle/>
          <a:p>
            <a:r>
              <a:rPr lang="en-US">
                <a:cs typeface="Calibri"/>
              </a:rPr>
              <a:t>For</a:t>
            </a:r>
            <a:r>
              <a:rPr lang="en-US" baseline="0">
                <a:cs typeface="Calibri"/>
              </a:rPr>
              <a:t> navigation, the robot needs to be able to find the shortest path to get to the goal. To make navigation easier, the warehouse can be mapped as a grid, with each intersection representing a point on the grid with an x and y coordinate. For example</a:t>
            </a:r>
            <a:r>
              <a:rPr lang="mr-IN" baseline="0">
                <a:cs typeface="Calibri"/>
              </a:rPr>
              <a:t>…</a:t>
            </a:r>
            <a:r>
              <a:rPr lang="en-US" baseline="0">
                <a:cs typeface="Calibri"/>
              </a:rPr>
              <a:t>.</a:t>
            </a:r>
            <a:endParaRPr lang="en-US">
              <a:cs typeface="Calibri"/>
            </a:endParaRPr>
          </a:p>
        </p:txBody>
      </p:sp>
      <p:sp>
        <p:nvSpPr>
          <p:cNvPr id="4" name="Footer Placeholder 3"/>
          <p:cNvSpPr>
            <a:spLocks noGrp="1"/>
          </p:cNvSpPr>
          <p:nvPr>
            <p:ph type="ftr" sz="quarter" idx="4"/>
          </p:nvPr>
        </p:nvSpPr>
        <p:spPr/>
        <p:txBody>
          <a:bodyPr/>
          <a:lstStyle/>
          <a:p>
            <a:pPr>
              <a:defRPr/>
            </a:pPr>
            <a:r>
              <a:rPr lang="en-US">
                <a:solidFill>
                  <a:prstClr val="black"/>
                </a:solidFill>
                <a:latin typeface="Arial" panose="020B0604020202020204"/>
              </a:rPr>
              <a:t>https://www.eng.famu.fsu.edu/me</a:t>
            </a:r>
          </a:p>
        </p:txBody>
      </p:sp>
      <p:sp>
        <p:nvSpPr>
          <p:cNvPr id="5" name="Slide Number Placeholder 4"/>
          <p:cNvSpPr>
            <a:spLocks noGrp="1"/>
          </p:cNvSpPr>
          <p:nvPr>
            <p:ph type="sldNum" sz="quarter" idx="5"/>
          </p:nvPr>
        </p:nvSpPr>
        <p:spPr/>
        <p:txBody>
          <a:bodyPr/>
          <a:lstStyle/>
          <a:p>
            <a:pPr>
              <a:defRPr/>
            </a:pPr>
            <a:r>
              <a:rPr lang="en-US">
                <a:solidFill>
                  <a:prstClr val="black"/>
                </a:solidFill>
                <a:latin typeface="Arial" panose="020B0604020202020204"/>
              </a:rPr>
              <a:t>   </a:t>
            </a:r>
            <a:fld id="{EA048D8C-6117-40E4-8E16-004DA18562CA}" type="slidenum">
              <a:rPr lang="en-US" smtClean="0">
                <a:solidFill>
                  <a:prstClr val="black"/>
                </a:solidFill>
                <a:latin typeface="Arial" panose="020B0604020202020204"/>
              </a:rPr>
              <a:pPr>
                <a:defRPr/>
              </a:pPr>
              <a:t>17</a:t>
            </a:fld>
            <a:endParaRPr lang="en-US">
              <a:solidFill>
                <a:prstClr val="black"/>
              </a:solidFill>
              <a:latin typeface="Arial" panose="020B0604020202020204"/>
            </a:endParaRPr>
          </a:p>
        </p:txBody>
      </p:sp>
    </p:spTree>
    <p:extLst>
      <p:ext uri="{BB962C8B-B14F-4D97-AF65-F5344CB8AC3E}">
        <p14:creationId xmlns:p14="http://schemas.microsoft.com/office/powerpoint/2010/main" val="12880250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25600" y="1074738"/>
            <a:ext cx="5138738" cy="2890837"/>
          </a:xfrm>
        </p:spPr>
      </p:sp>
      <p:sp>
        <p:nvSpPr>
          <p:cNvPr id="3" name="Notes Placeholder 2"/>
          <p:cNvSpPr>
            <a:spLocks noGrp="1"/>
          </p:cNvSpPr>
          <p:nvPr>
            <p:ph type="body" idx="1"/>
          </p:nvPr>
        </p:nvSpPr>
        <p:spPr/>
        <p:txBody>
          <a:bodyPr/>
          <a:lstStyle/>
          <a:p>
            <a:r>
              <a:rPr lang="en-US">
                <a:cs typeface="Calibri"/>
              </a:rPr>
              <a:t>For</a:t>
            </a:r>
            <a:r>
              <a:rPr lang="en-US" baseline="0">
                <a:cs typeface="Calibri"/>
              </a:rPr>
              <a:t> navigation, the robot needs to be able to find the shortest path to get to the goal. This is important so that it does not waste time traveling all the warehouse taking a long path.  </a:t>
            </a:r>
            <a:endParaRPr lang="en-US">
              <a:cs typeface="Calibri"/>
            </a:endParaRPr>
          </a:p>
        </p:txBody>
      </p:sp>
      <p:sp>
        <p:nvSpPr>
          <p:cNvPr id="4" name="Footer Placeholder 3"/>
          <p:cNvSpPr>
            <a:spLocks noGrp="1"/>
          </p:cNvSpPr>
          <p:nvPr>
            <p:ph type="ftr" sz="quarter" idx="4"/>
          </p:nvPr>
        </p:nvSpPr>
        <p:spPr/>
        <p:txBody>
          <a:bodyPr/>
          <a:lstStyle/>
          <a:p>
            <a:pPr>
              <a:defRPr/>
            </a:pPr>
            <a:r>
              <a:rPr lang="en-US">
                <a:solidFill>
                  <a:prstClr val="black"/>
                </a:solidFill>
                <a:latin typeface="Arial" panose="020B0604020202020204"/>
              </a:rPr>
              <a:t>https://www.eng.famu.fsu.edu/me</a:t>
            </a:r>
          </a:p>
        </p:txBody>
      </p:sp>
      <p:sp>
        <p:nvSpPr>
          <p:cNvPr id="5" name="Slide Number Placeholder 4"/>
          <p:cNvSpPr>
            <a:spLocks noGrp="1"/>
          </p:cNvSpPr>
          <p:nvPr>
            <p:ph type="sldNum" sz="quarter" idx="5"/>
          </p:nvPr>
        </p:nvSpPr>
        <p:spPr/>
        <p:txBody>
          <a:bodyPr/>
          <a:lstStyle/>
          <a:p>
            <a:pPr>
              <a:defRPr/>
            </a:pPr>
            <a:r>
              <a:rPr lang="en-US">
                <a:solidFill>
                  <a:prstClr val="black"/>
                </a:solidFill>
                <a:latin typeface="Arial" panose="020B0604020202020204"/>
              </a:rPr>
              <a:t>   </a:t>
            </a:r>
            <a:fld id="{EA048D8C-6117-40E4-8E16-004DA18562CA}" type="slidenum">
              <a:rPr lang="en-US" smtClean="0">
                <a:solidFill>
                  <a:prstClr val="black"/>
                </a:solidFill>
                <a:latin typeface="Arial" panose="020B0604020202020204"/>
              </a:rPr>
              <a:pPr>
                <a:defRPr/>
              </a:pPr>
              <a:t>18</a:t>
            </a:fld>
            <a:endParaRPr lang="en-US">
              <a:solidFill>
                <a:prstClr val="black"/>
              </a:solidFill>
              <a:latin typeface="Arial" panose="020B0604020202020204"/>
            </a:endParaRPr>
          </a:p>
        </p:txBody>
      </p:sp>
    </p:spTree>
    <p:extLst>
      <p:ext uri="{BB962C8B-B14F-4D97-AF65-F5344CB8AC3E}">
        <p14:creationId xmlns:p14="http://schemas.microsoft.com/office/powerpoint/2010/main" val="2976482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25600" y="1074738"/>
            <a:ext cx="5138738" cy="2890837"/>
          </a:xfrm>
        </p:spPr>
      </p:sp>
      <p:sp>
        <p:nvSpPr>
          <p:cNvPr id="3" name="Notes Placeholder 2"/>
          <p:cNvSpPr>
            <a:spLocks noGrp="1"/>
          </p:cNvSpPr>
          <p:nvPr>
            <p:ph type="body" idx="1"/>
          </p:nvPr>
        </p:nvSpPr>
        <p:spPr/>
        <p:txBody>
          <a:bodyPr/>
          <a:lstStyle/>
          <a:p>
            <a:r>
              <a:rPr lang="en-US">
                <a:cs typeface="Calibri"/>
              </a:rPr>
              <a:t>For example, let’s say the robot is at point (0,1)</a:t>
            </a:r>
            <a:r>
              <a:rPr lang="en-US" baseline="0">
                <a:cs typeface="Calibri"/>
              </a:rPr>
              <a:t> on this grid, and it wants to travel to a goal location at (1,4).  </a:t>
            </a:r>
            <a:endParaRPr lang="en-US">
              <a:cs typeface="Calibri"/>
            </a:endParaRPr>
          </a:p>
        </p:txBody>
      </p:sp>
      <p:sp>
        <p:nvSpPr>
          <p:cNvPr id="4" name="Footer Placeholder 3"/>
          <p:cNvSpPr>
            <a:spLocks noGrp="1"/>
          </p:cNvSpPr>
          <p:nvPr>
            <p:ph type="ftr" sz="quarter" idx="4"/>
          </p:nvPr>
        </p:nvSpPr>
        <p:spPr/>
        <p:txBody>
          <a:bodyPr/>
          <a:lstStyle/>
          <a:p>
            <a:pPr>
              <a:defRPr/>
            </a:pPr>
            <a:r>
              <a:rPr lang="en-US">
                <a:solidFill>
                  <a:prstClr val="black"/>
                </a:solidFill>
                <a:latin typeface="Arial" panose="020B0604020202020204"/>
              </a:rPr>
              <a:t>https://www.eng.famu.fsu.edu/me</a:t>
            </a:r>
          </a:p>
        </p:txBody>
      </p:sp>
      <p:sp>
        <p:nvSpPr>
          <p:cNvPr id="5" name="Slide Number Placeholder 4"/>
          <p:cNvSpPr>
            <a:spLocks noGrp="1"/>
          </p:cNvSpPr>
          <p:nvPr>
            <p:ph type="sldNum" sz="quarter" idx="5"/>
          </p:nvPr>
        </p:nvSpPr>
        <p:spPr/>
        <p:txBody>
          <a:bodyPr/>
          <a:lstStyle/>
          <a:p>
            <a:pPr>
              <a:defRPr/>
            </a:pPr>
            <a:r>
              <a:rPr lang="en-US">
                <a:solidFill>
                  <a:prstClr val="black"/>
                </a:solidFill>
                <a:latin typeface="Arial" panose="020B0604020202020204"/>
              </a:rPr>
              <a:t>   </a:t>
            </a:r>
            <a:fld id="{EA048D8C-6117-40E4-8E16-004DA18562CA}" type="slidenum">
              <a:rPr lang="en-US" smtClean="0">
                <a:solidFill>
                  <a:prstClr val="black"/>
                </a:solidFill>
                <a:latin typeface="Arial" panose="020B0604020202020204"/>
              </a:rPr>
              <a:pPr>
                <a:defRPr/>
              </a:pPr>
              <a:t>19</a:t>
            </a:fld>
            <a:endParaRPr lang="en-US">
              <a:solidFill>
                <a:prstClr val="black"/>
              </a:solidFill>
              <a:latin typeface="Arial" panose="020B0604020202020204"/>
            </a:endParaRPr>
          </a:p>
        </p:txBody>
      </p:sp>
    </p:spTree>
    <p:extLst>
      <p:ext uri="{BB962C8B-B14F-4D97-AF65-F5344CB8AC3E}">
        <p14:creationId xmlns:p14="http://schemas.microsoft.com/office/powerpoint/2010/main" val="21431664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25600" y="1074738"/>
            <a:ext cx="5138738" cy="2890837"/>
          </a:xfrm>
        </p:spPr>
      </p:sp>
      <p:sp>
        <p:nvSpPr>
          <p:cNvPr id="3" name="Notes Placeholder 2"/>
          <p:cNvSpPr>
            <a:spLocks noGrp="1"/>
          </p:cNvSpPr>
          <p:nvPr>
            <p:ph type="body" idx="1"/>
          </p:nvPr>
        </p:nvSpPr>
        <p:spPr/>
        <p:txBody>
          <a:bodyPr/>
          <a:lstStyle/>
          <a:p>
            <a:r>
              <a:rPr lang="en-US">
                <a:cs typeface="Calibri"/>
              </a:rPr>
              <a:t>Based on its current location, the robot would check the nodes,</a:t>
            </a:r>
            <a:r>
              <a:rPr lang="en-US" baseline="0">
                <a:cs typeface="Calibri"/>
              </a:rPr>
              <a:t> or intersections, closest to it.</a:t>
            </a:r>
            <a:endParaRPr lang="en-US">
              <a:cs typeface="Calibri"/>
            </a:endParaRPr>
          </a:p>
        </p:txBody>
      </p:sp>
      <p:sp>
        <p:nvSpPr>
          <p:cNvPr id="4" name="Footer Placeholder 3"/>
          <p:cNvSpPr>
            <a:spLocks noGrp="1"/>
          </p:cNvSpPr>
          <p:nvPr>
            <p:ph type="ftr" sz="quarter" idx="4"/>
          </p:nvPr>
        </p:nvSpPr>
        <p:spPr/>
        <p:txBody>
          <a:bodyPr/>
          <a:lstStyle/>
          <a:p>
            <a:pPr>
              <a:defRPr/>
            </a:pPr>
            <a:r>
              <a:rPr lang="en-US">
                <a:solidFill>
                  <a:prstClr val="black"/>
                </a:solidFill>
                <a:latin typeface="Arial" panose="020B0604020202020204"/>
              </a:rPr>
              <a:t>https://www.eng.famu.fsu.edu/me</a:t>
            </a:r>
          </a:p>
        </p:txBody>
      </p:sp>
      <p:sp>
        <p:nvSpPr>
          <p:cNvPr id="5" name="Slide Number Placeholder 4"/>
          <p:cNvSpPr>
            <a:spLocks noGrp="1"/>
          </p:cNvSpPr>
          <p:nvPr>
            <p:ph type="sldNum" sz="quarter" idx="5"/>
          </p:nvPr>
        </p:nvSpPr>
        <p:spPr/>
        <p:txBody>
          <a:bodyPr/>
          <a:lstStyle/>
          <a:p>
            <a:pPr>
              <a:defRPr/>
            </a:pPr>
            <a:r>
              <a:rPr lang="en-US">
                <a:solidFill>
                  <a:prstClr val="black"/>
                </a:solidFill>
                <a:latin typeface="Arial" panose="020B0604020202020204"/>
              </a:rPr>
              <a:t>   </a:t>
            </a:r>
            <a:fld id="{EA048D8C-6117-40E4-8E16-004DA18562CA}" type="slidenum">
              <a:rPr lang="en-US" smtClean="0">
                <a:solidFill>
                  <a:prstClr val="black"/>
                </a:solidFill>
                <a:latin typeface="Arial" panose="020B0604020202020204"/>
              </a:rPr>
              <a:pPr>
                <a:defRPr/>
              </a:pPr>
              <a:t>20</a:t>
            </a:fld>
            <a:endParaRPr lang="en-US">
              <a:solidFill>
                <a:prstClr val="black"/>
              </a:solidFill>
              <a:latin typeface="Arial" panose="020B0604020202020204"/>
            </a:endParaRPr>
          </a:p>
        </p:txBody>
      </p:sp>
    </p:spTree>
    <p:extLst>
      <p:ext uri="{BB962C8B-B14F-4D97-AF65-F5344CB8AC3E}">
        <p14:creationId xmlns:p14="http://schemas.microsoft.com/office/powerpoint/2010/main" val="19517799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25600" y="1074738"/>
            <a:ext cx="5138738" cy="2890837"/>
          </a:xfrm>
        </p:spPr>
      </p:sp>
      <p:sp>
        <p:nvSpPr>
          <p:cNvPr id="3" name="Notes Placeholder 2"/>
          <p:cNvSpPr>
            <a:spLocks noGrp="1"/>
          </p:cNvSpPr>
          <p:nvPr>
            <p:ph type="body" idx="1"/>
          </p:nvPr>
        </p:nvSpPr>
        <p:spPr/>
        <p:txBody>
          <a:bodyPr/>
          <a:lstStyle/>
          <a:p>
            <a:r>
              <a:rPr lang="en-US">
                <a:cs typeface="Calibri"/>
              </a:rPr>
              <a:t>Once</a:t>
            </a:r>
            <a:r>
              <a:rPr lang="en-US" baseline="0">
                <a:cs typeface="Calibri"/>
              </a:rPr>
              <a:t> it knows the closest nodes in its immediate vicinity, the distance from these closest nodes to the goal location is calculated. </a:t>
            </a:r>
            <a:endParaRPr lang="en-US">
              <a:cs typeface="Calibri"/>
            </a:endParaRPr>
          </a:p>
        </p:txBody>
      </p:sp>
      <p:sp>
        <p:nvSpPr>
          <p:cNvPr id="4" name="Footer Placeholder 3"/>
          <p:cNvSpPr>
            <a:spLocks noGrp="1"/>
          </p:cNvSpPr>
          <p:nvPr>
            <p:ph type="ftr" sz="quarter" idx="4"/>
          </p:nvPr>
        </p:nvSpPr>
        <p:spPr/>
        <p:txBody>
          <a:bodyPr/>
          <a:lstStyle/>
          <a:p>
            <a:pPr>
              <a:defRPr/>
            </a:pPr>
            <a:r>
              <a:rPr lang="en-US">
                <a:solidFill>
                  <a:prstClr val="black"/>
                </a:solidFill>
                <a:latin typeface="Arial" panose="020B0604020202020204"/>
              </a:rPr>
              <a:t>https://www.eng.famu.fsu.edu/me</a:t>
            </a:r>
          </a:p>
        </p:txBody>
      </p:sp>
      <p:sp>
        <p:nvSpPr>
          <p:cNvPr id="5" name="Slide Number Placeholder 4"/>
          <p:cNvSpPr>
            <a:spLocks noGrp="1"/>
          </p:cNvSpPr>
          <p:nvPr>
            <p:ph type="sldNum" sz="quarter" idx="5"/>
          </p:nvPr>
        </p:nvSpPr>
        <p:spPr/>
        <p:txBody>
          <a:bodyPr/>
          <a:lstStyle/>
          <a:p>
            <a:pPr>
              <a:defRPr/>
            </a:pPr>
            <a:r>
              <a:rPr lang="en-US">
                <a:solidFill>
                  <a:prstClr val="black"/>
                </a:solidFill>
                <a:latin typeface="Arial" panose="020B0604020202020204"/>
              </a:rPr>
              <a:t>   </a:t>
            </a:r>
            <a:fld id="{EA048D8C-6117-40E4-8E16-004DA18562CA}" type="slidenum">
              <a:rPr lang="en-US" smtClean="0">
                <a:solidFill>
                  <a:prstClr val="black"/>
                </a:solidFill>
                <a:latin typeface="Arial" panose="020B0604020202020204"/>
              </a:rPr>
              <a:pPr>
                <a:defRPr/>
              </a:pPr>
              <a:t>21</a:t>
            </a:fld>
            <a:endParaRPr lang="en-US">
              <a:solidFill>
                <a:prstClr val="black"/>
              </a:solidFill>
              <a:latin typeface="Arial" panose="020B0604020202020204"/>
            </a:endParaRPr>
          </a:p>
        </p:txBody>
      </p:sp>
    </p:spTree>
    <p:extLst>
      <p:ext uri="{BB962C8B-B14F-4D97-AF65-F5344CB8AC3E}">
        <p14:creationId xmlns:p14="http://schemas.microsoft.com/office/powerpoint/2010/main" val="67123588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25600" y="1074738"/>
            <a:ext cx="5138738" cy="2890837"/>
          </a:xfrm>
        </p:spPr>
      </p:sp>
      <p:sp>
        <p:nvSpPr>
          <p:cNvPr id="3" name="Notes Placeholder 2"/>
          <p:cNvSpPr>
            <a:spLocks noGrp="1"/>
          </p:cNvSpPr>
          <p:nvPr>
            <p:ph type="body" idx="1"/>
          </p:nvPr>
        </p:nvSpPr>
        <p:spPr/>
        <p:txBody>
          <a:bodyPr/>
          <a:lstStyle/>
          <a:p>
            <a:r>
              <a:rPr lang="en-US">
                <a:cs typeface="Calibri"/>
              </a:rPr>
              <a:t>The robot then decides to move to the node</a:t>
            </a:r>
            <a:r>
              <a:rPr lang="en-US" baseline="0">
                <a:cs typeface="Calibri"/>
              </a:rPr>
              <a:t> in its immediate vicinity that is closest to the goal location.  </a:t>
            </a:r>
            <a:endParaRPr lang="en-US">
              <a:cs typeface="Calibri"/>
            </a:endParaRPr>
          </a:p>
        </p:txBody>
      </p:sp>
      <p:sp>
        <p:nvSpPr>
          <p:cNvPr id="4" name="Footer Placeholder 3"/>
          <p:cNvSpPr>
            <a:spLocks noGrp="1"/>
          </p:cNvSpPr>
          <p:nvPr>
            <p:ph type="ftr" sz="quarter" idx="4"/>
          </p:nvPr>
        </p:nvSpPr>
        <p:spPr/>
        <p:txBody>
          <a:bodyPr/>
          <a:lstStyle/>
          <a:p>
            <a:pPr>
              <a:defRPr/>
            </a:pPr>
            <a:r>
              <a:rPr lang="en-US">
                <a:solidFill>
                  <a:prstClr val="black"/>
                </a:solidFill>
                <a:latin typeface="Arial" panose="020B0604020202020204"/>
              </a:rPr>
              <a:t>https://www.eng.famu.fsu.edu/me</a:t>
            </a:r>
          </a:p>
        </p:txBody>
      </p:sp>
      <p:sp>
        <p:nvSpPr>
          <p:cNvPr id="5" name="Slide Number Placeholder 4"/>
          <p:cNvSpPr>
            <a:spLocks noGrp="1"/>
          </p:cNvSpPr>
          <p:nvPr>
            <p:ph type="sldNum" sz="quarter" idx="5"/>
          </p:nvPr>
        </p:nvSpPr>
        <p:spPr/>
        <p:txBody>
          <a:bodyPr/>
          <a:lstStyle/>
          <a:p>
            <a:pPr>
              <a:defRPr/>
            </a:pPr>
            <a:r>
              <a:rPr lang="en-US">
                <a:solidFill>
                  <a:prstClr val="black"/>
                </a:solidFill>
                <a:latin typeface="Arial" panose="020B0604020202020204"/>
              </a:rPr>
              <a:t>   </a:t>
            </a:r>
            <a:fld id="{EA048D8C-6117-40E4-8E16-004DA18562CA}" type="slidenum">
              <a:rPr lang="en-US" smtClean="0">
                <a:solidFill>
                  <a:prstClr val="black"/>
                </a:solidFill>
                <a:latin typeface="Arial" panose="020B0604020202020204"/>
              </a:rPr>
              <a:pPr>
                <a:defRPr/>
              </a:pPr>
              <a:t>22</a:t>
            </a:fld>
            <a:endParaRPr lang="en-US">
              <a:solidFill>
                <a:prstClr val="black"/>
              </a:solidFill>
              <a:latin typeface="Arial" panose="020B0604020202020204"/>
            </a:endParaRPr>
          </a:p>
        </p:txBody>
      </p:sp>
    </p:spTree>
    <p:extLst>
      <p:ext uri="{BB962C8B-B14F-4D97-AF65-F5344CB8AC3E}">
        <p14:creationId xmlns:p14="http://schemas.microsoft.com/office/powerpoint/2010/main" val="6143655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Each member present themselves on this slide</a:t>
            </a:r>
          </a:p>
        </p:txBody>
      </p:sp>
      <p:sp>
        <p:nvSpPr>
          <p:cNvPr id="4" name="Slide Number Placeholder 3"/>
          <p:cNvSpPr>
            <a:spLocks noGrp="1"/>
          </p:cNvSpPr>
          <p:nvPr>
            <p:ph type="sldNum" sz="quarter" idx="5"/>
          </p:nvPr>
        </p:nvSpPr>
        <p:spPr/>
        <p:txBody>
          <a:bodyPr/>
          <a:lstStyle/>
          <a:p>
            <a:fld id="{CB30F6B3-6B70-4A47-8FEE-A9974B97C398}" type="slidenum">
              <a:rPr lang="en-US" smtClean="0"/>
              <a:t>2</a:t>
            </a:fld>
            <a:endParaRPr lang="en-US"/>
          </a:p>
        </p:txBody>
      </p:sp>
    </p:spTree>
    <p:extLst>
      <p:ext uri="{BB962C8B-B14F-4D97-AF65-F5344CB8AC3E}">
        <p14:creationId xmlns:p14="http://schemas.microsoft.com/office/powerpoint/2010/main" val="194817542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25600" y="1074738"/>
            <a:ext cx="5138738" cy="2890837"/>
          </a:xfrm>
        </p:spPr>
      </p:sp>
      <p:sp>
        <p:nvSpPr>
          <p:cNvPr id="3" name="Notes Placeholder 2"/>
          <p:cNvSpPr>
            <a:spLocks noGrp="1"/>
          </p:cNvSpPr>
          <p:nvPr>
            <p:ph type="body" idx="1"/>
          </p:nvPr>
        </p:nvSpPr>
        <p:spPr/>
        <p:txBody>
          <a:bodyPr/>
          <a:lstStyle/>
          <a:p>
            <a:r>
              <a:rPr lang="en-US">
                <a:cs typeface="Calibri"/>
              </a:rPr>
              <a:t>The robot then continues to d</a:t>
            </a:r>
            <a:r>
              <a:rPr lang="en-US" baseline="0">
                <a:cs typeface="Calibri"/>
              </a:rPr>
              <a:t>o the same process.  Once it knows it has reached the node it chose to travel to, it looks for the closest nodes in its immediate vicinity and finds the distance from each node to the goal.  </a:t>
            </a:r>
            <a:endParaRPr lang="en-US">
              <a:cs typeface="Calibri"/>
            </a:endParaRPr>
          </a:p>
        </p:txBody>
      </p:sp>
      <p:sp>
        <p:nvSpPr>
          <p:cNvPr id="4" name="Footer Placeholder 3"/>
          <p:cNvSpPr>
            <a:spLocks noGrp="1"/>
          </p:cNvSpPr>
          <p:nvPr>
            <p:ph type="ftr" sz="quarter" idx="4"/>
          </p:nvPr>
        </p:nvSpPr>
        <p:spPr/>
        <p:txBody>
          <a:bodyPr/>
          <a:lstStyle/>
          <a:p>
            <a:pPr>
              <a:defRPr/>
            </a:pPr>
            <a:r>
              <a:rPr lang="en-US">
                <a:solidFill>
                  <a:prstClr val="black"/>
                </a:solidFill>
                <a:latin typeface="Arial" panose="020B0604020202020204"/>
              </a:rPr>
              <a:t>https://www.eng.famu.fsu.edu/me</a:t>
            </a:r>
          </a:p>
        </p:txBody>
      </p:sp>
      <p:sp>
        <p:nvSpPr>
          <p:cNvPr id="5" name="Slide Number Placeholder 4"/>
          <p:cNvSpPr>
            <a:spLocks noGrp="1"/>
          </p:cNvSpPr>
          <p:nvPr>
            <p:ph type="sldNum" sz="quarter" idx="5"/>
          </p:nvPr>
        </p:nvSpPr>
        <p:spPr/>
        <p:txBody>
          <a:bodyPr/>
          <a:lstStyle/>
          <a:p>
            <a:pPr>
              <a:defRPr/>
            </a:pPr>
            <a:r>
              <a:rPr lang="en-US">
                <a:solidFill>
                  <a:prstClr val="black"/>
                </a:solidFill>
                <a:latin typeface="Arial" panose="020B0604020202020204"/>
              </a:rPr>
              <a:t>   </a:t>
            </a:r>
            <a:fld id="{EA048D8C-6117-40E4-8E16-004DA18562CA}" type="slidenum">
              <a:rPr lang="en-US" smtClean="0">
                <a:solidFill>
                  <a:prstClr val="black"/>
                </a:solidFill>
                <a:latin typeface="Arial" panose="020B0604020202020204"/>
              </a:rPr>
              <a:pPr>
                <a:defRPr/>
              </a:pPr>
              <a:t>23</a:t>
            </a:fld>
            <a:endParaRPr lang="en-US">
              <a:solidFill>
                <a:prstClr val="black"/>
              </a:solidFill>
              <a:latin typeface="Arial" panose="020B0604020202020204"/>
            </a:endParaRPr>
          </a:p>
        </p:txBody>
      </p:sp>
    </p:spTree>
    <p:extLst>
      <p:ext uri="{BB962C8B-B14F-4D97-AF65-F5344CB8AC3E}">
        <p14:creationId xmlns:p14="http://schemas.microsoft.com/office/powerpoint/2010/main" val="108165081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25600" y="1074738"/>
            <a:ext cx="5138738" cy="2890837"/>
          </a:xfrm>
        </p:spPr>
      </p:sp>
      <p:sp>
        <p:nvSpPr>
          <p:cNvPr id="3" name="Notes Placeholder 2"/>
          <p:cNvSpPr>
            <a:spLocks noGrp="1"/>
          </p:cNvSpPr>
          <p:nvPr>
            <p:ph type="body" idx="1"/>
          </p:nvPr>
        </p:nvSpPr>
        <p:spPr/>
        <p:txBody>
          <a:bodyPr/>
          <a:lstStyle/>
          <a:p>
            <a:r>
              <a:rPr lang="en-US">
                <a:cs typeface="Calibri"/>
              </a:rPr>
              <a:t>Then,</a:t>
            </a:r>
            <a:r>
              <a:rPr lang="en-US" baseline="0">
                <a:cs typeface="Calibri"/>
              </a:rPr>
              <a:t> of these nodes, it selects the one closest to the goal location</a:t>
            </a:r>
            <a:endParaRPr lang="en-US">
              <a:cs typeface="Calibri"/>
            </a:endParaRPr>
          </a:p>
        </p:txBody>
      </p:sp>
      <p:sp>
        <p:nvSpPr>
          <p:cNvPr id="4" name="Footer Placeholder 3"/>
          <p:cNvSpPr>
            <a:spLocks noGrp="1"/>
          </p:cNvSpPr>
          <p:nvPr>
            <p:ph type="ftr" sz="quarter" idx="4"/>
          </p:nvPr>
        </p:nvSpPr>
        <p:spPr/>
        <p:txBody>
          <a:bodyPr/>
          <a:lstStyle/>
          <a:p>
            <a:pPr>
              <a:defRPr/>
            </a:pPr>
            <a:r>
              <a:rPr lang="en-US">
                <a:solidFill>
                  <a:prstClr val="black"/>
                </a:solidFill>
                <a:latin typeface="Arial" panose="020B0604020202020204"/>
              </a:rPr>
              <a:t>https://www.eng.famu.fsu.edu/me</a:t>
            </a:r>
          </a:p>
        </p:txBody>
      </p:sp>
      <p:sp>
        <p:nvSpPr>
          <p:cNvPr id="5" name="Slide Number Placeholder 4"/>
          <p:cNvSpPr>
            <a:spLocks noGrp="1"/>
          </p:cNvSpPr>
          <p:nvPr>
            <p:ph type="sldNum" sz="quarter" idx="5"/>
          </p:nvPr>
        </p:nvSpPr>
        <p:spPr/>
        <p:txBody>
          <a:bodyPr/>
          <a:lstStyle/>
          <a:p>
            <a:pPr>
              <a:defRPr/>
            </a:pPr>
            <a:r>
              <a:rPr lang="en-US">
                <a:solidFill>
                  <a:prstClr val="black"/>
                </a:solidFill>
                <a:latin typeface="Arial" panose="020B0604020202020204"/>
              </a:rPr>
              <a:t>   </a:t>
            </a:r>
            <a:fld id="{EA048D8C-6117-40E4-8E16-004DA18562CA}" type="slidenum">
              <a:rPr lang="en-US" smtClean="0">
                <a:solidFill>
                  <a:prstClr val="black"/>
                </a:solidFill>
                <a:latin typeface="Arial" panose="020B0604020202020204"/>
              </a:rPr>
              <a:pPr>
                <a:defRPr/>
              </a:pPr>
              <a:t>24</a:t>
            </a:fld>
            <a:endParaRPr lang="en-US">
              <a:solidFill>
                <a:prstClr val="black"/>
              </a:solidFill>
              <a:latin typeface="Arial" panose="020B0604020202020204"/>
            </a:endParaRPr>
          </a:p>
        </p:txBody>
      </p:sp>
    </p:spTree>
    <p:extLst>
      <p:ext uri="{BB962C8B-B14F-4D97-AF65-F5344CB8AC3E}">
        <p14:creationId xmlns:p14="http://schemas.microsoft.com/office/powerpoint/2010/main" val="124015394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25600" y="1074738"/>
            <a:ext cx="5138738" cy="2890837"/>
          </a:xfrm>
        </p:spPr>
      </p:sp>
      <p:sp>
        <p:nvSpPr>
          <p:cNvPr id="3" name="Notes Placeholder 2"/>
          <p:cNvSpPr>
            <a:spLocks noGrp="1"/>
          </p:cNvSpPr>
          <p:nvPr>
            <p:ph type="body" idx="1"/>
          </p:nvPr>
        </p:nvSpPr>
        <p:spPr/>
        <p:txBody>
          <a:bodyPr/>
          <a:lstStyle/>
          <a:p>
            <a:r>
              <a:rPr lang="en-US">
                <a:cs typeface="Calibri"/>
              </a:rPr>
              <a:t>The robot</a:t>
            </a:r>
            <a:r>
              <a:rPr lang="en-US" baseline="0">
                <a:cs typeface="Calibri"/>
              </a:rPr>
              <a:t> does this until it finally reaches the goal location</a:t>
            </a:r>
            <a:endParaRPr lang="en-US">
              <a:cs typeface="Calibri"/>
            </a:endParaRPr>
          </a:p>
        </p:txBody>
      </p:sp>
      <p:sp>
        <p:nvSpPr>
          <p:cNvPr id="4" name="Footer Placeholder 3"/>
          <p:cNvSpPr>
            <a:spLocks noGrp="1"/>
          </p:cNvSpPr>
          <p:nvPr>
            <p:ph type="ftr" sz="quarter" idx="4"/>
          </p:nvPr>
        </p:nvSpPr>
        <p:spPr/>
        <p:txBody>
          <a:bodyPr/>
          <a:lstStyle/>
          <a:p>
            <a:pPr>
              <a:defRPr/>
            </a:pPr>
            <a:r>
              <a:rPr lang="en-US">
                <a:solidFill>
                  <a:prstClr val="black"/>
                </a:solidFill>
                <a:latin typeface="Arial" panose="020B0604020202020204"/>
              </a:rPr>
              <a:t>https://www.eng.famu.fsu.edu/me</a:t>
            </a:r>
          </a:p>
        </p:txBody>
      </p:sp>
      <p:sp>
        <p:nvSpPr>
          <p:cNvPr id="5" name="Slide Number Placeholder 4"/>
          <p:cNvSpPr>
            <a:spLocks noGrp="1"/>
          </p:cNvSpPr>
          <p:nvPr>
            <p:ph type="sldNum" sz="quarter" idx="5"/>
          </p:nvPr>
        </p:nvSpPr>
        <p:spPr/>
        <p:txBody>
          <a:bodyPr/>
          <a:lstStyle/>
          <a:p>
            <a:pPr>
              <a:defRPr/>
            </a:pPr>
            <a:r>
              <a:rPr lang="en-US">
                <a:solidFill>
                  <a:prstClr val="black"/>
                </a:solidFill>
                <a:latin typeface="Arial" panose="020B0604020202020204"/>
              </a:rPr>
              <a:t>   </a:t>
            </a:r>
            <a:fld id="{EA048D8C-6117-40E4-8E16-004DA18562CA}" type="slidenum">
              <a:rPr lang="en-US" smtClean="0">
                <a:solidFill>
                  <a:prstClr val="black"/>
                </a:solidFill>
                <a:latin typeface="Arial" panose="020B0604020202020204"/>
              </a:rPr>
              <a:pPr>
                <a:defRPr/>
              </a:pPr>
              <a:t>25</a:t>
            </a:fld>
            <a:endParaRPr lang="en-US">
              <a:solidFill>
                <a:prstClr val="black"/>
              </a:solidFill>
              <a:latin typeface="Arial" panose="020B0604020202020204"/>
            </a:endParaRPr>
          </a:p>
        </p:txBody>
      </p:sp>
    </p:spTree>
    <p:extLst>
      <p:ext uri="{BB962C8B-B14F-4D97-AF65-F5344CB8AC3E}">
        <p14:creationId xmlns:p14="http://schemas.microsoft.com/office/powerpoint/2010/main" val="140297455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Here</a:t>
            </a:r>
            <a:r>
              <a:rPr lang="en-US" baseline="0"/>
              <a:t> is a simulation of the robot choosing a path from one location to another.  It finds the shortest path. However, it still has a few bugs as it does not always take the best path based on the robots orientation.  For example, in the third plot to the right, it would make more sense for the robot go straight and then head to the left, making only 1 turn. Instead, though, it makes 2 turns by heading to the left first and then turning again to go downwards. </a:t>
            </a:r>
            <a:endParaRPr lang="en-US"/>
          </a:p>
        </p:txBody>
      </p:sp>
      <p:sp>
        <p:nvSpPr>
          <p:cNvPr id="4" name="Slide Number Placeholder 3"/>
          <p:cNvSpPr>
            <a:spLocks noGrp="1"/>
          </p:cNvSpPr>
          <p:nvPr>
            <p:ph type="sldNum" sz="quarter" idx="10"/>
          </p:nvPr>
        </p:nvSpPr>
        <p:spPr/>
        <p:txBody>
          <a:bodyPr/>
          <a:lstStyle/>
          <a:p>
            <a:fld id="{18D4EE6A-EBBD-44B2-9B1A-94C91433F066}" type="slidenum">
              <a:rPr lang="en-US" smtClean="0"/>
              <a:t>26</a:t>
            </a:fld>
            <a:endParaRPr lang="en-US"/>
          </a:p>
        </p:txBody>
      </p:sp>
    </p:spTree>
    <p:extLst>
      <p:ext uri="{BB962C8B-B14F-4D97-AF65-F5344CB8AC3E}">
        <p14:creationId xmlns:p14="http://schemas.microsoft.com/office/powerpoint/2010/main" val="7774148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Nuts and bolts to secure channel: M12-1.75</a:t>
            </a:r>
          </a:p>
          <a:p>
            <a:r>
              <a:rPr lang="en-US">
                <a:cs typeface="Calibri"/>
              </a:rPr>
              <a:t>Bolts </a:t>
            </a:r>
          </a:p>
        </p:txBody>
      </p:sp>
      <p:sp>
        <p:nvSpPr>
          <p:cNvPr id="4" name="Slide Number Placeholder 3"/>
          <p:cNvSpPr>
            <a:spLocks noGrp="1"/>
          </p:cNvSpPr>
          <p:nvPr>
            <p:ph type="sldNum" sz="quarter" idx="5"/>
          </p:nvPr>
        </p:nvSpPr>
        <p:spPr/>
        <p:txBody>
          <a:bodyPr/>
          <a:lstStyle/>
          <a:p>
            <a:fld id="{18D4EE6A-EBBD-44B2-9B1A-94C91433F066}" type="slidenum">
              <a:rPr lang="en-US"/>
              <a:t>27</a:t>
            </a:fld>
            <a:endParaRPr lang="en-US"/>
          </a:p>
        </p:txBody>
      </p:sp>
    </p:spTree>
    <p:extLst>
      <p:ext uri="{BB962C8B-B14F-4D97-AF65-F5344CB8AC3E}">
        <p14:creationId xmlns:p14="http://schemas.microsoft.com/office/powerpoint/2010/main" val="391163540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Aluminum 6061 T6 has good strength-to-weight ratio which is why it is known to be used in structural applications.</a:t>
            </a:r>
          </a:p>
          <a:p>
            <a:r>
              <a:rPr lang="en-US">
                <a:cs typeface="Calibri"/>
              </a:rPr>
              <a:t>- hub patterns refer to the arrangement of the holes</a:t>
            </a:r>
          </a:p>
          <a:p>
            <a:pPr marL="171450" indent="-171450">
              <a:buFontTx/>
              <a:buChar char="-"/>
            </a:pPr>
            <a:r>
              <a:rPr lang="en-US">
                <a:cs typeface="Calibri"/>
              </a:rPr>
              <a:t>we utilized 1.5'' pattern for all added components that we manufactured ourselves.</a:t>
            </a:r>
          </a:p>
          <a:p>
            <a:pPr marL="171450" indent="-171450">
              <a:buFontTx/>
              <a:buChar char="-"/>
            </a:pPr>
            <a:endParaRPr lang="en-US">
              <a:cs typeface="Calibri"/>
            </a:endParaRPr>
          </a:p>
          <a:p>
            <a:pPr marL="285750" indent="-285750">
              <a:buFont typeface="Arial"/>
              <a:buChar char="•"/>
            </a:pPr>
            <a:r>
              <a:rPr lang="en-US" sz="1200">
                <a:cs typeface="Arial"/>
              </a:rPr>
              <a:t>Composed of 4 channels 18” long </a:t>
            </a:r>
          </a:p>
          <a:p>
            <a:pPr marL="285750" indent="-285750">
              <a:buFont typeface="Arial"/>
              <a:buChar char="•"/>
            </a:pPr>
            <a:r>
              <a:rPr lang="en-US" sz="1200">
                <a:cs typeface="Arial"/>
              </a:rPr>
              <a:t>Material: 6061 T6 Aluminum</a:t>
            </a:r>
          </a:p>
          <a:p>
            <a:pPr marL="285750" indent="-285750">
              <a:buFont typeface="Arial"/>
              <a:buChar char="•"/>
            </a:pPr>
            <a:r>
              <a:rPr lang="en-US" sz="1200">
                <a:cs typeface="Arial"/>
              </a:rPr>
              <a:t>Compatible Hub Patterns: 0.770'' and 1.50''</a:t>
            </a:r>
          </a:p>
          <a:p>
            <a:pPr algn="ctr"/>
            <a:endParaRPr lang="en-US"/>
          </a:p>
        </p:txBody>
      </p:sp>
      <p:sp>
        <p:nvSpPr>
          <p:cNvPr id="4" name="Slide Number Placeholder 3"/>
          <p:cNvSpPr>
            <a:spLocks noGrp="1"/>
          </p:cNvSpPr>
          <p:nvPr>
            <p:ph type="sldNum" sz="quarter" idx="5"/>
          </p:nvPr>
        </p:nvSpPr>
        <p:spPr/>
        <p:txBody>
          <a:bodyPr/>
          <a:lstStyle/>
          <a:p>
            <a:fld id="{18D4EE6A-EBBD-44B2-9B1A-94C91433F066}" type="slidenum">
              <a:rPr lang="en-US"/>
              <a:t>28</a:t>
            </a:fld>
            <a:endParaRPr lang="en-US"/>
          </a:p>
        </p:txBody>
      </p:sp>
    </p:spTree>
    <p:extLst>
      <p:ext uri="{BB962C8B-B14F-4D97-AF65-F5344CB8AC3E}">
        <p14:creationId xmlns:p14="http://schemas.microsoft.com/office/powerpoint/2010/main" val="147122782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Aluminum 6061 T6 has good strength-to-weight ratio which is why it is known to be used in structural applications.</a:t>
            </a:r>
          </a:p>
          <a:p>
            <a:endParaRPr lang="en-US">
              <a:cs typeface="Calibri"/>
            </a:endParaRPr>
          </a:p>
          <a:p>
            <a:pPr marL="285750" indent="-285750">
              <a:buFont typeface="Arial"/>
              <a:buChar char="•"/>
            </a:pPr>
            <a:r>
              <a:rPr lang="en-US" sz="1200">
                <a:cs typeface="Arial"/>
              </a:rPr>
              <a:t>Material: Aluminum 6061 T6</a:t>
            </a:r>
          </a:p>
          <a:p>
            <a:pPr marL="285750" indent="-285750">
              <a:buFont typeface="Arial"/>
              <a:buChar char="•"/>
            </a:pPr>
            <a:r>
              <a:rPr lang="en-US" sz="1200">
                <a:cs typeface="Arial"/>
              </a:rPr>
              <a:t>0.25-inch-thick sheets used to waterjet 8 triangular brackets</a:t>
            </a:r>
          </a:p>
          <a:p>
            <a:pPr marL="285750" indent="-285750">
              <a:buFont typeface="Arial"/>
              <a:buChar char="•"/>
            </a:pPr>
            <a:r>
              <a:rPr lang="en-US" sz="1200">
                <a:cs typeface="Arial"/>
              </a:rPr>
              <a:t>1.5'' Hub pattern utilized</a:t>
            </a:r>
          </a:p>
          <a:p>
            <a:endParaRPr lang="en-US">
              <a:cs typeface="Calibri"/>
            </a:endParaRPr>
          </a:p>
        </p:txBody>
      </p:sp>
      <p:sp>
        <p:nvSpPr>
          <p:cNvPr id="4" name="Slide Number Placeholder 3"/>
          <p:cNvSpPr>
            <a:spLocks noGrp="1"/>
          </p:cNvSpPr>
          <p:nvPr>
            <p:ph type="sldNum" sz="quarter" idx="5"/>
          </p:nvPr>
        </p:nvSpPr>
        <p:spPr/>
        <p:txBody>
          <a:bodyPr/>
          <a:lstStyle/>
          <a:p>
            <a:fld id="{18D4EE6A-EBBD-44B2-9B1A-94C91433F066}" type="slidenum">
              <a:rPr lang="en-US"/>
              <a:t>29</a:t>
            </a:fld>
            <a:endParaRPr lang="en-US"/>
          </a:p>
        </p:txBody>
      </p:sp>
    </p:spTree>
    <p:extLst>
      <p:ext uri="{BB962C8B-B14F-4D97-AF65-F5344CB8AC3E}">
        <p14:creationId xmlns:p14="http://schemas.microsoft.com/office/powerpoint/2010/main" val="353584534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Make sure to mention the brackets in the back are fully secured (all 5 holes bolted) for the sake of securing the motor mounts.</a:t>
            </a:r>
          </a:p>
          <a:p>
            <a:endParaRPr lang="en-US">
              <a:cs typeface="Calibri"/>
            </a:endParaRPr>
          </a:p>
          <a:p>
            <a:pPr marL="285750" indent="-285750">
              <a:buFont typeface="Arial" panose="020B0604020202020204" pitchFamily="34" charset="0"/>
              <a:buChar char="•"/>
            </a:pPr>
            <a:r>
              <a:rPr lang="en-US" sz="1200">
                <a:cs typeface="Arial"/>
              </a:rPr>
              <a:t>M12 – 1.75 mm x 3-inch hex bolts and nuts</a:t>
            </a:r>
          </a:p>
          <a:p>
            <a:pPr marL="285750" indent="-285750">
              <a:buFont typeface="Arial" panose="020B0604020202020204" pitchFamily="34" charset="0"/>
              <a:buChar char="•"/>
            </a:pPr>
            <a:r>
              <a:rPr lang="en-US" sz="1200">
                <a:cs typeface="Arial"/>
              </a:rPr>
              <a:t>Material: Stainless Steel</a:t>
            </a:r>
          </a:p>
          <a:p>
            <a:pPr marL="285750" indent="-285750">
              <a:buFont typeface="Arial" panose="020B0604020202020204" pitchFamily="34" charset="0"/>
              <a:buChar char="•"/>
            </a:pPr>
            <a:r>
              <a:rPr lang="en-US" sz="1200">
                <a:cs typeface="Arial"/>
              </a:rPr>
              <a:t>Total quantity: 16 bolts and nuts</a:t>
            </a:r>
          </a:p>
          <a:p>
            <a:endParaRPr lang="en-US">
              <a:cs typeface="Calibri"/>
            </a:endParaRPr>
          </a:p>
        </p:txBody>
      </p:sp>
      <p:sp>
        <p:nvSpPr>
          <p:cNvPr id="4" name="Slide Number Placeholder 3"/>
          <p:cNvSpPr>
            <a:spLocks noGrp="1"/>
          </p:cNvSpPr>
          <p:nvPr>
            <p:ph type="sldNum" sz="quarter" idx="5"/>
          </p:nvPr>
        </p:nvSpPr>
        <p:spPr/>
        <p:txBody>
          <a:bodyPr/>
          <a:lstStyle/>
          <a:p>
            <a:fld id="{18D4EE6A-EBBD-44B2-9B1A-94C91433F066}" type="slidenum">
              <a:rPr lang="en-US"/>
              <a:t>30</a:t>
            </a:fld>
            <a:endParaRPr lang="en-US"/>
          </a:p>
        </p:txBody>
      </p:sp>
    </p:spTree>
    <p:extLst>
      <p:ext uri="{BB962C8B-B14F-4D97-AF65-F5344CB8AC3E}">
        <p14:creationId xmlns:p14="http://schemas.microsoft.com/office/powerpoint/2010/main" val="197425384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Explain the cut: for pulley</a:t>
            </a:r>
          </a:p>
          <a:p>
            <a:r>
              <a:rPr lang="en-US">
                <a:cs typeface="Calibri"/>
              </a:rPr>
              <a:t>REMEMBER TO MENTION: the nuts and bolts for the mast aren't in metric is because they were found in our local resource center the Senior Design Lab. All other nuts and bolts used in the chassis were ordered by team 506.</a:t>
            </a:r>
          </a:p>
          <a:p>
            <a:endParaRPr lang="en-US">
              <a:cs typeface="Calibri"/>
            </a:endParaRPr>
          </a:p>
          <a:p>
            <a:pPr marL="285750" indent="-285750">
              <a:buFont typeface="Arial"/>
              <a:buChar char="•"/>
            </a:pPr>
            <a:r>
              <a:rPr lang="en-US" sz="1200"/>
              <a:t>1-inch x 1-inch x 3 feet channel</a:t>
            </a:r>
            <a:endParaRPr lang="en-US" sz="1200">
              <a:cs typeface="Arial"/>
            </a:endParaRPr>
          </a:p>
          <a:p>
            <a:pPr marL="285750" indent="-285750">
              <a:buFont typeface="Arial"/>
              <a:buChar char="•"/>
            </a:pPr>
            <a:r>
              <a:rPr lang="en-US" sz="1200">
                <a:cs typeface="Arial"/>
              </a:rPr>
              <a:t>Material: Galvanized Steel</a:t>
            </a:r>
          </a:p>
          <a:p>
            <a:pPr marL="285750" indent="-285750">
              <a:buFont typeface="Arial"/>
              <a:buChar char="•"/>
            </a:pPr>
            <a:r>
              <a:rPr lang="en-US" sz="1200">
                <a:cs typeface="Arial"/>
              </a:rPr>
              <a:t>At the top of channel, a 0.6-inch x 3-inch slot was cut to make room for the pulley wheel used in lift system.</a:t>
            </a:r>
          </a:p>
          <a:p>
            <a:pPr marL="285750" indent="-285750">
              <a:buFont typeface="Arial"/>
              <a:buChar char="•"/>
            </a:pPr>
            <a:r>
              <a:rPr lang="en-US" sz="1200">
                <a:cs typeface="Arial"/>
              </a:rPr>
              <a:t>Secured using 3/16 - 18 hex bolts and nuts</a:t>
            </a:r>
          </a:p>
          <a:p>
            <a:endParaRPr lang="en-US">
              <a:cs typeface="Calibri"/>
            </a:endParaRPr>
          </a:p>
        </p:txBody>
      </p:sp>
      <p:sp>
        <p:nvSpPr>
          <p:cNvPr id="4" name="Slide Number Placeholder 3"/>
          <p:cNvSpPr>
            <a:spLocks noGrp="1"/>
          </p:cNvSpPr>
          <p:nvPr>
            <p:ph type="sldNum" sz="quarter" idx="5"/>
          </p:nvPr>
        </p:nvSpPr>
        <p:spPr/>
        <p:txBody>
          <a:bodyPr/>
          <a:lstStyle/>
          <a:p>
            <a:fld id="{18D4EE6A-EBBD-44B2-9B1A-94C91433F066}" type="slidenum">
              <a:rPr lang="en-US"/>
              <a:t>31</a:t>
            </a:fld>
            <a:endParaRPr lang="en-US"/>
          </a:p>
        </p:txBody>
      </p:sp>
    </p:spTree>
    <p:extLst>
      <p:ext uri="{BB962C8B-B14F-4D97-AF65-F5344CB8AC3E}">
        <p14:creationId xmlns:p14="http://schemas.microsoft.com/office/powerpoint/2010/main" val="207065909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Aluminum 6061 T6 has good strength-to-weight ratio which is why it is known to be used in structural applications.</a:t>
            </a:r>
          </a:p>
          <a:p>
            <a:endParaRPr lang="en-US">
              <a:cs typeface="Calibri"/>
            </a:endParaRPr>
          </a:p>
          <a:p>
            <a:pPr marL="285750" indent="-285750">
              <a:buFont typeface="Arial"/>
              <a:buChar char="•"/>
            </a:pPr>
            <a:r>
              <a:rPr lang="en-US" sz="1200"/>
              <a:t>3D printed motor mounts using 1.5'' hub patterns to connect to channel</a:t>
            </a:r>
            <a:endParaRPr lang="en-US" sz="1200">
              <a:cs typeface="Arial"/>
            </a:endParaRPr>
          </a:p>
          <a:p>
            <a:pPr marL="285750" indent="-285750">
              <a:buFont typeface="Arial"/>
              <a:buChar char="•"/>
            </a:pPr>
            <a:r>
              <a:rPr lang="en-US" sz="1200">
                <a:cs typeface="Arial"/>
              </a:rPr>
              <a:t>Material: PLA</a:t>
            </a:r>
          </a:p>
          <a:p>
            <a:pPr marL="285750" indent="-285750">
              <a:buFont typeface="Arial"/>
              <a:buChar char="•"/>
            </a:pPr>
            <a:r>
              <a:rPr lang="en-US" sz="1200">
                <a:cs typeface="Arial"/>
              </a:rPr>
              <a:t>Secured using M12-1.75mm x 3-inch hex bolts and nuts</a:t>
            </a:r>
          </a:p>
          <a:p>
            <a:pPr marL="285750" indent="-285750">
              <a:buFont typeface="Arial"/>
              <a:buChar char="•"/>
            </a:pPr>
            <a:r>
              <a:rPr lang="en-US" sz="1200">
                <a:cs typeface="Arial"/>
              </a:rPr>
              <a:t>Motors will be secured to mounts using M3 – 0.5 mm x 20 mm bolts</a:t>
            </a:r>
          </a:p>
          <a:p>
            <a:endParaRPr lang="en-US">
              <a:cs typeface="Calibri"/>
            </a:endParaRPr>
          </a:p>
        </p:txBody>
      </p:sp>
      <p:sp>
        <p:nvSpPr>
          <p:cNvPr id="4" name="Slide Number Placeholder 3"/>
          <p:cNvSpPr>
            <a:spLocks noGrp="1"/>
          </p:cNvSpPr>
          <p:nvPr>
            <p:ph type="sldNum" sz="quarter" idx="5"/>
          </p:nvPr>
        </p:nvSpPr>
        <p:spPr/>
        <p:txBody>
          <a:bodyPr/>
          <a:lstStyle/>
          <a:p>
            <a:fld id="{18D4EE6A-EBBD-44B2-9B1A-94C91433F066}" type="slidenum">
              <a:rPr lang="en-US"/>
              <a:t>32</a:t>
            </a:fld>
            <a:endParaRPr lang="en-US"/>
          </a:p>
        </p:txBody>
      </p:sp>
    </p:spTree>
    <p:extLst>
      <p:ext uri="{BB962C8B-B14F-4D97-AF65-F5344CB8AC3E}">
        <p14:creationId xmlns:p14="http://schemas.microsoft.com/office/powerpoint/2010/main" val="19431614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We'd like to thank our sponsors:</a:t>
            </a:r>
          </a:p>
          <a:p>
            <a:r>
              <a:rPr lang="en-US"/>
              <a:t>Project Sponsor (Dr. Jerris Hooker) - Design Professor.</a:t>
            </a:r>
          </a:p>
          <a:p>
            <a:r>
              <a:rPr lang="en-US"/>
              <a:t>Project Advisor Camil Ordonez - </a:t>
            </a:r>
            <a:endParaRPr lang="en-US">
              <a:cs typeface="Calibri"/>
            </a:endParaRPr>
          </a:p>
          <a:p>
            <a:r>
              <a:rPr lang="en-US">
                <a:cs typeface="Calibri"/>
              </a:rPr>
              <a:t>Dr. Shayne McConomy – Our teacher that offers guidance for the project</a:t>
            </a:r>
          </a:p>
          <a:p>
            <a:endParaRPr lang="en-US">
              <a:cs typeface="Calibri"/>
            </a:endParaRPr>
          </a:p>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CB30F6B3-6B70-4A47-8FEE-A9974B97C398}" type="slidenum">
              <a:rPr lang="en-US" smtClean="0"/>
              <a:t>4</a:t>
            </a:fld>
            <a:endParaRPr lang="en-US"/>
          </a:p>
        </p:txBody>
      </p:sp>
    </p:spTree>
    <p:extLst>
      <p:ext uri="{BB962C8B-B14F-4D97-AF65-F5344CB8AC3E}">
        <p14:creationId xmlns:p14="http://schemas.microsoft.com/office/powerpoint/2010/main" val="234389951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 motors come with encoders and will be programs using the Encoder library within the Arduino compiler which counts pulses from quadrature encoded signals, which are commonly available from the motor and other position sensors. </a:t>
            </a:r>
          </a:p>
        </p:txBody>
      </p:sp>
      <p:sp>
        <p:nvSpPr>
          <p:cNvPr id="4" name="Slide Number Placeholder 3"/>
          <p:cNvSpPr>
            <a:spLocks noGrp="1"/>
          </p:cNvSpPr>
          <p:nvPr>
            <p:ph type="sldNum" sz="quarter" idx="5"/>
          </p:nvPr>
        </p:nvSpPr>
        <p:spPr/>
        <p:txBody>
          <a:bodyPr/>
          <a:lstStyle/>
          <a:p>
            <a:fld id="{18D4EE6A-EBBD-44B2-9B1A-94C91433F066}" type="slidenum">
              <a:rPr lang="en-US"/>
              <a:t>34</a:t>
            </a:fld>
            <a:endParaRPr lang="en-US"/>
          </a:p>
        </p:txBody>
      </p:sp>
    </p:spTree>
    <p:extLst>
      <p:ext uri="{BB962C8B-B14F-4D97-AF65-F5344CB8AC3E}">
        <p14:creationId xmlns:p14="http://schemas.microsoft.com/office/powerpoint/2010/main" val="53404394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Now to walk the audience through our interface</a:t>
            </a:r>
          </a:p>
        </p:txBody>
      </p:sp>
      <p:sp>
        <p:nvSpPr>
          <p:cNvPr id="4" name="Slide Number Placeholder 3"/>
          <p:cNvSpPr>
            <a:spLocks noGrp="1"/>
          </p:cNvSpPr>
          <p:nvPr>
            <p:ph type="sldNum" sz="quarter" idx="5"/>
          </p:nvPr>
        </p:nvSpPr>
        <p:spPr/>
        <p:txBody>
          <a:bodyPr/>
          <a:lstStyle/>
          <a:p>
            <a:fld id="{18D4EE6A-EBBD-44B2-9B1A-94C91433F066}" type="slidenum">
              <a:rPr lang="en-US"/>
              <a:t>35</a:t>
            </a:fld>
            <a:endParaRPr lang="en-US"/>
          </a:p>
        </p:txBody>
      </p:sp>
    </p:spTree>
    <p:extLst>
      <p:ext uri="{BB962C8B-B14F-4D97-AF65-F5344CB8AC3E}">
        <p14:creationId xmlns:p14="http://schemas.microsoft.com/office/powerpoint/2010/main" val="28891283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Let's say you want to pick up and deliver "box 1" to a certain location</a:t>
            </a:r>
          </a:p>
        </p:txBody>
      </p:sp>
      <p:sp>
        <p:nvSpPr>
          <p:cNvPr id="4" name="Slide Number Placeholder 3"/>
          <p:cNvSpPr>
            <a:spLocks noGrp="1"/>
          </p:cNvSpPr>
          <p:nvPr>
            <p:ph type="sldNum" sz="quarter" idx="5"/>
          </p:nvPr>
        </p:nvSpPr>
        <p:spPr/>
        <p:txBody>
          <a:bodyPr/>
          <a:lstStyle/>
          <a:p>
            <a:fld id="{18D4EE6A-EBBD-44B2-9B1A-94C91433F066}" type="slidenum">
              <a:rPr lang="en-US"/>
              <a:t>36</a:t>
            </a:fld>
            <a:endParaRPr lang="en-US"/>
          </a:p>
        </p:txBody>
      </p:sp>
    </p:spTree>
    <p:extLst>
      <p:ext uri="{BB962C8B-B14F-4D97-AF65-F5344CB8AC3E}">
        <p14:creationId xmlns:p14="http://schemas.microsoft.com/office/powerpoint/2010/main" val="320760445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The interface notifies you when the process begins</a:t>
            </a:r>
            <a:endParaRPr lang="en-US"/>
          </a:p>
        </p:txBody>
      </p:sp>
      <p:sp>
        <p:nvSpPr>
          <p:cNvPr id="4" name="Slide Number Placeholder 3"/>
          <p:cNvSpPr>
            <a:spLocks noGrp="1"/>
          </p:cNvSpPr>
          <p:nvPr>
            <p:ph type="sldNum" sz="quarter" idx="5"/>
          </p:nvPr>
        </p:nvSpPr>
        <p:spPr/>
        <p:txBody>
          <a:bodyPr/>
          <a:lstStyle/>
          <a:p>
            <a:fld id="{18D4EE6A-EBBD-44B2-9B1A-94C91433F066}" type="slidenum">
              <a:rPr lang="en-US"/>
              <a:t>37</a:t>
            </a:fld>
            <a:endParaRPr lang="en-US"/>
          </a:p>
        </p:txBody>
      </p:sp>
    </p:spTree>
    <p:extLst>
      <p:ext uri="{BB962C8B-B14F-4D97-AF65-F5344CB8AC3E}">
        <p14:creationId xmlns:p14="http://schemas.microsoft.com/office/powerpoint/2010/main" val="173192103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Meanwhile, in the backend, the warehouse is mapped using QR codes. Each code delivers instructions to the robot regarding the package it is handling as well as the direction it must go. The robot would "read" these codes using a Camera that will be connected to the PI so there is a steady flow of information throughout the process. </a:t>
            </a:r>
          </a:p>
          <a:p>
            <a:endParaRPr lang="en-US">
              <a:cs typeface="Calibri"/>
            </a:endParaRPr>
          </a:p>
          <a:p>
            <a:r>
              <a:rPr lang="en-US">
                <a:cs typeface="Calibri"/>
              </a:rPr>
              <a:t>- User doesn't </a:t>
            </a:r>
          </a:p>
        </p:txBody>
      </p:sp>
      <p:sp>
        <p:nvSpPr>
          <p:cNvPr id="4" name="Slide Number Placeholder 3"/>
          <p:cNvSpPr>
            <a:spLocks noGrp="1"/>
          </p:cNvSpPr>
          <p:nvPr>
            <p:ph type="sldNum" sz="quarter" idx="5"/>
          </p:nvPr>
        </p:nvSpPr>
        <p:spPr/>
        <p:txBody>
          <a:bodyPr/>
          <a:lstStyle/>
          <a:p>
            <a:fld id="{18D4EE6A-EBBD-44B2-9B1A-94C91433F066}" type="slidenum">
              <a:rPr lang="en-US"/>
              <a:t>38</a:t>
            </a:fld>
            <a:endParaRPr lang="en-US"/>
          </a:p>
        </p:txBody>
      </p:sp>
    </p:spTree>
    <p:extLst>
      <p:ext uri="{BB962C8B-B14F-4D97-AF65-F5344CB8AC3E}">
        <p14:creationId xmlns:p14="http://schemas.microsoft.com/office/powerpoint/2010/main" val="368498266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 node js is an open source, cross platform backend runtime that delivers scripted code outside the web browser</a:t>
            </a:r>
          </a:p>
          <a:p>
            <a:r>
              <a:rPr lang="en-US">
                <a:cs typeface="Calibri"/>
              </a:rPr>
              <a:t>-I/O is just a form of communication that occurs between a processing unit and</a:t>
            </a:r>
          </a:p>
          <a:p>
            <a:endParaRPr lang="en-US">
              <a:cs typeface="Calibri"/>
            </a:endParaRPr>
          </a:p>
          <a:p>
            <a:endParaRPr lang="en-US">
              <a:cs typeface="Calibri"/>
            </a:endParaRPr>
          </a:p>
          <a:p>
            <a:r>
              <a:rPr lang="en-US">
                <a:cs typeface="Calibri"/>
              </a:rPr>
              <a:t>Look at texts from a. </a:t>
            </a:r>
            <a:r>
              <a:rPr lang="en-US" err="1">
                <a:cs typeface="Calibri"/>
              </a:rPr>
              <a:t>jen</a:t>
            </a:r>
            <a:endParaRPr lang="en-US">
              <a:cs typeface="Calibri"/>
            </a:endParaRPr>
          </a:p>
          <a:p>
            <a:pPr marL="171450" indent="-171450">
              <a:lnSpc>
                <a:spcPct val="90000"/>
              </a:lnSpc>
              <a:spcBef>
                <a:spcPts val="1000"/>
              </a:spcBef>
              <a:buFont typeface="Arial"/>
              <a:buChar char="•"/>
            </a:pPr>
            <a:r>
              <a:rPr lang="en-US" err="1"/>
              <a:t>Explica</a:t>
            </a:r>
            <a:r>
              <a:rPr lang="en-US"/>
              <a:t> el </a:t>
            </a:r>
            <a:r>
              <a:rPr lang="en-US" err="1"/>
              <a:t>proceso</a:t>
            </a:r>
            <a:r>
              <a:rPr lang="en-US"/>
              <a:t> del </a:t>
            </a:r>
            <a:r>
              <a:rPr lang="en-US" err="1"/>
              <a:t>usuario</a:t>
            </a:r>
            <a:r>
              <a:rPr lang="en-US"/>
              <a:t> </a:t>
            </a:r>
            <a:r>
              <a:rPr lang="en-US" err="1"/>
              <a:t>usando</a:t>
            </a:r>
            <a:r>
              <a:rPr lang="en-US"/>
              <a:t> la </a:t>
            </a:r>
            <a:r>
              <a:rPr lang="en-US" err="1"/>
              <a:t>pagina</a:t>
            </a:r>
            <a:r>
              <a:rPr lang="en-US"/>
              <a:t> y la </a:t>
            </a:r>
            <a:r>
              <a:rPr lang="en-US" err="1"/>
              <a:t>pagina</a:t>
            </a:r>
            <a:r>
              <a:rPr lang="en-US"/>
              <a:t> </a:t>
            </a:r>
            <a:r>
              <a:rPr lang="en-US" err="1"/>
              <a:t>controlando</a:t>
            </a:r>
            <a:r>
              <a:rPr lang="en-US"/>
              <a:t> la </a:t>
            </a:r>
            <a:r>
              <a:rPr lang="en-US" err="1"/>
              <a:t>sistema</a:t>
            </a:r>
            <a:endParaRPr lang="en-US" err="1">
              <a:cs typeface="Calibri"/>
            </a:endParaRPr>
          </a:p>
          <a:p>
            <a:pPr marL="171450" indent="-171450">
              <a:lnSpc>
                <a:spcPct val="90000"/>
              </a:lnSpc>
              <a:spcBef>
                <a:spcPts val="1000"/>
              </a:spcBef>
              <a:buFont typeface="Arial"/>
              <a:buChar char="•"/>
            </a:pPr>
            <a:r>
              <a:rPr lang="en-US"/>
              <a:t>Fotos!</a:t>
            </a:r>
            <a:endParaRPr lang="en-US">
              <a:cs typeface="Calibri"/>
            </a:endParaRPr>
          </a:p>
          <a:p>
            <a:pPr marL="171450" indent="-171450">
              <a:lnSpc>
                <a:spcPct val="90000"/>
              </a:lnSpc>
              <a:spcBef>
                <a:spcPts val="1000"/>
              </a:spcBef>
              <a:buFont typeface="Arial"/>
              <a:buChar char="•"/>
            </a:pPr>
            <a:r>
              <a:rPr lang="en-US" err="1"/>
              <a:t>Menciona</a:t>
            </a:r>
            <a:r>
              <a:rPr lang="en-US"/>
              <a:t> lo </a:t>
            </a:r>
            <a:r>
              <a:rPr lang="en-US" err="1"/>
              <a:t>diferente</a:t>
            </a:r>
            <a:r>
              <a:rPr lang="en-US"/>
              <a:t> </a:t>
            </a:r>
            <a:r>
              <a:rPr lang="en-US" err="1"/>
              <a:t>idiomas</a:t>
            </a:r>
            <a:r>
              <a:rPr lang="en-US"/>
              <a:t> que </a:t>
            </a:r>
            <a:r>
              <a:rPr lang="en-US" err="1"/>
              <a:t>usaron</a:t>
            </a:r>
            <a:r>
              <a:rPr lang="en-US"/>
              <a:t> </a:t>
            </a:r>
            <a:r>
              <a:rPr lang="en-US" err="1"/>
              <a:t>pero</a:t>
            </a:r>
            <a:r>
              <a:rPr lang="en-US"/>
              <a:t> no da tanto </a:t>
            </a:r>
            <a:r>
              <a:rPr lang="en-US" err="1"/>
              <a:t>detalle</a:t>
            </a:r>
            <a:r>
              <a:rPr lang="en-US"/>
              <a:t> que </a:t>
            </a:r>
            <a:r>
              <a:rPr lang="en-US" err="1"/>
              <a:t>nosotros</a:t>
            </a:r>
            <a:r>
              <a:rPr lang="en-US"/>
              <a:t> </a:t>
            </a:r>
            <a:r>
              <a:rPr lang="en-US" err="1"/>
              <a:t>somos</a:t>
            </a:r>
            <a:r>
              <a:rPr lang="en-US"/>
              <a:t> </a:t>
            </a:r>
            <a:r>
              <a:rPr lang="en-US" err="1"/>
              <a:t>ingieneros</a:t>
            </a:r>
            <a:r>
              <a:rPr lang="en-US"/>
              <a:t> </a:t>
            </a:r>
            <a:r>
              <a:rPr lang="en-US" err="1"/>
              <a:t>mecanicos</a:t>
            </a:r>
            <a:r>
              <a:rPr lang="en-US"/>
              <a:t> no de </a:t>
            </a:r>
            <a:r>
              <a:rPr lang="en-US" err="1"/>
              <a:t>computadora</a:t>
            </a:r>
            <a:r>
              <a:rPr lang="en-US"/>
              <a:t>.</a:t>
            </a:r>
          </a:p>
        </p:txBody>
      </p:sp>
      <p:sp>
        <p:nvSpPr>
          <p:cNvPr id="4" name="Slide Number Placeholder 3"/>
          <p:cNvSpPr>
            <a:spLocks noGrp="1"/>
          </p:cNvSpPr>
          <p:nvPr>
            <p:ph type="sldNum" sz="quarter" idx="5"/>
          </p:nvPr>
        </p:nvSpPr>
        <p:spPr/>
        <p:txBody>
          <a:bodyPr/>
          <a:lstStyle/>
          <a:p>
            <a:fld id="{18D4EE6A-EBBD-44B2-9B1A-94C91433F066}" type="slidenum">
              <a:rPr lang="en-US"/>
              <a:t>39</a:t>
            </a:fld>
            <a:endParaRPr lang="en-US"/>
          </a:p>
        </p:txBody>
      </p:sp>
    </p:spTree>
    <p:extLst>
      <p:ext uri="{BB962C8B-B14F-4D97-AF65-F5344CB8AC3E}">
        <p14:creationId xmlns:p14="http://schemas.microsoft.com/office/powerpoint/2010/main" val="142885691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(hey peter add that we have to design and manufacture the whats it called....shaft)</a:t>
            </a:r>
          </a:p>
          <a:p>
            <a:endParaRPr lang="en-US">
              <a:cs typeface="Calibri"/>
            </a:endParaRPr>
          </a:p>
        </p:txBody>
      </p:sp>
      <p:sp>
        <p:nvSpPr>
          <p:cNvPr id="4" name="Slide Number Placeholder 3"/>
          <p:cNvSpPr>
            <a:spLocks noGrp="1"/>
          </p:cNvSpPr>
          <p:nvPr>
            <p:ph type="sldNum" sz="quarter" idx="5"/>
          </p:nvPr>
        </p:nvSpPr>
        <p:spPr/>
        <p:txBody>
          <a:bodyPr/>
          <a:lstStyle/>
          <a:p>
            <a:fld id="{18D4EE6A-EBBD-44B2-9B1A-94C91433F066}" type="slidenum">
              <a:rPr lang="en-US"/>
              <a:t>41</a:t>
            </a:fld>
            <a:endParaRPr lang="en-US"/>
          </a:p>
        </p:txBody>
      </p:sp>
    </p:spTree>
    <p:extLst>
      <p:ext uri="{BB962C8B-B14F-4D97-AF65-F5344CB8AC3E}">
        <p14:creationId xmlns:p14="http://schemas.microsoft.com/office/powerpoint/2010/main" val="129162268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Any questions?</a:t>
            </a:r>
          </a:p>
        </p:txBody>
      </p:sp>
      <p:sp>
        <p:nvSpPr>
          <p:cNvPr id="4" name="Slide Number Placeholder 3"/>
          <p:cNvSpPr>
            <a:spLocks noGrp="1"/>
          </p:cNvSpPr>
          <p:nvPr>
            <p:ph type="sldNum" sz="quarter" idx="5"/>
          </p:nvPr>
        </p:nvSpPr>
        <p:spPr/>
        <p:txBody>
          <a:bodyPr/>
          <a:lstStyle/>
          <a:p>
            <a:fld id="{18D4EE6A-EBBD-44B2-9B1A-94C91433F066}" type="slidenum">
              <a:rPr lang="en-US"/>
              <a:t>42</a:t>
            </a:fld>
            <a:endParaRPr lang="en-US"/>
          </a:p>
        </p:txBody>
      </p:sp>
    </p:spTree>
    <p:extLst>
      <p:ext uri="{BB962C8B-B14F-4D97-AF65-F5344CB8AC3E}">
        <p14:creationId xmlns:p14="http://schemas.microsoft.com/office/powerpoint/2010/main" val="181349311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25600" y="1074738"/>
            <a:ext cx="5138738" cy="2890837"/>
          </a:xfrm>
        </p:spPr>
      </p:sp>
      <p:sp>
        <p:nvSpPr>
          <p:cNvPr id="3" name="Notes Placeholder 2"/>
          <p:cNvSpPr>
            <a:spLocks noGrp="1"/>
          </p:cNvSpPr>
          <p:nvPr>
            <p:ph type="body" idx="1"/>
          </p:nvPr>
        </p:nvSpPr>
        <p:spPr/>
        <p:txBody>
          <a:bodyPr/>
          <a:lstStyle/>
          <a:p>
            <a:r>
              <a:rPr lang="en-US" b="1">
                <a:cs typeface="Calibri"/>
              </a:rPr>
              <a:t>Locomotion:</a:t>
            </a:r>
            <a:endParaRPr lang="en-US"/>
          </a:p>
          <a:p>
            <a:r>
              <a:rPr lang="en-US"/>
              <a:t>Locomotion is a main function and involves physically moving the robot since it needs to traverse around the warehouse effectively. One of the assumptions that made this is easier is that the warehouse ground is relatively flat and smooth, which is generally what a warehouse floor is like anyways.  For successful locomotion, the robot would need to be able to move and keep the chassis stable. To move, the robot would need to be able to translate and rotate, which involves the robot moving backwards and forwards, as well as turning, and thus torque and control over the amount and direction of  torque needs to be produced.  We also included chassis stability because if it were unstable, it would not be able to move properly and would most likely fail in the future. </a:t>
            </a:r>
            <a:endParaRPr lang="en-US">
              <a:cs typeface="Calibri"/>
            </a:endParaRPr>
          </a:p>
          <a:p>
            <a:endParaRPr lang="en-US">
              <a:cs typeface="Calibri"/>
            </a:endParaRPr>
          </a:p>
        </p:txBody>
      </p:sp>
      <p:sp>
        <p:nvSpPr>
          <p:cNvPr id="4" name="Footer Placeholder 3"/>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a:ea typeface="+mn-ea"/>
                <a:cs typeface="+mn-cs"/>
              </a:rPr>
              <a:t>https://www.eng.famu.fsu.edu/me</a:t>
            </a:r>
          </a:p>
        </p:txBody>
      </p:sp>
      <p:sp>
        <p:nvSpPr>
          <p:cNvPr id="5" name="Slide Number Placeholder 4"/>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a:ea typeface="+mn-ea"/>
                <a:cs typeface="+mn-cs"/>
              </a:rPr>
              <a:t>   </a:t>
            </a:r>
            <a:fld id="{EA048D8C-6117-40E4-8E16-004DA18562CA}" type="slidenum">
              <a:rPr kumimoji="0" lang="en-US" sz="1200" b="0" i="0" u="none" strike="noStrike" kern="1200" cap="none" spc="0" normalizeH="0" baseline="0" noProof="0" smtClean="0">
                <a:ln>
                  <a:noFill/>
                </a:ln>
                <a:solidFill>
                  <a:prstClr val="black"/>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Arial" panose="020B0604020202020204"/>
              <a:ea typeface="+mn-ea"/>
              <a:cs typeface="+mn-cs"/>
            </a:endParaRPr>
          </a:p>
        </p:txBody>
      </p:sp>
    </p:spTree>
    <p:extLst>
      <p:ext uri="{BB962C8B-B14F-4D97-AF65-F5344CB8AC3E}">
        <p14:creationId xmlns:p14="http://schemas.microsoft.com/office/powerpoint/2010/main" val="101240878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Omni-directional Wheels</a:t>
            </a:r>
          </a:p>
          <a:p>
            <a:r>
              <a:rPr lang="en-US"/>
              <a:t>lithium polymer battery </a:t>
            </a:r>
          </a:p>
          <a:p>
            <a:r>
              <a:rPr lang="en-US"/>
              <a:t>Magnetic tape for navigation</a:t>
            </a:r>
          </a:p>
          <a:p>
            <a:r>
              <a:rPr lang="en-US"/>
              <a:t>Vacuum end effector for manipulation</a:t>
            </a:r>
          </a:p>
          <a:p>
            <a:r>
              <a:rPr lang="en-US"/>
              <a:t>RFID</a:t>
            </a:r>
          </a:p>
          <a:p>
            <a:r>
              <a:rPr lang="en-US"/>
              <a:t>Lidar </a:t>
            </a:r>
          </a:p>
        </p:txBody>
      </p:sp>
      <p:sp>
        <p:nvSpPr>
          <p:cNvPr id="4" name="Slide Number Placeholder 3"/>
          <p:cNvSpPr>
            <a:spLocks noGrp="1"/>
          </p:cNvSpPr>
          <p:nvPr>
            <p:ph type="sldNum" sz="quarter" idx="10"/>
          </p:nvPr>
        </p:nvSpPr>
        <p:spPr/>
        <p:txBody>
          <a:bodyPr/>
          <a:lstStyle/>
          <a:p>
            <a:fld id="{CB30F6B3-6B70-4A47-8FEE-A9974B97C398}" type="slidenum">
              <a:rPr lang="en-US" smtClean="0"/>
              <a:t>47</a:t>
            </a:fld>
            <a:endParaRPr lang="en-US"/>
          </a:p>
        </p:txBody>
      </p:sp>
    </p:spTree>
    <p:extLst>
      <p:ext uri="{BB962C8B-B14F-4D97-AF65-F5344CB8AC3E}">
        <p14:creationId xmlns:p14="http://schemas.microsoft.com/office/powerpoint/2010/main" val="10649476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State objective</a:t>
            </a:r>
          </a:p>
        </p:txBody>
      </p:sp>
      <p:sp>
        <p:nvSpPr>
          <p:cNvPr id="4" name="Slide Number Placeholder 3"/>
          <p:cNvSpPr>
            <a:spLocks noGrp="1"/>
          </p:cNvSpPr>
          <p:nvPr>
            <p:ph type="sldNum" sz="quarter" idx="5"/>
          </p:nvPr>
        </p:nvSpPr>
        <p:spPr/>
        <p:txBody>
          <a:bodyPr/>
          <a:lstStyle/>
          <a:p>
            <a:fld id="{18D4EE6A-EBBD-44B2-9B1A-94C91433F066}" type="slidenum">
              <a:rPr lang="en-US"/>
              <a:t>5</a:t>
            </a:fld>
            <a:endParaRPr lang="en-US"/>
          </a:p>
        </p:txBody>
      </p:sp>
    </p:spTree>
    <p:extLst>
      <p:ext uri="{BB962C8B-B14F-4D97-AF65-F5344CB8AC3E}">
        <p14:creationId xmlns:p14="http://schemas.microsoft.com/office/powerpoint/2010/main" val="27878102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25600" y="1074738"/>
            <a:ext cx="5138738" cy="2890837"/>
          </a:xfrm>
        </p:spPr>
      </p:sp>
      <p:sp>
        <p:nvSpPr>
          <p:cNvPr id="3" name="Notes Placeholder 2"/>
          <p:cNvSpPr>
            <a:spLocks noGrp="1"/>
          </p:cNvSpPr>
          <p:nvPr>
            <p:ph type="body" idx="1"/>
          </p:nvPr>
        </p:nvSpPr>
        <p:spPr/>
        <p:txBody>
          <a:bodyPr/>
          <a:lstStyle/>
          <a:p>
            <a:endParaRPr lang="en-US">
              <a:latin typeface="Arial"/>
              <a:cs typeface="Arial"/>
            </a:endParaRPr>
          </a:p>
          <a:p>
            <a:r>
              <a:rPr lang="en-US">
                <a:cs typeface="Calibri"/>
              </a:rPr>
              <a:t>The robot will be able to support a load of 50 pounds</a:t>
            </a:r>
            <a:endParaRPr lang="en-US"/>
          </a:p>
        </p:txBody>
      </p:sp>
      <p:sp>
        <p:nvSpPr>
          <p:cNvPr id="4" name="Footer Placeholder 3"/>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a:ea typeface="+mn-ea"/>
                <a:cs typeface="+mn-cs"/>
              </a:rPr>
              <a:t>https://www.eng.famu.fsu.edu/me</a:t>
            </a:r>
          </a:p>
        </p:txBody>
      </p:sp>
      <p:sp>
        <p:nvSpPr>
          <p:cNvPr id="5" name="Slide Number Placeholder 4"/>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a:ea typeface="+mn-ea"/>
                <a:cs typeface="+mn-cs"/>
              </a:rPr>
              <a:t>   </a:t>
            </a:r>
            <a:fld id="{EA048D8C-6117-40E4-8E16-004DA18562CA}" type="slidenum">
              <a:rPr kumimoji="0" lang="en-US" sz="1200" b="0" i="0" u="none" strike="noStrike" kern="1200" cap="none" spc="0" normalizeH="0" baseline="0" noProof="0" smtClean="0">
                <a:ln>
                  <a:noFill/>
                </a:ln>
                <a:solidFill>
                  <a:prstClr val="black"/>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Arial" panose="020B0604020202020204"/>
              <a:ea typeface="+mn-ea"/>
              <a:cs typeface="+mn-cs"/>
            </a:endParaRPr>
          </a:p>
        </p:txBody>
      </p:sp>
    </p:spTree>
    <p:extLst>
      <p:ext uri="{BB962C8B-B14F-4D97-AF65-F5344CB8AC3E}">
        <p14:creationId xmlns:p14="http://schemas.microsoft.com/office/powerpoint/2010/main" val="271735326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MAYBE ADD HEATED WIRE AS WELL</a:t>
            </a:r>
          </a:p>
        </p:txBody>
      </p:sp>
      <p:sp>
        <p:nvSpPr>
          <p:cNvPr id="4" name="Slide Number Placeholder 3"/>
          <p:cNvSpPr>
            <a:spLocks noGrp="1"/>
          </p:cNvSpPr>
          <p:nvPr>
            <p:ph type="sldNum" sz="quarter" idx="5"/>
          </p:nvPr>
        </p:nvSpPr>
        <p:spPr/>
        <p:txBody>
          <a:bodyPr/>
          <a:lstStyle/>
          <a:p>
            <a:fld id="{CB30F6B3-6B70-4A47-8FEE-A9974B97C398}" type="slidenum">
              <a:rPr lang="en-US" smtClean="0"/>
              <a:t>51</a:t>
            </a:fld>
            <a:endParaRPr lang="en-US"/>
          </a:p>
        </p:txBody>
      </p:sp>
    </p:spTree>
    <p:extLst>
      <p:ext uri="{BB962C8B-B14F-4D97-AF65-F5344CB8AC3E}">
        <p14:creationId xmlns:p14="http://schemas.microsoft.com/office/powerpoint/2010/main" val="33810604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Claw</a:t>
            </a:r>
            <a:endParaRPr lang="en-US"/>
          </a:p>
        </p:txBody>
      </p:sp>
      <p:sp>
        <p:nvSpPr>
          <p:cNvPr id="4" name="Slide Number Placeholder 3"/>
          <p:cNvSpPr>
            <a:spLocks noGrp="1"/>
          </p:cNvSpPr>
          <p:nvPr>
            <p:ph type="sldNum" sz="quarter" idx="10"/>
          </p:nvPr>
        </p:nvSpPr>
        <p:spPr/>
        <p:txBody>
          <a:bodyPr/>
          <a:lstStyle/>
          <a:p>
            <a:fld id="{CB30F6B3-6B70-4A47-8FEE-A9974B97C398}" type="slidenum">
              <a:rPr lang="en-US" smtClean="0"/>
              <a:t>53</a:t>
            </a:fld>
            <a:endParaRPr lang="en-US"/>
          </a:p>
        </p:txBody>
      </p:sp>
    </p:spTree>
    <p:extLst>
      <p:ext uri="{BB962C8B-B14F-4D97-AF65-F5344CB8AC3E}">
        <p14:creationId xmlns:p14="http://schemas.microsoft.com/office/powerpoint/2010/main" val="161411268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25600" y="1074738"/>
            <a:ext cx="5138738" cy="2890837"/>
          </a:xfrm>
        </p:spPr>
      </p:sp>
      <p:sp>
        <p:nvSpPr>
          <p:cNvPr id="3" name="Notes Placeholder 2"/>
          <p:cNvSpPr>
            <a:spLocks noGrp="1"/>
          </p:cNvSpPr>
          <p:nvPr>
            <p:ph type="body" idx="1"/>
          </p:nvPr>
        </p:nvSpPr>
        <p:spPr/>
        <p:txBody>
          <a:bodyPr/>
          <a:lstStyle/>
          <a:p>
            <a:r>
              <a:rPr lang="en-US"/>
              <a:t>3 primary systems: </a:t>
            </a:r>
          </a:p>
          <a:p>
            <a:r>
              <a:rPr lang="en-US"/>
              <a:t>Locomotion – has to do with physically moving the robot</a:t>
            </a:r>
          </a:p>
          <a:p>
            <a:r>
              <a:rPr lang="en-US"/>
              <a:t>Manipulation – has to do with moving and manipulating the packages</a:t>
            </a:r>
          </a:p>
          <a:p>
            <a:r>
              <a:rPr lang="en-US"/>
              <a:t>Navigation – has to do with moving around and navigating around the warehouse</a:t>
            </a:r>
          </a:p>
          <a:p>
            <a:r>
              <a:rPr lang="en-US" baseline="0"/>
              <a:t>	- </a:t>
            </a:r>
            <a:r>
              <a:rPr lang="en-US"/>
              <a:t>Inventory Tracking</a:t>
            </a:r>
          </a:p>
          <a:p>
            <a:endParaRPr lang="en-US">
              <a:cs typeface="Calibri"/>
            </a:endParaRPr>
          </a:p>
        </p:txBody>
      </p:sp>
      <p:sp>
        <p:nvSpPr>
          <p:cNvPr id="4" name="Footer Placeholder 3"/>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a:ea typeface="+mn-ea"/>
                <a:cs typeface="+mn-cs"/>
              </a:rPr>
              <a:t>https://www.eng.famu.fsu.edu/me</a:t>
            </a:r>
          </a:p>
        </p:txBody>
      </p:sp>
      <p:sp>
        <p:nvSpPr>
          <p:cNvPr id="5" name="Slide Number Placeholder 4"/>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a:ea typeface="+mn-ea"/>
                <a:cs typeface="+mn-cs"/>
              </a:rPr>
              <a:t>   </a:t>
            </a:r>
            <a:fld id="{EA048D8C-6117-40E4-8E16-004DA18562CA}" type="slidenum">
              <a:rPr kumimoji="0" lang="en-US" sz="1200" b="0" i="0" u="none" strike="noStrike" kern="1200" cap="none" spc="0" normalizeH="0" baseline="0" noProof="0" smtClean="0">
                <a:ln>
                  <a:noFill/>
                </a:ln>
                <a:solidFill>
                  <a:prstClr val="black"/>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a:ln>
                <a:noFill/>
              </a:ln>
              <a:solidFill>
                <a:prstClr val="black"/>
              </a:solidFill>
              <a:effectLst/>
              <a:uLnTx/>
              <a:uFillTx/>
              <a:latin typeface="Arial" panose="020B0604020202020204"/>
              <a:ea typeface="+mn-ea"/>
              <a:cs typeface="+mn-cs"/>
            </a:endParaRPr>
          </a:p>
        </p:txBody>
      </p:sp>
    </p:spTree>
    <p:extLst>
      <p:ext uri="{BB962C8B-B14F-4D97-AF65-F5344CB8AC3E}">
        <p14:creationId xmlns:p14="http://schemas.microsoft.com/office/powerpoint/2010/main" val="165643873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B30F6B3-6B70-4A47-8FEE-A9974B97C398}" type="slidenum">
              <a:rPr lang="en-US" smtClean="0"/>
              <a:t>82</a:t>
            </a:fld>
            <a:endParaRPr lang="en-US"/>
          </a:p>
        </p:txBody>
      </p:sp>
    </p:spTree>
    <p:extLst>
      <p:ext uri="{BB962C8B-B14F-4D97-AF65-F5344CB8AC3E}">
        <p14:creationId xmlns:p14="http://schemas.microsoft.com/office/powerpoint/2010/main" val="4904055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25600" y="1074738"/>
            <a:ext cx="5138738" cy="2890837"/>
          </a:xfrm>
        </p:spPr>
      </p:sp>
      <p:sp>
        <p:nvSpPr>
          <p:cNvPr id="3" name="Notes Placeholder 2"/>
          <p:cNvSpPr>
            <a:spLocks noGrp="1"/>
          </p:cNvSpPr>
          <p:nvPr>
            <p:ph type="body" idx="1"/>
          </p:nvPr>
        </p:nvSpPr>
        <p:spPr/>
        <p:txBody>
          <a:bodyPr/>
          <a:lstStyle/>
          <a:p>
            <a:r>
              <a:rPr lang="en-US">
                <a:latin typeface="Arial"/>
                <a:cs typeface="Arial"/>
              </a:rPr>
              <a:t>Robot movement is partially autonomous</a:t>
            </a:r>
          </a:p>
          <a:p>
            <a:r>
              <a:rPr lang="en-US">
                <a:latin typeface="Arial"/>
                <a:cs typeface="Arial"/>
              </a:rPr>
              <a:t>Operate in a dark environment</a:t>
            </a:r>
          </a:p>
          <a:p>
            <a:r>
              <a:rPr lang="en-US">
                <a:latin typeface="Arial"/>
                <a:cs typeface="Arial"/>
              </a:rPr>
              <a:t>The robot that we will be building is expected to safely lift and move up to a 25 </a:t>
            </a:r>
            <a:r>
              <a:rPr lang="en-US" err="1">
                <a:latin typeface="Arial"/>
                <a:cs typeface="Arial"/>
              </a:rPr>
              <a:t>lb</a:t>
            </a:r>
            <a:r>
              <a:rPr lang="en-US">
                <a:latin typeface="Arial"/>
                <a:cs typeface="Arial"/>
              </a:rPr>
              <a:t> load</a:t>
            </a:r>
          </a:p>
          <a:p>
            <a:r>
              <a:rPr lang="en-US">
                <a:latin typeface="Arial"/>
                <a:cs typeface="Arial"/>
              </a:rPr>
              <a:t>Track inventory, which involves being able to know a package's location in the warehouse and the path to get there</a:t>
            </a:r>
          </a:p>
          <a:p>
            <a:r>
              <a:rPr lang="en-US">
                <a:latin typeface="Arial"/>
                <a:cs typeface="Arial"/>
              </a:rPr>
              <a:t>Avoid obstacles- Robot must be able to maneuver itself around the warehouse without collision</a:t>
            </a:r>
          </a:p>
          <a:p>
            <a:endParaRPr lang="en-US"/>
          </a:p>
        </p:txBody>
      </p:sp>
      <p:sp>
        <p:nvSpPr>
          <p:cNvPr id="4" name="Footer Placeholder 3"/>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a:ea typeface="+mn-ea"/>
                <a:cs typeface="+mn-cs"/>
              </a:rPr>
              <a:t>https://www.eng.famu.fsu.edu/me</a:t>
            </a:r>
          </a:p>
        </p:txBody>
      </p:sp>
      <p:sp>
        <p:nvSpPr>
          <p:cNvPr id="5" name="Slide Number Placeholder 4"/>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a:ea typeface="+mn-ea"/>
                <a:cs typeface="+mn-cs"/>
              </a:rPr>
              <a:t>   </a:t>
            </a:r>
            <a:fld id="{EA048D8C-6117-40E4-8E16-004DA18562CA}" type="slidenum">
              <a:rPr kumimoji="0" lang="en-US" sz="1200" b="0" i="0" u="none" strike="noStrike" kern="1200" cap="none" spc="0" normalizeH="0" baseline="0" noProof="0" smtClean="0">
                <a:ln>
                  <a:noFill/>
                </a:ln>
                <a:solidFill>
                  <a:prstClr val="black"/>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Arial" panose="020B0604020202020204"/>
              <a:ea typeface="+mn-ea"/>
              <a:cs typeface="+mn-cs"/>
            </a:endParaRPr>
          </a:p>
        </p:txBody>
      </p:sp>
    </p:spTree>
    <p:extLst>
      <p:ext uri="{BB962C8B-B14F-4D97-AF65-F5344CB8AC3E}">
        <p14:creationId xmlns:p14="http://schemas.microsoft.com/office/powerpoint/2010/main" val="22554114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25600" y="1074738"/>
            <a:ext cx="5138738" cy="2890837"/>
          </a:xfrm>
        </p:spPr>
      </p:sp>
      <p:sp>
        <p:nvSpPr>
          <p:cNvPr id="3" name="Notes Placeholder 2"/>
          <p:cNvSpPr>
            <a:spLocks noGrp="1"/>
          </p:cNvSpPr>
          <p:nvPr>
            <p:ph type="body" idx="1"/>
          </p:nvPr>
        </p:nvSpPr>
        <p:spPr/>
        <p:txBody>
          <a:bodyPr/>
          <a:lstStyle/>
          <a:p>
            <a:r>
              <a:rPr lang="en-US"/>
              <a:t>Though maintenance is not included, users could access components of the robots for maintenance.</a:t>
            </a:r>
          </a:p>
          <a:p>
            <a:r>
              <a:rPr lang="en-US"/>
              <a:t>Will not provide regular services or maintenance for the robot. This is outside of the scope of our project.</a:t>
            </a:r>
            <a:endParaRPr lang="en-US">
              <a:cs typeface="Calibri"/>
            </a:endParaRPr>
          </a:p>
          <a:p>
            <a:endParaRPr lang="en-US"/>
          </a:p>
          <a:p>
            <a:r>
              <a:rPr lang="en-US"/>
              <a:t>Robot will only traverse over flat surfaces and no rugged terrain</a:t>
            </a:r>
            <a:endParaRPr lang="en-US">
              <a:cs typeface="Calibri"/>
            </a:endParaRPr>
          </a:p>
          <a:p>
            <a:r>
              <a:rPr lang="en-US">
                <a:cs typeface="Calibri"/>
              </a:rPr>
              <a:t>The warehouse will not be altered by humans making mistakes and moving stuff around.  Additionally, since the robot will not be fully autonomous the shelves won't be constantly being moved around so the warehouse </a:t>
            </a:r>
          </a:p>
        </p:txBody>
      </p:sp>
      <p:sp>
        <p:nvSpPr>
          <p:cNvPr id="4" name="Footer Placeholder 3"/>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a:ea typeface="+mn-ea"/>
                <a:cs typeface="+mn-cs"/>
              </a:rPr>
              <a:t>https://www.eng.famu.fsu.edu/me</a:t>
            </a:r>
          </a:p>
        </p:txBody>
      </p:sp>
      <p:sp>
        <p:nvSpPr>
          <p:cNvPr id="5" name="Slide Number Placeholder 4"/>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a:ea typeface="+mn-ea"/>
                <a:cs typeface="+mn-cs"/>
              </a:rPr>
              <a:t>   </a:t>
            </a:r>
            <a:fld id="{EA048D8C-6117-40E4-8E16-004DA18562CA}" type="slidenum">
              <a:rPr kumimoji="0" lang="en-US" sz="1200" b="0" i="0" u="none" strike="noStrike" kern="1200" cap="none" spc="0" normalizeH="0" baseline="0" noProof="0" smtClean="0">
                <a:ln>
                  <a:noFill/>
                </a:ln>
                <a:solidFill>
                  <a:prstClr val="black"/>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Arial" panose="020B0604020202020204"/>
              <a:ea typeface="+mn-ea"/>
              <a:cs typeface="+mn-cs"/>
            </a:endParaRPr>
          </a:p>
        </p:txBody>
      </p:sp>
    </p:spTree>
    <p:extLst>
      <p:ext uri="{BB962C8B-B14F-4D97-AF65-F5344CB8AC3E}">
        <p14:creationId xmlns:p14="http://schemas.microsoft.com/office/powerpoint/2010/main" val="2909073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25600" y="1074738"/>
            <a:ext cx="5138738" cy="2890837"/>
          </a:xfrm>
        </p:spPr>
      </p:sp>
      <p:sp>
        <p:nvSpPr>
          <p:cNvPr id="3" name="Notes Placeholder 2"/>
          <p:cNvSpPr>
            <a:spLocks noGrp="1"/>
          </p:cNvSpPr>
          <p:nvPr>
            <p:ph type="body" idx="1"/>
          </p:nvPr>
        </p:nvSpPr>
        <p:spPr/>
        <p:txBody>
          <a:bodyPr/>
          <a:lstStyle/>
          <a:p>
            <a:r>
              <a:rPr lang="en-US">
                <a:latin typeface="Arial"/>
                <a:cs typeface="Arial"/>
              </a:rPr>
              <a:t>Final concept selected</a:t>
            </a:r>
          </a:p>
        </p:txBody>
      </p:sp>
      <p:sp>
        <p:nvSpPr>
          <p:cNvPr id="4" name="Footer Placeholder 3"/>
          <p:cNvSpPr>
            <a:spLocks noGrp="1"/>
          </p:cNvSpPr>
          <p:nvPr>
            <p:ph type="ftr" sz="quarter" idx="4"/>
          </p:nvPr>
        </p:nvSpPr>
        <p:spPr/>
        <p:txBody>
          <a:bodyPr/>
          <a:lstStyle/>
          <a:p>
            <a:pPr>
              <a:defRPr/>
            </a:pPr>
            <a:r>
              <a:rPr lang="en-US">
                <a:solidFill>
                  <a:prstClr val="black"/>
                </a:solidFill>
                <a:latin typeface="Arial" panose="020B0604020202020204"/>
              </a:rPr>
              <a:t>https://www.eng.famu.fsu.edu/me</a:t>
            </a:r>
          </a:p>
        </p:txBody>
      </p:sp>
      <p:sp>
        <p:nvSpPr>
          <p:cNvPr id="5" name="Slide Number Placeholder 4"/>
          <p:cNvSpPr>
            <a:spLocks noGrp="1"/>
          </p:cNvSpPr>
          <p:nvPr>
            <p:ph type="sldNum" sz="quarter" idx="5"/>
          </p:nvPr>
        </p:nvSpPr>
        <p:spPr/>
        <p:txBody>
          <a:bodyPr/>
          <a:lstStyle/>
          <a:p>
            <a:pPr>
              <a:defRPr/>
            </a:pPr>
            <a:r>
              <a:rPr lang="en-US">
                <a:solidFill>
                  <a:prstClr val="black"/>
                </a:solidFill>
                <a:latin typeface="Arial" panose="020B0604020202020204"/>
              </a:rPr>
              <a:t>   </a:t>
            </a:r>
            <a:fld id="{EA048D8C-6117-40E4-8E16-004DA18562CA}" type="slidenum">
              <a:rPr lang="en-US" smtClean="0">
                <a:solidFill>
                  <a:prstClr val="black"/>
                </a:solidFill>
                <a:latin typeface="Arial" panose="020B0604020202020204"/>
              </a:rPr>
              <a:pPr>
                <a:defRPr/>
              </a:pPr>
              <a:t>9</a:t>
            </a:fld>
            <a:endParaRPr lang="en-US">
              <a:solidFill>
                <a:prstClr val="black"/>
              </a:solidFill>
              <a:latin typeface="Arial" panose="020B0604020202020204"/>
            </a:endParaRPr>
          </a:p>
        </p:txBody>
      </p:sp>
    </p:spTree>
    <p:extLst>
      <p:ext uri="{BB962C8B-B14F-4D97-AF65-F5344CB8AC3E}">
        <p14:creationId xmlns:p14="http://schemas.microsoft.com/office/powerpoint/2010/main" val="19465864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25600" y="1074738"/>
            <a:ext cx="5138738" cy="2890837"/>
          </a:xfrm>
        </p:spPr>
      </p:sp>
      <p:sp>
        <p:nvSpPr>
          <p:cNvPr id="3" name="Notes Placeholder 2"/>
          <p:cNvSpPr>
            <a:spLocks noGrp="1"/>
          </p:cNvSpPr>
          <p:nvPr>
            <p:ph type="body" idx="1"/>
          </p:nvPr>
        </p:nvSpPr>
        <p:spPr/>
        <p:txBody>
          <a:bodyPr/>
          <a:lstStyle/>
          <a:p>
            <a:r>
              <a:rPr lang="en-US">
                <a:latin typeface="Arial"/>
                <a:cs typeface="Arial"/>
              </a:rPr>
              <a:t>Final concept selected</a:t>
            </a:r>
          </a:p>
        </p:txBody>
      </p:sp>
      <p:sp>
        <p:nvSpPr>
          <p:cNvPr id="4" name="Footer Placeholder 3"/>
          <p:cNvSpPr>
            <a:spLocks noGrp="1"/>
          </p:cNvSpPr>
          <p:nvPr>
            <p:ph type="ftr" sz="quarter" idx="4"/>
          </p:nvPr>
        </p:nvSpPr>
        <p:spPr/>
        <p:txBody>
          <a:bodyPr/>
          <a:lstStyle/>
          <a:p>
            <a:pPr>
              <a:defRPr/>
            </a:pPr>
            <a:r>
              <a:rPr lang="en-US">
                <a:solidFill>
                  <a:prstClr val="black"/>
                </a:solidFill>
                <a:latin typeface="Arial" panose="020B0604020202020204"/>
              </a:rPr>
              <a:t>https://www.eng.famu.fsu.edu/me</a:t>
            </a:r>
          </a:p>
        </p:txBody>
      </p:sp>
      <p:sp>
        <p:nvSpPr>
          <p:cNvPr id="5" name="Slide Number Placeholder 4"/>
          <p:cNvSpPr>
            <a:spLocks noGrp="1"/>
          </p:cNvSpPr>
          <p:nvPr>
            <p:ph type="sldNum" sz="quarter" idx="5"/>
          </p:nvPr>
        </p:nvSpPr>
        <p:spPr/>
        <p:txBody>
          <a:bodyPr/>
          <a:lstStyle/>
          <a:p>
            <a:pPr>
              <a:defRPr/>
            </a:pPr>
            <a:r>
              <a:rPr lang="en-US">
                <a:solidFill>
                  <a:prstClr val="black"/>
                </a:solidFill>
                <a:latin typeface="Arial" panose="020B0604020202020204"/>
              </a:rPr>
              <a:t>   </a:t>
            </a:r>
            <a:fld id="{EA048D8C-6117-40E4-8E16-004DA18562CA}" type="slidenum">
              <a:rPr lang="en-US" smtClean="0">
                <a:solidFill>
                  <a:prstClr val="black"/>
                </a:solidFill>
                <a:latin typeface="Arial" panose="020B0604020202020204"/>
              </a:rPr>
              <a:pPr>
                <a:defRPr/>
              </a:pPr>
              <a:t>10</a:t>
            </a:fld>
            <a:endParaRPr lang="en-US">
              <a:solidFill>
                <a:prstClr val="black"/>
              </a:solidFill>
              <a:latin typeface="Arial" panose="020B0604020202020204"/>
            </a:endParaRPr>
          </a:p>
        </p:txBody>
      </p:sp>
    </p:spTree>
    <p:extLst>
      <p:ext uri="{BB962C8B-B14F-4D97-AF65-F5344CB8AC3E}">
        <p14:creationId xmlns:p14="http://schemas.microsoft.com/office/powerpoint/2010/main" val="7905926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25600" y="1074738"/>
            <a:ext cx="5138738" cy="2890837"/>
          </a:xfrm>
        </p:spPr>
      </p:sp>
      <p:sp>
        <p:nvSpPr>
          <p:cNvPr id="3" name="Notes Placeholder 2"/>
          <p:cNvSpPr>
            <a:spLocks noGrp="1"/>
          </p:cNvSpPr>
          <p:nvPr>
            <p:ph type="body" idx="1"/>
          </p:nvPr>
        </p:nvSpPr>
        <p:spPr/>
        <p:txBody>
          <a:bodyPr/>
          <a:lstStyle/>
          <a:p>
            <a:endParaRPr lang="en-US">
              <a:latin typeface="Arial"/>
              <a:cs typeface="Arial"/>
            </a:endParaRPr>
          </a:p>
        </p:txBody>
      </p:sp>
      <p:sp>
        <p:nvSpPr>
          <p:cNvPr id="4" name="Footer Placeholder 3"/>
          <p:cNvSpPr>
            <a:spLocks noGrp="1"/>
          </p:cNvSpPr>
          <p:nvPr>
            <p:ph type="ftr" sz="quarter" idx="4"/>
          </p:nvPr>
        </p:nvSpPr>
        <p:spPr/>
        <p:txBody>
          <a:bodyPr/>
          <a:lstStyle/>
          <a:p>
            <a:pPr>
              <a:defRPr/>
            </a:pPr>
            <a:r>
              <a:rPr lang="en-US">
                <a:solidFill>
                  <a:prstClr val="black"/>
                </a:solidFill>
                <a:latin typeface="Arial" panose="020B0604020202020204"/>
              </a:rPr>
              <a:t>https://www.eng.famu.fsu.edu/me</a:t>
            </a:r>
          </a:p>
        </p:txBody>
      </p:sp>
      <p:sp>
        <p:nvSpPr>
          <p:cNvPr id="5" name="Slide Number Placeholder 4"/>
          <p:cNvSpPr>
            <a:spLocks noGrp="1"/>
          </p:cNvSpPr>
          <p:nvPr>
            <p:ph type="sldNum" sz="quarter" idx="5"/>
          </p:nvPr>
        </p:nvSpPr>
        <p:spPr/>
        <p:txBody>
          <a:bodyPr/>
          <a:lstStyle/>
          <a:p>
            <a:pPr>
              <a:defRPr/>
            </a:pPr>
            <a:r>
              <a:rPr lang="en-US">
                <a:solidFill>
                  <a:prstClr val="black"/>
                </a:solidFill>
                <a:latin typeface="Arial" panose="020B0604020202020204"/>
              </a:rPr>
              <a:t>   </a:t>
            </a:r>
            <a:fld id="{EA048D8C-6117-40E4-8E16-004DA18562CA}" type="slidenum">
              <a:rPr lang="en-US" smtClean="0">
                <a:solidFill>
                  <a:prstClr val="black"/>
                </a:solidFill>
                <a:latin typeface="Arial" panose="020B0604020202020204"/>
              </a:rPr>
              <a:pPr>
                <a:defRPr/>
              </a:pPr>
              <a:t>11</a:t>
            </a:fld>
            <a:endParaRPr lang="en-US">
              <a:solidFill>
                <a:prstClr val="black"/>
              </a:solidFill>
              <a:latin typeface="Arial" panose="020B0604020202020204"/>
            </a:endParaRPr>
          </a:p>
        </p:txBody>
      </p:sp>
    </p:spTree>
    <p:extLst>
      <p:ext uri="{BB962C8B-B14F-4D97-AF65-F5344CB8AC3E}">
        <p14:creationId xmlns:p14="http://schemas.microsoft.com/office/powerpoint/2010/main" val="17613366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70C0F3E-4A09-436A-9BBB-B046EC34874C}"/>
              </a:ext>
            </a:extLst>
          </p:cNvPr>
          <p:cNvSpPr>
            <a:spLocks noGrp="1"/>
          </p:cNvSpPr>
          <p:nvPr>
            <p:ph type="ctrTitle"/>
          </p:nvPr>
        </p:nvSpPr>
        <p:spPr>
          <a:xfrm>
            <a:off x="838199" y="1163637"/>
            <a:ext cx="10515599" cy="22860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E146AC5B-A832-438B-B781-FE132E5AAD69}"/>
              </a:ext>
            </a:extLst>
          </p:cNvPr>
          <p:cNvSpPr>
            <a:spLocks noGrp="1"/>
          </p:cNvSpPr>
          <p:nvPr>
            <p:ph type="subTitle" idx="1"/>
          </p:nvPr>
        </p:nvSpPr>
        <p:spPr>
          <a:xfrm>
            <a:off x="838200" y="3581400"/>
            <a:ext cx="10515600" cy="16557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7" name="Footer Placeholder 4">
            <a:extLst>
              <a:ext uri="{FF2B5EF4-FFF2-40B4-BE49-F238E27FC236}">
                <a16:creationId xmlns:a16="http://schemas.microsoft.com/office/drawing/2014/main" xmlns="" id="{A2AF1849-F7DF-4428-8791-CDE01476CB79}"/>
              </a:ext>
            </a:extLst>
          </p:cNvPr>
          <p:cNvSpPr>
            <a:spLocks noGrp="1"/>
          </p:cNvSpPr>
          <p:nvPr>
            <p:ph type="ftr" sz="quarter" idx="3"/>
          </p:nvPr>
        </p:nvSpPr>
        <p:spPr>
          <a:xfrm>
            <a:off x="4038600" y="6209024"/>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4" name="Slide Number Placeholder 3">
            <a:extLst>
              <a:ext uri="{FF2B5EF4-FFF2-40B4-BE49-F238E27FC236}">
                <a16:creationId xmlns:a16="http://schemas.microsoft.com/office/drawing/2014/main" xmlns="" id="{FC96BF63-DF03-4231-9E82-1EABBCBC292F}"/>
              </a:ext>
            </a:extLst>
          </p:cNvPr>
          <p:cNvSpPr>
            <a:spLocks noGrp="1"/>
          </p:cNvSpPr>
          <p:nvPr>
            <p:ph type="sldNum" sz="quarter" idx="10"/>
          </p:nvPr>
        </p:nvSpPr>
        <p:spPr>
          <a:xfrm>
            <a:off x="11574780" y="6218238"/>
            <a:ext cx="502920" cy="365125"/>
          </a:xfrm>
          <a:prstGeom prst="rect">
            <a:avLst/>
          </a:prstGeom>
        </p:spPr>
        <p:txBody>
          <a:bodyPr/>
          <a:lstStyle/>
          <a:p>
            <a:fld id="{6F1FABC0-072B-4F22-8F9B-95A9D10B0206}" type="slidenum">
              <a:rPr lang="en-US" smtClean="0"/>
              <a:pPr/>
              <a:t>‹#›</a:t>
            </a:fld>
            <a:endParaRPr lang="en-US"/>
          </a:p>
        </p:txBody>
      </p:sp>
    </p:spTree>
    <p:extLst>
      <p:ext uri="{BB962C8B-B14F-4D97-AF65-F5344CB8AC3E}">
        <p14:creationId xmlns:p14="http://schemas.microsoft.com/office/powerpoint/2010/main" val="19911372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 Team Intro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85676AB-F119-4BF4-B6FE-65609E265EE5}"/>
              </a:ext>
            </a:extLst>
          </p:cNvPr>
          <p:cNvSpPr>
            <a:spLocks noGrp="1"/>
          </p:cNvSpPr>
          <p:nvPr userDrawn="1">
            <p:ph type="title" hasCustomPrompt="1"/>
          </p:nvPr>
        </p:nvSpPr>
        <p:spPr/>
        <p:txBody>
          <a:bodyPr/>
          <a:lstStyle>
            <a:lvl1pPr>
              <a:defRPr/>
            </a:lvl1pPr>
          </a:lstStyle>
          <a:p>
            <a:r>
              <a:rPr lang="en-US"/>
              <a:t>Team Introductions</a:t>
            </a:r>
          </a:p>
        </p:txBody>
      </p:sp>
      <p:sp>
        <p:nvSpPr>
          <p:cNvPr id="3" name="Footer Placeholder 2">
            <a:extLst>
              <a:ext uri="{FF2B5EF4-FFF2-40B4-BE49-F238E27FC236}">
                <a16:creationId xmlns:a16="http://schemas.microsoft.com/office/drawing/2014/main" xmlns="" id="{0D72B2C5-23D7-4BE5-8D9C-116633FEEF5D}"/>
              </a:ext>
            </a:extLst>
          </p:cNvPr>
          <p:cNvSpPr>
            <a:spLocks noGrp="1"/>
          </p:cNvSpPr>
          <p:nvPr userDrawn="1">
            <p:ph type="ftr" sz="quarter" idx="10"/>
          </p:nvPr>
        </p:nvSpPr>
        <p:spPr>
          <a:xfrm>
            <a:off x="4038600" y="6218238"/>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xmlns="" id="{C43F15EF-908A-4A2F-8A2F-C97604D4585F}"/>
              </a:ext>
            </a:extLst>
          </p:cNvPr>
          <p:cNvSpPr>
            <a:spLocks noGrp="1"/>
          </p:cNvSpPr>
          <p:nvPr userDrawn="1">
            <p:ph type="sldNum" sz="quarter" idx="11"/>
          </p:nvPr>
        </p:nvSpPr>
        <p:spPr>
          <a:xfrm>
            <a:off x="11574780" y="6218238"/>
            <a:ext cx="502920" cy="365125"/>
          </a:xfrm>
          <a:prstGeom prst="rect">
            <a:avLst/>
          </a:prstGeom>
        </p:spPr>
        <p:txBody>
          <a:bodyPr/>
          <a:lstStyle/>
          <a:p>
            <a:fld id="{6F1FABC0-072B-4F22-8F9B-95A9D10B0206}" type="slidenum">
              <a:rPr lang="en-US" smtClean="0"/>
              <a:pPr/>
              <a:t>‹#›</a:t>
            </a:fld>
            <a:endParaRPr lang="en-US"/>
          </a:p>
        </p:txBody>
      </p:sp>
      <p:sp>
        <p:nvSpPr>
          <p:cNvPr id="11" name="Picture Placeholder 10">
            <a:extLst>
              <a:ext uri="{FF2B5EF4-FFF2-40B4-BE49-F238E27FC236}">
                <a16:creationId xmlns:a16="http://schemas.microsoft.com/office/drawing/2014/main" xmlns="" id="{2E7B6735-E21D-4383-BF36-FFDFA7CC38C9}"/>
              </a:ext>
            </a:extLst>
          </p:cNvPr>
          <p:cNvSpPr>
            <a:spLocks noGrp="1" noChangeAspect="1"/>
          </p:cNvSpPr>
          <p:nvPr userDrawn="1">
            <p:ph type="pic" sz="quarter" idx="12" hasCustomPrompt="1"/>
          </p:nvPr>
        </p:nvSpPr>
        <p:spPr>
          <a:xfrm>
            <a:off x="1121101" y="1759302"/>
            <a:ext cx="1828800" cy="2743200"/>
          </a:xfrm>
        </p:spPr>
        <p:txBody>
          <a:bodyPr>
            <a:normAutofit/>
          </a:bodyPr>
          <a:lstStyle>
            <a:lvl1pPr>
              <a:defRPr sz="2000"/>
            </a:lvl1pPr>
          </a:lstStyle>
          <a:p>
            <a:r>
              <a:rPr lang="en-US"/>
              <a:t>Add Professional Headshot</a:t>
            </a:r>
          </a:p>
        </p:txBody>
      </p:sp>
      <p:sp>
        <p:nvSpPr>
          <p:cNvPr id="13" name="Text Placeholder 12">
            <a:extLst>
              <a:ext uri="{FF2B5EF4-FFF2-40B4-BE49-F238E27FC236}">
                <a16:creationId xmlns:a16="http://schemas.microsoft.com/office/drawing/2014/main" xmlns="" id="{467111BF-3B41-4BC7-882B-A6C58C7A632C}"/>
              </a:ext>
            </a:extLst>
          </p:cNvPr>
          <p:cNvSpPr>
            <a:spLocks noGrp="1"/>
          </p:cNvSpPr>
          <p:nvPr userDrawn="1">
            <p:ph type="body" sz="quarter" idx="13" hasCustomPrompt="1"/>
          </p:nvPr>
        </p:nvSpPr>
        <p:spPr>
          <a:xfrm>
            <a:off x="1121101" y="4553743"/>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1 (alphabetically) and title</a:t>
            </a:r>
          </a:p>
        </p:txBody>
      </p:sp>
      <p:sp>
        <p:nvSpPr>
          <p:cNvPr id="14" name="Picture Placeholder 10">
            <a:extLst>
              <a:ext uri="{FF2B5EF4-FFF2-40B4-BE49-F238E27FC236}">
                <a16:creationId xmlns:a16="http://schemas.microsoft.com/office/drawing/2014/main" xmlns="" id="{AF4C4AFD-DAB0-4A83-B278-D6E0A4C63590}"/>
              </a:ext>
            </a:extLst>
          </p:cNvPr>
          <p:cNvSpPr>
            <a:spLocks noGrp="1" noChangeAspect="1"/>
          </p:cNvSpPr>
          <p:nvPr userDrawn="1">
            <p:ph type="pic" sz="quarter" idx="14" hasCustomPrompt="1"/>
          </p:nvPr>
        </p:nvSpPr>
        <p:spPr>
          <a:xfrm>
            <a:off x="9242099" y="1759302"/>
            <a:ext cx="1828800" cy="2743200"/>
          </a:xfrm>
        </p:spPr>
        <p:txBody>
          <a:bodyPr>
            <a:normAutofit/>
          </a:bodyPr>
          <a:lstStyle>
            <a:lvl1pPr>
              <a:defRPr sz="2000"/>
            </a:lvl1pPr>
          </a:lstStyle>
          <a:p>
            <a:r>
              <a:rPr lang="en-US"/>
              <a:t>Add Professional Headshot</a:t>
            </a:r>
          </a:p>
        </p:txBody>
      </p:sp>
      <p:sp>
        <p:nvSpPr>
          <p:cNvPr id="15" name="Text Placeholder 12">
            <a:extLst>
              <a:ext uri="{FF2B5EF4-FFF2-40B4-BE49-F238E27FC236}">
                <a16:creationId xmlns:a16="http://schemas.microsoft.com/office/drawing/2014/main" xmlns="" id="{BC7D8C72-CD85-41D3-8FC2-FAE0A9FD36A4}"/>
              </a:ext>
            </a:extLst>
          </p:cNvPr>
          <p:cNvSpPr>
            <a:spLocks noGrp="1"/>
          </p:cNvSpPr>
          <p:nvPr userDrawn="1">
            <p:ph type="body" sz="quarter" idx="15" hasCustomPrompt="1"/>
          </p:nvPr>
        </p:nvSpPr>
        <p:spPr>
          <a:xfrm>
            <a:off x="9242099" y="4553743"/>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4 (alphabetically) and title</a:t>
            </a:r>
          </a:p>
        </p:txBody>
      </p:sp>
      <p:sp>
        <p:nvSpPr>
          <p:cNvPr id="16" name="Text Placeholder 12">
            <a:extLst>
              <a:ext uri="{FF2B5EF4-FFF2-40B4-BE49-F238E27FC236}">
                <a16:creationId xmlns:a16="http://schemas.microsoft.com/office/drawing/2014/main" xmlns="" id="{A88CC144-05AD-4141-B9BC-438D9983CC35}"/>
              </a:ext>
            </a:extLst>
          </p:cNvPr>
          <p:cNvSpPr>
            <a:spLocks noGrp="1"/>
          </p:cNvSpPr>
          <p:nvPr userDrawn="1">
            <p:ph type="body" sz="quarter" idx="16" hasCustomPrompt="1"/>
          </p:nvPr>
        </p:nvSpPr>
        <p:spPr>
          <a:xfrm>
            <a:off x="3828100" y="4553743"/>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2 (alphabetically) and title</a:t>
            </a:r>
          </a:p>
        </p:txBody>
      </p:sp>
      <p:sp>
        <p:nvSpPr>
          <p:cNvPr id="17" name="Text Placeholder 12">
            <a:extLst>
              <a:ext uri="{FF2B5EF4-FFF2-40B4-BE49-F238E27FC236}">
                <a16:creationId xmlns:a16="http://schemas.microsoft.com/office/drawing/2014/main" xmlns="" id="{4BA7CC36-2AE1-4601-A462-AC681EC05267}"/>
              </a:ext>
            </a:extLst>
          </p:cNvPr>
          <p:cNvSpPr>
            <a:spLocks noGrp="1"/>
          </p:cNvSpPr>
          <p:nvPr userDrawn="1">
            <p:ph type="body" sz="quarter" idx="17" hasCustomPrompt="1"/>
          </p:nvPr>
        </p:nvSpPr>
        <p:spPr>
          <a:xfrm>
            <a:off x="6535099" y="4553743"/>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3 (alphabetically) and title</a:t>
            </a:r>
          </a:p>
        </p:txBody>
      </p:sp>
      <p:sp>
        <p:nvSpPr>
          <p:cNvPr id="18" name="Picture Placeholder 10">
            <a:extLst>
              <a:ext uri="{FF2B5EF4-FFF2-40B4-BE49-F238E27FC236}">
                <a16:creationId xmlns:a16="http://schemas.microsoft.com/office/drawing/2014/main" xmlns="" id="{B8E041AA-5F33-4AAA-B332-1DAA4D27C4B8}"/>
              </a:ext>
            </a:extLst>
          </p:cNvPr>
          <p:cNvSpPr>
            <a:spLocks noGrp="1" noChangeAspect="1"/>
          </p:cNvSpPr>
          <p:nvPr userDrawn="1">
            <p:ph type="pic" sz="quarter" idx="18" hasCustomPrompt="1"/>
          </p:nvPr>
        </p:nvSpPr>
        <p:spPr>
          <a:xfrm>
            <a:off x="3834465" y="1759302"/>
            <a:ext cx="1828800" cy="2743200"/>
          </a:xfrm>
        </p:spPr>
        <p:txBody>
          <a:bodyPr>
            <a:normAutofit/>
          </a:bodyPr>
          <a:lstStyle>
            <a:lvl1pPr>
              <a:defRPr sz="2000"/>
            </a:lvl1pPr>
          </a:lstStyle>
          <a:p>
            <a:r>
              <a:rPr lang="en-US"/>
              <a:t>Add Professional Headshot</a:t>
            </a:r>
          </a:p>
        </p:txBody>
      </p:sp>
      <p:sp>
        <p:nvSpPr>
          <p:cNvPr id="19" name="Picture Placeholder 10">
            <a:extLst>
              <a:ext uri="{FF2B5EF4-FFF2-40B4-BE49-F238E27FC236}">
                <a16:creationId xmlns:a16="http://schemas.microsoft.com/office/drawing/2014/main" xmlns="" id="{5B8A992F-CF95-4AE0-A036-BE27B0E18FE5}"/>
              </a:ext>
            </a:extLst>
          </p:cNvPr>
          <p:cNvSpPr>
            <a:spLocks noGrp="1" noChangeAspect="1"/>
          </p:cNvSpPr>
          <p:nvPr userDrawn="1">
            <p:ph type="pic" sz="quarter" idx="19" hasCustomPrompt="1"/>
          </p:nvPr>
        </p:nvSpPr>
        <p:spPr>
          <a:xfrm>
            <a:off x="6538282" y="1759302"/>
            <a:ext cx="1828800" cy="2743200"/>
          </a:xfrm>
        </p:spPr>
        <p:txBody>
          <a:bodyPr>
            <a:normAutofit/>
          </a:bodyPr>
          <a:lstStyle>
            <a:lvl1pPr>
              <a:defRPr sz="2000"/>
            </a:lvl1pPr>
          </a:lstStyle>
          <a:p>
            <a:r>
              <a:rPr lang="en-US"/>
              <a:t>Add Professional Headshot</a:t>
            </a:r>
          </a:p>
        </p:txBody>
      </p:sp>
    </p:spTree>
    <p:extLst>
      <p:ext uri="{BB962C8B-B14F-4D97-AF65-F5344CB8AC3E}">
        <p14:creationId xmlns:p14="http://schemas.microsoft.com/office/powerpoint/2010/main" val="17422158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5 Team Intro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85676AB-F119-4BF4-B6FE-65609E265EE5}"/>
              </a:ext>
            </a:extLst>
          </p:cNvPr>
          <p:cNvSpPr>
            <a:spLocks noGrp="1"/>
          </p:cNvSpPr>
          <p:nvPr userDrawn="1">
            <p:ph type="title" hasCustomPrompt="1"/>
          </p:nvPr>
        </p:nvSpPr>
        <p:spPr/>
        <p:txBody>
          <a:bodyPr/>
          <a:lstStyle>
            <a:lvl1pPr>
              <a:defRPr/>
            </a:lvl1pPr>
          </a:lstStyle>
          <a:p>
            <a:r>
              <a:rPr lang="en-US"/>
              <a:t>Team Introductions</a:t>
            </a:r>
          </a:p>
        </p:txBody>
      </p:sp>
      <p:sp>
        <p:nvSpPr>
          <p:cNvPr id="3" name="Footer Placeholder 2">
            <a:extLst>
              <a:ext uri="{FF2B5EF4-FFF2-40B4-BE49-F238E27FC236}">
                <a16:creationId xmlns:a16="http://schemas.microsoft.com/office/drawing/2014/main" xmlns="" id="{0D72B2C5-23D7-4BE5-8D9C-116633FEEF5D}"/>
              </a:ext>
            </a:extLst>
          </p:cNvPr>
          <p:cNvSpPr>
            <a:spLocks noGrp="1"/>
          </p:cNvSpPr>
          <p:nvPr userDrawn="1">
            <p:ph type="ftr" sz="quarter" idx="10"/>
          </p:nvPr>
        </p:nvSpPr>
        <p:spPr>
          <a:xfrm>
            <a:off x="4038600" y="6218238"/>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xmlns="" id="{C43F15EF-908A-4A2F-8A2F-C97604D4585F}"/>
              </a:ext>
            </a:extLst>
          </p:cNvPr>
          <p:cNvSpPr>
            <a:spLocks noGrp="1"/>
          </p:cNvSpPr>
          <p:nvPr userDrawn="1">
            <p:ph type="sldNum" sz="quarter" idx="11"/>
          </p:nvPr>
        </p:nvSpPr>
        <p:spPr>
          <a:xfrm>
            <a:off x="11574780" y="6218238"/>
            <a:ext cx="502920" cy="365125"/>
          </a:xfrm>
          <a:prstGeom prst="rect">
            <a:avLst/>
          </a:prstGeom>
        </p:spPr>
        <p:txBody>
          <a:bodyPr/>
          <a:lstStyle/>
          <a:p>
            <a:fld id="{6F1FABC0-072B-4F22-8F9B-95A9D10B0206}" type="slidenum">
              <a:rPr lang="en-US" smtClean="0"/>
              <a:pPr/>
              <a:t>‹#›</a:t>
            </a:fld>
            <a:endParaRPr lang="en-US"/>
          </a:p>
        </p:txBody>
      </p:sp>
      <p:sp>
        <p:nvSpPr>
          <p:cNvPr id="11" name="Picture Placeholder 10">
            <a:extLst>
              <a:ext uri="{FF2B5EF4-FFF2-40B4-BE49-F238E27FC236}">
                <a16:creationId xmlns:a16="http://schemas.microsoft.com/office/drawing/2014/main" xmlns="" id="{2E7B6735-E21D-4383-BF36-FFDFA7CC38C9}"/>
              </a:ext>
            </a:extLst>
          </p:cNvPr>
          <p:cNvSpPr>
            <a:spLocks noGrp="1" noChangeAspect="1"/>
          </p:cNvSpPr>
          <p:nvPr userDrawn="1">
            <p:ph type="pic" sz="quarter" idx="12" hasCustomPrompt="1"/>
          </p:nvPr>
        </p:nvSpPr>
        <p:spPr>
          <a:xfrm>
            <a:off x="747492" y="1762010"/>
            <a:ext cx="1828800" cy="2743200"/>
          </a:xfrm>
        </p:spPr>
        <p:txBody>
          <a:bodyPr>
            <a:normAutofit/>
          </a:bodyPr>
          <a:lstStyle>
            <a:lvl1pPr>
              <a:defRPr sz="2000"/>
            </a:lvl1pPr>
          </a:lstStyle>
          <a:p>
            <a:r>
              <a:rPr lang="en-US"/>
              <a:t>Add Professional Headshot</a:t>
            </a:r>
          </a:p>
        </p:txBody>
      </p:sp>
      <p:sp>
        <p:nvSpPr>
          <p:cNvPr id="13" name="Text Placeholder 12">
            <a:extLst>
              <a:ext uri="{FF2B5EF4-FFF2-40B4-BE49-F238E27FC236}">
                <a16:creationId xmlns:a16="http://schemas.microsoft.com/office/drawing/2014/main" xmlns="" id="{467111BF-3B41-4BC7-882B-A6C58C7A632C}"/>
              </a:ext>
            </a:extLst>
          </p:cNvPr>
          <p:cNvSpPr>
            <a:spLocks noGrp="1"/>
          </p:cNvSpPr>
          <p:nvPr userDrawn="1">
            <p:ph type="body" sz="quarter" idx="13" hasCustomPrompt="1"/>
          </p:nvPr>
        </p:nvSpPr>
        <p:spPr>
          <a:xfrm>
            <a:off x="746101" y="4550218"/>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1 (alphabetically) and title</a:t>
            </a:r>
          </a:p>
        </p:txBody>
      </p:sp>
      <p:sp>
        <p:nvSpPr>
          <p:cNvPr id="14" name="Picture Placeholder 10">
            <a:extLst>
              <a:ext uri="{FF2B5EF4-FFF2-40B4-BE49-F238E27FC236}">
                <a16:creationId xmlns:a16="http://schemas.microsoft.com/office/drawing/2014/main" xmlns="" id="{AF4C4AFD-DAB0-4A83-B278-D6E0A4C63590}"/>
              </a:ext>
            </a:extLst>
          </p:cNvPr>
          <p:cNvSpPr>
            <a:spLocks noGrp="1" noChangeAspect="1"/>
          </p:cNvSpPr>
          <p:nvPr userDrawn="1">
            <p:ph type="pic" sz="quarter" idx="14" hasCustomPrompt="1"/>
          </p:nvPr>
        </p:nvSpPr>
        <p:spPr>
          <a:xfrm>
            <a:off x="9615708" y="1750546"/>
            <a:ext cx="1828800" cy="2743200"/>
          </a:xfrm>
        </p:spPr>
        <p:txBody>
          <a:bodyPr>
            <a:normAutofit/>
          </a:bodyPr>
          <a:lstStyle>
            <a:lvl1pPr>
              <a:defRPr sz="2000"/>
            </a:lvl1pPr>
          </a:lstStyle>
          <a:p>
            <a:r>
              <a:rPr lang="en-US"/>
              <a:t>Add Professional Headshot</a:t>
            </a:r>
          </a:p>
        </p:txBody>
      </p:sp>
      <p:sp>
        <p:nvSpPr>
          <p:cNvPr id="15" name="Text Placeholder 12">
            <a:extLst>
              <a:ext uri="{FF2B5EF4-FFF2-40B4-BE49-F238E27FC236}">
                <a16:creationId xmlns:a16="http://schemas.microsoft.com/office/drawing/2014/main" xmlns="" id="{BC7D8C72-CD85-41D3-8FC2-FAE0A9FD36A4}"/>
              </a:ext>
            </a:extLst>
          </p:cNvPr>
          <p:cNvSpPr>
            <a:spLocks noGrp="1"/>
          </p:cNvSpPr>
          <p:nvPr userDrawn="1">
            <p:ph type="body" sz="quarter" idx="15" hasCustomPrompt="1"/>
          </p:nvPr>
        </p:nvSpPr>
        <p:spPr>
          <a:xfrm>
            <a:off x="7398654" y="4550218"/>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4 (alphabetically) and title</a:t>
            </a:r>
          </a:p>
        </p:txBody>
      </p:sp>
      <p:sp>
        <p:nvSpPr>
          <p:cNvPr id="16" name="Text Placeholder 12">
            <a:extLst>
              <a:ext uri="{FF2B5EF4-FFF2-40B4-BE49-F238E27FC236}">
                <a16:creationId xmlns:a16="http://schemas.microsoft.com/office/drawing/2014/main" xmlns="" id="{A88CC144-05AD-4141-B9BC-438D9983CC35}"/>
              </a:ext>
            </a:extLst>
          </p:cNvPr>
          <p:cNvSpPr>
            <a:spLocks noGrp="1"/>
          </p:cNvSpPr>
          <p:nvPr userDrawn="1">
            <p:ph type="body" sz="quarter" idx="16" hasCustomPrompt="1"/>
          </p:nvPr>
        </p:nvSpPr>
        <p:spPr>
          <a:xfrm>
            <a:off x="2964546" y="4550218"/>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2 (alphabetically) and title</a:t>
            </a:r>
          </a:p>
        </p:txBody>
      </p:sp>
      <p:sp>
        <p:nvSpPr>
          <p:cNvPr id="17" name="Text Placeholder 12">
            <a:extLst>
              <a:ext uri="{FF2B5EF4-FFF2-40B4-BE49-F238E27FC236}">
                <a16:creationId xmlns:a16="http://schemas.microsoft.com/office/drawing/2014/main" xmlns="" id="{4BA7CC36-2AE1-4601-A462-AC681EC05267}"/>
              </a:ext>
            </a:extLst>
          </p:cNvPr>
          <p:cNvSpPr>
            <a:spLocks noGrp="1"/>
          </p:cNvSpPr>
          <p:nvPr userDrawn="1">
            <p:ph type="body" sz="quarter" idx="17" hasCustomPrompt="1"/>
          </p:nvPr>
        </p:nvSpPr>
        <p:spPr>
          <a:xfrm>
            <a:off x="5181600" y="4550218"/>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3 (alphabetically) and title</a:t>
            </a:r>
          </a:p>
        </p:txBody>
      </p:sp>
      <p:sp>
        <p:nvSpPr>
          <p:cNvPr id="18" name="Picture Placeholder 10">
            <a:extLst>
              <a:ext uri="{FF2B5EF4-FFF2-40B4-BE49-F238E27FC236}">
                <a16:creationId xmlns:a16="http://schemas.microsoft.com/office/drawing/2014/main" xmlns="" id="{B8E041AA-5F33-4AAA-B332-1DAA4D27C4B8}"/>
              </a:ext>
            </a:extLst>
          </p:cNvPr>
          <p:cNvSpPr>
            <a:spLocks noGrp="1" noChangeAspect="1"/>
          </p:cNvSpPr>
          <p:nvPr userDrawn="1">
            <p:ph type="pic" sz="quarter" idx="18" hasCustomPrompt="1"/>
          </p:nvPr>
        </p:nvSpPr>
        <p:spPr>
          <a:xfrm>
            <a:off x="2964546" y="1750546"/>
            <a:ext cx="1828800" cy="2743200"/>
          </a:xfrm>
        </p:spPr>
        <p:txBody>
          <a:bodyPr>
            <a:normAutofit/>
          </a:bodyPr>
          <a:lstStyle>
            <a:lvl1pPr>
              <a:defRPr sz="2000"/>
            </a:lvl1pPr>
          </a:lstStyle>
          <a:p>
            <a:r>
              <a:rPr lang="en-US"/>
              <a:t>Add Professional Headshot</a:t>
            </a:r>
          </a:p>
        </p:txBody>
      </p:sp>
      <p:sp>
        <p:nvSpPr>
          <p:cNvPr id="19" name="Picture Placeholder 10">
            <a:extLst>
              <a:ext uri="{FF2B5EF4-FFF2-40B4-BE49-F238E27FC236}">
                <a16:creationId xmlns:a16="http://schemas.microsoft.com/office/drawing/2014/main" xmlns="" id="{5B8A992F-CF95-4AE0-A036-BE27B0E18FE5}"/>
              </a:ext>
            </a:extLst>
          </p:cNvPr>
          <p:cNvSpPr>
            <a:spLocks noGrp="1" noChangeAspect="1"/>
          </p:cNvSpPr>
          <p:nvPr userDrawn="1">
            <p:ph type="pic" sz="quarter" idx="19" hasCustomPrompt="1"/>
          </p:nvPr>
        </p:nvSpPr>
        <p:spPr>
          <a:xfrm>
            <a:off x="5181600" y="1750546"/>
            <a:ext cx="1828800" cy="2743200"/>
          </a:xfrm>
        </p:spPr>
        <p:txBody>
          <a:bodyPr>
            <a:normAutofit/>
          </a:bodyPr>
          <a:lstStyle>
            <a:lvl1pPr>
              <a:defRPr sz="2000"/>
            </a:lvl1pPr>
          </a:lstStyle>
          <a:p>
            <a:r>
              <a:rPr lang="en-US"/>
              <a:t>Add Professional Headshot</a:t>
            </a:r>
          </a:p>
        </p:txBody>
      </p:sp>
      <p:sp>
        <p:nvSpPr>
          <p:cNvPr id="38" name="Picture Placeholder 10">
            <a:extLst>
              <a:ext uri="{FF2B5EF4-FFF2-40B4-BE49-F238E27FC236}">
                <a16:creationId xmlns:a16="http://schemas.microsoft.com/office/drawing/2014/main" xmlns="" id="{73C059D6-E741-42CC-A542-9D4932C58371}"/>
              </a:ext>
            </a:extLst>
          </p:cNvPr>
          <p:cNvSpPr>
            <a:spLocks noGrp="1" noChangeAspect="1"/>
          </p:cNvSpPr>
          <p:nvPr userDrawn="1">
            <p:ph type="pic" sz="quarter" idx="20" hasCustomPrompt="1"/>
          </p:nvPr>
        </p:nvSpPr>
        <p:spPr>
          <a:xfrm>
            <a:off x="7398654" y="1750546"/>
            <a:ext cx="1828800" cy="2743200"/>
          </a:xfrm>
        </p:spPr>
        <p:txBody>
          <a:bodyPr>
            <a:normAutofit/>
          </a:bodyPr>
          <a:lstStyle>
            <a:lvl1pPr>
              <a:defRPr sz="2000"/>
            </a:lvl1pPr>
          </a:lstStyle>
          <a:p>
            <a:r>
              <a:rPr lang="en-US"/>
              <a:t>Add Professional Headshot</a:t>
            </a:r>
          </a:p>
        </p:txBody>
      </p:sp>
      <p:sp>
        <p:nvSpPr>
          <p:cNvPr id="39" name="Text Placeholder 12">
            <a:extLst>
              <a:ext uri="{FF2B5EF4-FFF2-40B4-BE49-F238E27FC236}">
                <a16:creationId xmlns:a16="http://schemas.microsoft.com/office/drawing/2014/main" xmlns="" id="{FB58AD78-5A57-4ACC-B158-43905D1ACAE2}"/>
              </a:ext>
            </a:extLst>
          </p:cNvPr>
          <p:cNvSpPr>
            <a:spLocks noGrp="1"/>
          </p:cNvSpPr>
          <p:nvPr userDrawn="1">
            <p:ph type="body" sz="quarter" idx="21" hasCustomPrompt="1"/>
          </p:nvPr>
        </p:nvSpPr>
        <p:spPr>
          <a:xfrm>
            <a:off x="9615708" y="4550218"/>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5 (alphabetically) and title</a:t>
            </a:r>
          </a:p>
        </p:txBody>
      </p:sp>
    </p:spTree>
    <p:extLst>
      <p:ext uri="{BB962C8B-B14F-4D97-AF65-F5344CB8AC3E}">
        <p14:creationId xmlns:p14="http://schemas.microsoft.com/office/powerpoint/2010/main" val="5773633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6 Team Intro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85676AB-F119-4BF4-B6FE-65609E265EE5}"/>
              </a:ext>
            </a:extLst>
          </p:cNvPr>
          <p:cNvSpPr>
            <a:spLocks noGrp="1"/>
          </p:cNvSpPr>
          <p:nvPr userDrawn="1">
            <p:ph type="title" hasCustomPrompt="1"/>
          </p:nvPr>
        </p:nvSpPr>
        <p:spPr/>
        <p:txBody>
          <a:bodyPr/>
          <a:lstStyle>
            <a:lvl1pPr>
              <a:defRPr/>
            </a:lvl1pPr>
          </a:lstStyle>
          <a:p>
            <a:r>
              <a:rPr lang="en-US"/>
              <a:t>Team Introductions</a:t>
            </a:r>
          </a:p>
        </p:txBody>
      </p:sp>
      <p:sp>
        <p:nvSpPr>
          <p:cNvPr id="3" name="Footer Placeholder 2">
            <a:extLst>
              <a:ext uri="{FF2B5EF4-FFF2-40B4-BE49-F238E27FC236}">
                <a16:creationId xmlns:a16="http://schemas.microsoft.com/office/drawing/2014/main" xmlns="" id="{0D72B2C5-23D7-4BE5-8D9C-116633FEEF5D}"/>
              </a:ext>
            </a:extLst>
          </p:cNvPr>
          <p:cNvSpPr>
            <a:spLocks noGrp="1"/>
          </p:cNvSpPr>
          <p:nvPr userDrawn="1">
            <p:ph type="ftr" sz="quarter" idx="10"/>
          </p:nvPr>
        </p:nvSpPr>
        <p:spPr>
          <a:xfrm>
            <a:off x="4038600" y="6218238"/>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xmlns="" id="{C43F15EF-908A-4A2F-8A2F-C97604D4585F}"/>
              </a:ext>
            </a:extLst>
          </p:cNvPr>
          <p:cNvSpPr>
            <a:spLocks noGrp="1"/>
          </p:cNvSpPr>
          <p:nvPr userDrawn="1">
            <p:ph type="sldNum" sz="quarter" idx="11"/>
          </p:nvPr>
        </p:nvSpPr>
        <p:spPr>
          <a:xfrm>
            <a:off x="11574780" y="6218238"/>
            <a:ext cx="502920" cy="365125"/>
          </a:xfrm>
          <a:prstGeom prst="rect">
            <a:avLst/>
          </a:prstGeom>
        </p:spPr>
        <p:txBody>
          <a:bodyPr/>
          <a:lstStyle/>
          <a:p>
            <a:fld id="{6F1FABC0-072B-4F22-8F9B-95A9D10B0206}" type="slidenum">
              <a:rPr lang="en-US" smtClean="0"/>
              <a:pPr/>
              <a:t>‹#›</a:t>
            </a:fld>
            <a:endParaRPr lang="en-US"/>
          </a:p>
        </p:txBody>
      </p:sp>
      <p:sp>
        <p:nvSpPr>
          <p:cNvPr id="11" name="Picture Placeholder 10">
            <a:extLst>
              <a:ext uri="{FF2B5EF4-FFF2-40B4-BE49-F238E27FC236}">
                <a16:creationId xmlns:a16="http://schemas.microsoft.com/office/drawing/2014/main" xmlns="" id="{2E7B6735-E21D-4383-BF36-FFDFA7CC38C9}"/>
              </a:ext>
            </a:extLst>
          </p:cNvPr>
          <p:cNvSpPr>
            <a:spLocks noGrp="1" noChangeAspect="1"/>
          </p:cNvSpPr>
          <p:nvPr userDrawn="1">
            <p:ph type="pic" sz="quarter" idx="12" hasCustomPrompt="1"/>
          </p:nvPr>
        </p:nvSpPr>
        <p:spPr>
          <a:xfrm>
            <a:off x="572317" y="1499197"/>
            <a:ext cx="1662545" cy="2493818"/>
          </a:xfrm>
        </p:spPr>
        <p:txBody>
          <a:bodyPr>
            <a:normAutofit/>
          </a:bodyPr>
          <a:lstStyle>
            <a:lvl1pPr>
              <a:defRPr sz="1600"/>
            </a:lvl1pPr>
          </a:lstStyle>
          <a:p>
            <a:r>
              <a:rPr lang="en-US"/>
              <a:t>Add Professional Headshot</a:t>
            </a:r>
          </a:p>
        </p:txBody>
      </p:sp>
      <p:sp>
        <p:nvSpPr>
          <p:cNvPr id="13" name="Text Placeholder 12">
            <a:extLst>
              <a:ext uri="{FF2B5EF4-FFF2-40B4-BE49-F238E27FC236}">
                <a16:creationId xmlns:a16="http://schemas.microsoft.com/office/drawing/2014/main" xmlns="" id="{467111BF-3B41-4BC7-882B-A6C58C7A632C}"/>
              </a:ext>
            </a:extLst>
          </p:cNvPr>
          <p:cNvSpPr>
            <a:spLocks noGrp="1"/>
          </p:cNvSpPr>
          <p:nvPr userDrawn="1">
            <p:ph type="body" sz="quarter" idx="13" hasCustomPrompt="1"/>
          </p:nvPr>
        </p:nvSpPr>
        <p:spPr>
          <a:xfrm>
            <a:off x="489189" y="4055347"/>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1 (alphabetically) and title</a:t>
            </a:r>
          </a:p>
        </p:txBody>
      </p:sp>
      <p:sp>
        <p:nvSpPr>
          <p:cNvPr id="16" name="Text Placeholder 12">
            <a:extLst>
              <a:ext uri="{FF2B5EF4-FFF2-40B4-BE49-F238E27FC236}">
                <a16:creationId xmlns:a16="http://schemas.microsoft.com/office/drawing/2014/main" xmlns="" id="{A88CC144-05AD-4141-B9BC-438D9983CC35}"/>
              </a:ext>
            </a:extLst>
          </p:cNvPr>
          <p:cNvSpPr>
            <a:spLocks noGrp="1"/>
          </p:cNvSpPr>
          <p:nvPr userDrawn="1">
            <p:ph type="body" sz="quarter" idx="16" hasCustomPrompt="1"/>
          </p:nvPr>
        </p:nvSpPr>
        <p:spPr>
          <a:xfrm>
            <a:off x="2379981" y="4953548"/>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2 (alphabetically) and title</a:t>
            </a:r>
          </a:p>
        </p:txBody>
      </p:sp>
      <p:sp>
        <p:nvSpPr>
          <p:cNvPr id="17" name="Text Placeholder 12">
            <a:extLst>
              <a:ext uri="{FF2B5EF4-FFF2-40B4-BE49-F238E27FC236}">
                <a16:creationId xmlns:a16="http://schemas.microsoft.com/office/drawing/2014/main" xmlns="" id="{4BA7CC36-2AE1-4601-A462-AC681EC05267}"/>
              </a:ext>
            </a:extLst>
          </p:cNvPr>
          <p:cNvSpPr>
            <a:spLocks noGrp="1"/>
          </p:cNvSpPr>
          <p:nvPr userDrawn="1">
            <p:ph type="body" sz="quarter" idx="17" hasCustomPrompt="1"/>
          </p:nvPr>
        </p:nvSpPr>
        <p:spPr>
          <a:xfrm>
            <a:off x="4270773" y="4055347"/>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3 (alphabetically) and title</a:t>
            </a:r>
          </a:p>
        </p:txBody>
      </p:sp>
      <p:sp>
        <p:nvSpPr>
          <p:cNvPr id="18" name="Picture Placeholder 10">
            <a:extLst>
              <a:ext uri="{FF2B5EF4-FFF2-40B4-BE49-F238E27FC236}">
                <a16:creationId xmlns:a16="http://schemas.microsoft.com/office/drawing/2014/main" xmlns="" id="{B8E041AA-5F33-4AAA-B332-1DAA4D27C4B8}"/>
              </a:ext>
            </a:extLst>
          </p:cNvPr>
          <p:cNvSpPr>
            <a:spLocks noGrp="1" noChangeAspect="1"/>
          </p:cNvSpPr>
          <p:nvPr userDrawn="1">
            <p:ph type="pic" sz="quarter" idx="18" hasCustomPrompt="1"/>
          </p:nvPr>
        </p:nvSpPr>
        <p:spPr>
          <a:xfrm>
            <a:off x="2447823" y="2397084"/>
            <a:ext cx="1662545" cy="2493818"/>
          </a:xfrm>
        </p:spPr>
        <p:txBody>
          <a:bodyPr>
            <a:normAutofit/>
          </a:bodyPr>
          <a:lstStyle>
            <a:lvl1pPr>
              <a:defRPr sz="1600"/>
            </a:lvl1pPr>
          </a:lstStyle>
          <a:p>
            <a:r>
              <a:rPr lang="en-US"/>
              <a:t>Add Professional Headshot</a:t>
            </a:r>
          </a:p>
        </p:txBody>
      </p:sp>
      <p:sp>
        <p:nvSpPr>
          <p:cNvPr id="19" name="Picture Placeholder 10">
            <a:extLst>
              <a:ext uri="{FF2B5EF4-FFF2-40B4-BE49-F238E27FC236}">
                <a16:creationId xmlns:a16="http://schemas.microsoft.com/office/drawing/2014/main" xmlns="" id="{5B8A992F-CF95-4AE0-A036-BE27B0E18FE5}"/>
              </a:ext>
            </a:extLst>
          </p:cNvPr>
          <p:cNvSpPr>
            <a:spLocks noGrp="1" noChangeAspect="1"/>
          </p:cNvSpPr>
          <p:nvPr userDrawn="1">
            <p:ph type="pic" sz="quarter" idx="19" hasCustomPrompt="1"/>
          </p:nvPr>
        </p:nvSpPr>
        <p:spPr>
          <a:xfrm>
            <a:off x="4323329" y="1499197"/>
            <a:ext cx="1662545" cy="2493818"/>
          </a:xfrm>
        </p:spPr>
        <p:txBody>
          <a:bodyPr>
            <a:normAutofit/>
          </a:bodyPr>
          <a:lstStyle>
            <a:lvl1pPr>
              <a:defRPr sz="1600"/>
            </a:lvl1pPr>
          </a:lstStyle>
          <a:p>
            <a:r>
              <a:rPr lang="en-US"/>
              <a:t>Add Professional Headshot</a:t>
            </a:r>
          </a:p>
        </p:txBody>
      </p:sp>
      <p:sp>
        <p:nvSpPr>
          <p:cNvPr id="38" name="Text Placeholder 12">
            <a:extLst>
              <a:ext uri="{FF2B5EF4-FFF2-40B4-BE49-F238E27FC236}">
                <a16:creationId xmlns:a16="http://schemas.microsoft.com/office/drawing/2014/main" xmlns="" id="{DC3070B3-33CC-4752-82C0-2E02BD5497EA}"/>
              </a:ext>
            </a:extLst>
          </p:cNvPr>
          <p:cNvSpPr>
            <a:spLocks noGrp="1"/>
          </p:cNvSpPr>
          <p:nvPr userDrawn="1">
            <p:ph type="body" sz="quarter" idx="20" hasCustomPrompt="1"/>
          </p:nvPr>
        </p:nvSpPr>
        <p:spPr>
          <a:xfrm>
            <a:off x="6161565" y="4953548"/>
            <a:ext cx="1752368"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4 (alphabetically) and title</a:t>
            </a:r>
          </a:p>
        </p:txBody>
      </p:sp>
      <p:sp>
        <p:nvSpPr>
          <p:cNvPr id="39" name="Picture Placeholder 10">
            <a:extLst>
              <a:ext uri="{FF2B5EF4-FFF2-40B4-BE49-F238E27FC236}">
                <a16:creationId xmlns:a16="http://schemas.microsoft.com/office/drawing/2014/main" xmlns="" id="{9F81B4CE-BFE9-47AB-930C-7091A76655A0}"/>
              </a:ext>
            </a:extLst>
          </p:cNvPr>
          <p:cNvSpPr>
            <a:spLocks noGrp="1" noChangeAspect="1"/>
          </p:cNvSpPr>
          <p:nvPr userDrawn="1">
            <p:ph type="pic" sz="quarter" idx="21" hasCustomPrompt="1"/>
          </p:nvPr>
        </p:nvSpPr>
        <p:spPr>
          <a:xfrm>
            <a:off x="6198835" y="2397084"/>
            <a:ext cx="1662545" cy="2493818"/>
          </a:xfrm>
        </p:spPr>
        <p:txBody>
          <a:bodyPr>
            <a:normAutofit/>
          </a:bodyPr>
          <a:lstStyle>
            <a:lvl1pPr>
              <a:defRPr sz="1600"/>
            </a:lvl1pPr>
          </a:lstStyle>
          <a:p>
            <a:r>
              <a:rPr lang="en-US"/>
              <a:t>Add Professional Headshot</a:t>
            </a:r>
          </a:p>
        </p:txBody>
      </p:sp>
      <p:sp>
        <p:nvSpPr>
          <p:cNvPr id="40" name="Text Placeholder 12">
            <a:extLst>
              <a:ext uri="{FF2B5EF4-FFF2-40B4-BE49-F238E27FC236}">
                <a16:creationId xmlns:a16="http://schemas.microsoft.com/office/drawing/2014/main" xmlns="" id="{BEC63AC5-EDAA-4A6D-BC88-25D0E7E60CF9}"/>
              </a:ext>
            </a:extLst>
          </p:cNvPr>
          <p:cNvSpPr>
            <a:spLocks noGrp="1"/>
          </p:cNvSpPr>
          <p:nvPr userDrawn="1">
            <p:ph type="body" sz="quarter" idx="22" hasCustomPrompt="1"/>
          </p:nvPr>
        </p:nvSpPr>
        <p:spPr>
          <a:xfrm>
            <a:off x="7975925" y="4055347"/>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5 (alphabetically) and title</a:t>
            </a:r>
          </a:p>
        </p:txBody>
      </p:sp>
      <p:sp>
        <p:nvSpPr>
          <p:cNvPr id="41" name="Picture Placeholder 10">
            <a:extLst>
              <a:ext uri="{FF2B5EF4-FFF2-40B4-BE49-F238E27FC236}">
                <a16:creationId xmlns:a16="http://schemas.microsoft.com/office/drawing/2014/main" xmlns="" id="{4E45F98E-5CDD-4102-81A4-37DA2C61AD48}"/>
              </a:ext>
            </a:extLst>
          </p:cNvPr>
          <p:cNvSpPr>
            <a:spLocks noGrp="1" noChangeAspect="1"/>
          </p:cNvSpPr>
          <p:nvPr userDrawn="1">
            <p:ph type="pic" sz="quarter" idx="23" hasCustomPrompt="1"/>
          </p:nvPr>
        </p:nvSpPr>
        <p:spPr>
          <a:xfrm>
            <a:off x="8074341" y="1499197"/>
            <a:ext cx="1662545" cy="2493818"/>
          </a:xfrm>
        </p:spPr>
        <p:txBody>
          <a:bodyPr>
            <a:normAutofit/>
          </a:bodyPr>
          <a:lstStyle>
            <a:lvl1pPr>
              <a:defRPr sz="1600"/>
            </a:lvl1pPr>
          </a:lstStyle>
          <a:p>
            <a:r>
              <a:rPr lang="en-US"/>
              <a:t>Add Professional Headshot</a:t>
            </a:r>
          </a:p>
        </p:txBody>
      </p:sp>
      <p:sp>
        <p:nvSpPr>
          <p:cNvPr id="42" name="Text Placeholder 12">
            <a:extLst>
              <a:ext uri="{FF2B5EF4-FFF2-40B4-BE49-F238E27FC236}">
                <a16:creationId xmlns:a16="http://schemas.microsoft.com/office/drawing/2014/main" xmlns="" id="{9559D387-FF5A-4217-8098-5CB112B20F27}"/>
              </a:ext>
            </a:extLst>
          </p:cNvPr>
          <p:cNvSpPr>
            <a:spLocks noGrp="1"/>
          </p:cNvSpPr>
          <p:nvPr userDrawn="1">
            <p:ph type="body" sz="quarter" idx="24" hasCustomPrompt="1"/>
          </p:nvPr>
        </p:nvSpPr>
        <p:spPr>
          <a:xfrm>
            <a:off x="9866718" y="4950970"/>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6 (alphabetically) and title</a:t>
            </a:r>
          </a:p>
        </p:txBody>
      </p:sp>
      <p:sp>
        <p:nvSpPr>
          <p:cNvPr id="43" name="Picture Placeholder 10">
            <a:extLst>
              <a:ext uri="{FF2B5EF4-FFF2-40B4-BE49-F238E27FC236}">
                <a16:creationId xmlns:a16="http://schemas.microsoft.com/office/drawing/2014/main" xmlns="" id="{24A5C05A-141A-4C9C-BA3B-5138D955AE14}"/>
              </a:ext>
            </a:extLst>
          </p:cNvPr>
          <p:cNvSpPr>
            <a:spLocks noGrp="1" noChangeAspect="1"/>
          </p:cNvSpPr>
          <p:nvPr userDrawn="1">
            <p:ph type="pic" sz="quarter" idx="25" hasCustomPrompt="1"/>
          </p:nvPr>
        </p:nvSpPr>
        <p:spPr>
          <a:xfrm>
            <a:off x="9949846" y="2397084"/>
            <a:ext cx="1662545" cy="2493818"/>
          </a:xfrm>
        </p:spPr>
        <p:txBody>
          <a:bodyPr>
            <a:normAutofit/>
          </a:bodyPr>
          <a:lstStyle>
            <a:lvl1pPr>
              <a:defRPr sz="1600"/>
            </a:lvl1pPr>
          </a:lstStyle>
          <a:p>
            <a:r>
              <a:rPr lang="en-US"/>
              <a:t>Add Professional Headshot</a:t>
            </a:r>
          </a:p>
        </p:txBody>
      </p:sp>
    </p:spTree>
    <p:extLst>
      <p:ext uri="{BB962C8B-B14F-4D97-AF65-F5344CB8AC3E}">
        <p14:creationId xmlns:p14="http://schemas.microsoft.com/office/powerpoint/2010/main" val="8003881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C18504D-5BE4-4919-80C3-80C2B9BA80D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49F9A1CB-2668-4894-ADCB-A673B2D15EE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B68C6C71-1F51-4083-9B19-7CAAC861337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4" name="Footer Placeholder 4">
            <a:extLst>
              <a:ext uri="{FF2B5EF4-FFF2-40B4-BE49-F238E27FC236}">
                <a16:creationId xmlns:a16="http://schemas.microsoft.com/office/drawing/2014/main" xmlns="" id="{CDFEF0BA-0963-43B0-83AE-8D12025965C4}"/>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5" name="Slide Number Placeholder 5">
            <a:extLst>
              <a:ext uri="{FF2B5EF4-FFF2-40B4-BE49-F238E27FC236}">
                <a16:creationId xmlns:a16="http://schemas.microsoft.com/office/drawing/2014/main" xmlns="" id="{791B9EA7-BE7C-42BF-9F7B-DB36CF81AC33}"/>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Tree>
    <p:extLst>
      <p:ext uri="{BB962C8B-B14F-4D97-AF65-F5344CB8AC3E}">
        <p14:creationId xmlns:p14="http://schemas.microsoft.com/office/powerpoint/2010/main" val="137221122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2BCAC61-1959-44FA-8A93-F4B1FECD3DB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257A0646-0B52-49E3-9349-C902CFC17E0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xmlns="" id="{428A237A-1713-4B4E-961F-D4A79D934E5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6" name="Footer Placeholder 4">
            <a:extLst>
              <a:ext uri="{FF2B5EF4-FFF2-40B4-BE49-F238E27FC236}">
                <a16:creationId xmlns:a16="http://schemas.microsoft.com/office/drawing/2014/main" xmlns="" id="{15B3B4FA-F86C-4A54-AFAB-544DAE573160}"/>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7" name="Slide Number Placeholder 5">
            <a:extLst>
              <a:ext uri="{FF2B5EF4-FFF2-40B4-BE49-F238E27FC236}">
                <a16:creationId xmlns:a16="http://schemas.microsoft.com/office/drawing/2014/main" xmlns="" id="{3D9B0C6B-D7A4-47B6-B443-041EBC0AFC54}"/>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Tree>
    <p:extLst>
      <p:ext uri="{BB962C8B-B14F-4D97-AF65-F5344CB8AC3E}">
        <p14:creationId xmlns:p14="http://schemas.microsoft.com/office/powerpoint/2010/main" val="34029559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Only">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32994C2F-79BD-7046-9D8B-099FAA394F43}"/>
              </a:ext>
            </a:extLst>
          </p:cNvPr>
          <p:cNvSpPr>
            <a:spLocks noGrp="1"/>
          </p:cNvSpPr>
          <p:nvPr>
            <p:ph idx="1"/>
          </p:nvPr>
        </p:nvSpPr>
        <p:spPr>
          <a:xfrm>
            <a:off x="838200" y="365125"/>
            <a:ext cx="10515600" cy="556270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Footer Placeholder 4">
            <a:extLst>
              <a:ext uri="{FF2B5EF4-FFF2-40B4-BE49-F238E27FC236}">
                <a16:creationId xmlns:a16="http://schemas.microsoft.com/office/drawing/2014/main" xmlns="" id="{E05DEE7E-0EF5-4292-9002-C480C26889A0}"/>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1" name="Slide Number Placeholder 5">
            <a:extLst>
              <a:ext uri="{FF2B5EF4-FFF2-40B4-BE49-F238E27FC236}">
                <a16:creationId xmlns:a16="http://schemas.microsoft.com/office/drawing/2014/main" xmlns="" id="{1DCF93AF-E44B-4AAE-9370-805F844F5DE3}"/>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
        <p:nvSpPr>
          <p:cNvPr id="2" name="Title 1">
            <a:extLst>
              <a:ext uri="{FF2B5EF4-FFF2-40B4-BE49-F238E27FC236}">
                <a16:creationId xmlns:a16="http://schemas.microsoft.com/office/drawing/2014/main" xmlns="" id="{74156FC1-A007-4F63-A177-2FF05B15130F}"/>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31754658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Defini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8E6AD58-0FFA-2B49-81D8-FE363DB757EE}"/>
              </a:ext>
            </a:extLst>
          </p:cNvPr>
          <p:cNvSpPr>
            <a:spLocks noGrp="1"/>
          </p:cNvSpPr>
          <p:nvPr>
            <p:ph type="title"/>
          </p:nvPr>
        </p:nvSpPr>
        <p:spPr>
          <a:xfrm>
            <a:off x="831850" y="1923391"/>
            <a:ext cx="10515600" cy="530352"/>
          </a:xfrm>
        </p:spPr>
        <p:txBody>
          <a:bodyPr anchor="b">
            <a:normAutofit/>
          </a:bodyPr>
          <a:lstStyle>
            <a:lvl1pPr>
              <a:defRPr sz="3000"/>
            </a:lvl1pPr>
          </a:lstStyle>
          <a:p>
            <a:r>
              <a:rPr lang="en-US"/>
              <a:t>Click to edit Master title style</a:t>
            </a:r>
          </a:p>
        </p:txBody>
      </p:sp>
      <p:sp>
        <p:nvSpPr>
          <p:cNvPr id="3" name="Text Placeholder 2">
            <a:extLst>
              <a:ext uri="{FF2B5EF4-FFF2-40B4-BE49-F238E27FC236}">
                <a16:creationId xmlns:a16="http://schemas.microsoft.com/office/drawing/2014/main" xmlns="" id="{AED4B8B8-EA03-6046-961E-F7E0DD0920BC}"/>
              </a:ext>
            </a:extLst>
          </p:cNvPr>
          <p:cNvSpPr>
            <a:spLocks noGrp="1"/>
          </p:cNvSpPr>
          <p:nvPr>
            <p:ph type="body" idx="1"/>
          </p:nvPr>
        </p:nvSpPr>
        <p:spPr>
          <a:xfrm>
            <a:off x="831850" y="2532991"/>
            <a:ext cx="10515600" cy="2743029"/>
          </a:xfrm>
        </p:spPr>
        <p:txBody>
          <a:bodyPr>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5" name="Footer Placeholder 4">
            <a:extLst>
              <a:ext uri="{FF2B5EF4-FFF2-40B4-BE49-F238E27FC236}">
                <a16:creationId xmlns:a16="http://schemas.microsoft.com/office/drawing/2014/main" xmlns="" id="{04C55961-A15A-41E6-A4EE-D74BD3E26624}"/>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6" name="Slide Number Placeholder 5">
            <a:extLst>
              <a:ext uri="{FF2B5EF4-FFF2-40B4-BE49-F238E27FC236}">
                <a16:creationId xmlns:a16="http://schemas.microsoft.com/office/drawing/2014/main" xmlns="" id="{20CC225A-72BE-4CEE-8525-05F018C9EF8D}"/>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Tree>
    <p:extLst>
      <p:ext uri="{BB962C8B-B14F-4D97-AF65-F5344CB8AC3E}">
        <p14:creationId xmlns:p14="http://schemas.microsoft.com/office/powerpoint/2010/main" val="948454138"/>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14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Content One-third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7C400F8-4062-8141-93A4-F737209020B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9513AD8B-907E-B14A-9014-DF9D442D1E87}"/>
              </a:ext>
            </a:extLst>
          </p:cNvPr>
          <p:cNvSpPr>
            <a:spLocks noGrp="1"/>
          </p:cNvSpPr>
          <p:nvPr>
            <p:ph sz="half" idx="1"/>
          </p:nvPr>
        </p:nvSpPr>
        <p:spPr>
          <a:xfrm>
            <a:off x="838200" y="1825625"/>
            <a:ext cx="3474720" cy="409432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92175A16-7233-054E-A36D-5F635B0232CE}"/>
              </a:ext>
            </a:extLst>
          </p:cNvPr>
          <p:cNvSpPr>
            <a:spLocks noGrp="1"/>
          </p:cNvSpPr>
          <p:nvPr>
            <p:ph sz="half" idx="2"/>
          </p:nvPr>
        </p:nvSpPr>
        <p:spPr>
          <a:xfrm>
            <a:off x="4404360" y="1825625"/>
            <a:ext cx="6949440" cy="409432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Footer Placeholder 4">
            <a:extLst>
              <a:ext uri="{FF2B5EF4-FFF2-40B4-BE49-F238E27FC236}">
                <a16:creationId xmlns:a16="http://schemas.microsoft.com/office/drawing/2014/main" xmlns="" id="{1C2CC54A-A1B1-40AC-8006-ABA9B9FC05F0}"/>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2" name="Slide Number Placeholder 5">
            <a:extLst>
              <a:ext uri="{FF2B5EF4-FFF2-40B4-BE49-F238E27FC236}">
                <a16:creationId xmlns:a16="http://schemas.microsoft.com/office/drawing/2014/main" xmlns="" id="{2C7F4A8C-DEC5-477A-A674-4F1B2015B2FD}"/>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Tree>
    <p:extLst>
      <p:ext uri="{BB962C8B-B14F-4D97-AF65-F5344CB8AC3E}">
        <p14:creationId xmlns:p14="http://schemas.microsoft.com/office/powerpoint/2010/main" val="32805425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Content Two-thirds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7C400F8-4062-8141-93A4-F737209020B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9513AD8B-907E-B14A-9014-DF9D442D1E87}"/>
              </a:ext>
            </a:extLst>
          </p:cNvPr>
          <p:cNvSpPr>
            <a:spLocks noGrp="1"/>
          </p:cNvSpPr>
          <p:nvPr>
            <p:ph sz="half" idx="1"/>
          </p:nvPr>
        </p:nvSpPr>
        <p:spPr>
          <a:xfrm>
            <a:off x="7879080" y="1828800"/>
            <a:ext cx="3474720" cy="409903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92175A16-7233-054E-A36D-5F635B0232CE}"/>
              </a:ext>
            </a:extLst>
          </p:cNvPr>
          <p:cNvSpPr>
            <a:spLocks noGrp="1"/>
          </p:cNvSpPr>
          <p:nvPr>
            <p:ph sz="half" idx="2"/>
          </p:nvPr>
        </p:nvSpPr>
        <p:spPr>
          <a:xfrm>
            <a:off x="838199" y="1828800"/>
            <a:ext cx="6949440" cy="409903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Footer Placeholder 4">
            <a:extLst>
              <a:ext uri="{FF2B5EF4-FFF2-40B4-BE49-F238E27FC236}">
                <a16:creationId xmlns:a16="http://schemas.microsoft.com/office/drawing/2014/main" xmlns="" id="{5B3DA184-B0C9-474F-8A7B-BECFCD743D89}"/>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2" name="Slide Number Placeholder 5">
            <a:extLst>
              <a:ext uri="{FF2B5EF4-FFF2-40B4-BE49-F238E27FC236}">
                <a16:creationId xmlns:a16="http://schemas.microsoft.com/office/drawing/2014/main" xmlns="" id="{399EE9E5-A378-44F2-BF9B-3202813097BD}"/>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Tree>
    <p:extLst>
      <p:ext uri="{BB962C8B-B14F-4D97-AF65-F5344CB8AC3E}">
        <p14:creationId xmlns:p14="http://schemas.microsoft.com/office/powerpoint/2010/main" val="372095069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Sub Heading One-third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A565A75-5113-0442-B764-1FD593F8FE0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5CA77C8D-4613-8845-985D-FCB670E2C17C}"/>
              </a:ext>
            </a:extLst>
          </p:cNvPr>
          <p:cNvSpPr>
            <a:spLocks noGrp="1"/>
          </p:cNvSpPr>
          <p:nvPr>
            <p:ph type="body" idx="1"/>
          </p:nvPr>
        </p:nvSpPr>
        <p:spPr>
          <a:xfrm>
            <a:off x="839788" y="1675886"/>
            <a:ext cx="10515600" cy="6762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A9D13C29-A3D5-9E4C-B068-E58B25DE406F}"/>
              </a:ext>
            </a:extLst>
          </p:cNvPr>
          <p:cNvSpPr>
            <a:spLocks noGrp="1"/>
          </p:cNvSpPr>
          <p:nvPr>
            <p:ph sz="half" idx="2"/>
          </p:nvPr>
        </p:nvSpPr>
        <p:spPr>
          <a:xfrm>
            <a:off x="839788" y="2337360"/>
            <a:ext cx="3474720" cy="357733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a:extLst>
              <a:ext uri="{FF2B5EF4-FFF2-40B4-BE49-F238E27FC236}">
                <a16:creationId xmlns:a16="http://schemas.microsoft.com/office/drawing/2014/main" xmlns="" id="{97AD8FAD-63EC-D640-8732-76DCA0C4AA69}"/>
              </a:ext>
            </a:extLst>
          </p:cNvPr>
          <p:cNvSpPr>
            <a:spLocks noGrp="1"/>
          </p:cNvSpPr>
          <p:nvPr>
            <p:ph sz="quarter" idx="4"/>
          </p:nvPr>
        </p:nvSpPr>
        <p:spPr>
          <a:xfrm>
            <a:off x="4419600" y="2337360"/>
            <a:ext cx="6935788" cy="357733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Footer Placeholder 4">
            <a:extLst>
              <a:ext uri="{FF2B5EF4-FFF2-40B4-BE49-F238E27FC236}">
                <a16:creationId xmlns:a16="http://schemas.microsoft.com/office/drawing/2014/main" xmlns="" id="{6A54EEF4-638C-4F27-9E79-C445BD2A794D}"/>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4" name="Slide Number Placeholder 5">
            <a:extLst>
              <a:ext uri="{FF2B5EF4-FFF2-40B4-BE49-F238E27FC236}">
                <a16:creationId xmlns:a16="http://schemas.microsoft.com/office/drawing/2014/main" xmlns="" id="{C9491CCE-C01C-4615-8BA6-1CD1D608290A}"/>
              </a:ext>
            </a:extLst>
          </p:cNvPr>
          <p:cNvSpPr>
            <a:spLocks noGrp="1"/>
          </p:cNvSpPr>
          <p:nvPr>
            <p:ph type="sldNum" sz="quarter" idx="10"/>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Tree>
    <p:extLst>
      <p:ext uri="{BB962C8B-B14F-4D97-AF65-F5344CB8AC3E}">
        <p14:creationId xmlns:p14="http://schemas.microsoft.com/office/powerpoint/2010/main" val="2926038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19" name="Footer Placeholder 4">
            <a:extLst>
              <a:ext uri="{FF2B5EF4-FFF2-40B4-BE49-F238E27FC236}">
                <a16:creationId xmlns:a16="http://schemas.microsoft.com/office/drawing/2014/main" xmlns="" id="{8D711B50-3A59-48A2-A209-B476E7DC43BF}"/>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20" name="Slide Number Placeholder 5">
            <a:extLst>
              <a:ext uri="{FF2B5EF4-FFF2-40B4-BE49-F238E27FC236}">
                <a16:creationId xmlns:a16="http://schemas.microsoft.com/office/drawing/2014/main" xmlns="" id="{D3C81F90-0DC2-4709-914C-368BE8FBB22C}"/>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Tree>
    <p:extLst>
      <p:ext uri="{BB962C8B-B14F-4D97-AF65-F5344CB8AC3E}">
        <p14:creationId xmlns:p14="http://schemas.microsoft.com/office/powerpoint/2010/main" val="135742052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Three Columns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7C400F8-4062-8141-93A4-F737209020B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9513AD8B-907E-B14A-9014-DF9D442D1E87}"/>
              </a:ext>
            </a:extLst>
          </p:cNvPr>
          <p:cNvSpPr>
            <a:spLocks noGrp="1"/>
          </p:cNvSpPr>
          <p:nvPr>
            <p:ph sz="half" idx="1"/>
          </p:nvPr>
        </p:nvSpPr>
        <p:spPr>
          <a:xfrm>
            <a:off x="7879080" y="1854666"/>
            <a:ext cx="3474720" cy="40574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92175A16-7233-054E-A36D-5F635B0232CE}"/>
              </a:ext>
            </a:extLst>
          </p:cNvPr>
          <p:cNvSpPr>
            <a:spLocks noGrp="1"/>
          </p:cNvSpPr>
          <p:nvPr>
            <p:ph sz="half" idx="2"/>
          </p:nvPr>
        </p:nvSpPr>
        <p:spPr>
          <a:xfrm>
            <a:off x="838200" y="1850122"/>
            <a:ext cx="3474720" cy="406194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2">
            <a:extLst>
              <a:ext uri="{FF2B5EF4-FFF2-40B4-BE49-F238E27FC236}">
                <a16:creationId xmlns:a16="http://schemas.microsoft.com/office/drawing/2014/main" xmlns="" id="{9513AD8B-907E-B14A-9014-DF9D442D1E87}"/>
              </a:ext>
            </a:extLst>
          </p:cNvPr>
          <p:cNvSpPr>
            <a:spLocks noGrp="1"/>
          </p:cNvSpPr>
          <p:nvPr>
            <p:ph sz="half" idx="13"/>
          </p:nvPr>
        </p:nvSpPr>
        <p:spPr>
          <a:xfrm>
            <a:off x="4358640" y="1854666"/>
            <a:ext cx="3474720" cy="40574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Footer Placeholder 4">
            <a:extLst>
              <a:ext uri="{FF2B5EF4-FFF2-40B4-BE49-F238E27FC236}">
                <a16:creationId xmlns:a16="http://schemas.microsoft.com/office/drawing/2014/main" xmlns="" id="{62EC4D44-4A53-41D3-8C59-04C89173B82B}"/>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4" name="Slide Number Placeholder 5">
            <a:extLst>
              <a:ext uri="{FF2B5EF4-FFF2-40B4-BE49-F238E27FC236}">
                <a16:creationId xmlns:a16="http://schemas.microsoft.com/office/drawing/2014/main" xmlns="" id="{5434E3D2-21FE-4821-84C7-F37A9A655F49}"/>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Tree>
    <p:extLst>
      <p:ext uri="{BB962C8B-B14F-4D97-AF65-F5344CB8AC3E}">
        <p14:creationId xmlns:p14="http://schemas.microsoft.com/office/powerpoint/2010/main" val="181472604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Content with Bottom Two Columns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7C400F8-4062-8141-93A4-F737209020B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9513AD8B-907E-B14A-9014-DF9D442D1E87}"/>
              </a:ext>
            </a:extLst>
          </p:cNvPr>
          <p:cNvSpPr>
            <a:spLocks noGrp="1"/>
          </p:cNvSpPr>
          <p:nvPr>
            <p:ph sz="half" idx="1"/>
          </p:nvPr>
        </p:nvSpPr>
        <p:spPr>
          <a:xfrm>
            <a:off x="6205728" y="2958660"/>
            <a:ext cx="5148072" cy="29718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92175A16-7233-054E-A36D-5F635B0232CE}"/>
              </a:ext>
            </a:extLst>
          </p:cNvPr>
          <p:cNvSpPr>
            <a:spLocks noGrp="1"/>
          </p:cNvSpPr>
          <p:nvPr>
            <p:ph sz="half" idx="2"/>
          </p:nvPr>
        </p:nvSpPr>
        <p:spPr>
          <a:xfrm>
            <a:off x="838200" y="1725735"/>
            <a:ext cx="10515600" cy="119787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2">
            <a:extLst>
              <a:ext uri="{FF2B5EF4-FFF2-40B4-BE49-F238E27FC236}">
                <a16:creationId xmlns:a16="http://schemas.microsoft.com/office/drawing/2014/main" xmlns="" id="{9513AD8B-907E-B14A-9014-DF9D442D1E87}"/>
              </a:ext>
            </a:extLst>
          </p:cNvPr>
          <p:cNvSpPr>
            <a:spLocks noGrp="1"/>
          </p:cNvSpPr>
          <p:nvPr>
            <p:ph sz="half" idx="13"/>
          </p:nvPr>
        </p:nvSpPr>
        <p:spPr>
          <a:xfrm>
            <a:off x="838200" y="2958660"/>
            <a:ext cx="5148072" cy="2971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Footer Placeholder 4">
            <a:extLst>
              <a:ext uri="{FF2B5EF4-FFF2-40B4-BE49-F238E27FC236}">
                <a16:creationId xmlns:a16="http://schemas.microsoft.com/office/drawing/2014/main" xmlns="" id="{D3272883-C5F6-453F-B642-5AEA9FCD1997}"/>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4" name="Slide Number Placeholder 5">
            <a:extLst>
              <a:ext uri="{FF2B5EF4-FFF2-40B4-BE49-F238E27FC236}">
                <a16:creationId xmlns:a16="http://schemas.microsoft.com/office/drawing/2014/main" xmlns="" id="{925BA8CE-14C6-4487-821D-849D15E30170}"/>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Tree>
    <p:extLst>
      <p:ext uri="{BB962C8B-B14F-4D97-AF65-F5344CB8AC3E}">
        <p14:creationId xmlns:p14="http://schemas.microsoft.com/office/powerpoint/2010/main" val="28396191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Content with Bottom Three Columns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7C400F8-4062-8141-93A4-F737209020B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9513AD8B-907E-B14A-9014-DF9D442D1E87}"/>
              </a:ext>
            </a:extLst>
          </p:cNvPr>
          <p:cNvSpPr>
            <a:spLocks noGrp="1"/>
          </p:cNvSpPr>
          <p:nvPr>
            <p:ph sz="half" idx="1"/>
          </p:nvPr>
        </p:nvSpPr>
        <p:spPr>
          <a:xfrm>
            <a:off x="7879080" y="2942891"/>
            <a:ext cx="3474720" cy="298503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92175A16-7233-054E-A36D-5F635B0232CE}"/>
              </a:ext>
            </a:extLst>
          </p:cNvPr>
          <p:cNvSpPr>
            <a:spLocks noGrp="1"/>
          </p:cNvSpPr>
          <p:nvPr>
            <p:ph sz="half" idx="2"/>
          </p:nvPr>
        </p:nvSpPr>
        <p:spPr>
          <a:xfrm>
            <a:off x="838200" y="1850122"/>
            <a:ext cx="10515600" cy="109276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2">
            <a:extLst>
              <a:ext uri="{FF2B5EF4-FFF2-40B4-BE49-F238E27FC236}">
                <a16:creationId xmlns:a16="http://schemas.microsoft.com/office/drawing/2014/main" xmlns="" id="{9513AD8B-907E-B14A-9014-DF9D442D1E87}"/>
              </a:ext>
            </a:extLst>
          </p:cNvPr>
          <p:cNvSpPr>
            <a:spLocks noGrp="1"/>
          </p:cNvSpPr>
          <p:nvPr>
            <p:ph sz="half" idx="13"/>
          </p:nvPr>
        </p:nvSpPr>
        <p:spPr>
          <a:xfrm>
            <a:off x="838200" y="2942891"/>
            <a:ext cx="3474720" cy="298503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2">
            <a:extLst>
              <a:ext uri="{FF2B5EF4-FFF2-40B4-BE49-F238E27FC236}">
                <a16:creationId xmlns:a16="http://schemas.microsoft.com/office/drawing/2014/main" xmlns="" id="{9513AD8B-907E-B14A-9014-DF9D442D1E87}"/>
              </a:ext>
            </a:extLst>
          </p:cNvPr>
          <p:cNvSpPr>
            <a:spLocks noGrp="1"/>
          </p:cNvSpPr>
          <p:nvPr>
            <p:ph sz="half" idx="14"/>
          </p:nvPr>
        </p:nvSpPr>
        <p:spPr>
          <a:xfrm>
            <a:off x="4358640" y="2942891"/>
            <a:ext cx="3474720" cy="298503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Footer Placeholder 4">
            <a:extLst>
              <a:ext uri="{FF2B5EF4-FFF2-40B4-BE49-F238E27FC236}">
                <a16:creationId xmlns:a16="http://schemas.microsoft.com/office/drawing/2014/main" xmlns="" id="{4E81A263-0818-47C6-8419-B105D8EC142F}"/>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6" name="Slide Number Placeholder 5">
            <a:extLst>
              <a:ext uri="{FF2B5EF4-FFF2-40B4-BE49-F238E27FC236}">
                <a16:creationId xmlns:a16="http://schemas.microsoft.com/office/drawing/2014/main" xmlns="" id="{1E4EFF03-7379-4634-8CE7-1E50B37A21D1}"/>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Tree>
    <p:extLst>
      <p:ext uri="{BB962C8B-B14F-4D97-AF65-F5344CB8AC3E}">
        <p14:creationId xmlns:p14="http://schemas.microsoft.com/office/powerpoint/2010/main" val="36050212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3 Columns with Capti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25CA276-3EEB-494F-BFE8-D3F3335B1E80}"/>
              </a:ext>
            </a:extLst>
          </p:cNvPr>
          <p:cNvSpPr>
            <a:spLocks noGrp="1"/>
          </p:cNvSpPr>
          <p:nvPr>
            <p:ph type="title"/>
          </p:nvPr>
        </p:nvSpPr>
        <p:spPr>
          <a:xfrm>
            <a:off x="838200" y="365125"/>
            <a:ext cx="10515600" cy="1325563"/>
          </a:xfrm>
        </p:spPr>
        <p:txBody>
          <a:bodyPr/>
          <a:lstStyle/>
          <a:p>
            <a:r>
              <a:rPr lang="en-US"/>
              <a:t>Click to edit Master title style</a:t>
            </a:r>
          </a:p>
        </p:txBody>
      </p:sp>
      <p:sp>
        <p:nvSpPr>
          <p:cNvPr id="10" name="Content Placeholder 2">
            <a:extLst>
              <a:ext uri="{FF2B5EF4-FFF2-40B4-BE49-F238E27FC236}">
                <a16:creationId xmlns:a16="http://schemas.microsoft.com/office/drawing/2014/main" xmlns="" id="{9513AD8B-907E-B14A-9014-DF9D442D1E87}"/>
              </a:ext>
            </a:extLst>
          </p:cNvPr>
          <p:cNvSpPr>
            <a:spLocks noGrp="1"/>
          </p:cNvSpPr>
          <p:nvPr>
            <p:ph sz="half" idx="13"/>
          </p:nvPr>
        </p:nvSpPr>
        <p:spPr>
          <a:xfrm>
            <a:off x="838200" y="1804140"/>
            <a:ext cx="3474720" cy="365335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2">
            <a:extLst>
              <a:ext uri="{FF2B5EF4-FFF2-40B4-BE49-F238E27FC236}">
                <a16:creationId xmlns:a16="http://schemas.microsoft.com/office/drawing/2014/main" xmlns="" id="{9513AD8B-907E-B14A-9014-DF9D442D1E87}"/>
              </a:ext>
            </a:extLst>
          </p:cNvPr>
          <p:cNvSpPr>
            <a:spLocks noGrp="1"/>
          </p:cNvSpPr>
          <p:nvPr>
            <p:ph sz="half" idx="14"/>
          </p:nvPr>
        </p:nvSpPr>
        <p:spPr>
          <a:xfrm>
            <a:off x="4358640" y="1804139"/>
            <a:ext cx="3474720" cy="365335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2">
            <a:extLst>
              <a:ext uri="{FF2B5EF4-FFF2-40B4-BE49-F238E27FC236}">
                <a16:creationId xmlns:a16="http://schemas.microsoft.com/office/drawing/2014/main" xmlns="" id="{9513AD8B-907E-B14A-9014-DF9D442D1E87}"/>
              </a:ext>
            </a:extLst>
          </p:cNvPr>
          <p:cNvSpPr>
            <a:spLocks noGrp="1"/>
          </p:cNvSpPr>
          <p:nvPr>
            <p:ph sz="half" idx="15"/>
          </p:nvPr>
        </p:nvSpPr>
        <p:spPr>
          <a:xfrm>
            <a:off x="7879080" y="1804138"/>
            <a:ext cx="3474720" cy="365335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2">
            <a:extLst>
              <a:ext uri="{FF2B5EF4-FFF2-40B4-BE49-F238E27FC236}">
                <a16:creationId xmlns:a16="http://schemas.microsoft.com/office/drawing/2014/main" xmlns="" id="{5CA77C8D-4613-8845-985D-FCB670E2C17C}"/>
              </a:ext>
            </a:extLst>
          </p:cNvPr>
          <p:cNvSpPr>
            <a:spLocks noGrp="1"/>
          </p:cNvSpPr>
          <p:nvPr>
            <p:ph type="body" idx="1"/>
          </p:nvPr>
        </p:nvSpPr>
        <p:spPr>
          <a:xfrm>
            <a:off x="838200" y="5457498"/>
            <a:ext cx="3473132" cy="457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4" name="Text Placeholder 4">
            <a:extLst>
              <a:ext uri="{FF2B5EF4-FFF2-40B4-BE49-F238E27FC236}">
                <a16:creationId xmlns:a16="http://schemas.microsoft.com/office/drawing/2014/main" xmlns="" id="{9ACC2017-E855-D94A-8292-EDAF9ACDEF26}"/>
              </a:ext>
            </a:extLst>
          </p:cNvPr>
          <p:cNvSpPr>
            <a:spLocks noGrp="1"/>
          </p:cNvSpPr>
          <p:nvPr>
            <p:ph type="body" sz="quarter" idx="3"/>
          </p:nvPr>
        </p:nvSpPr>
        <p:spPr>
          <a:xfrm>
            <a:off x="4358640" y="5475891"/>
            <a:ext cx="3474720" cy="457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5" name="Text Placeholder 4">
            <a:extLst>
              <a:ext uri="{FF2B5EF4-FFF2-40B4-BE49-F238E27FC236}">
                <a16:creationId xmlns:a16="http://schemas.microsoft.com/office/drawing/2014/main" xmlns="" id="{9ACC2017-E855-D94A-8292-EDAF9ACDEF26}"/>
              </a:ext>
            </a:extLst>
          </p:cNvPr>
          <p:cNvSpPr>
            <a:spLocks noGrp="1"/>
          </p:cNvSpPr>
          <p:nvPr>
            <p:ph type="body" sz="quarter" idx="16"/>
          </p:nvPr>
        </p:nvSpPr>
        <p:spPr>
          <a:xfrm>
            <a:off x="7875037" y="5475891"/>
            <a:ext cx="3478763" cy="457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1" name="Footer Placeholder 4">
            <a:extLst>
              <a:ext uri="{FF2B5EF4-FFF2-40B4-BE49-F238E27FC236}">
                <a16:creationId xmlns:a16="http://schemas.microsoft.com/office/drawing/2014/main" xmlns="" id="{A4D04F55-BE80-4059-BF8A-6F702ADB4413}"/>
              </a:ext>
            </a:extLst>
          </p:cNvPr>
          <p:cNvSpPr>
            <a:spLocks noGrp="1"/>
          </p:cNvSpPr>
          <p:nvPr>
            <p:ph type="ftr" sz="quarter" idx="17"/>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22" name="Slide Number Placeholder 5">
            <a:extLst>
              <a:ext uri="{FF2B5EF4-FFF2-40B4-BE49-F238E27FC236}">
                <a16:creationId xmlns:a16="http://schemas.microsoft.com/office/drawing/2014/main" xmlns="" id="{706B4632-E0C2-463B-8EB6-1D869E087FA6}"/>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Tree>
    <p:extLst>
      <p:ext uri="{BB962C8B-B14F-4D97-AF65-F5344CB8AC3E}">
        <p14:creationId xmlns:p14="http://schemas.microsoft.com/office/powerpoint/2010/main" val="414394291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3 Columns and 2 Rows with Capti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25CA276-3EEB-494F-BFE8-D3F3335B1E80}"/>
              </a:ext>
            </a:extLst>
          </p:cNvPr>
          <p:cNvSpPr>
            <a:spLocks noGrp="1"/>
          </p:cNvSpPr>
          <p:nvPr>
            <p:ph type="title"/>
          </p:nvPr>
        </p:nvSpPr>
        <p:spPr>
          <a:xfrm>
            <a:off x="838200" y="365125"/>
            <a:ext cx="10515600" cy="1325563"/>
          </a:xfrm>
        </p:spPr>
        <p:txBody>
          <a:bodyPr/>
          <a:lstStyle/>
          <a:p>
            <a:r>
              <a:rPr lang="en-US"/>
              <a:t>Click to edit Master title style</a:t>
            </a:r>
          </a:p>
        </p:txBody>
      </p:sp>
      <p:sp>
        <p:nvSpPr>
          <p:cNvPr id="10" name="Content Placeholder 2">
            <a:extLst>
              <a:ext uri="{FF2B5EF4-FFF2-40B4-BE49-F238E27FC236}">
                <a16:creationId xmlns:a16="http://schemas.microsoft.com/office/drawing/2014/main" xmlns="" id="{9513AD8B-907E-B14A-9014-DF9D442D1E87}"/>
              </a:ext>
            </a:extLst>
          </p:cNvPr>
          <p:cNvSpPr>
            <a:spLocks noGrp="1"/>
          </p:cNvSpPr>
          <p:nvPr>
            <p:ph sz="half" idx="13"/>
          </p:nvPr>
        </p:nvSpPr>
        <p:spPr>
          <a:xfrm>
            <a:off x="841248" y="1777261"/>
            <a:ext cx="3474720" cy="1600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2">
            <a:extLst>
              <a:ext uri="{FF2B5EF4-FFF2-40B4-BE49-F238E27FC236}">
                <a16:creationId xmlns:a16="http://schemas.microsoft.com/office/drawing/2014/main" xmlns="" id="{9513AD8B-907E-B14A-9014-DF9D442D1E87}"/>
              </a:ext>
            </a:extLst>
          </p:cNvPr>
          <p:cNvSpPr>
            <a:spLocks noGrp="1"/>
          </p:cNvSpPr>
          <p:nvPr>
            <p:ph sz="half" idx="14"/>
          </p:nvPr>
        </p:nvSpPr>
        <p:spPr>
          <a:xfrm>
            <a:off x="4358640" y="1752600"/>
            <a:ext cx="3474720" cy="1600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2">
            <a:extLst>
              <a:ext uri="{FF2B5EF4-FFF2-40B4-BE49-F238E27FC236}">
                <a16:creationId xmlns:a16="http://schemas.microsoft.com/office/drawing/2014/main" xmlns="" id="{9513AD8B-907E-B14A-9014-DF9D442D1E87}"/>
              </a:ext>
            </a:extLst>
          </p:cNvPr>
          <p:cNvSpPr>
            <a:spLocks noGrp="1"/>
          </p:cNvSpPr>
          <p:nvPr>
            <p:ph sz="half" idx="15"/>
          </p:nvPr>
        </p:nvSpPr>
        <p:spPr>
          <a:xfrm>
            <a:off x="7882128" y="1752600"/>
            <a:ext cx="3474720" cy="1600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2">
            <a:extLst>
              <a:ext uri="{FF2B5EF4-FFF2-40B4-BE49-F238E27FC236}">
                <a16:creationId xmlns:a16="http://schemas.microsoft.com/office/drawing/2014/main" xmlns="" id="{5CA77C8D-4613-8845-985D-FCB670E2C17C}"/>
              </a:ext>
            </a:extLst>
          </p:cNvPr>
          <p:cNvSpPr>
            <a:spLocks noGrp="1"/>
          </p:cNvSpPr>
          <p:nvPr>
            <p:ph type="body" idx="1"/>
          </p:nvPr>
        </p:nvSpPr>
        <p:spPr>
          <a:xfrm>
            <a:off x="841248" y="5545217"/>
            <a:ext cx="3473132" cy="457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4" name="Text Placeholder 4">
            <a:extLst>
              <a:ext uri="{FF2B5EF4-FFF2-40B4-BE49-F238E27FC236}">
                <a16:creationId xmlns:a16="http://schemas.microsoft.com/office/drawing/2014/main" xmlns="" id="{9ACC2017-E855-D94A-8292-EDAF9ACDEF26}"/>
              </a:ext>
            </a:extLst>
          </p:cNvPr>
          <p:cNvSpPr>
            <a:spLocks noGrp="1"/>
          </p:cNvSpPr>
          <p:nvPr>
            <p:ph type="body" sz="quarter" idx="3"/>
          </p:nvPr>
        </p:nvSpPr>
        <p:spPr>
          <a:xfrm>
            <a:off x="4350882" y="5545217"/>
            <a:ext cx="3490236" cy="457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5" name="Text Placeholder 4">
            <a:extLst>
              <a:ext uri="{FF2B5EF4-FFF2-40B4-BE49-F238E27FC236}">
                <a16:creationId xmlns:a16="http://schemas.microsoft.com/office/drawing/2014/main" xmlns="" id="{9ACC2017-E855-D94A-8292-EDAF9ACDEF26}"/>
              </a:ext>
            </a:extLst>
          </p:cNvPr>
          <p:cNvSpPr>
            <a:spLocks noGrp="1"/>
          </p:cNvSpPr>
          <p:nvPr>
            <p:ph type="body" sz="quarter" idx="16"/>
          </p:nvPr>
        </p:nvSpPr>
        <p:spPr>
          <a:xfrm>
            <a:off x="7882128" y="5545217"/>
            <a:ext cx="3490236" cy="457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2">
            <a:extLst>
              <a:ext uri="{FF2B5EF4-FFF2-40B4-BE49-F238E27FC236}">
                <a16:creationId xmlns:a16="http://schemas.microsoft.com/office/drawing/2014/main" xmlns="" id="{5CA77C8D-4613-8845-985D-FCB670E2C17C}"/>
              </a:ext>
            </a:extLst>
          </p:cNvPr>
          <p:cNvSpPr>
            <a:spLocks noGrp="1"/>
          </p:cNvSpPr>
          <p:nvPr>
            <p:ph type="body" idx="17"/>
          </p:nvPr>
        </p:nvSpPr>
        <p:spPr>
          <a:xfrm>
            <a:off x="841248" y="3367525"/>
            <a:ext cx="3473132" cy="457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7" name="Text Placeholder 4">
            <a:extLst>
              <a:ext uri="{FF2B5EF4-FFF2-40B4-BE49-F238E27FC236}">
                <a16:creationId xmlns:a16="http://schemas.microsoft.com/office/drawing/2014/main" xmlns="" id="{9ACC2017-E855-D94A-8292-EDAF9ACDEF26}"/>
              </a:ext>
            </a:extLst>
          </p:cNvPr>
          <p:cNvSpPr>
            <a:spLocks noGrp="1"/>
          </p:cNvSpPr>
          <p:nvPr>
            <p:ph type="body" sz="quarter" idx="18"/>
          </p:nvPr>
        </p:nvSpPr>
        <p:spPr>
          <a:xfrm>
            <a:off x="4350882" y="3367525"/>
            <a:ext cx="3490236" cy="457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8" name="Text Placeholder 4">
            <a:extLst>
              <a:ext uri="{FF2B5EF4-FFF2-40B4-BE49-F238E27FC236}">
                <a16:creationId xmlns:a16="http://schemas.microsoft.com/office/drawing/2014/main" xmlns="" id="{9ACC2017-E855-D94A-8292-EDAF9ACDEF26}"/>
              </a:ext>
            </a:extLst>
          </p:cNvPr>
          <p:cNvSpPr>
            <a:spLocks noGrp="1"/>
          </p:cNvSpPr>
          <p:nvPr>
            <p:ph type="body" sz="quarter" idx="19"/>
          </p:nvPr>
        </p:nvSpPr>
        <p:spPr>
          <a:xfrm>
            <a:off x="7882128" y="3367525"/>
            <a:ext cx="3490236" cy="457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Content Placeholder 2">
            <a:extLst>
              <a:ext uri="{FF2B5EF4-FFF2-40B4-BE49-F238E27FC236}">
                <a16:creationId xmlns:a16="http://schemas.microsoft.com/office/drawing/2014/main" xmlns="" id="{9513AD8B-907E-B14A-9014-DF9D442D1E87}"/>
              </a:ext>
            </a:extLst>
          </p:cNvPr>
          <p:cNvSpPr>
            <a:spLocks noGrp="1"/>
          </p:cNvSpPr>
          <p:nvPr>
            <p:ph sz="half" idx="20"/>
          </p:nvPr>
        </p:nvSpPr>
        <p:spPr>
          <a:xfrm>
            <a:off x="841248" y="3930674"/>
            <a:ext cx="3474720" cy="1600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Content Placeholder 2">
            <a:extLst>
              <a:ext uri="{FF2B5EF4-FFF2-40B4-BE49-F238E27FC236}">
                <a16:creationId xmlns:a16="http://schemas.microsoft.com/office/drawing/2014/main" xmlns="" id="{9513AD8B-907E-B14A-9014-DF9D442D1E87}"/>
              </a:ext>
            </a:extLst>
          </p:cNvPr>
          <p:cNvSpPr>
            <a:spLocks noGrp="1"/>
          </p:cNvSpPr>
          <p:nvPr>
            <p:ph sz="half" idx="21"/>
          </p:nvPr>
        </p:nvSpPr>
        <p:spPr>
          <a:xfrm>
            <a:off x="4358640" y="3930673"/>
            <a:ext cx="3474720" cy="1600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Content Placeholder 2">
            <a:extLst>
              <a:ext uri="{FF2B5EF4-FFF2-40B4-BE49-F238E27FC236}">
                <a16:creationId xmlns:a16="http://schemas.microsoft.com/office/drawing/2014/main" xmlns="" id="{9513AD8B-907E-B14A-9014-DF9D442D1E87}"/>
              </a:ext>
            </a:extLst>
          </p:cNvPr>
          <p:cNvSpPr>
            <a:spLocks noGrp="1"/>
          </p:cNvSpPr>
          <p:nvPr>
            <p:ph sz="half" idx="22"/>
          </p:nvPr>
        </p:nvSpPr>
        <p:spPr>
          <a:xfrm>
            <a:off x="7882128" y="3930672"/>
            <a:ext cx="3474720" cy="1600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Footer Placeholder 4">
            <a:extLst>
              <a:ext uri="{FF2B5EF4-FFF2-40B4-BE49-F238E27FC236}">
                <a16:creationId xmlns:a16="http://schemas.microsoft.com/office/drawing/2014/main" xmlns="" id="{16936372-A19F-455C-B945-16E5A35B7510}"/>
              </a:ext>
            </a:extLst>
          </p:cNvPr>
          <p:cNvSpPr>
            <a:spLocks noGrp="1"/>
          </p:cNvSpPr>
          <p:nvPr>
            <p:ph type="ftr" sz="quarter" idx="2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29" name="Slide Number Placeholder 5">
            <a:extLst>
              <a:ext uri="{FF2B5EF4-FFF2-40B4-BE49-F238E27FC236}">
                <a16:creationId xmlns:a16="http://schemas.microsoft.com/office/drawing/2014/main" xmlns="" id="{8B0ABDF7-8194-447D-A272-1A3DC0216779}"/>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Tree>
    <p:extLst>
      <p:ext uri="{BB962C8B-B14F-4D97-AF65-F5344CB8AC3E}">
        <p14:creationId xmlns:p14="http://schemas.microsoft.com/office/powerpoint/2010/main" val="2921985102"/>
      </p:ext>
    </p:extLst>
  </p:cSld>
  <p:clrMapOvr>
    <a:masterClrMapping/>
  </p:clrMapOvr>
  <p:extLst>
    <p:ext uri="{DCECCB84-F9BA-43D5-87BE-67443E8EF086}">
      <p15:sldGuideLst xmlns:p15="http://schemas.microsoft.com/office/powerpoint/2012/main">
        <p15:guide id="1" orient="horz" pos="2520">
          <p15:clr>
            <a:srgbClr val="FBAE40"/>
          </p15:clr>
        </p15:guide>
        <p15:guide id="2" pos="38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0967899-E73B-4BF9-A6F6-10BDBA84255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B5B12140-12DE-4EFB-AB1A-A5EAB1EF41E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Footer Placeholder 4">
            <a:extLst>
              <a:ext uri="{FF2B5EF4-FFF2-40B4-BE49-F238E27FC236}">
                <a16:creationId xmlns:a16="http://schemas.microsoft.com/office/drawing/2014/main" xmlns="" id="{6D305A53-3690-46D2-A104-5A1EEDF081D0}"/>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4" name="Slide Number Placeholder 5">
            <a:extLst>
              <a:ext uri="{FF2B5EF4-FFF2-40B4-BE49-F238E27FC236}">
                <a16:creationId xmlns:a16="http://schemas.microsoft.com/office/drawing/2014/main" xmlns="" id="{3FC9C7AF-C253-42E7-B992-6028FA2225C2}"/>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Tree>
    <p:extLst>
      <p:ext uri="{BB962C8B-B14F-4D97-AF65-F5344CB8AC3E}">
        <p14:creationId xmlns:p14="http://schemas.microsoft.com/office/powerpoint/2010/main" val="128532242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01E3BB56-D9D7-483D-B6AE-4CD0E22D42A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922D5739-7C4F-4F55-8B39-9D9B57482A9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Footer Placeholder 4">
            <a:extLst>
              <a:ext uri="{FF2B5EF4-FFF2-40B4-BE49-F238E27FC236}">
                <a16:creationId xmlns:a16="http://schemas.microsoft.com/office/drawing/2014/main" xmlns="" id="{F880194F-5426-44AE-8F73-1EED54324299}"/>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6" name="Slide Number Placeholder 5">
            <a:extLst>
              <a:ext uri="{FF2B5EF4-FFF2-40B4-BE49-F238E27FC236}">
                <a16:creationId xmlns:a16="http://schemas.microsoft.com/office/drawing/2014/main" xmlns="" id="{09B7EBA2-D578-4400-BB2D-8C170D8B55EA}"/>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Tree>
    <p:extLst>
      <p:ext uri="{BB962C8B-B14F-4D97-AF65-F5344CB8AC3E}">
        <p14:creationId xmlns:p14="http://schemas.microsoft.com/office/powerpoint/2010/main" val="380421421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70C0F3E-4A09-436A-9BBB-B046EC34874C}"/>
              </a:ext>
            </a:extLst>
          </p:cNvPr>
          <p:cNvSpPr>
            <a:spLocks noGrp="1"/>
          </p:cNvSpPr>
          <p:nvPr>
            <p:ph type="ctrTitle"/>
          </p:nvPr>
        </p:nvSpPr>
        <p:spPr>
          <a:xfrm>
            <a:off x="838199" y="1163637"/>
            <a:ext cx="10515599" cy="22860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E146AC5B-A832-438B-B781-FE132E5AAD69}"/>
              </a:ext>
            </a:extLst>
          </p:cNvPr>
          <p:cNvSpPr>
            <a:spLocks noGrp="1"/>
          </p:cNvSpPr>
          <p:nvPr>
            <p:ph type="subTitle" idx="1"/>
          </p:nvPr>
        </p:nvSpPr>
        <p:spPr>
          <a:xfrm>
            <a:off x="838200" y="3581400"/>
            <a:ext cx="10515600" cy="16557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7" name="Footer Placeholder 4">
            <a:extLst>
              <a:ext uri="{FF2B5EF4-FFF2-40B4-BE49-F238E27FC236}">
                <a16:creationId xmlns:a16="http://schemas.microsoft.com/office/drawing/2014/main" xmlns="" id="{A2AF1849-F7DF-4428-8791-CDE01476CB79}"/>
              </a:ext>
            </a:extLst>
          </p:cNvPr>
          <p:cNvSpPr>
            <a:spLocks noGrp="1"/>
          </p:cNvSpPr>
          <p:nvPr>
            <p:ph type="ftr" sz="quarter" idx="3"/>
          </p:nvPr>
        </p:nvSpPr>
        <p:spPr>
          <a:xfrm>
            <a:off x="8077200" y="5779120"/>
            <a:ext cx="4114800"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pPr algn="r"/>
            <a:endParaRPr lang="en-US"/>
          </a:p>
        </p:txBody>
      </p:sp>
      <p:sp>
        <p:nvSpPr>
          <p:cNvPr id="4" name="Slide Number Placeholder 3">
            <a:extLst>
              <a:ext uri="{FF2B5EF4-FFF2-40B4-BE49-F238E27FC236}">
                <a16:creationId xmlns:a16="http://schemas.microsoft.com/office/drawing/2014/main" xmlns="" id="{FC96BF63-DF03-4231-9E82-1EABBCBC292F}"/>
              </a:ext>
            </a:extLst>
          </p:cNvPr>
          <p:cNvSpPr>
            <a:spLocks noGrp="1"/>
          </p:cNvSpPr>
          <p:nvPr>
            <p:ph type="sldNum" sz="quarter" idx="10"/>
          </p:nvPr>
        </p:nvSpPr>
        <p:spPr>
          <a:xfrm>
            <a:off x="11574780" y="6218238"/>
            <a:ext cx="502920" cy="365125"/>
          </a:xfrm>
          <a:prstGeom prst="rect">
            <a:avLst/>
          </a:prstGeom>
        </p:spPr>
        <p:txBody>
          <a:bodyPr/>
          <a:lstStyle/>
          <a:p>
            <a:fld id="{6F1FABC0-072B-4F22-8F9B-95A9D10B0206}" type="slidenum">
              <a:rPr lang="en-US" smtClean="0"/>
              <a:pPr/>
              <a:t>‹#›</a:t>
            </a:fld>
            <a:endParaRPr lang="en-US"/>
          </a:p>
        </p:txBody>
      </p:sp>
    </p:spTree>
    <p:extLst>
      <p:ext uri="{BB962C8B-B14F-4D97-AF65-F5344CB8AC3E}">
        <p14:creationId xmlns:p14="http://schemas.microsoft.com/office/powerpoint/2010/main" val="199113720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19" name="Footer Placeholder 4">
            <a:extLst>
              <a:ext uri="{FF2B5EF4-FFF2-40B4-BE49-F238E27FC236}">
                <a16:creationId xmlns:a16="http://schemas.microsoft.com/office/drawing/2014/main" xmlns="" id="{8D711B50-3A59-48A2-A209-B476E7DC43BF}"/>
              </a:ext>
            </a:extLst>
          </p:cNvPr>
          <p:cNvSpPr>
            <a:spLocks noGrp="1"/>
          </p:cNvSpPr>
          <p:nvPr>
            <p:ph type="ftr" sz="quarter" idx="3"/>
          </p:nvPr>
        </p:nvSpPr>
        <p:spPr>
          <a:xfrm>
            <a:off x="8077200" y="5575371"/>
            <a:ext cx="4114800"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pPr algn="r"/>
            <a:endParaRPr lang="en-US"/>
          </a:p>
        </p:txBody>
      </p:sp>
      <p:sp>
        <p:nvSpPr>
          <p:cNvPr id="20" name="Slide Number Placeholder 5">
            <a:extLst>
              <a:ext uri="{FF2B5EF4-FFF2-40B4-BE49-F238E27FC236}">
                <a16:creationId xmlns:a16="http://schemas.microsoft.com/office/drawing/2014/main" xmlns="" id="{D3C81F90-0DC2-4709-914C-368BE8FBB22C}"/>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Tree>
    <p:extLst>
      <p:ext uri="{BB962C8B-B14F-4D97-AF65-F5344CB8AC3E}">
        <p14:creationId xmlns:p14="http://schemas.microsoft.com/office/powerpoint/2010/main" val="135742052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2CED841-5B96-493E-B5C6-3F11E62C5BB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878A1748-C7E9-47CB-8DD5-CAF35627C21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Footer Placeholder 4">
            <a:extLst>
              <a:ext uri="{FF2B5EF4-FFF2-40B4-BE49-F238E27FC236}">
                <a16:creationId xmlns:a16="http://schemas.microsoft.com/office/drawing/2014/main" xmlns="" id="{3D92DF03-1E18-4FCB-BA95-7B242DE98A08}"/>
              </a:ext>
            </a:extLst>
          </p:cNvPr>
          <p:cNvSpPr>
            <a:spLocks noGrp="1"/>
          </p:cNvSpPr>
          <p:nvPr>
            <p:ph type="ftr" sz="quarter" idx="3"/>
          </p:nvPr>
        </p:nvSpPr>
        <p:spPr>
          <a:xfrm>
            <a:off x="8077200" y="5561011"/>
            <a:ext cx="4114800"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pPr algn="r"/>
            <a:endParaRPr lang="en-US"/>
          </a:p>
        </p:txBody>
      </p:sp>
      <p:sp>
        <p:nvSpPr>
          <p:cNvPr id="14" name="Slide Number Placeholder 5">
            <a:extLst>
              <a:ext uri="{FF2B5EF4-FFF2-40B4-BE49-F238E27FC236}">
                <a16:creationId xmlns:a16="http://schemas.microsoft.com/office/drawing/2014/main" xmlns="" id="{D7901D9B-BF16-4CA6-BB85-435FB4CF4E33}"/>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Tree>
    <p:extLst>
      <p:ext uri="{BB962C8B-B14F-4D97-AF65-F5344CB8AC3E}">
        <p14:creationId xmlns:p14="http://schemas.microsoft.com/office/powerpoint/2010/main" val="34916357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2CED841-5B96-493E-B5C6-3F11E62C5BB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878A1748-C7E9-47CB-8DD5-CAF35627C21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Footer Placeholder 4">
            <a:extLst>
              <a:ext uri="{FF2B5EF4-FFF2-40B4-BE49-F238E27FC236}">
                <a16:creationId xmlns:a16="http://schemas.microsoft.com/office/drawing/2014/main" xmlns="" id="{3D92DF03-1E18-4FCB-BA95-7B242DE98A08}"/>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r>
              <a:rPr lang="en-US"/>
              <a:t>Presented by: </a:t>
            </a:r>
          </a:p>
        </p:txBody>
      </p:sp>
      <p:sp>
        <p:nvSpPr>
          <p:cNvPr id="14" name="Slide Number Placeholder 5">
            <a:extLst>
              <a:ext uri="{FF2B5EF4-FFF2-40B4-BE49-F238E27FC236}">
                <a16:creationId xmlns:a16="http://schemas.microsoft.com/office/drawing/2014/main" xmlns="" id="{D7901D9B-BF16-4CA6-BB85-435FB4CF4E33}"/>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Tree>
    <p:extLst>
      <p:ext uri="{BB962C8B-B14F-4D97-AF65-F5344CB8AC3E}">
        <p14:creationId xmlns:p14="http://schemas.microsoft.com/office/powerpoint/2010/main" val="349163571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xmlns="" id="{3B1C3683-A134-4A73-87DC-7E4AA575ED41}"/>
              </a:ext>
            </a:extLst>
          </p:cNvPr>
          <p:cNvSpPr>
            <a:spLocks noGrp="1"/>
          </p:cNvSpPr>
          <p:nvPr>
            <p:ph type="body" idx="1"/>
          </p:nvPr>
        </p:nvSpPr>
        <p:spPr>
          <a:xfrm>
            <a:off x="831850" y="3581400"/>
            <a:ext cx="10515600" cy="1500187"/>
          </a:xfrm>
        </p:spPr>
        <p:txBody>
          <a:bodyPr vert="horz" lIns="91440" tIns="45720" rIns="91440" bIns="45720" rtlCol="0">
            <a:normAutofit/>
          </a:bodyPr>
          <a:lstStyle>
            <a:lvl1pPr>
              <a:defRPr lang="en-US" sz="2400" smtClean="0"/>
            </a:lvl1pPr>
          </a:lstStyle>
          <a:p>
            <a:pPr marL="0" lvl="0" indent="0">
              <a:buNone/>
            </a:pPr>
            <a:r>
              <a:rPr lang="en-US"/>
              <a:t>Click to edit Master text styles</a:t>
            </a:r>
          </a:p>
        </p:txBody>
      </p:sp>
      <p:sp>
        <p:nvSpPr>
          <p:cNvPr id="14" name="Footer Placeholder 4">
            <a:extLst>
              <a:ext uri="{FF2B5EF4-FFF2-40B4-BE49-F238E27FC236}">
                <a16:creationId xmlns:a16="http://schemas.microsoft.com/office/drawing/2014/main" xmlns="" id="{7B563618-9649-4CEA-804C-6869F5CE4776}"/>
              </a:ext>
            </a:extLst>
          </p:cNvPr>
          <p:cNvSpPr>
            <a:spLocks noGrp="1"/>
          </p:cNvSpPr>
          <p:nvPr>
            <p:ph type="ftr" sz="quarter" idx="3"/>
          </p:nvPr>
        </p:nvSpPr>
        <p:spPr>
          <a:xfrm>
            <a:off x="8077200" y="5584075"/>
            <a:ext cx="4114800"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pPr algn="r"/>
            <a:endParaRPr lang="en-US"/>
          </a:p>
        </p:txBody>
      </p:sp>
      <p:sp>
        <p:nvSpPr>
          <p:cNvPr id="15" name="Slide Number Placeholder 5">
            <a:extLst>
              <a:ext uri="{FF2B5EF4-FFF2-40B4-BE49-F238E27FC236}">
                <a16:creationId xmlns:a16="http://schemas.microsoft.com/office/drawing/2014/main" xmlns="" id="{B3AA7267-3EF8-4D0F-A809-7F7DE091B380}"/>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
        <p:nvSpPr>
          <p:cNvPr id="4" name="Title 3">
            <a:extLst>
              <a:ext uri="{FF2B5EF4-FFF2-40B4-BE49-F238E27FC236}">
                <a16:creationId xmlns:a16="http://schemas.microsoft.com/office/drawing/2014/main" xmlns="" id="{5EAF8300-918A-433D-BF68-25467BF04EFF}"/>
              </a:ext>
            </a:extLst>
          </p:cNvPr>
          <p:cNvSpPr>
            <a:spLocks noGrp="1"/>
          </p:cNvSpPr>
          <p:nvPr>
            <p:ph type="title"/>
          </p:nvPr>
        </p:nvSpPr>
        <p:spPr>
          <a:xfrm>
            <a:off x="838200" y="1143000"/>
            <a:ext cx="10515600" cy="2286000"/>
          </a:xfrm>
        </p:spPr>
        <p:txBody>
          <a:bodyPr vert="horz" lIns="91440" tIns="45720" rIns="91440" bIns="45720" rtlCol="0" anchor="b">
            <a:normAutofit/>
          </a:bodyPr>
          <a:lstStyle>
            <a:lvl1pPr>
              <a:defRPr lang="en-US" sz="6000"/>
            </a:lvl1pPr>
          </a:lstStyle>
          <a:p>
            <a:pPr lvl="0"/>
            <a:r>
              <a:rPr lang="en-US"/>
              <a:t>Click to edit Master title style</a:t>
            </a:r>
          </a:p>
        </p:txBody>
      </p:sp>
    </p:spTree>
    <p:extLst>
      <p:ext uri="{BB962C8B-B14F-4D97-AF65-F5344CB8AC3E}">
        <p14:creationId xmlns:p14="http://schemas.microsoft.com/office/powerpoint/2010/main" val="42418148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2E710CF-49A2-4213-97AF-DA25A21C44C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B304EFA5-E202-4E6C-A5F1-B4F64977E91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2E59B317-CF0E-4FCD-85DA-95449264C78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Footer Placeholder 4">
            <a:extLst>
              <a:ext uri="{FF2B5EF4-FFF2-40B4-BE49-F238E27FC236}">
                <a16:creationId xmlns:a16="http://schemas.microsoft.com/office/drawing/2014/main" xmlns="" id="{7460A1F4-B644-4380-85F1-4B428976B7AA}"/>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5" name="Slide Number Placeholder 5">
            <a:extLst>
              <a:ext uri="{FF2B5EF4-FFF2-40B4-BE49-F238E27FC236}">
                <a16:creationId xmlns:a16="http://schemas.microsoft.com/office/drawing/2014/main" xmlns="" id="{C0D80D14-F6EE-4B45-9F5F-4118C5C710CA}"/>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Tree>
    <p:extLst>
      <p:ext uri="{BB962C8B-B14F-4D97-AF65-F5344CB8AC3E}">
        <p14:creationId xmlns:p14="http://schemas.microsoft.com/office/powerpoint/2010/main" val="327013065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8D4ACC6-4AF3-494E-9FF4-3D6976BB4EB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B38E2F7C-6BF2-447E-A81B-90B3223CC7F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28328602-84F3-432E-BE21-83160E9B91F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B885E86F-75AC-4737-88D2-678EE1F81F2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416E115B-0FC4-454F-98C3-C635F8E4D28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Footer Placeholder 4">
            <a:extLst>
              <a:ext uri="{FF2B5EF4-FFF2-40B4-BE49-F238E27FC236}">
                <a16:creationId xmlns:a16="http://schemas.microsoft.com/office/drawing/2014/main" xmlns="" id="{36E4F578-7476-4C5C-9ADC-184BAF2186DF}"/>
              </a:ext>
            </a:extLst>
          </p:cNvPr>
          <p:cNvSpPr>
            <a:spLocks noGrp="1"/>
          </p:cNvSpPr>
          <p:nvPr>
            <p:ph type="ftr" sz="quarter" idx="10"/>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7" name="Slide Number Placeholder 5">
            <a:extLst>
              <a:ext uri="{FF2B5EF4-FFF2-40B4-BE49-F238E27FC236}">
                <a16:creationId xmlns:a16="http://schemas.microsoft.com/office/drawing/2014/main" xmlns="" id="{A490FDD9-2294-4002-A71D-6A2728037810}"/>
              </a:ext>
            </a:extLst>
          </p:cNvPr>
          <p:cNvSpPr>
            <a:spLocks noGrp="1"/>
          </p:cNvSpPr>
          <p:nvPr>
            <p:ph type="sldNum" sz="quarter" idx="11"/>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Tree>
    <p:extLst>
      <p:ext uri="{BB962C8B-B14F-4D97-AF65-F5344CB8AC3E}">
        <p14:creationId xmlns:p14="http://schemas.microsoft.com/office/powerpoint/2010/main" val="402215071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7D8C336-3C5F-4475-B913-71AE9D1E1D38}"/>
              </a:ext>
            </a:extLst>
          </p:cNvPr>
          <p:cNvSpPr>
            <a:spLocks noGrp="1"/>
          </p:cNvSpPr>
          <p:nvPr>
            <p:ph type="title"/>
          </p:nvPr>
        </p:nvSpPr>
        <p:spPr/>
        <p:txBody>
          <a:bodyPr/>
          <a:lstStyle/>
          <a:p>
            <a:r>
              <a:rPr lang="en-US"/>
              <a:t>Click to edit Master title style</a:t>
            </a:r>
          </a:p>
        </p:txBody>
      </p:sp>
      <p:sp>
        <p:nvSpPr>
          <p:cNvPr id="12" name="Footer Placeholder 4">
            <a:extLst>
              <a:ext uri="{FF2B5EF4-FFF2-40B4-BE49-F238E27FC236}">
                <a16:creationId xmlns:a16="http://schemas.microsoft.com/office/drawing/2014/main" xmlns="" id="{2AE19DB8-3628-4951-BF6A-AE9F8EE24DA1}"/>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3" name="Slide Number Placeholder 5">
            <a:extLst>
              <a:ext uri="{FF2B5EF4-FFF2-40B4-BE49-F238E27FC236}">
                <a16:creationId xmlns:a16="http://schemas.microsoft.com/office/drawing/2014/main" xmlns="" id="{99E47987-E3C3-4EAB-B8FE-3E7B8E195C22}"/>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Tree>
    <p:extLst>
      <p:ext uri="{BB962C8B-B14F-4D97-AF65-F5344CB8AC3E}">
        <p14:creationId xmlns:p14="http://schemas.microsoft.com/office/powerpoint/2010/main" val="226625312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Sponsor and Advisor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85676AB-F119-4BF4-B6FE-65609E265EE5}"/>
              </a:ext>
            </a:extLst>
          </p:cNvPr>
          <p:cNvSpPr>
            <a:spLocks noGrp="1"/>
          </p:cNvSpPr>
          <p:nvPr userDrawn="1">
            <p:ph type="title" hasCustomPrompt="1"/>
          </p:nvPr>
        </p:nvSpPr>
        <p:spPr/>
        <p:txBody>
          <a:bodyPr/>
          <a:lstStyle>
            <a:lvl1pPr>
              <a:defRPr/>
            </a:lvl1pPr>
          </a:lstStyle>
          <a:p>
            <a:r>
              <a:rPr lang="en-US"/>
              <a:t>Sponsor and Advisor</a:t>
            </a:r>
          </a:p>
        </p:txBody>
      </p:sp>
      <p:sp>
        <p:nvSpPr>
          <p:cNvPr id="3" name="Footer Placeholder 2">
            <a:extLst>
              <a:ext uri="{FF2B5EF4-FFF2-40B4-BE49-F238E27FC236}">
                <a16:creationId xmlns:a16="http://schemas.microsoft.com/office/drawing/2014/main" xmlns="" id="{0D72B2C5-23D7-4BE5-8D9C-116633FEEF5D}"/>
              </a:ext>
            </a:extLst>
          </p:cNvPr>
          <p:cNvSpPr>
            <a:spLocks noGrp="1"/>
          </p:cNvSpPr>
          <p:nvPr userDrawn="1">
            <p:ph type="ftr" sz="quarter" idx="10"/>
          </p:nvPr>
        </p:nvSpPr>
        <p:spPr>
          <a:xfrm>
            <a:off x="4038600" y="6218238"/>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xmlns="" id="{C43F15EF-908A-4A2F-8A2F-C97604D4585F}"/>
              </a:ext>
            </a:extLst>
          </p:cNvPr>
          <p:cNvSpPr>
            <a:spLocks noGrp="1"/>
          </p:cNvSpPr>
          <p:nvPr userDrawn="1">
            <p:ph type="sldNum" sz="quarter" idx="11"/>
          </p:nvPr>
        </p:nvSpPr>
        <p:spPr>
          <a:xfrm>
            <a:off x="11574780" y="6218238"/>
            <a:ext cx="502920" cy="365125"/>
          </a:xfrm>
          <a:prstGeom prst="rect">
            <a:avLst/>
          </a:prstGeom>
        </p:spPr>
        <p:txBody>
          <a:bodyPr/>
          <a:lstStyle/>
          <a:p>
            <a:fld id="{6F1FABC0-072B-4F22-8F9B-95A9D10B0206}" type="slidenum">
              <a:rPr lang="en-US" smtClean="0"/>
              <a:pPr/>
              <a:t>‹#›</a:t>
            </a:fld>
            <a:endParaRPr lang="en-US"/>
          </a:p>
        </p:txBody>
      </p:sp>
      <p:sp>
        <p:nvSpPr>
          <p:cNvPr id="11" name="Picture Placeholder 10">
            <a:extLst>
              <a:ext uri="{FF2B5EF4-FFF2-40B4-BE49-F238E27FC236}">
                <a16:creationId xmlns:a16="http://schemas.microsoft.com/office/drawing/2014/main" xmlns="" id="{2E7B6735-E21D-4383-BF36-FFDFA7CC38C9}"/>
              </a:ext>
            </a:extLst>
          </p:cNvPr>
          <p:cNvSpPr>
            <a:spLocks noGrp="1" noChangeAspect="1"/>
          </p:cNvSpPr>
          <p:nvPr userDrawn="1">
            <p:ph type="pic" sz="quarter" idx="12" hasCustomPrompt="1"/>
          </p:nvPr>
        </p:nvSpPr>
        <p:spPr>
          <a:xfrm>
            <a:off x="3153949" y="2912764"/>
            <a:ext cx="1374005" cy="2061006"/>
          </a:xfrm>
        </p:spPr>
        <p:txBody>
          <a:bodyPr>
            <a:normAutofit/>
          </a:bodyPr>
          <a:lstStyle>
            <a:lvl1pPr>
              <a:defRPr sz="1600"/>
            </a:lvl1pPr>
          </a:lstStyle>
          <a:p>
            <a:r>
              <a:rPr lang="en-US"/>
              <a:t>Add Sponsors Photo</a:t>
            </a:r>
          </a:p>
        </p:txBody>
      </p:sp>
      <p:sp>
        <p:nvSpPr>
          <p:cNvPr id="13" name="Text Placeholder 12">
            <a:extLst>
              <a:ext uri="{FF2B5EF4-FFF2-40B4-BE49-F238E27FC236}">
                <a16:creationId xmlns:a16="http://schemas.microsoft.com/office/drawing/2014/main" xmlns="" id="{467111BF-3B41-4BC7-882B-A6C58C7A632C}"/>
              </a:ext>
            </a:extLst>
          </p:cNvPr>
          <p:cNvSpPr>
            <a:spLocks noGrp="1"/>
          </p:cNvSpPr>
          <p:nvPr userDrawn="1">
            <p:ph type="body" sz="quarter" idx="13" hasCustomPrompt="1"/>
          </p:nvPr>
        </p:nvSpPr>
        <p:spPr>
          <a:xfrm>
            <a:off x="2623885" y="5063314"/>
            <a:ext cx="2434133" cy="590931"/>
          </a:xfrm>
          <a:noFill/>
        </p:spPr>
        <p:txBody>
          <a:bodyPr wrap="square" rtlCol="0">
            <a:spAutoFit/>
          </a:bodyPr>
          <a:lstStyle>
            <a:lvl1pPr marL="0" indent="0" algn="ctr">
              <a:spcBef>
                <a:spcPts val="0"/>
              </a:spcBef>
              <a:buNone/>
              <a:defRPr lang="en-US" sz="1800" i="0" dirty="0">
                <a:latin typeface="+mn-lt"/>
                <a:cs typeface="+mn-cs"/>
              </a:defRPr>
            </a:lvl1pPr>
          </a:lstStyle>
          <a:p>
            <a:pPr marL="0" lvl="0"/>
            <a:r>
              <a:rPr lang="en-US"/>
              <a:t>Engineering mentor’s name and title</a:t>
            </a:r>
          </a:p>
        </p:txBody>
      </p:sp>
      <p:sp>
        <p:nvSpPr>
          <p:cNvPr id="18" name="Picture Placeholder 10">
            <a:extLst>
              <a:ext uri="{FF2B5EF4-FFF2-40B4-BE49-F238E27FC236}">
                <a16:creationId xmlns:a16="http://schemas.microsoft.com/office/drawing/2014/main" xmlns="" id="{B8E041AA-5F33-4AAA-B332-1DAA4D27C4B8}"/>
              </a:ext>
            </a:extLst>
          </p:cNvPr>
          <p:cNvSpPr>
            <a:spLocks noGrp="1" noChangeAspect="1"/>
          </p:cNvSpPr>
          <p:nvPr userDrawn="1">
            <p:ph type="pic" sz="quarter" idx="18" hasCustomPrompt="1"/>
          </p:nvPr>
        </p:nvSpPr>
        <p:spPr>
          <a:xfrm>
            <a:off x="7577816" y="2912764"/>
            <a:ext cx="1374005" cy="2061006"/>
          </a:xfrm>
        </p:spPr>
        <p:txBody>
          <a:bodyPr>
            <a:normAutofit/>
          </a:bodyPr>
          <a:lstStyle>
            <a:lvl1pPr>
              <a:defRPr sz="1600"/>
            </a:lvl1pPr>
          </a:lstStyle>
          <a:p>
            <a:r>
              <a:rPr lang="en-US"/>
              <a:t>Add Academic Advisors Photo</a:t>
            </a:r>
          </a:p>
        </p:txBody>
      </p:sp>
      <p:sp>
        <p:nvSpPr>
          <p:cNvPr id="19" name="Picture Placeholder 10">
            <a:extLst>
              <a:ext uri="{FF2B5EF4-FFF2-40B4-BE49-F238E27FC236}">
                <a16:creationId xmlns:a16="http://schemas.microsoft.com/office/drawing/2014/main" xmlns="" id="{5B8A992F-CF95-4AE0-A036-BE27B0E18FE5}"/>
              </a:ext>
            </a:extLst>
          </p:cNvPr>
          <p:cNvSpPr>
            <a:spLocks noGrp="1"/>
          </p:cNvSpPr>
          <p:nvPr userDrawn="1">
            <p:ph type="pic" sz="quarter" idx="19" hasCustomPrompt="1"/>
          </p:nvPr>
        </p:nvSpPr>
        <p:spPr>
          <a:xfrm>
            <a:off x="2623885" y="1451620"/>
            <a:ext cx="6858000" cy="1371600"/>
          </a:xfrm>
        </p:spPr>
        <p:txBody>
          <a:bodyPr>
            <a:normAutofit/>
          </a:bodyPr>
          <a:lstStyle>
            <a:lvl1pPr>
              <a:defRPr sz="2000"/>
            </a:lvl1pPr>
          </a:lstStyle>
          <a:p>
            <a:r>
              <a:rPr lang="en-US"/>
              <a:t>Add Sponsors Logo (note: either the place holder or the logo may need to be resized to accommodate the correct aspect ratio of the image.)</a:t>
            </a:r>
          </a:p>
        </p:txBody>
      </p:sp>
      <p:sp>
        <p:nvSpPr>
          <p:cNvPr id="12" name="Text Placeholder 12">
            <a:extLst>
              <a:ext uri="{FF2B5EF4-FFF2-40B4-BE49-F238E27FC236}">
                <a16:creationId xmlns:a16="http://schemas.microsoft.com/office/drawing/2014/main" xmlns="" id="{F7272C54-5A6D-4724-8B95-EDB6DC6A0B18}"/>
              </a:ext>
            </a:extLst>
          </p:cNvPr>
          <p:cNvSpPr>
            <a:spLocks noGrp="1"/>
          </p:cNvSpPr>
          <p:nvPr>
            <p:ph type="body" sz="quarter" idx="20" hasCustomPrompt="1"/>
          </p:nvPr>
        </p:nvSpPr>
        <p:spPr>
          <a:xfrm>
            <a:off x="7047752" y="5098443"/>
            <a:ext cx="2434133" cy="590931"/>
          </a:xfrm>
          <a:noFill/>
        </p:spPr>
        <p:txBody>
          <a:bodyPr wrap="square" rtlCol="0">
            <a:spAutoFit/>
          </a:bodyPr>
          <a:lstStyle>
            <a:lvl1pPr marL="0" indent="0" algn="ctr">
              <a:spcBef>
                <a:spcPts val="0"/>
              </a:spcBef>
              <a:buNone/>
              <a:defRPr lang="en-US" sz="1800" i="0" dirty="0">
                <a:latin typeface="+mn-lt"/>
                <a:cs typeface="+mn-cs"/>
              </a:defRPr>
            </a:lvl1pPr>
          </a:lstStyle>
          <a:p>
            <a:pPr marL="0" lvl="0"/>
            <a:r>
              <a:rPr lang="en-US"/>
              <a:t>Academic advisor’s name and title</a:t>
            </a:r>
          </a:p>
        </p:txBody>
      </p:sp>
    </p:spTree>
    <p:extLst>
      <p:ext uri="{BB962C8B-B14F-4D97-AF65-F5344CB8AC3E}">
        <p14:creationId xmlns:p14="http://schemas.microsoft.com/office/powerpoint/2010/main" val="237549223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 Team Intro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85676AB-F119-4BF4-B6FE-65609E265EE5}"/>
              </a:ext>
            </a:extLst>
          </p:cNvPr>
          <p:cNvSpPr>
            <a:spLocks noGrp="1"/>
          </p:cNvSpPr>
          <p:nvPr userDrawn="1">
            <p:ph type="title" hasCustomPrompt="1"/>
          </p:nvPr>
        </p:nvSpPr>
        <p:spPr/>
        <p:txBody>
          <a:bodyPr/>
          <a:lstStyle>
            <a:lvl1pPr>
              <a:defRPr/>
            </a:lvl1pPr>
          </a:lstStyle>
          <a:p>
            <a:r>
              <a:rPr lang="en-US"/>
              <a:t>Team Introductions</a:t>
            </a:r>
          </a:p>
        </p:txBody>
      </p:sp>
      <p:sp>
        <p:nvSpPr>
          <p:cNvPr id="3" name="Footer Placeholder 2">
            <a:extLst>
              <a:ext uri="{FF2B5EF4-FFF2-40B4-BE49-F238E27FC236}">
                <a16:creationId xmlns:a16="http://schemas.microsoft.com/office/drawing/2014/main" xmlns="" id="{0D72B2C5-23D7-4BE5-8D9C-116633FEEF5D}"/>
              </a:ext>
            </a:extLst>
          </p:cNvPr>
          <p:cNvSpPr>
            <a:spLocks noGrp="1"/>
          </p:cNvSpPr>
          <p:nvPr userDrawn="1">
            <p:ph type="ftr" sz="quarter" idx="10"/>
          </p:nvPr>
        </p:nvSpPr>
        <p:spPr>
          <a:xfrm>
            <a:off x="4038600" y="6218238"/>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xmlns="" id="{C43F15EF-908A-4A2F-8A2F-C97604D4585F}"/>
              </a:ext>
            </a:extLst>
          </p:cNvPr>
          <p:cNvSpPr>
            <a:spLocks noGrp="1"/>
          </p:cNvSpPr>
          <p:nvPr userDrawn="1">
            <p:ph type="sldNum" sz="quarter" idx="11"/>
          </p:nvPr>
        </p:nvSpPr>
        <p:spPr>
          <a:xfrm>
            <a:off x="11574780" y="6218238"/>
            <a:ext cx="502920" cy="365125"/>
          </a:xfrm>
          <a:prstGeom prst="rect">
            <a:avLst/>
          </a:prstGeom>
        </p:spPr>
        <p:txBody>
          <a:bodyPr/>
          <a:lstStyle/>
          <a:p>
            <a:fld id="{6F1FABC0-072B-4F22-8F9B-95A9D10B0206}" type="slidenum">
              <a:rPr lang="en-US" smtClean="0"/>
              <a:pPr/>
              <a:t>‹#›</a:t>
            </a:fld>
            <a:endParaRPr lang="en-US"/>
          </a:p>
        </p:txBody>
      </p:sp>
      <p:sp>
        <p:nvSpPr>
          <p:cNvPr id="11" name="Picture Placeholder 10">
            <a:extLst>
              <a:ext uri="{FF2B5EF4-FFF2-40B4-BE49-F238E27FC236}">
                <a16:creationId xmlns:a16="http://schemas.microsoft.com/office/drawing/2014/main" xmlns="" id="{2E7B6735-E21D-4383-BF36-FFDFA7CC38C9}"/>
              </a:ext>
            </a:extLst>
          </p:cNvPr>
          <p:cNvSpPr>
            <a:spLocks noGrp="1" noChangeAspect="1"/>
          </p:cNvSpPr>
          <p:nvPr userDrawn="1">
            <p:ph type="pic" sz="quarter" idx="12" hasCustomPrompt="1"/>
          </p:nvPr>
        </p:nvSpPr>
        <p:spPr>
          <a:xfrm>
            <a:off x="1709485" y="1759302"/>
            <a:ext cx="1828800" cy="2743200"/>
          </a:xfrm>
        </p:spPr>
        <p:txBody>
          <a:bodyPr>
            <a:normAutofit/>
          </a:bodyPr>
          <a:lstStyle>
            <a:lvl1pPr>
              <a:defRPr sz="2000"/>
            </a:lvl1pPr>
          </a:lstStyle>
          <a:p>
            <a:r>
              <a:rPr lang="en-US"/>
              <a:t>Add Professional Headshot</a:t>
            </a:r>
          </a:p>
        </p:txBody>
      </p:sp>
      <p:sp>
        <p:nvSpPr>
          <p:cNvPr id="13" name="Text Placeholder 12">
            <a:extLst>
              <a:ext uri="{FF2B5EF4-FFF2-40B4-BE49-F238E27FC236}">
                <a16:creationId xmlns:a16="http://schemas.microsoft.com/office/drawing/2014/main" xmlns="" id="{467111BF-3B41-4BC7-882B-A6C58C7A632C}"/>
              </a:ext>
            </a:extLst>
          </p:cNvPr>
          <p:cNvSpPr>
            <a:spLocks noGrp="1"/>
          </p:cNvSpPr>
          <p:nvPr userDrawn="1">
            <p:ph type="body" sz="quarter" idx="13" hasCustomPrompt="1"/>
          </p:nvPr>
        </p:nvSpPr>
        <p:spPr>
          <a:xfrm>
            <a:off x="1698138" y="4553743"/>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1 (alphabetically) and title</a:t>
            </a:r>
          </a:p>
        </p:txBody>
      </p:sp>
      <p:sp>
        <p:nvSpPr>
          <p:cNvPr id="16" name="Text Placeholder 12">
            <a:extLst>
              <a:ext uri="{FF2B5EF4-FFF2-40B4-BE49-F238E27FC236}">
                <a16:creationId xmlns:a16="http://schemas.microsoft.com/office/drawing/2014/main" xmlns="" id="{A88CC144-05AD-4141-B9BC-438D9983CC35}"/>
              </a:ext>
            </a:extLst>
          </p:cNvPr>
          <p:cNvSpPr>
            <a:spLocks noGrp="1"/>
          </p:cNvSpPr>
          <p:nvPr userDrawn="1">
            <p:ph type="body" sz="quarter" idx="16" hasCustomPrompt="1"/>
          </p:nvPr>
        </p:nvSpPr>
        <p:spPr>
          <a:xfrm>
            <a:off x="5179144" y="4553743"/>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2 (alphabetically) and title</a:t>
            </a:r>
          </a:p>
        </p:txBody>
      </p:sp>
      <p:sp>
        <p:nvSpPr>
          <p:cNvPr id="17" name="Text Placeholder 12">
            <a:extLst>
              <a:ext uri="{FF2B5EF4-FFF2-40B4-BE49-F238E27FC236}">
                <a16:creationId xmlns:a16="http://schemas.microsoft.com/office/drawing/2014/main" xmlns="" id="{4BA7CC36-2AE1-4601-A462-AC681EC05267}"/>
              </a:ext>
            </a:extLst>
          </p:cNvPr>
          <p:cNvSpPr>
            <a:spLocks noGrp="1"/>
          </p:cNvSpPr>
          <p:nvPr userDrawn="1">
            <p:ph type="body" sz="quarter" idx="17" hasCustomPrompt="1"/>
          </p:nvPr>
        </p:nvSpPr>
        <p:spPr>
          <a:xfrm>
            <a:off x="8660150" y="4553743"/>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3 (alphabetically) and title</a:t>
            </a:r>
          </a:p>
        </p:txBody>
      </p:sp>
      <p:sp>
        <p:nvSpPr>
          <p:cNvPr id="18" name="Picture Placeholder 10">
            <a:extLst>
              <a:ext uri="{FF2B5EF4-FFF2-40B4-BE49-F238E27FC236}">
                <a16:creationId xmlns:a16="http://schemas.microsoft.com/office/drawing/2014/main" xmlns="" id="{B8E041AA-5F33-4AAA-B332-1DAA4D27C4B8}"/>
              </a:ext>
            </a:extLst>
          </p:cNvPr>
          <p:cNvSpPr>
            <a:spLocks noGrp="1" noChangeAspect="1"/>
          </p:cNvSpPr>
          <p:nvPr userDrawn="1">
            <p:ph type="pic" sz="quarter" idx="18" hasCustomPrompt="1"/>
          </p:nvPr>
        </p:nvSpPr>
        <p:spPr>
          <a:xfrm>
            <a:off x="5179144" y="1759302"/>
            <a:ext cx="1828800" cy="2743200"/>
          </a:xfrm>
        </p:spPr>
        <p:txBody>
          <a:bodyPr>
            <a:normAutofit/>
          </a:bodyPr>
          <a:lstStyle>
            <a:lvl1pPr>
              <a:defRPr sz="2000"/>
            </a:lvl1pPr>
          </a:lstStyle>
          <a:p>
            <a:r>
              <a:rPr lang="en-US"/>
              <a:t>Add Professional Headshot</a:t>
            </a:r>
          </a:p>
        </p:txBody>
      </p:sp>
      <p:sp>
        <p:nvSpPr>
          <p:cNvPr id="19" name="Picture Placeholder 10">
            <a:extLst>
              <a:ext uri="{FF2B5EF4-FFF2-40B4-BE49-F238E27FC236}">
                <a16:creationId xmlns:a16="http://schemas.microsoft.com/office/drawing/2014/main" xmlns="" id="{5B8A992F-CF95-4AE0-A036-BE27B0E18FE5}"/>
              </a:ext>
            </a:extLst>
          </p:cNvPr>
          <p:cNvSpPr>
            <a:spLocks noGrp="1" noChangeAspect="1"/>
          </p:cNvSpPr>
          <p:nvPr userDrawn="1">
            <p:ph type="pic" sz="quarter" idx="19" hasCustomPrompt="1"/>
          </p:nvPr>
        </p:nvSpPr>
        <p:spPr>
          <a:xfrm>
            <a:off x="8648803" y="1759302"/>
            <a:ext cx="1828800" cy="2743200"/>
          </a:xfrm>
        </p:spPr>
        <p:txBody>
          <a:bodyPr>
            <a:normAutofit/>
          </a:bodyPr>
          <a:lstStyle>
            <a:lvl1pPr>
              <a:defRPr sz="2000"/>
            </a:lvl1pPr>
          </a:lstStyle>
          <a:p>
            <a:r>
              <a:rPr lang="en-US"/>
              <a:t>Add Professional Headshot</a:t>
            </a:r>
          </a:p>
        </p:txBody>
      </p:sp>
    </p:spTree>
    <p:extLst>
      <p:ext uri="{BB962C8B-B14F-4D97-AF65-F5344CB8AC3E}">
        <p14:creationId xmlns:p14="http://schemas.microsoft.com/office/powerpoint/2010/main" val="145106511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4 Team Intro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85676AB-F119-4BF4-B6FE-65609E265EE5}"/>
              </a:ext>
            </a:extLst>
          </p:cNvPr>
          <p:cNvSpPr>
            <a:spLocks noGrp="1"/>
          </p:cNvSpPr>
          <p:nvPr userDrawn="1">
            <p:ph type="title" hasCustomPrompt="1"/>
          </p:nvPr>
        </p:nvSpPr>
        <p:spPr/>
        <p:txBody>
          <a:bodyPr/>
          <a:lstStyle>
            <a:lvl1pPr>
              <a:defRPr/>
            </a:lvl1pPr>
          </a:lstStyle>
          <a:p>
            <a:r>
              <a:rPr lang="en-US"/>
              <a:t>Team Introductions</a:t>
            </a:r>
          </a:p>
        </p:txBody>
      </p:sp>
      <p:sp>
        <p:nvSpPr>
          <p:cNvPr id="3" name="Footer Placeholder 2">
            <a:extLst>
              <a:ext uri="{FF2B5EF4-FFF2-40B4-BE49-F238E27FC236}">
                <a16:creationId xmlns:a16="http://schemas.microsoft.com/office/drawing/2014/main" xmlns="" id="{0D72B2C5-23D7-4BE5-8D9C-116633FEEF5D}"/>
              </a:ext>
            </a:extLst>
          </p:cNvPr>
          <p:cNvSpPr>
            <a:spLocks noGrp="1"/>
          </p:cNvSpPr>
          <p:nvPr userDrawn="1">
            <p:ph type="ftr" sz="quarter" idx="10"/>
          </p:nvPr>
        </p:nvSpPr>
        <p:spPr>
          <a:xfrm>
            <a:off x="8062996" y="556997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xmlns="" id="{C43F15EF-908A-4A2F-8A2F-C97604D4585F}"/>
              </a:ext>
            </a:extLst>
          </p:cNvPr>
          <p:cNvSpPr>
            <a:spLocks noGrp="1"/>
          </p:cNvSpPr>
          <p:nvPr userDrawn="1">
            <p:ph type="sldNum" sz="quarter" idx="11"/>
          </p:nvPr>
        </p:nvSpPr>
        <p:spPr>
          <a:xfrm>
            <a:off x="11574780" y="6218238"/>
            <a:ext cx="502920" cy="365125"/>
          </a:xfrm>
          <a:prstGeom prst="rect">
            <a:avLst/>
          </a:prstGeom>
        </p:spPr>
        <p:txBody>
          <a:bodyPr/>
          <a:lstStyle/>
          <a:p>
            <a:fld id="{6F1FABC0-072B-4F22-8F9B-95A9D10B0206}" type="slidenum">
              <a:rPr lang="en-US" smtClean="0"/>
              <a:pPr/>
              <a:t>‹#›</a:t>
            </a:fld>
            <a:endParaRPr lang="en-US"/>
          </a:p>
        </p:txBody>
      </p:sp>
      <p:sp>
        <p:nvSpPr>
          <p:cNvPr id="11" name="Picture Placeholder 10">
            <a:extLst>
              <a:ext uri="{FF2B5EF4-FFF2-40B4-BE49-F238E27FC236}">
                <a16:creationId xmlns:a16="http://schemas.microsoft.com/office/drawing/2014/main" xmlns="" id="{2E7B6735-E21D-4383-BF36-FFDFA7CC38C9}"/>
              </a:ext>
            </a:extLst>
          </p:cNvPr>
          <p:cNvSpPr>
            <a:spLocks noGrp="1" noChangeAspect="1"/>
          </p:cNvSpPr>
          <p:nvPr userDrawn="1">
            <p:ph type="pic" sz="quarter" idx="12" hasCustomPrompt="1"/>
          </p:nvPr>
        </p:nvSpPr>
        <p:spPr>
          <a:xfrm>
            <a:off x="1121101" y="1759302"/>
            <a:ext cx="1828800" cy="2743200"/>
          </a:xfrm>
        </p:spPr>
        <p:txBody>
          <a:bodyPr>
            <a:normAutofit/>
          </a:bodyPr>
          <a:lstStyle>
            <a:lvl1pPr>
              <a:defRPr sz="2000"/>
            </a:lvl1pPr>
          </a:lstStyle>
          <a:p>
            <a:r>
              <a:rPr lang="en-US"/>
              <a:t>Add Professional Headshot</a:t>
            </a:r>
          </a:p>
        </p:txBody>
      </p:sp>
      <p:sp>
        <p:nvSpPr>
          <p:cNvPr id="13" name="Text Placeholder 12">
            <a:extLst>
              <a:ext uri="{FF2B5EF4-FFF2-40B4-BE49-F238E27FC236}">
                <a16:creationId xmlns:a16="http://schemas.microsoft.com/office/drawing/2014/main" xmlns="" id="{467111BF-3B41-4BC7-882B-A6C58C7A632C}"/>
              </a:ext>
            </a:extLst>
          </p:cNvPr>
          <p:cNvSpPr>
            <a:spLocks noGrp="1"/>
          </p:cNvSpPr>
          <p:nvPr userDrawn="1">
            <p:ph type="body" sz="quarter" idx="13" hasCustomPrompt="1"/>
          </p:nvPr>
        </p:nvSpPr>
        <p:spPr>
          <a:xfrm>
            <a:off x="1121101" y="4553743"/>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1 (alphabetically) and title</a:t>
            </a:r>
          </a:p>
        </p:txBody>
      </p:sp>
      <p:sp>
        <p:nvSpPr>
          <p:cNvPr id="14" name="Picture Placeholder 10">
            <a:extLst>
              <a:ext uri="{FF2B5EF4-FFF2-40B4-BE49-F238E27FC236}">
                <a16:creationId xmlns:a16="http://schemas.microsoft.com/office/drawing/2014/main" xmlns="" id="{AF4C4AFD-DAB0-4A83-B278-D6E0A4C63590}"/>
              </a:ext>
            </a:extLst>
          </p:cNvPr>
          <p:cNvSpPr>
            <a:spLocks noGrp="1" noChangeAspect="1"/>
          </p:cNvSpPr>
          <p:nvPr userDrawn="1">
            <p:ph type="pic" sz="quarter" idx="14" hasCustomPrompt="1"/>
          </p:nvPr>
        </p:nvSpPr>
        <p:spPr>
          <a:xfrm>
            <a:off x="9242099" y="1759302"/>
            <a:ext cx="1828800" cy="2743200"/>
          </a:xfrm>
        </p:spPr>
        <p:txBody>
          <a:bodyPr>
            <a:normAutofit/>
          </a:bodyPr>
          <a:lstStyle>
            <a:lvl1pPr>
              <a:defRPr sz="2000"/>
            </a:lvl1pPr>
          </a:lstStyle>
          <a:p>
            <a:r>
              <a:rPr lang="en-US"/>
              <a:t>Add Professional Headshot</a:t>
            </a:r>
          </a:p>
        </p:txBody>
      </p:sp>
      <p:sp>
        <p:nvSpPr>
          <p:cNvPr id="15" name="Text Placeholder 12">
            <a:extLst>
              <a:ext uri="{FF2B5EF4-FFF2-40B4-BE49-F238E27FC236}">
                <a16:creationId xmlns:a16="http://schemas.microsoft.com/office/drawing/2014/main" xmlns="" id="{BC7D8C72-CD85-41D3-8FC2-FAE0A9FD36A4}"/>
              </a:ext>
            </a:extLst>
          </p:cNvPr>
          <p:cNvSpPr>
            <a:spLocks noGrp="1"/>
          </p:cNvSpPr>
          <p:nvPr userDrawn="1">
            <p:ph type="body" sz="quarter" idx="15" hasCustomPrompt="1"/>
          </p:nvPr>
        </p:nvSpPr>
        <p:spPr>
          <a:xfrm>
            <a:off x="9242099" y="4553743"/>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4 (alphabetically) and title</a:t>
            </a:r>
          </a:p>
        </p:txBody>
      </p:sp>
      <p:sp>
        <p:nvSpPr>
          <p:cNvPr id="16" name="Text Placeholder 12">
            <a:extLst>
              <a:ext uri="{FF2B5EF4-FFF2-40B4-BE49-F238E27FC236}">
                <a16:creationId xmlns:a16="http://schemas.microsoft.com/office/drawing/2014/main" xmlns="" id="{A88CC144-05AD-4141-B9BC-438D9983CC35}"/>
              </a:ext>
            </a:extLst>
          </p:cNvPr>
          <p:cNvSpPr>
            <a:spLocks noGrp="1"/>
          </p:cNvSpPr>
          <p:nvPr userDrawn="1">
            <p:ph type="body" sz="quarter" idx="16" hasCustomPrompt="1"/>
          </p:nvPr>
        </p:nvSpPr>
        <p:spPr>
          <a:xfrm>
            <a:off x="3828100" y="4553743"/>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2 (alphabetically) and title</a:t>
            </a:r>
          </a:p>
        </p:txBody>
      </p:sp>
      <p:sp>
        <p:nvSpPr>
          <p:cNvPr id="17" name="Text Placeholder 12">
            <a:extLst>
              <a:ext uri="{FF2B5EF4-FFF2-40B4-BE49-F238E27FC236}">
                <a16:creationId xmlns:a16="http://schemas.microsoft.com/office/drawing/2014/main" xmlns="" id="{4BA7CC36-2AE1-4601-A462-AC681EC05267}"/>
              </a:ext>
            </a:extLst>
          </p:cNvPr>
          <p:cNvSpPr>
            <a:spLocks noGrp="1"/>
          </p:cNvSpPr>
          <p:nvPr userDrawn="1">
            <p:ph type="body" sz="quarter" idx="17" hasCustomPrompt="1"/>
          </p:nvPr>
        </p:nvSpPr>
        <p:spPr>
          <a:xfrm>
            <a:off x="6535099" y="4553743"/>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3 (alphabetically) and title</a:t>
            </a:r>
          </a:p>
        </p:txBody>
      </p:sp>
      <p:sp>
        <p:nvSpPr>
          <p:cNvPr id="18" name="Picture Placeholder 10">
            <a:extLst>
              <a:ext uri="{FF2B5EF4-FFF2-40B4-BE49-F238E27FC236}">
                <a16:creationId xmlns:a16="http://schemas.microsoft.com/office/drawing/2014/main" xmlns="" id="{B8E041AA-5F33-4AAA-B332-1DAA4D27C4B8}"/>
              </a:ext>
            </a:extLst>
          </p:cNvPr>
          <p:cNvSpPr>
            <a:spLocks noGrp="1" noChangeAspect="1"/>
          </p:cNvSpPr>
          <p:nvPr userDrawn="1">
            <p:ph type="pic" sz="quarter" idx="18" hasCustomPrompt="1"/>
          </p:nvPr>
        </p:nvSpPr>
        <p:spPr>
          <a:xfrm>
            <a:off x="3834465" y="1759302"/>
            <a:ext cx="1828800" cy="2743200"/>
          </a:xfrm>
        </p:spPr>
        <p:txBody>
          <a:bodyPr>
            <a:normAutofit/>
          </a:bodyPr>
          <a:lstStyle>
            <a:lvl1pPr>
              <a:defRPr sz="2000"/>
            </a:lvl1pPr>
          </a:lstStyle>
          <a:p>
            <a:r>
              <a:rPr lang="en-US"/>
              <a:t>Add Professional Headshot</a:t>
            </a:r>
          </a:p>
        </p:txBody>
      </p:sp>
      <p:sp>
        <p:nvSpPr>
          <p:cNvPr id="19" name="Picture Placeholder 10">
            <a:extLst>
              <a:ext uri="{FF2B5EF4-FFF2-40B4-BE49-F238E27FC236}">
                <a16:creationId xmlns:a16="http://schemas.microsoft.com/office/drawing/2014/main" xmlns="" id="{5B8A992F-CF95-4AE0-A036-BE27B0E18FE5}"/>
              </a:ext>
            </a:extLst>
          </p:cNvPr>
          <p:cNvSpPr>
            <a:spLocks noGrp="1" noChangeAspect="1"/>
          </p:cNvSpPr>
          <p:nvPr userDrawn="1">
            <p:ph type="pic" sz="quarter" idx="19" hasCustomPrompt="1"/>
          </p:nvPr>
        </p:nvSpPr>
        <p:spPr>
          <a:xfrm>
            <a:off x="6538282" y="1759302"/>
            <a:ext cx="1828800" cy="2743200"/>
          </a:xfrm>
        </p:spPr>
        <p:txBody>
          <a:bodyPr>
            <a:normAutofit/>
          </a:bodyPr>
          <a:lstStyle>
            <a:lvl1pPr>
              <a:defRPr sz="2000"/>
            </a:lvl1pPr>
          </a:lstStyle>
          <a:p>
            <a:r>
              <a:rPr lang="en-US"/>
              <a:t>Add Professional Headshot</a:t>
            </a:r>
          </a:p>
        </p:txBody>
      </p:sp>
    </p:spTree>
    <p:extLst>
      <p:ext uri="{BB962C8B-B14F-4D97-AF65-F5344CB8AC3E}">
        <p14:creationId xmlns:p14="http://schemas.microsoft.com/office/powerpoint/2010/main" val="174221585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5 Team Intro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85676AB-F119-4BF4-B6FE-65609E265EE5}"/>
              </a:ext>
            </a:extLst>
          </p:cNvPr>
          <p:cNvSpPr>
            <a:spLocks noGrp="1"/>
          </p:cNvSpPr>
          <p:nvPr userDrawn="1">
            <p:ph type="title" hasCustomPrompt="1"/>
          </p:nvPr>
        </p:nvSpPr>
        <p:spPr/>
        <p:txBody>
          <a:bodyPr/>
          <a:lstStyle>
            <a:lvl1pPr>
              <a:defRPr/>
            </a:lvl1pPr>
          </a:lstStyle>
          <a:p>
            <a:r>
              <a:rPr lang="en-US"/>
              <a:t>Team Introductions</a:t>
            </a:r>
          </a:p>
        </p:txBody>
      </p:sp>
      <p:sp>
        <p:nvSpPr>
          <p:cNvPr id="3" name="Footer Placeholder 2">
            <a:extLst>
              <a:ext uri="{FF2B5EF4-FFF2-40B4-BE49-F238E27FC236}">
                <a16:creationId xmlns:a16="http://schemas.microsoft.com/office/drawing/2014/main" xmlns="" id="{0D72B2C5-23D7-4BE5-8D9C-116633FEEF5D}"/>
              </a:ext>
            </a:extLst>
          </p:cNvPr>
          <p:cNvSpPr>
            <a:spLocks noGrp="1"/>
          </p:cNvSpPr>
          <p:nvPr userDrawn="1">
            <p:ph type="ftr" sz="quarter" idx="10"/>
          </p:nvPr>
        </p:nvSpPr>
        <p:spPr>
          <a:xfrm>
            <a:off x="8077200" y="5583618"/>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xmlns="" id="{C43F15EF-908A-4A2F-8A2F-C97604D4585F}"/>
              </a:ext>
            </a:extLst>
          </p:cNvPr>
          <p:cNvSpPr>
            <a:spLocks noGrp="1"/>
          </p:cNvSpPr>
          <p:nvPr userDrawn="1">
            <p:ph type="sldNum" sz="quarter" idx="11"/>
          </p:nvPr>
        </p:nvSpPr>
        <p:spPr>
          <a:xfrm>
            <a:off x="11574780" y="6218238"/>
            <a:ext cx="502920" cy="365125"/>
          </a:xfrm>
          <a:prstGeom prst="rect">
            <a:avLst/>
          </a:prstGeom>
        </p:spPr>
        <p:txBody>
          <a:bodyPr/>
          <a:lstStyle/>
          <a:p>
            <a:fld id="{6F1FABC0-072B-4F22-8F9B-95A9D10B0206}" type="slidenum">
              <a:rPr lang="en-US" smtClean="0"/>
              <a:pPr/>
              <a:t>‹#›</a:t>
            </a:fld>
            <a:endParaRPr lang="en-US"/>
          </a:p>
        </p:txBody>
      </p:sp>
      <p:sp>
        <p:nvSpPr>
          <p:cNvPr id="11" name="Picture Placeholder 10">
            <a:extLst>
              <a:ext uri="{FF2B5EF4-FFF2-40B4-BE49-F238E27FC236}">
                <a16:creationId xmlns:a16="http://schemas.microsoft.com/office/drawing/2014/main" xmlns="" id="{2E7B6735-E21D-4383-BF36-FFDFA7CC38C9}"/>
              </a:ext>
            </a:extLst>
          </p:cNvPr>
          <p:cNvSpPr>
            <a:spLocks noGrp="1" noChangeAspect="1"/>
          </p:cNvSpPr>
          <p:nvPr userDrawn="1">
            <p:ph type="pic" sz="quarter" idx="12" hasCustomPrompt="1"/>
          </p:nvPr>
        </p:nvSpPr>
        <p:spPr>
          <a:xfrm>
            <a:off x="747492" y="1762010"/>
            <a:ext cx="1828800" cy="2743200"/>
          </a:xfrm>
        </p:spPr>
        <p:txBody>
          <a:bodyPr>
            <a:normAutofit/>
          </a:bodyPr>
          <a:lstStyle>
            <a:lvl1pPr>
              <a:defRPr sz="2000"/>
            </a:lvl1pPr>
          </a:lstStyle>
          <a:p>
            <a:r>
              <a:rPr lang="en-US"/>
              <a:t>Add Professional Headshot</a:t>
            </a:r>
          </a:p>
        </p:txBody>
      </p:sp>
      <p:sp>
        <p:nvSpPr>
          <p:cNvPr id="13" name="Text Placeholder 12">
            <a:extLst>
              <a:ext uri="{FF2B5EF4-FFF2-40B4-BE49-F238E27FC236}">
                <a16:creationId xmlns:a16="http://schemas.microsoft.com/office/drawing/2014/main" xmlns="" id="{467111BF-3B41-4BC7-882B-A6C58C7A632C}"/>
              </a:ext>
            </a:extLst>
          </p:cNvPr>
          <p:cNvSpPr>
            <a:spLocks noGrp="1"/>
          </p:cNvSpPr>
          <p:nvPr userDrawn="1">
            <p:ph type="body" sz="quarter" idx="13" hasCustomPrompt="1"/>
          </p:nvPr>
        </p:nvSpPr>
        <p:spPr>
          <a:xfrm>
            <a:off x="746101" y="4550218"/>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1 (alphabetically) and title</a:t>
            </a:r>
          </a:p>
        </p:txBody>
      </p:sp>
      <p:sp>
        <p:nvSpPr>
          <p:cNvPr id="14" name="Picture Placeholder 10">
            <a:extLst>
              <a:ext uri="{FF2B5EF4-FFF2-40B4-BE49-F238E27FC236}">
                <a16:creationId xmlns:a16="http://schemas.microsoft.com/office/drawing/2014/main" xmlns="" id="{AF4C4AFD-DAB0-4A83-B278-D6E0A4C63590}"/>
              </a:ext>
            </a:extLst>
          </p:cNvPr>
          <p:cNvSpPr>
            <a:spLocks noGrp="1" noChangeAspect="1"/>
          </p:cNvSpPr>
          <p:nvPr userDrawn="1">
            <p:ph type="pic" sz="quarter" idx="14" hasCustomPrompt="1"/>
          </p:nvPr>
        </p:nvSpPr>
        <p:spPr>
          <a:xfrm>
            <a:off x="9615708" y="1750546"/>
            <a:ext cx="1828800" cy="2743200"/>
          </a:xfrm>
        </p:spPr>
        <p:txBody>
          <a:bodyPr>
            <a:normAutofit/>
          </a:bodyPr>
          <a:lstStyle>
            <a:lvl1pPr>
              <a:defRPr sz="2000"/>
            </a:lvl1pPr>
          </a:lstStyle>
          <a:p>
            <a:r>
              <a:rPr lang="en-US"/>
              <a:t>Add Professional Headshot</a:t>
            </a:r>
          </a:p>
        </p:txBody>
      </p:sp>
      <p:sp>
        <p:nvSpPr>
          <p:cNvPr id="15" name="Text Placeholder 12">
            <a:extLst>
              <a:ext uri="{FF2B5EF4-FFF2-40B4-BE49-F238E27FC236}">
                <a16:creationId xmlns:a16="http://schemas.microsoft.com/office/drawing/2014/main" xmlns="" id="{BC7D8C72-CD85-41D3-8FC2-FAE0A9FD36A4}"/>
              </a:ext>
            </a:extLst>
          </p:cNvPr>
          <p:cNvSpPr>
            <a:spLocks noGrp="1"/>
          </p:cNvSpPr>
          <p:nvPr userDrawn="1">
            <p:ph type="body" sz="quarter" idx="15" hasCustomPrompt="1"/>
          </p:nvPr>
        </p:nvSpPr>
        <p:spPr>
          <a:xfrm>
            <a:off x="7398654" y="4550218"/>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4 (alphabetically) and title</a:t>
            </a:r>
          </a:p>
        </p:txBody>
      </p:sp>
      <p:sp>
        <p:nvSpPr>
          <p:cNvPr id="16" name="Text Placeholder 12">
            <a:extLst>
              <a:ext uri="{FF2B5EF4-FFF2-40B4-BE49-F238E27FC236}">
                <a16:creationId xmlns:a16="http://schemas.microsoft.com/office/drawing/2014/main" xmlns="" id="{A88CC144-05AD-4141-B9BC-438D9983CC35}"/>
              </a:ext>
            </a:extLst>
          </p:cNvPr>
          <p:cNvSpPr>
            <a:spLocks noGrp="1"/>
          </p:cNvSpPr>
          <p:nvPr userDrawn="1">
            <p:ph type="body" sz="quarter" idx="16" hasCustomPrompt="1"/>
          </p:nvPr>
        </p:nvSpPr>
        <p:spPr>
          <a:xfrm>
            <a:off x="2964546" y="4550218"/>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2 (alphabetically) and title</a:t>
            </a:r>
          </a:p>
        </p:txBody>
      </p:sp>
      <p:sp>
        <p:nvSpPr>
          <p:cNvPr id="17" name="Text Placeholder 12">
            <a:extLst>
              <a:ext uri="{FF2B5EF4-FFF2-40B4-BE49-F238E27FC236}">
                <a16:creationId xmlns:a16="http://schemas.microsoft.com/office/drawing/2014/main" xmlns="" id="{4BA7CC36-2AE1-4601-A462-AC681EC05267}"/>
              </a:ext>
            </a:extLst>
          </p:cNvPr>
          <p:cNvSpPr>
            <a:spLocks noGrp="1"/>
          </p:cNvSpPr>
          <p:nvPr userDrawn="1">
            <p:ph type="body" sz="quarter" idx="17" hasCustomPrompt="1"/>
          </p:nvPr>
        </p:nvSpPr>
        <p:spPr>
          <a:xfrm>
            <a:off x="5181600" y="4550218"/>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3 (alphabetically) and title</a:t>
            </a:r>
          </a:p>
        </p:txBody>
      </p:sp>
      <p:sp>
        <p:nvSpPr>
          <p:cNvPr id="18" name="Picture Placeholder 10">
            <a:extLst>
              <a:ext uri="{FF2B5EF4-FFF2-40B4-BE49-F238E27FC236}">
                <a16:creationId xmlns:a16="http://schemas.microsoft.com/office/drawing/2014/main" xmlns="" id="{B8E041AA-5F33-4AAA-B332-1DAA4D27C4B8}"/>
              </a:ext>
            </a:extLst>
          </p:cNvPr>
          <p:cNvSpPr>
            <a:spLocks noGrp="1" noChangeAspect="1"/>
          </p:cNvSpPr>
          <p:nvPr userDrawn="1">
            <p:ph type="pic" sz="quarter" idx="18" hasCustomPrompt="1"/>
          </p:nvPr>
        </p:nvSpPr>
        <p:spPr>
          <a:xfrm>
            <a:off x="2964546" y="1750546"/>
            <a:ext cx="1828800" cy="2743200"/>
          </a:xfrm>
        </p:spPr>
        <p:txBody>
          <a:bodyPr>
            <a:normAutofit/>
          </a:bodyPr>
          <a:lstStyle>
            <a:lvl1pPr>
              <a:defRPr sz="2000"/>
            </a:lvl1pPr>
          </a:lstStyle>
          <a:p>
            <a:r>
              <a:rPr lang="en-US"/>
              <a:t>Add Professional Headshot</a:t>
            </a:r>
          </a:p>
        </p:txBody>
      </p:sp>
      <p:sp>
        <p:nvSpPr>
          <p:cNvPr id="19" name="Picture Placeholder 10">
            <a:extLst>
              <a:ext uri="{FF2B5EF4-FFF2-40B4-BE49-F238E27FC236}">
                <a16:creationId xmlns:a16="http://schemas.microsoft.com/office/drawing/2014/main" xmlns="" id="{5B8A992F-CF95-4AE0-A036-BE27B0E18FE5}"/>
              </a:ext>
            </a:extLst>
          </p:cNvPr>
          <p:cNvSpPr>
            <a:spLocks noGrp="1" noChangeAspect="1"/>
          </p:cNvSpPr>
          <p:nvPr userDrawn="1">
            <p:ph type="pic" sz="quarter" idx="19" hasCustomPrompt="1"/>
          </p:nvPr>
        </p:nvSpPr>
        <p:spPr>
          <a:xfrm>
            <a:off x="5181600" y="1750546"/>
            <a:ext cx="1828800" cy="2743200"/>
          </a:xfrm>
        </p:spPr>
        <p:txBody>
          <a:bodyPr>
            <a:normAutofit/>
          </a:bodyPr>
          <a:lstStyle>
            <a:lvl1pPr>
              <a:defRPr sz="2000"/>
            </a:lvl1pPr>
          </a:lstStyle>
          <a:p>
            <a:r>
              <a:rPr lang="en-US"/>
              <a:t>Add Professional Headshot</a:t>
            </a:r>
          </a:p>
        </p:txBody>
      </p:sp>
      <p:sp>
        <p:nvSpPr>
          <p:cNvPr id="38" name="Picture Placeholder 10">
            <a:extLst>
              <a:ext uri="{FF2B5EF4-FFF2-40B4-BE49-F238E27FC236}">
                <a16:creationId xmlns:a16="http://schemas.microsoft.com/office/drawing/2014/main" xmlns="" id="{73C059D6-E741-42CC-A542-9D4932C58371}"/>
              </a:ext>
            </a:extLst>
          </p:cNvPr>
          <p:cNvSpPr>
            <a:spLocks noGrp="1" noChangeAspect="1"/>
          </p:cNvSpPr>
          <p:nvPr userDrawn="1">
            <p:ph type="pic" sz="quarter" idx="20" hasCustomPrompt="1"/>
          </p:nvPr>
        </p:nvSpPr>
        <p:spPr>
          <a:xfrm>
            <a:off x="7398654" y="1750546"/>
            <a:ext cx="1828800" cy="2743200"/>
          </a:xfrm>
        </p:spPr>
        <p:txBody>
          <a:bodyPr>
            <a:normAutofit/>
          </a:bodyPr>
          <a:lstStyle>
            <a:lvl1pPr>
              <a:defRPr sz="2000"/>
            </a:lvl1pPr>
          </a:lstStyle>
          <a:p>
            <a:r>
              <a:rPr lang="en-US"/>
              <a:t>Add Professional Headshot</a:t>
            </a:r>
          </a:p>
        </p:txBody>
      </p:sp>
      <p:sp>
        <p:nvSpPr>
          <p:cNvPr id="39" name="Text Placeholder 12">
            <a:extLst>
              <a:ext uri="{FF2B5EF4-FFF2-40B4-BE49-F238E27FC236}">
                <a16:creationId xmlns:a16="http://schemas.microsoft.com/office/drawing/2014/main" xmlns="" id="{FB58AD78-5A57-4ACC-B158-43905D1ACAE2}"/>
              </a:ext>
            </a:extLst>
          </p:cNvPr>
          <p:cNvSpPr>
            <a:spLocks noGrp="1"/>
          </p:cNvSpPr>
          <p:nvPr userDrawn="1">
            <p:ph type="body" sz="quarter" idx="21" hasCustomPrompt="1"/>
          </p:nvPr>
        </p:nvSpPr>
        <p:spPr>
          <a:xfrm>
            <a:off x="9615708" y="4550218"/>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5 (alphabetically) and title</a:t>
            </a:r>
          </a:p>
        </p:txBody>
      </p:sp>
    </p:spTree>
    <p:extLst>
      <p:ext uri="{BB962C8B-B14F-4D97-AF65-F5344CB8AC3E}">
        <p14:creationId xmlns:p14="http://schemas.microsoft.com/office/powerpoint/2010/main" val="57736330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6 Team Intro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85676AB-F119-4BF4-B6FE-65609E265EE5}"/>
              </a:ext>
            </a:extLst>
          </p:cNvPr>
          <p:cNvSpPr>
            <a:spLocks noGrp="1"/>
          </p:cNvSpPr>
          <p:nvPr userDrawn="1">
            <p:ph type="title" hasCustomPrompt="1"/>
          </p:nvPr>
        </p:nvSpPr>
        <p:spPr/>
        <p:txBody>
          <a:bodyPr/>
          <a:lstStyle>
            <a:lvl1pPr>
              <a:defRPr/>
            </a:lvl1pPr>
          </a:lstStyle>
          <a:p>
            <a:r>
              <a:rPr lang="en-US"/>
              <a:t>Team Introductions</a:t>
            </a:r>
          </a:p>
        </p:txBody>
      </p:sp>
      <p:sp>
        <p:nvSpPr>
          <p:cNvPr id="3" name="Footer Placeholder 2">
            <a:extLst>
              <a:ext uri="{FF2B5EF4-FFF2-40B4-BE49-F238E27FC236}">
                <a16:creationId xmlns:a16="http://schemas.microsoft.com/office/drawing/2014/main" xmlns="" id="{0D72B2C5-23D7-4BE5-8D9C-116633FEEF5D}"/>
              </a:ext>
            </a:extLst>
          </p:cNvPr>
          <p:cNvSpPr>
            <a:spLocks noGrp="1"/>
          </p:cNvSpPr>
          <p:nvPr userDrawn="1">
            <p:ph type="ftr" sz="quarter" idx="10"/>
          </p:nvPr>
        </p:nvSpPr>
        <p:spPr>
          <a:xfrm>
            <a:off x="8074341" y="5560785"/>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xmlns="" id="{C43F15EF-908A-4A2F-8A2F-C97604D4585F}"/>
              </a:ext>
            </a:extLst>
          </p:cNvPr>
          <p:cNvSpPr>
            <a:spLocks noGrp="1"/>
          </p:cNvSpPr>
          <p:nvPr userDrawn="1">
            <p:ph type="sldNum" sz="quarter" idx="11"/>
          </p:nvPr>
        </p:nvSpPr>
        <p:spPr>
          <a:xfrm>
            <a:off x="11574780" y="6218238"/>
            <a:ext cx="502920" cy="365125"/>
          </a:xfrm>
          <a:prstGeom prst="rect">
            <a:avLst/>
          </a:prstGeom>
        </p:spPr>
        <p:txBody>
          <a:bodyPr/>
          <a:lstStyle/>
          <a:p>
            <a:fld id="{6F1FABC0-072B-4F22-8F9B-95A9D10B0206}" type="slidenum">
              <a:rPr lang="en-US" smtClean="0"/>
              <a:pPr/>
              <a:t>‹#›</a:t>
            </a:fld>
            <a:endParaRPr lang="en-US"/>
          </a:p>
        </p:txBody>
      </p:sp>
      <p:sp>
        <p:nvSpPr>
          <p:cNvPr id="11" name="Picture Placeholder 10">
            <a:extLst>
              <a:ext uri="{FF2B5EF4-FFF2-40B4-BE49-F238E27FC236}">
                <a16:creationId xmlns:a16="http://schemas.microsoft.com/office/drawing/2014/main" xmlns="" id="{2E7B6735-E21D-4383-BF36-FFDFA7CC38C9}"/>
              </a:ext>
            </a:extLst>
          </p:cNvPr>
          <p:cNvSpPr>
            <a:spLocks noGrp="1" noChangeAspect="1"/>
          </p:cNvSpPr>
          <p:nvPr userDrawn="1">
            <p:ph type="pic" sz="quarter" idx="12" hasCustomPrompt="1"/>
          </p:nvPr>
        </p:nvSpPr>
        <p:spPr>
          <a:xfrm>
            <a:off x="572317" y="1499197"/>
            <a:ext cx="1662545" cy="2493818"/>
          </a:xfrm>
        </p:spPr>
        <p:txBody>
          <a:bodyPr>
            <a:normAutofit/>
          </a:bodyPr>
          <a:lstStyle>
            <a:lvl1pPr>
              <a:defRPr sz="1600"/>
            </a:lvl1pPr>
          </a:lstStyle>
          <a:p>
            <a:r>
              <a:rPr lang="en-US"/>
              <a:t>Add Professional Headshot</a:t>
            </a:r>
          </a:p>
        </p:txBody>
      </p:sp>
      <p:sp>
        <p:nvSpPr>
          <p:cNvPr id="13" name="Text Placeholder 12">
            <a:extLst>
              <a:ext uri="{FF2B5EF4-FFF2-40B4-BE49-F238E27FC236}">
                <a16:creationId xmlns:a16="http://schemas.microsoft.com/office/drawing/2014/main" xmlns="" id="{467111BF-3B41-4BC7-882B-A6C58C7A632C}"/>
              </a:ext>
            </a:extLst>
          </p:cNvPr>
          <p:cNvSpPr>
            <a:spLocks noGrp="1"/>
          </p:cNvSpPr>
          <p:nvPr userDrawn="1">
            <p:ph type="body" sz="quarter" idx="13" hasCustomPrompt="1"/>
          </p:nvPr>
        </p:nvSpPr>
        <p:spPr>
          <a:xfrm>
            <a:off x="489189" y="4055347"/>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1 (alphabetically) and title</a:t>
            </a:r>
          </a:p>
        </p:txBody>
      </p:sp>
      <p:sp>
        <p:nvSpPr>
          <p:cNvPr id="16" name="Text Placeholder 12">
            <a:extLst>
              <a:ext uri="{FF2B5EF4-FFF2-40B4-BE49-F238E27FC236}">
                <a16:creationId xmlns:a16="http://schemas.microsoft.com/office/drawing/2014/main" xmlns="" id="{A88CC144-05AD-4141-B9BC-438D9983CC35}"/>
              </a:ext>
            </a:extLst>
          </p:cNvPr>
          <p:cNvSpPr>
            <a:spLocks noGrp="1"/>
          </p:cNvSpPr>
          <p:nvPr userDrawn="1">
            <p:ph type="body" sz="quarter" idx="16" hasCustomPrompt="1"/>
          </p:nvPr>
        </p:nvSpPr>
        <p:spPr>
          <a:xfrm>
            <a:off x="2379981" y="4953548"/>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2 (alphabetically) and title</a:t>
            </a:r>
          </a:p>
        </p:txBody>
      </p:sp>
      <p:sp>
        <p:nvSpPr>
          <p:cNvPr id="17" name="Text Placeholder 12">
            <a:extLst>
              <a:ext uri="{FF2B5EF4-FFF2-40B4-BE49-F238E27FC236}">
                <a16:creationId xmlns:a16="http://schemas.microsoft.com/office/drawing/2014/main" xmlns="" id="{4BA7CC36-2AE1-4601-A462-AC681EC05267}"/>
              </a:ext>
            </a:extLst>
          </p:cNvPr>
          <p:cNvSpPr>
            <a:spLocks noGrp="1"/>
          </p:cNvSpPr>
          <p:nvPr userDrawn="1">
            <p:ph type="body" sz="quarter" idx="17" hasCustomPrompt="1"/>
          </p:nvPr>
        </p:nvSpPr>
        <p:spPr>
          <a:xfrm>
            <a:off x="4270773" y="4055347"/>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3 (alphabetically) and title</a:t>
            </a:r>
          </a:p>
        </p:txBody>
      </p:sp>
      <p:sp>
        <p:nvSpPr>
          <p:cNvPr id="18" name="Picture Placeholder 10">
            <a:extLst>
              <a:ext uri="{FF2B5EF4-FFF2-40B4-BE49-F238E27FC236}">
                <a16:creationId xmlns:a16="http://schemas.microsoft.com/office/drawing/2014/main" xmlns="" id="{B8E041AA-5F33-4AAA-B332-1DAA4D27C4B8}"/>
              </a:ext>
            </a:extLst>
          </p:cNvPr>
          <p:cNvSpPr>
            <a:spLocks noGrp="1" noChangeAspect="1"/>
          </p:cNvSpPr>
          <p:nvPr userDrawn="1">
            <p:ph type="pic" sz="quarter" idx="18" hasCustomPrompt="1"/>
          </p:nvPr>
        </p:nvSpPr>
        <p:spPr>
          <a:xfrm>
            <a:off x="2447823" y="2397084"/>
            <a:ext cx="1662545" cy="2493818"/>
          </a:xfrm>
        </p:spPr>
        <p:txBody>
          <a:bodyPr>
            <a:normAutofit/>
          </a:bodyPr>
          <a:lstStyle>
            <a:lvl1pPr>
              <a:defRPr sz="1600"/>
            </a:lvl1pPr>
          </a:lstStyle>
          <a:p>
            <a:r>
              <a:rPr lang="en-US"/>
              <a:t>Add Professional Headshot</a:t>
            </a:r>
          </a:p>
        </p:txBody>
      </p:sp>
      <p:sp>
        <p:nvSpPr>
          <p:cNvPr id="19" name="Picture Placeholder 10">
            <a:extLst>
              <a:ext uri="{FF2B5EF4-FFF2-40B4-BE49-F238E27FC236}">
                <a16:creationId xmlns:a16="http://schemas.microsoft.com/office/drawing/2014/main" xmlns="" id="{5B8A992F-CF95-4AE0-A036-BE27B0E18FE5}"/>
              </a:ext>
            </a:extLst>
          </p:cNvPr>
          <p:cNvSpPr>
            <a:spLocks noGrp="1" noChangeAspect="1"/>
          </p:cNvSpPr>
          <p:nvPr userDrawn="1">
            <p:ph type="pic" sz="quarter" idx="19" hasCustomPrompt="1"/>
          </p:nvPr>
        </p:nvSpPr>
        <p:spPr>
          <a:xfrm>
            <a:off x="4323329" y="1499197"/>
            <a:ext cx="1662545" cy="2493818"/>
          </a:xfrm>
        </p:spPr>
        <p:txBody>
          <a:bodyPr>
            <a:normAutofit/>
          </a:bodyPr>
          <a:lstStyle>
            <a:lvl1pPr>
              <a:defRPr sz="1600"/>
            </a:lvl1pPr>
          </a:lstStyle>
          <a:p>
            <a:r>
              <a:rPr lang="en-US"/>
              <a:t>Add Professional Headshot</a:t>
            </a:r>
          </a:p>
        </p:txBody>
      </p:sp>
      <p:sp>
        <p:nvSpPr>
          <p:cNvPr id="38" name="Text Placeholder 12">
            <a:extLst>
              <a:ext uri="{FF2B5EF4-FFF2-40B4-BE49-F238E27FC236}">
                <a16:creationId xmlns:a16="http://schemas.microsoft.com/office/drawing/2014/main" xmlns="" id="{DC3070B3-33CC-4752-82C0-2E02BD5497EA}"/>
              </a:ext>
            </a:extLst>
          </p:cNvPr>
          <p:cNvSpPr>
            <a:spLocks noGrp="1"/>
          </p:cNvSpPr>
          <p:nvPr userDrawn="1">
            <p:ph type="body" sz="quarter" idx="20" hasCustomPrompt="1"/>
          </p:nvPr>
        </p:nvSpPr>
        <p:spPr>
          <a:xfrm>
            <a:off x="6161565" y="4953548"/>
            <a:ext cx="1752368"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4 (alphabetically) and title</a:t>
            </a:r>
          </a:p>
        </p:txBody>
      </p:sp>
      <p:sp>
        <p:nvSpPr>
          <p:cNvPr id="39" name="Picture Placeholder 10">
            <a:extLst>
              <a:ext uri="{FF2B5EF4-FFF2-40B4-BE49-F238E27FC236}">
                <a16:creationId xmlns:a16="http://schemas.microsoft.com/office/drawing/2014/main" xmlns="" id="{9F81B4CE-BFE9-47AB-930C-7091A76655A0}"/>
              </a:ext>
            </a:extLst>
          </p:cNvPr>
          <p:cNvSpPr>
            <a:spLocks noGrp="1" noChangeAspect="1"/>
          </p:cNvSpPr>
          <p:nvPr userDrawn="1">
            <p:ph type="pic" sz="quarter" idx="21" hasCustomPrompt="1"/>
          </p:nvPr>
        </p:nvSpPr>
        <p:spPr>
          <a:xfrm>
            <a:off x="6198835" y="2397084"/>
            <a:ext cx="1662545" cy="2493818"/>
          </a:xfrm>
        </p:spPr>
        <p:txBody>
          <a:bodyPr>
            <a:normAutofit/>
          </a:bodyPr>
          <a:lstStyle>
            <a:lvl1pPr>
              <a:defRPr sz="1600"/>
            </a:lvl1pPr>
          </a:lstStyle>
          <a:p>
            <a:r>
              <a:rPr lang="en-US"/>
              <a:t>Add Professional Headshot</a:t>
            </a:r>
          </a:p>
        </p:txBody>
      </p:sp>
      <p:sp>
        <p:nvSpPr>
          <p:cNvPr id="40" name="Text Placeholder 12">
            <a:extLst>
              <a:ext uri="{FF2B5EF4-FFF2-40B4-BE49-F238E27FC236}">
                <a16:creationId xmlns:a16="http://schemas.microsoft.com/office/drawing/2014/main" xmlns="" id="{BEC63AC5-EDAA-4A6D-BC88-25D0E7E60CF9}"/>
              </a:ext>
            </a:extLst>
          </p:cNvPr>
          <p:cNvSpPr>
            <a:spLocks noGrp="1"/>
          </p:cNvSpPr>
          <p:nvPr userDrawn="1">
            <p:ph type="body" sz="quarter" idx="22" hasCustomPrompt="1"/>
          </p:nvPr>
        </p:nvSpPr>
        <p:spPr>
          <a:xfrm>
            <a:off x="7975925" y="4055347"/>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5 (alphabetically) and title</a:t>
            </a:r>
          </a:p>
        </p:txBody>
      </p:sp>
      <p:sp>
        <p:nvSpPr>
          <p:cNvPr id="41" name="Picture Placeholder 10">
            <a:extLst>
              <a:ext uri="{FF2B5EF4-FFF2-40B4-BE49-F238E27FC236}">
                <a16:creationId xmlns:a16="http://schemas.microsoft.com/office/drawing/2014/main" xmlns="" id="{4E45F98E-5CDD-4102-81A4-37DA2C61AD48}"/>
              </a:ext>
            </a:extLst>
          </p:cNvPr>
          <p:cNvSpPr>
            <a:spLocks noGrp="1" noChangeAspect="1"/>
          </p:cNvSpPr>
          <p:nvPr userDrawn="1">
            <p:ph type="pic" sz="quarter" idx="23" hasCustomPrompt="1"/>
          </p:nvPr>
        </p:nvSpPr>
        <p:spPr>
          <a:xfrm>
            <a:off x="8074341" y="1499197"/>
            <a:ext cx="1662545" cy="2493818"/>
          </a:xfrm>
        </p:spPr>
        <p:txBody>
          <a:bodyPr>
            <a:normAutofit/>
          </a:bodyPr>
          <a:lstStyle>
            <a:lvl1pPr>
              <a:defRPr sz="1600"/>
            </a:lvl1pPr>
          </a:lstStyle>
          <a:p>
            <a:r>
              <a:rPr lang="en-US"/>
              <a:t>Add Professional Headshot</a:t>
            </a:r>
          </a:p>
        </p:txBody>
      </p:sp>
      <p:sp>
        <p:nvSpPr>
          <p:cNvPr id="42" name="Text Placeholder 12">
            <a:extLst>
              <a:ext uri="{FF2B5EF4-FFF2-40B4-BE49-F238E27FC236}">
                <a16:creationId xmlns:a16="http://schemas.microsoft.com/office/drawing/2014/main" xmlns="" id="{9559D387-FF5A-4217-8098-5CB112B20F27}"/>
              </a:ext>
            </a:extLst>
          </p:cNvPr>
          <p:cNvSpPr>
            <a:spLocks noGrp="1"/>
          </p:cNvSpPr>
          <p:nvPr userDrawn="1">
            <p:ph type="body" sz="quarter" idx="24" hasCustomPrompt="1"/>
          </p:nvPr>
        </p:nvSpPr>
        <p:spPr>
          <a:xfrm>
            <a:off x="9866718" y="4950970"/>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6 (alphabetically) and title</a:t>
            </a:r>
          </a:p>
        </p:txBody>
      </p:sp>
      <p:sp>
        <p:nvSpPr>
          <p:cNvPr id="43" name="Picture Placeholder 10">
            <a:extLst>
              <a:ext uri="{FF2B5EF4-FFF2-40B4-BE49-F238E27FC236}">
                <a16:creationId xmlns:a16="http://schemas.microsoft.com/office/drawing/2014/main" xmlns="" id="{24A5C05A-141A-4C9C-BA3B-5138D955AE14}"/>
              </a:ext>
            </a:extLst>
          </p:cNvPr>
          <p:cNvSpPr>
            <a:spLocks noGrp="1" noChangeAspect="1"/>
          </p:cNvSpPr>
          <p:nvPr userDrawn="1">
            <p:ph type="pic" sz="quarter" idx="25" hasCustomPrompt="1"/>
          </p:nvPr>
        </p:nvSpPr>
        <p:spPr>
          <a:xfrm>
            <a:off x="9949846" y="2397084"/>
            <a:ext cx="1662545" cy="2493818"/>
          </a:xfrm>
        </p:spPr>
        <p:txBody>
          <a:bodyPr>
            <a:normAutofit/>
          </a:bodyPr>
          <a:lstStyle>
            <a:lvl1pPr>
              <a:defRPr sz="1600"/>
            </a:lvl1pPr>
          </a:lstStyle>
          <a:p>
            <a:r>
              <a:rPr lang="en-US"/>
              <a:t>Add Professional Headshot</a:t>
            </a:r>
          </a:p>
        </p:txBody>
      </p:sp>
    </p:spTree>
    <p:extLst>
      <p:ext uri="{BB962C8B-B14F-4D97-AF65-F5344CB8AC3E}">
        <p14:creationId xmlns:p14="http://schemas.microsoft.com/office/powerpoint/2010/main" val="80038819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C18504D-5BE4-4919-80C3-80C2B9BA80D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49F9A1CB-2668-4894-ADCB-A673B2D15EE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B68C6C71-1F51-4083-9B19-7CAAC861337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4" name="Footer Placeholder 4">
            <a:extLst>
              <a:ext uri="{FF2B5EF4-FFF2-40B4-BE49-F238E27FC236}">
                <a16:creationId xmlns:a16="http://schemas.microsoft.com/office/drawing/2014/main" xmlns="" id="{CDFEF0BA-0963-43B0-83AE-8D12025965C4}"/>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5" name="Slide Number Placeholder 5">
            <a:extLst>
              <a:ext uri="{FF2B5EF4-FFF2-40B4-BE49-F238E27FC236}">
                <a16:creationId xmlns:a16="http://schemas.microsoft.com/office/drawing/2014/main" xmlns="" id="{791B9EA7-BE7C-42BF-9F7B-DB36CF81AC33}"/>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Tree>
    <p:extLst>
      <p:ext uri="{BB962C8B-B14F-4D97-AF65-F5344CB8AC3E}">
        <p14:creationId xmlns:p14="http://schemas.microsoft.com/office/powerpoint/2010/main" val="13722112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xmlns="" id="{3B1C3683-A134-4A73-87DC-7E4AA575ED41}"/>
              </a:ext>
            </a:extLst>
          </p:cNvPr>
          <p:cNvSpPr>
            <a:spLocks noGrp="1"/>
          </p:cNvSpPr>
          <p:nvPr>
            <p:ph type="body" idx="1"/>
          </p:nvPr>
        </p:nvSpPr>
        <p:spPr>
          <a:xfrm>
            <a:off x="831850" y="3581400"/>
            <a:ext cx="10515600" cy="1500187"/>
          </a:xfrm>
        </p:spPr>
        <p:txBody>
          <a:bodyPr vert="horz" lIns="91440" tIns="45720" rIns="91440" bIns="45720" rtlCol="0">
            <a:normAutofit/>
          </a:bodyPr>
          <a:lstStyle>
            <a:lvl1pPr>
              <a:defRPr lang="en-US" sz="2400" smtClean="0"/>
            </a:lvl1pPr>
          </a:lstStyle>
          <a:p>
            <a:pPr marL="0" lvl="0" indent="0">
              <a:buNone/>
            </a:pPr>
            <a:r>
              <a:rPr lang="en-US"/>
              <a:t>Click to edit Master text styles</a:t>
            </a:r>
          </a:p>
        </p:txBody>
      </p:sp>
      <p:sp>
        <p:nvSpPr>
          <p:cNvPr id="14" name="Footer Placeholder 4">
            <a:extLst>
              <a:ext uri="{FF2B5EF4-FFF2-40B4-BE49-F238E27FC236}">
                <a16:creationId xmlns:a16="http://schemas.microsoft.com/office/drawing/2014/main" xmlns="" id="{7B563618-9649-4CEA-804C-6869F5CE4776}"/>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5" name="Slide Number Placeholder 5">
            <a:extLst>
              <a:ext uri="{FF2B5EF4-FFF2-40B4-BE49-F238E27FC236}">
                <a16:creationId xmlns:a16="http://schemas.microsoft.com/office/drawing/2014/main" xmlns="" id="{B3AA7267-3EF8-4D0F-A809-7F7DE091B380}"/>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
        <p:nvSpPr>
          <p:cNvPr id="4" name="Title 3">
            <a:extLst>
              <a:ext uri="{FF2B5EF4-FFF2-40B4-BE49-F238E27FC236}">
                <a16:creationId xmlns:a16="http://schemas.microsoft.com/office/drawing/2014/main" xmlns="" id="{5EAF8300-918A-433D-BF68-25467BF04EFF}"/>
              </a:ext>
            </a:extLst>
          </p:cNvPr>
          <p:cNvSpPr>
            <a:spLocks noGrp="1"/>
          </p:cNvSpPr>
          <p:nvPr>
            <p:ph type="title"/>
          </p:nvPr>
        </p:nvSpPr>
        <p:spPr>
          <a:xfrm>
            <a:off x="838200" y="1143000"/>
            <a:ext cx="10515600" cy="2286000"/>
          </a:xfrm>
        </p:spPr>
        <p:txBody>
          <a:bodyPr vert="horz" lIns="91440" tIns="45720" rIns="91440" bIns="45720" rtlCol="0" anchor="b">
            <a:normAutofit/>
          </a:bodyPr>
          <a:lstStyle>
            <a:lvl1pPr>
              <a:defRPr lang="en-US" sz="6000"/>
            </a:lvl1pPr>
          </a:lstStyle>
          <a:p>
            <a:pPr lvl="0"/>
            <a:r>
              <a:rPr lang="en-US"/>
              <a:t>Click to edit Master title style</a:t>
            </a:r>
          </a:p>
        </p:txBody>
      </p:sp>
    </p:spTree>
    <p:extLst>
      <p:ext uri="{BB962C8B-B14F-4D97-AF65-F5344CB8AC3E}">
        <p14:creationId xmlns:p14="http://schemas.microsoft.com/office/powerpoint/2010/main" val="42418148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2BCAC61-1959-44FA-8A93-F4B1FECD3DB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257A0646-0B52-49E3-9349-C902CFC17E0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xmlns="" id="{428A237A-1713-4B4E-961F-D4A79D934E5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6" name="Footer Placeholder 4">
            <a:extLst>
              <a:ext uri="{FF2B5EF4-FFF2-40B4-BE49-F238E27FC236}">
                <a16:creationId xmlns:a16="http://schemas.microsoft.com/office/drawing/2014/main" xmlns="" id="{15B3B4FA-F86C-4A54-AFAB-544DAE573160}"/>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7" name="Slide Number Placeholder 5">
            <a:extLst>
              <a:ext uri="{FF2B5EF4-FFF2-40B4-BE49-F238E27FC236}">
                <a16:creationId xmlns:a16="http://schemas.microsoft.com/office/drawing/2014/main" xmlns="" id="{3D9B0C6B-D7A4-47B6-B443-041EBC0AFC54}"/>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Tree>
    <p:extLst>
      <p:ext uri="{BB962C8B-B14F-4D97-AF65-F5344CB8AC3E}">
        <p14:creationId xmlns:p14="http://schemas.microsoft.com/office/powerpoint/2010/main" val="340295597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ontent Only">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32994C2F-79BD-7046-9D8B-099FAA394F43}"/>
              </a:ext>
            </a:extLst>
          </p:cNvPr>
          <p:cNvSpPr>
            <a:spLocks noGrp="1"/>
          </p:cNvSpPr>
          <p:nvPr>
            <p:ph idx="1"/>
          </p:nvPr>
        </p:nvSpPr>
        <p:spPr>
          <a:xfrm>
            <a:off x="838200" y="365125"/>
            <a:ext cx="10515600" cy="556270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Footer Placeholder 4">
            <a:extLst>
              <a:ext uri="{FF2B5EF4-FFF2-40B4-BE49-F238E27FC236}">
                <a16:creationId xmlns:a16="http://schemas.microsoft.com/office/drawing/2014/main" xmlns="" id="{E05DEE7E-0EF5-4292-9002-C480C26889A0}"/>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1" name="Slide Number Placeholder 5">
            <a:extLst>
              <a:ext uri="{FF2B5EF4-FFF2-40B4-BE49-F238E27FC236}">
                <a16:creationId xmlns:a16="http://schemas.microsoft.com/office/drawing/2014/main" xmlns="" id="{1DCF93AF-E44B-4AAE-9370-805F844F5DE3}"/>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
        <p:nvSpPr>
          <p:cNvPr id="2" name="Title 1">
            <a:extLst>
              <a:ext uri="{FF2B5EF4-FFF2-40B4-BE49-F238E27FC236}">
                <a16:creationId xmlns:a16="http://schemas.microsoft.com/office/drawing/2014/main" xmlns="" id="{74156FC1-A007-4F63-A177-2FF05B15130F}"/>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31754658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Defini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8E6AD58-0FFA-2B49-81D8-FE363DB757EE}"/>
              </a:ext>
            </a:extLst>
          </p:cNvPr>
          <p:cNvSpPr>
            <a:spLocks noGrp="1"/>
          </p:cNvSpPr>
          <p:nvPr>
            <p:ph type="title"/>
          </p:nvPr>
        </p:nvSpPr>
        <p:spPr>
          <a:xfrm>
            <a:off x="831850" y="1923391"/>
            <a:ext cx="10515600" cy="530352"/>
          </a:xfrm>
        </p:spPr>
        <p:txBody>
          <a:bodyPr anchor="b">
            <a:normAutofit/>
          </a:bodyPr>
          <a:lstStyle>
            <a:lvl1pPr>
              <a:defRPr sz="3000"/>
            </a:lvl1pPr>
          </a:lstStyle>
          <a:p>
            <a:r>
              <a:rPr lang="en-US"/>
              <a:t>Click to edit Master title style</a:t>
            </a:r>
          </a:p>
        </p:txBody>
      </p:sp>
      <p:sp>
        <p:nvSpPr>
          <p:cNvPr id="3" name="Text Placeholder 2">
            <a:extLst>
              <a:ext uri="{FF2B5EF4-FFF2-40B4-BE49-F238E27FC236}">
                <a16:creationId xmlns:a16="http://schemas.microsoft.com/office/drawing/2014/main" xmlns="" id="{AED4B8B8-EA03-6046-961E-F7E0DD0920BC}"/>
              </a:ext>
            </a:extLst>
          </p:cNvPr>
          <p:cNvSpPr>
            <a:spLocks noGrp="1"/>
          </p:cNvSpPr>
          <p:nvPr>
            <p:ph type="body" idx="1"/>
          </p:nvPr>
        </p:nvSpPr>
        <p:spPr>
          <a:xfrm>
            <a:off x="831850" y="2532991"/>
            <a:ext cx="10515600" cy="2743029"/>
          </a:xfrm>
        </p:spPr>
        <p:txBody>
          <a:bodyPr>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5" name="Footer Placeholder 4">
            <a:extLst>
              <a:ext uri="{FF2B5EF4-FFF2-40B4-BE49-F238E27FC236}">
                <a16:creationId xmlns:a16="http://schemas.microsoft.com/office/drawing/2014/main" xmlns="" id="{04C55961-A15A-41E6-A4EE-D74BD3E26624}"/>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6" name="Slide Number Placeholder 5">
            <a:extLst>
              <a:ext uri="{FF2B5EF4-FFF2-40B4-BE49-F238E27FC236}">
                <a16:creationId xmlns:a16="http://schemas.microsoft.com/office/drawing/2014/main" xmlns="" id="{20CC225A-72BE-4CEE-8525-05F018C9EF8D}"/>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Tree>
    <p:extLst>
      <p:ext uri="{BB962C8B-B14F-4D97-AF65-F5344CB8AC3E}">
        <p14:creationId xmlns:p14="http://schemas.microsoft.com/office/powerpoint/2010/main" val="948454138"/>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1440">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Content One-third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7C400F8-4062-8141-93A4-F737209020B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9513AD8B-907E-B14A-9014-DF9D442D1E87}"/>
              </a:ext>
            </a:extLst>
          </p:cNvPr>
          <p:cNvSpPr>
            <a:spLocks noGrp="1"/>
          </p:cNvSpPr>
          <p:nvPr>
            <p:ph sz="half" idx="1"/>
          </p:nvPr>
        </p:nvSpPr>
        <p:spPr>
          <a:xfrm>
            <a:off x="838200" y="1825625"/>
            <a:ext cx="3474720" cy="409432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92175A16-7233-054E-A36D-5F635B0232CE}"/>
              </a:ext>
            </a:extLst>
          </p:cNvPr>
          <p:cNvSpPr>
            <a:spLocks noGrp="1"/>
          </p:cNvSpPr>
          <p:nvPr>
            <p:ph sz="half" idx="2"/>
          </p:nvPr>
        </p:nvSpPr>
        <p:spPr>
          <a:xfrm>
            <a:off x="4404360" y="1825625"/>
            <a:ext cx="6949440" cy="409432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Footer Placeholder 4">
            <a:extLst>
              <a:ext uri="{FF2B5EF4-FFF2-40B4-BE49-F238E27FC236}">
                <a16:creationId xmlns:a16="http://schemas.microsoft.com/office/drawing/2014/main" xmlns="" id="{1C2CC54A-A1B1-40AC-8006-ABA9B9FC05F0}"/>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2" name="Slide Number Placeholder 5">
            <a:extLst>
              <a:ext uri="{FF2B5EF4-FFF2-40B4-BE49-F238E27FC236}">
                <a16:creationId xmlns:a16="http://schemas.microsoft.com/office/drawing/2014/main" xmlns="" id="{2C7F4A8C-DEC5-477A-A674-4F1B2015B2FD}"/>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Tree>
    <p:extLst>
      <p:ext uri="{BB962C8B-B14F-4D97-AF65-F5344CB8AC3E}">
        <p14:creationId xmlns:p14="http://schemas.microsoft.com/office/powerpoint/2010/main" val="328054254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Content Two-thirds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7C400F8-4062-8141-93A4-F737209020B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9513AD8B-907E-B14A-9014-DF9D442D1E87}"/>
              </a:ext>
            </a:extLst>
          </p:cNvPr>
          <p:cNvSpPr>
            <a:spLocks noGrp="1"/>
          </p:cNvSpPr>
          <p:nvPr>
            <p:ph sz="half" idx="1"/>
          </p:nvPr>
        </p:nvSpPr>
        <p:spPr>
          <a:xfrm>
            <a:off x="7879080" y="1828800"/>
            <a:ext cx="3474720" cy="409903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92175A16-7233-054E-A36D-5F635B0232CE}"/>
              </a:ext>
            </a:extLst>
          </p:cNvPr>
          <p:cNvSpPr>
            <a:spLocks noGrp="1"/>
          </p:cNvSpPr>
          <p:nvPr>
            <p:ph sz="half" idx="2"/>
          </p:nvPr>
        </p:nvSpPr>
        <p:spPr>
          <a:xfrm>
            <a:off x="838199" y="1828800"/>
            <a:ext cx="6949440" cy="409903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Footer Placeholder 4">
            <a:extLst>
              <a:ext uri="{FF2B5EF4-FFF2-40B4-BE49-F238E27FC236}">
                <a16:creationId xmlns:a16="http://schemas.microsoft.com/office/drawing/2014/main" xmlns="" id="{5B3DA184-B0C9-474F-8A7B-BECFCD743D89}"/>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2" name="Slide Number Placeholder 5">
            <a:extLst>
              <a:ext uri="{FF2B5EF4-FFF2-40B4-BE49-F238E27FC236}">
                <a16:creationId xmlns:a16="http://schemas.microsoft.com/office/drawing/2014/main" xmlns="" id="{399EE9E5-A378-44F2-BF9B-3202813097BD}"/>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Tree>
    <p:extLst>
      <p:ext uri="{BB962C8B-B14F-4D97-AF65-F5344CB8AC3E}">
        <p14:creationId xmlns:p14="http://schemas.microsoft.com/office/powerpoint/2010/main" val="372095069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Sub Heading One-third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A565A75-5113-0442-B764-1FD593F8FE0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5CA77C8D-4613-8845-985D-FCB670E2C17C}"/>
              </a:ext>
            </a:extLst>
          </p:cNvPr>
          <p:cNvSpPr>
            <a:spLocks noGrp="1"/>
          </p:cNvSpPr>
          <p:nvPr>
            <p:ph type="body" idx="1"/>
          </p:nvPr>
        </p:nvSpPr>
        <p:spPr>
          <a:xfrm>
            <a:off x="839788" y="1675886"/>
            <a:ext cx="10515600" cy="6762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A9D13C29-A3D5-9E4C-B068-E58B25DE406F}"/>
              </a:ext>
            </a:extLst>
          </p:cNvPr>
          <p:cNvSpPr>
            <a:spLocks noGrp="1"/>
          </p:cNvSpPr>
          <p:nvPr>
            <p:ph sz="half" idx="2"/>
          </p:nvPr>
        </p:nvSpPr>
        <p:spPr>
          <a:xfrm>
            <a:off x="839788" y="2337360"/>
            <a:ext cx="3474720" cy="357733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a:extLst>
              <a:ext uri="{FF2B5EF4-FFF2-40B4-BE49-F238E27FC236}">
                <a16:creationId xmlns:a16="http://schemas.microsoft.com/office/drawing/2014/main" xmlns="" id="{97AD8FAD-63EC-D640-8732-76DCA0C4AA69}"/>
              </a:ext>
            </a:extLst>
          </p:cNvPr>
          <p:cNvSpPr>
            <a:spLocks noGrp="1"/>
          </p:cNvSpPr>
          <p:nvPr>
            <p:ph sz="quarter" idx="4"/>
          </p:nvPr>
        </p:nvSpPr>
        <p:spPr>
          <a:xfrm>
            <a:off x="4419600" y="2337360"/>
            <a:ext cx="6935788" cy="357733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Footer Placeholder 4">
            <a:extLst>
              <a:ext uri="{FF2B5EF4-FFF2-40B4-BE49-F238E27FC236}">
                <a16:creationId xmlns:a16="http://schemas.microsoft.com/office/drawing/2014/main" xmlns="" id="{6A54EEF4-638C-4F27-9E79-C445BD2A794D}"/>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4" name="Slide Number Placeholder 5">
            <a:extLst>
              <a:ext uri="{FF2B5EF4-FFF2-40B4-BE49-F238E27FC236}">
                <a16:creationId xmlns:a16="http://schemas.microsoft.com/office/drawing/2014/main" xmlns="" id="{C9491CCE-C01C-4615-8BA6-1CD1D608290A}"/>
              </a:ext>
            </a:extLst>
          </p:cNvPr>
          <p:cNvSpPr>
            <a:spLocks noGrp="1"/>
          </p:cNvSpPr>
          <p:nvPr>
            <p:ph type="sldNum" sz="quarter" idx="10"/>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Tree>
    <p:extLst>
      <p:ext uri="{BB962C8B-B14F-4D97-AF65-F5344CB8AC3E}">
        <p14:creationId xmlns:p14="http://schemas.microsoft.com/office/powerpoint/2010/main" val="29260387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Three Columns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7C400F8-4062-8141-93A4-F737209020B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9513AD8B-907E-B14A-9014-DF9D442D1E87}"/>
              </a:ext>
            </a:extLst>
          </p:cNvPr>
          <p:cNvSpPr>
            <a:spLocks noGrp="1"/>
          </p:cNvSpPr>
          <p:nvPr>
            <p:ph sz="half" idx="1"/>
          </p:nvPr>
        </p:nvSpPr>
        <p:spPr>
          <a:xfrm>
            <a:off x="7879080" y="1854666"/>
            <a:ext cx="3474720" cy="40574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92175A16-7233-054E-A36D-5F635B0232CE}"/>
              </a:ext>
            </a:extLst>
          </p:cNvPr>
          <p:cNvSpPr>
            <a:spLocks noGrp="1"/>
          </p:cNvSpPr>
          <p:nvPr>
            <p:ph sz="half" idx="2"/>
          </p:nvPr>
        </p:nvSpPr>
        <p:spPr>
          <a:xfrm>
            <a:off x="838200" y="1850122"/>
            <a:ext cx="3474720" cy="406194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2">
            <a:extLst>
              <a:ext uri="{FF2B5EF4-FFF2-40B4-BE49-F238E27FC236}">
                <a16:creationId xmlns:a16="http://schemas.microsoft.com/office/drawing/2014/main" xmlns="" id="{9513AD8B-907E-B14A-9014-DF9D442D1E87}"/>
              </a:ext>
            </a:extLst>
          </p:cNvPr>
          <p:cNvSpPr>
            <a:spLocks noGrp="1"/>
          </p:cNvSpPr>
          <p:nvPr>
            <p:ph sz="half" idx="13"/>
          </p:nvPr>
        </p:nvSpPr>
        <p:spPr>
          <a:xfrm>
            <a:off x="4358640" y="1854666"/>
            <a:ext cx="3474720" cy="40574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Footer Placeholder 4">
            <a:extLst>
              <a:ext uri="{FF2B5EF4-FFF2-40B4-BE49-F238E27FC236}">
                <a16:creationId xmlns:a16="http://schemas.microsoft.com/office/drawing/2014/main" xmlns="" id="{62EC4D44-4A53-41D3-8C59-04C89173B82B}"/>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4" name="Slide Number Placeholder 5">
            <a:extLst>
              <a:ext uri="{FF2B5EF4-FFF2-40B4-BE49-F238E27FC236}">
                <a16:creationId xmlns:a16="http://schemas.microsoft.com/office/drawing/2014/main" xmlns="" id="{5434E3D2-21FE-4821-84C7-F37A9A655F49}"/>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Tree>
    <p:extLst>
      <p:ext uri="{BB962C8B-B14F-4D97-AF65-F5344CB8AC3E}">
        <p14:creationId xmlns:p14="http://schemas.microsoft.com/office/powerpoint/2010/main" val="181472604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Content with Bottom Two Columns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7C400F8-4062-8141-93A4-F737209020B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9513AD8B-907E-B14A-9014-DF9D442D1E87}"/>
              </a:ext>
            </a:extLst>
          </p:cNvPr>
          <p:cNvSpPr>
            <a:spLocks noGrp="1"/>
          </p:cNvSpPr>
          <p:nvPr>
            <p:ph sz="half" idx="1"/>
          </p:nvPr>
        </p:nvSpPr>
        <p:spPr>
          <a:xfrm>
            <a:off x="6205728" y="2958660"/>
            <a:ext cx="5148072" cy="29718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92175A16-7233-054E-A36D-5F635B0232CE}"/>
              </a:ext>
            </a:extLst>
          </p:cNvPr>
          <p:cNvSpPr>
            <a:spLocks noGrp="1"/>
          </p:cNvSpPr>
          <p:nvPr>
            <p:ph sz="half" idx="2"/>
          </p:nvPr>
        </p:nvSpPr>
        <p:spPr>
          <a:xfrm>
            <a:off x="838200" y="1725735"/>
            <a:ext cx="10515600" cy="119787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2">
            <a:extLst>
              <a:ext uri="{FF2B5EF4-FFF2-40B4-BE49-F238E27FC236}">
                <a16:creationId xmlns:a16="http://schemas.microsoft.com/office/drawing/2014/main" xmlns="" id="{9513AD8B-907E-B14A-9014-DF9D442D1E87}"/>
              </a:ext>
            </a:extLst>
          </p:cNvPr>
          <p:cNvSpPr>
            <a:spLocks noGrp="1"/>
          </p:cNvSpPr>
          <p:nvPr>
            <p:ph sz="half" idx="13"/>
          </p:nvPr>
        </p:nvSpPr>
        <p:spPr>
          <a:xfrm>
            <a:off x="838200" y="2958660"/>
            <a:ext cx="5148072" cy="2971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Footer Placeholder 4">
            <a:extLst>
              <a:ext uri="{FF2B5EF4-FFF2-40B4-BE49-F238E27FC236}">
                <a16:creationId xmlns:a16="http://schemas.microsoft.com/office/drawing/2014/main" xmlns="" id="{D3272883-C5F6-453F-B642-5AEA9FCD1997}"/>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4" name="Slide Number Placeholder 5">
            <a:extLst>
              <a:ext uri="{FF2B5EF4-FFF2-40B4-BE49-F238E27FC236}">
                <a16:creationId xmlns:a16="http://schemas.microsoft.com/office/drawing/2014/main" xmlns="" id="{925BA8CE-14C6-4487-821D-849D15E30170}"/>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Tree>
    <p:extLst>
      <p:ext uri="{BB962C8B-B14F-4D97-AF65-F5344CB8AC3E}">
        <p14:creationId xmlns:p14="http://schemas.microsoft.com/office/powerpoint/2010/main" val="28396191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Content with Bottom Three Columns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7C400F8-4062-8141-93A4-F737209020B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9513AD8B-907E-B14A-9014-DF9D442D1E87}"/>
              </a:ext>
            </a:extLst>
          </p:cNvPr>
          <p:cNvSpPr>
            <a:spLocks noGrp="1"/>
          </p:cNvSpPr>
          <p:nvPr>
            <p:ph sz="half" idx="1"/>
          </p:nvPr>
        </p:nvSpPr>
        <p:spPr>
          <a:xfrm>
            <a:off x="7879080" y="2942891"/>
            <a:ext cx="3474720" cy="298503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92175A16-7233-054E-A36D-5F635B0232CE}"/>
              </a:ext>
            </a:extLst>
          </p:cNvPr>
          <p:cNvSpPr>
            <a:spLocks noGrp="1"/>
          </p:cNvSpPr>
          <p:nvPr>
            <p:ph sz="half" idx="2"/>
          </p:nvPr>
        </p:nvSpPr>
        <p:spPr>
          <a:xfrm>
            <a:off x="838200" y="1850122"/>
            <a:ext cx="10515600" cy="109276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2">
            <a:extLst>
              <a:ext uri="{FF2B5EF4-FFF2-40B4-BE49-F238E27FC236}">
                <a16:creationId xmlns:a16="http://schemas.microsoft.com/office/drawing/2014/main" xmlns="" id="{9513AD8B-907E-B14A-9014-DF9D442D1E87}"/>
              </a:ext>
            </a:extLst>
          </p:cNvPr>
          <p:cNvSpPr>
            <a:spLocks noGrp="1"/>
          </p:cNvSpPr>
          <p:nvPr>
            <p:ph sz="half" idx="13"/>
          </p:nvPr>
        </p:nvSpPr>
        <p:spPr>
          <a:xfrm>
            <a:off x="838200" y="2942891"/>
            <a:ext cx="3474720" cy="298503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2">
            <a:extLst>
              <a:ext uri="{FF2B5EF4-FFF2-40B4-BE49-F238E27FC236}">
                <a16:creationId xmlns:a16="http://schemas.microsoft.com/office/drawing/2014/main" xmlns="" id="{9513AD8B-907E-B14A-9014-DF9D442D1E87}"/>
              </a:ext>
            </a:extLst>
          </p:cNvPr>
          <p:cNvSpPr>
            <a:spLocks noGrp="1"/>
          </p:cNvSpPr>
          <p:nvPr>
            <p:ph sz="half" idx="14"/>
          </p:nvPr>
        </p:nvSpPr>
        <p:spPr>
          <a:xfrm>
            <a:off x="4358640" y="2942891"/>
            <a:ext cx="3474720" cy="298503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Footer Placeholder 4">
            <a:extLst>
              <a:ext uri="{FF2B5EF4-FFF2-40B4-BE49-F238E27FC236}">
                <a16:creationId xmlns:a16="http://schemas.microsoft.com/office/drawing/2014/main" xmlns="" id="{4E81A263-0818-47C6-8419-B105D8EC142F}"/>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6" name="Slide Number Placeholder 5">
            <a:extLst>
              <a:ext uri="{FF2B5EF4-FFF2-40B4-BE49-F238E27FC236}">
                <a16:creationId xmlns:a16="http://schemas.microsoft.com/office/drawing/2014/main" xmlns="" id="{1E4EFF03-7379-4634-8CE7-1E50B37A21D1}"/>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Tree>
    <p:extLst>
      <p:ext uri="{BB962C8B-B14F-4D97-AF65-F5344CB8AC3E}">
        <p14:creationId xmlns:p14="http://schemas.microsoft.com/office/powerpoint/2010/main" val="36050212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3 Columns with Capti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25CA276-3EEB-494F-BFE8-D3F3335B1E80}"/>
              </a:ext>
            </a:extLst>
          </p:cNvPr>
          <p:cNvSpPr>
            <a:spLocks noGrp="1"/>
          </p:cNvSpPr>
          <p:nvPr>
            <p:ph type="title"/>
          </p:nvPr>
        </p:nvSpPr>
        <p:spPr>
          <a:xfrm>
            <a:off x="838200" y="365125"/>
            <a:ext cx="10515600" cy="1325563"/>
          </a:xfrm>
        </p:spPr>
        <p:txBody>
          <a:bodyPr/>
          <a:lstStyle/>
          <a:p>
            <a:r>
              <a:rPr lang="en-US"/>
              <a:t>Click to edit Master title style</a:t>
            </a:r>
          </a:p>
        </p:txBody>
      </p:sp>
      <p:sp>
        <p:nvSpPr>
          <p:cNvPr id="10" name="Content Placeholder 2">
            <a:extLst>
              <a:ext uri="{FF2B5EF4-FFF2-40B4-BE49-F238E27FC236}">
                <a16:creationId xmlns:a16="http://schemas.microsoft.com/office/drawing/2014/main" xmlns="" id="{9513AD8B-907E-B14A-9014-DF9D442D1E87}"/>
              </a:ext>
            </a:extLst>
          </p:cNvPr>
          <p:cNvSpPr>
            <a:spLocks noGrp="1"/>
          </p:cNvSpPr>
          <p:nvPr>
            <p:ph sz="half" idx="13"/>
          </p:nvPr>
        </p:nvSpPr>
        <p:spPr>
          <a:xfrm>
            <a:off x="838200" y="1804140"/>
            <a:ext cx="3474720" cy="365335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2">
            <a:extLst>
              <a:ext uri="{FF2B5EF4-FFF2-40B4-BE49-F238E27FC236}">
                <a16:creationId xmlns:a16="http://schemas.microsoft.com/office/drawing/2014/main" xmlns="" id="{9513AD8B-907E-B14A-9014-DF9D442D1E87}"/>
              </a:ext>
            </a:extLst>
          </p:cNvPr>
          <p:cNvSpPr>
            <a:spLocks noGrp="1"/>
          </p:cNvSpPr>
          <p:nvPr>
            <p:ph sz="half" idx="14"/>
          </p:nvPr>
        </p:nvSpPr>
        <p:spPr>
          <a:xfrm>
            <a:off x="4358640" y="1804139"/>
            <a:ext cx="3474720" cy="365335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2">
            <a:extLst>
              <a:ext uri="{FF2B5EF4-FFF2-40B4-BE49-F238E27FC236}">
                <a16:creationId xmlns:a16="http://schemas.microsoft.com/office/drawing/2014/main" xmlns="" id="{9513AD8B-907E-B14A-9014-DF9D442D1E87}"/>
              </a:ext>
            </a:extLst>
          </p:cNvPr>
          <p:cNvSpPr>
            <a:spLocks noGrp="1"/>
          </p:cNvSpPr>
          <p:nvPr>
            <p:ph sz="half" idx="15"/>
          </p:nvPr>
        </p:nvSpPr>
        <p:spPr>
          <a:xfrm>
            <a:off x="7879080" y="1804138"/>
            <a:ext cx="3474720" cy="365335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2">
            <a:extLst>
              <a:ext uri="{FF2B5EF4-FFF2-40B4-BE49-F238E27FC236}">
                <a16:creationId xmlns:a16="http://schemas.microsoft.com/office/drawing/2014/main" xmlns="" id="{5CA77C8D-4613-8845-985D-FCB670E2C17C}"/>
              </a:ext>
            </a:extLst>
          </p:cNvPr>
          <p:cNvSpPr>
            <a:spLocks noGrp="1"/>
          </p:cNvSpPr>
          <p:nvPr>
            <p:ph type="body" idx="1"/>
          </p:nvPr>
        </p:nvSpPr>
        <p:spPr>
          <a:xfrm>
            <a:off x="838200" y="5457498"/>
            <a:ext cx="3473132" cy="457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4" name="Text Placeholder 4">
            <a:extLst>
              <a:ext uri="{FF2B5EF4-FFF2-40B4-BE49-F238E27FC236}">
                <a16:creationId xmlns:a16="http://schemas.microsoft.com/office/drawing/2014/main" xmlns="" id="{9ACC2017-E855-D94A-8292-EDAF9ACDEF26}"/>
              </a:ext>
            </a:extLst>
          </p:cNvPr>
          <p:cNvSpPr>
            <a:spLocks noGrp="1"/>
          </p:cNvSpPr>
          <p:nvPr>
            <p:ph type="body" sz="quarter" idx="3"/>
          </p:nvPr>
        </p:nvSpPr>
        <p:spPr>
          <a:xfrm>
            <a:off x="4358640" y="5475891"/>
            <a:ext cx="3474720" cy="457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5" name="Text Placeholder 4">
            <a:extLst>
              <a:ext uri="{FF2B5EF4-FFF2-40B4-BE49-F238E27FC236}">
                <a16:creationId xmlns:a16="http://schemas.microsoft.com/office/drawing/2014/main" xmlns="" id="{9ACC2017-E855-D94A-8292-EDAF9ACDEF26}"/>
              </a:ext>
            </a:extLst>
          </p:cNvPr>
          <p:cNvSpPr>
            <a:spLocks noGrp="1"/>
          </p:cNvSpPr>
          <p:nvPr>
            <p:ph type="body" sz="quarter" idx="16"/>
          </p:nvPr>
        </p:nvSpPr>
        <p:spPr>
          <a:xfrm>
            <a:off x="7875037" y="5475891"/>
            <a:ext cx="3478763" cy="457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1" name="Footer Placeholder 4">
            <a:extLst>
              <a:ext uri="{FF2B5EF4-FFF2-40B4-BE49-F238E27FC236}">
                <a16:creationId xmlns:a16="http://schemas.microsoft.com/office/drawing/2014/main" xmlns="" id="{A4D04F55-BE80-4059-BF8A-6F702ADB4413}"/>
              </a:ext>
            </a:extLst>
          </p:cNvPr>
          <p:cNvSpPr>
            <a:spLocks noGrp="1"/>
          </p:cNvSpPr>
          <p:nvPr>
            <p:ph type="ftr" sz="quarter" idx="17"/>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22" name="Slide Number Placeholder 5">
            <a:extLst>
              <a:ext uri="{FF2B5EF4-FFF2-40B4-BE49-F238E27FC236}">
                <a16:creationId xmlns:a16="http://schemas.microsoft.com/office/drawing/2014/main" xmlns="" id="{706B4632-E0C2-463B-8EB6-1D869E087FA6}"/>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Tree>
    <p:extLst>
      <p:ext uri="{BB962C8B-B14F-4D97-AF65-F5344CB8AC3E}">
        <p14:creationId xmlns:p14="http://schemas.microsoft.com/office/powerpoint/2010/main" val="41439429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2E710CF-49A2-4213-97AF-DA25A21C44C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B304EFA5-E202-4E6C-A5F1-B4F64977E91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2E59B317-CF0E-4FCD-85DA-95449264C78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Footer Placeholder 4">
            <a:extLst>
              <a:ext uri="{FF2B5EF4-FFF2-40B4-BE49-F238E27FC236}">
                <a16:creationId xmlns:a16="http://schemas.microsoft.com/office/drawing/2014/main" xmlns="" id="{7460A1F4-B644-4380-85F1-4B428976B7AA}"/>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5" name="Slide Number Placeholder 5">
            <a:extLst>
              <a:ext uri="{FF2B5EF4-FFF2-40B4-BE49-F238E27FC236}">
                <a16:creationId xmlns:a16="http://schemas.microsoft.com/office/drawing/2014/main" xmlns="" id="{C0D80D14-F6EE-4B45-9F5F-4118C5C710CA}"/>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Tree>
    <p:extLst>
      <p:ext uri="{BB962C8B-B14F-4D97-AF65-F5344CB8AC3E}">
        <p14:creationId xmlns:p14="http://schemas.microsoft.com/office/powerpoint/2010/main" val="327013065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3 Columns and 2 Rows with Capti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25CA276-3EEB-494F-BFE8-D3F3335B1E80}"/>
              </a:ext>
            </a:extLst>
          </p:cNvPr>
          <p:cNvSpPr>
            <a:spLocks noGrp="1"/>
          </p:cNvSpPr>
          <p:nvPr>
            <p:ph type="title"/>
          </p:nvPr>
        </p:nvSpPr>
        <p:spPr>
          <a:xfrm>
            <a:off x="838200" y="365125"/>
            <a:ext cx="10515600" cy="1325563"/>
          </a:xfrm>
        </p:spPr>
        <p:txBody>
          <a:bodyPr/>
          <a:lstStyle/>
          <a:p>
            <a:r>
              <a:rPr lang="en-US"/>
              <a:t>Click to edit Master title style</a:t>
            </a:r>
          </a:p>
        </p:txBody>
      </p:sp>
      <p:sp>
        <p:nvSpPr>
          <p:cNvPr id="10" name="Content Placeholder 2">
            <a:extLst>
              <a:ext uri="{FF2B5EF4-FFF2-40B4-BE49-F238E27FC236}">
                <a16:creationId xmlns:a16="http://schemas.microsoft.com/office/drawing/2014/main" xmlns="" id="{9513AD8B-907E-B14A-9014-DF9D442D1E87}"/>
              </a:ext>
            </a:extLst>
          </p:cNvPr>
          <p:cNvSpPr>
            <a:spLocks noGrp="1"/>
          </p:cNvSpPr>
          <p:nvPr>
            <p:ph sz="half" idx="13"/>
          </p:nvPr>
        </p:nvSpPr>
        <p:spPr>
          <a:xfrm>
            <a:off x="841248" y="1777261"/>
            <a:ext cx="3474720" cy="1600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2">
            <a:extLst>
              <a:ext uri="{FF2B5EF4-FFF2-40B4-BE49-F238E27FC236}">
                <a16:creationId xmlns:a16="http://schemas.microsoft.com/office/drawing/2014/main" xmlns="" id="{9513AD8B-907E-B14A-9014-DF9D442D1E87}"/>
              </a:ext>
            </a:extLst>
          </p:cNvPr>
          <p:cNvSpPr>
            <a:spLocks noGrp="1"/>
          </p:cNvSpPr>
          <p:nvPr>
            <p:ph sz="half" idx="14"/>
          </p:nvPr>
        </p:nvSpPr>
        <p:spPr>
          <a:xfrm>
            <a:off x="4358640" y="1752600"/>
            <a:ext cx="3474720" cy="1600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2">
            <a:extLst>
              <a:ext uri="{FF2B5EF4-FFF2-40B4-BE49-F238E27FC236}">
                <a16:creationId xmlns:a16="http://schemas.microsoft.com/office/drawing/2014/main" xmlns="" id="{9513AD8B-907E-B14A-9014-DF9D442D1E87}"/>
              </a:ext>
            </a:extLst>
          </p:cNvPr>
          <p:cNvSpPr>
            <a:spLocks noGrp="1"/>
          </p:cNvSpPr>
          <p:nvPr>
            <p:ph sz="half" idx="15"/>
          </p:nvPr>
        </p:nvSpPr>
        <p:spPr>
          <a:xfrm>
            <a:off x="7882128" y="1752600"/>
            <a:ext cx="3474720" cy="1600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2">
            <a:extLst>
              <a:ext uri="{FF2B5EF4-FFF2-40B4-BE49-F238E27FC236}">
                <a16:creationId xmlns:a16="http://schemas.microsoft.com/office/drawing/2014/main" xmlns="" id="{5CA77C8D-4613-8845-985D-FCB670E2C17C}"/>
              </a:ext>
            </a:extLst>
          </p:cNvPr>
          <p:cNvSpPr>
            <a:spLocks noGrp="1"/>
          </p:cNvSpPr>
          <p:nvPr>
            <p:ph type="body" idx="1"/>
          </p:nvPr>
        </p:nvSpPr>
        <p:spPr>
          <a:xfrm>
            <a:off x="841248" y="5545217"/>
            <a:ext cx="3473132" cy="457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4" name="Text Placeholder 4">
            <a:extLst>
              <a:ext uri="{FF2B5EF4-FFF2-40B4-BE49-F238E27FC236}">
                <a16:creationId xmlns:a16="http://schemas.microsoft.com/office/drawing/2014/main" xmlns="" id="{9ACC2017-E855-D94A-8292-EDAF9ACDEF26}"/>
              </a:ext>
            </a:extLst>
          </p:cNvPr>
          <p:cNvSpPr>
            <a:spLocks noGrp="1"/>
          </p:cNvSpPr>
          <p:nvPr>
            <p:ph type="body" sz="quarter" idx="3"/>
          </p:nvPr>
        </p:nvSpPr>
        <p:spPr>
          <a:xfrm>
            <a:off x="4350882" y="5545217"/>
            <a:ext cx="3490236" cy="457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5" name="Text Placeholder 4">
            <a:extLst>
              <a:ext uri="{FF2B5EF4-FFF2-40B4-BE49-F238E27FC236}">
                <a16:creationId xmlns:a16="http://schemas.microsoft.com/office/drawing/2014/main" xmlns="" id="{9ACC2017-E855-D94A-8292-EDAF9ACDEF26}"/>
              </a:ext>
            </a:extLst>
          </p:cNvPr>
          <p:cNvSpPr>
            <a:spLocks noGrp="1"/>
          </p:cNvSpPr>
          <p:nvPr>
            <p:ph type="body" sz="quarter" idx="16"/>
          </p:nvPr>
        </p:nvSpPr>
        <p:spPr>
          <a:xfrm>
            <a:off x="7882128" y="5545217"/>
            <a:ext cx="3490236" cy="457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2">
            <a:extLst>
              <a:ext uri="{FF2B5EF4-FFF2-40B4-BE49-F238E27FC236}">
                <a16:creationId xmlns:a16="http://schemas.microsoft.com/office/drawing/2014/main" xmlns="" id="{5CA77C8D-4613-8845-985D-FCB670E2C17C}"/>
              </a:ext>
            </a:extLst>
          </p:cNvPr>
          <p:cNvSpPr>
            <a:spLocks noGrp="1"/>
          </p:cNvSpPr>
          <p:nvPr>
            <p:ph type="body" idx="17"/>
          </p:nvPr>
        </p:nvSpPr>
        <p:spPr>
          <a:xfrm>
            <a:off x="841248" y="3367525"/>
            <a:ext cx="3473132" cy="457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7" name="Text Placeholder 4">
            <a:extLst>
              <a:ext uri="{FF2B5EF4-FFF2-40B4-BE49-F238E27FC236}">
                <a16:creationId xmlns:a16="http://schemas.microsoft.com/office/drawing/2014/main" xmlns="" id="{9ACC2017-E855-D94A-8292-EDAF9ACDEF26}"/>
              </a:ext>
            </a:extLst>
          </p:cNvPr>
          <p:cNvSpPr>
            <a:spLocks noGrp="1"/>
          </p:cNvSpPr>
          <p:nvPr>
            <p:ph type="body" sz="quarter" idx="18"/>
          </p:nvPr>
        </p:nvSpPr>
        <p:spPr>
          <a:xfrm>
            <a:off x="4350882" y="3367525"/>
            <a:ext cx="3490236" cy="457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8" name="Text Placeholder 4">
            <a:extLst>
              <a:ext uri="{FF2B5EF4-FFF2-40B4-BE49-F238E27FC236}">
                <a16:creationId xmlns:a16="http://schemas.microsoft.com/office/drawing/2014/main" xmlns="" id="{9ACC2017-E855-D94A-8292-EDAF9ACDEF26}"/>
              </a:ext>
            </a:extLst>
          </p:cNvPr>
          <p:cNvSpPr>
            <a:spLocks noGrp="1"/>
          </p:cNvSpPr>
          <p:nvPr>
            <p:ph type="body" sz="quarter" idx="19"/>
          </p:nvPr>
        </p:nvSpPr>
        <p:spPr>
          <a:xfrm>
            <a:off x="7882128" y="3367525"/>
            <a:ext cx="3490236" cy="457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Content Placeholder 2">
            <a:extLst>
              <a:ext uri="{FF2B5EF4-FFF2-40B4-BE49-F238E27FC236}">
                <a16:creationId xmlns:a16="http://schemas.microsoft.com/office/drawing/2014/main" xmlns="" id="{9513AD8B-907E-B14A-9014-DF9D442D1E87}"/>
              </a:ext>
            </a:extLst>
          </p:cNvPr>
          <p:cNvSpPr>
            <a:spLocks noGrp="1"/>
          </p:cNvSpPr>
          <p:nvPr>
            <p:ph sz="half" idx="20"/>
          </p:nvPr>
        </p:nvSpPr>
        <p:spPr>
          <a:xfrm>
            <a:off x="841248" y="3930674"/>
            <a:ext cx="3474720" cy="1600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Content Placeholder 2">
            <a:extLst>
              <a:ext uri="{FF2B5EF4-FFF2-40B4-BE49-F238E27FC236}">
                <a16:creationId xmlns:a16="http://schemas.microsoft.com/office/drawing/2014/main" xmlns="" id="{9513AD8B-907E-B14A-9014-DF9D442D1E87}"/>
              </a:ext>
            </a:extLst>
          </p:cNvPr>
          <p:cNvSpPr>
            <a:spLocks noGrp="1"/>
          </p:cNvSpPr>
          <p:nvPr>
            <p:ph sz="half" idx="21"/>
          </p:nvPr>
        </p:nvSpPr>
        <p:spPr>
          <a:xfrm>
            <a:off x="4358640" y="3930673"/>
            <a:ext cx="3474720" cy="1600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Content Placeholder 2">
            <a:extLst>
              <a:ext uri="{FF2B5EF4-FFF2-40B4-BE49-F238E27FC236}">
                <a16:creationId xmlns:a16="http://schemas.microsoft.com/office/drawing/2014/main" xmlns="" id="{9513AD8B-907E-B14A-9014-DF9D442D1E87}"/>
              </a:ext>
            </a:extLst>
          </p:cNvPr>
          <p:cNvSpPr>
            <a:spLocks noGrp="1"/>
          </p:cNvSpPr>
          <p:nvPr>
            <p:ph sz="half" idx="22"/>
          </p:nvPr>
        </p:nvSpPr>
        <p:spPr>
          <a:xfrm>
            <a:off x="7882128" y="3930672"/>
            <a:ext cx="3474720" cy="1600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Footer Placeholder 4">
            <a:extLst>
              <a:ext uri="{FF2B5EF4-FFF2-40B4-BE49-F238E27FC236}">
                <a16:creationId xmlns:a16="http://schemas.microsoft.com/office/drawing/2014/main" xmlns="" id="{16936372-A19F-455C-B945-16E5A35B7510}"/>
              </a:ext>
            </a:extLst>
          </p:cNvPr>
          <p:cNvSpPr>
            <a:spLocks noGrp="1"/>
          </p:cNvSpPr>
          <p:nvPr>
            <p:ph type="ftr" sz="quarter" idx="2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29" name="Slide Number Placeholder 5">
            <a:extLst>
              <a:ext uri="{FF2B5EF4-FFF2-40B4-BE49-F238E27FC236}">
                <a16:creationId xmlns:a16="http://schemas.microsoft.com/office/drawing/2014/main" xmlns="" id="{8B0ABDF7-8194-447D-A272-1A3DC0216779}"/>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Tree>
    <p:extLst>
      <p:ext uri="{BB962C8B-B14F-4D97-AF65-F5344CB8AC3E}">
        <p14:creationId xmlns:p14="http://schemas.microsoft.com/office/powerpoint/2010/main" val="2921985102"/>
      </p:ext>
    </p:extLst>
  </p:cSld>
  <p:clrMapOvr>
    <a:masterClrMapping/>
  </p:clrMapOvr>
  <p:extLst>
    <p:ext uri="{DCECCB84-F9BA-43D5-87BE-67443E8EF086}">
      <p15:sldGuideLst xmlns:p15="http://schemas.microsoft.com/office/powerpoint/2012/main">
        <p15:guide id="1" orient="horz" pos="2520">
          <p15:clr>
            <a:srgbClr val="FBAE40"/>
          </p15:clr>
        </p15:guide>
        <p15:guide id="2" pos="3840">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0967899-E73B-4BF9-A6F6-10BDBA84255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B5B12140-12DE-4EFB-AB1A-A5EAB1EF41E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Footer Placeholder 4">
            <a:extLst>
              <a:ext uri="{FF2B5EF4-FFF2-40B4-BE49-F238E27FC236}">
                <a16:creationId xmlns:a16="http://schemas.microsoft.com/office/drawing/2014/main" xmlns="" id="{6D305A53-3690-46D2-A104-5A1EEDF081D0}"/>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4" name="Slide Number Placeholder 5">
            <a:extLst>
              <a:ext uri="{FF2B5EF4-FFF2-40B4-BE49-F238E27FC236}">
                <a16:creationId xmlns:a16="http://schemas.microsoft.com/office/drawing/2014/main" xmlns="" id="{3FC9C7AF-C253-42E7-B992-6028FA2225C2}"/>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Tree>
    <p:extLst>
      <p:ext uri="{BB962C8B-B14F-4D97-AF65-F5344CB8AC3E}">
        <p14:creationId xmlns:p14="http://schemas.microsoft.com/office/powerpoint/2010/main" val="128532242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01E3BB56-D9D7-483D-B6AE-4CD0E22D42A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922D5739-7C4F-4F55-8B39-9D9B57482A9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Footer Placeholder 4">
            <a:extLst>
              <a:ext uri="{FF2B5EF4-FFF2-40B4-BE49-F238E27FC236}">
                <a16:creationId xmlns:a16="http://schemas.microsoft.com/office/drawing/2014/main" xmlns="" id="{F880194F-5426-44AE-8F73-1EED54324299}"/>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6" name="Slide Number Placeholder 5">
            <a:extLst>
              <a:ext uri="{FF2B5EF4-FFF2-40B4-BE49-F238E27FC236}">
                <a16:creationId xmlns:a16="http://schemas.microsoft.com/office/drawing/2014/main" xmlns="" id="{09B7EBA2-D578-4400-BB2D-8C170D8B55EA}"/>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Tree>
    <p:extLst>
      <p:ext uri="{BB962C8B-B14F-4D97-AF65-F5344CB8AC3E}">
        <p14:creationId xmlns:p14="http://schemas.microsoft.com/office/powerpoint/2010/main" val="38042142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8D4ACC6-4AF3-494E-9FF4-3D6976BB4EB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B38E2F7C-6BF2-447E-A81B-90B3223CC7F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28328602-84F3-432E-BE21-83160E9B91F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B885E86F-75AC-4737-88D2-678EE1F81F2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416E115B-0FC4-454F-98C3-C635F8E4D28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Footer Placeholder 4">
            <a:extLst>
              <a:ext uri="{FF2B5EF4-FFF2-40B4-BE49-F238E27FC236}">
                <a16:creationId xmlns:a16="http://schemas.microsoft.com/office/drawing/2014/main" xmlns="" id="{36E4F578-7476-4C5C-9ADC-184BAF2186DF}"/>
              </a:ext>
            </a:extLst>
          </p:cNvPr>
          <p:cNvSpPr>
            <a:spLocks noGrp="1"/>
          </p:cNvSpPr>
          <p:nvPr>
            <p:ph type="ftr" sz="quarter" idx="10"/>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7" name="Slide Number Placeholder 5">
            <a:extLst>
              <a:ext uri="{FF2B5EF4-FFF2-40B4-BE49-F238E27FC236}">
                <a16:creationId xmlns:a16="http://schemas.microsoft.com/office/drawing/2014/main" xmlns="" id="{A490FDD9-2294-4002-A71D-6A2728037810}"/>
              </a:ext>
            </a:extLst>
          </p:cNvPr>
          <p:cNvSpPr>
            <a:spLocks noGrp="1"/>
          </p:cNvSpPr>
          <p:nvPr>
            <p:ph type="sldNum" sz="quarter" idx="11"/>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Tree>
    <p:extLst>
      <p:ext uri="{BB962C8B-B14F-4D97-AF65-F5344CB8AC3E}">
        <p14:creationId xmlns:p14="http://schemas.microsoft.com/office/powerpoint/2010/main" val="40221507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7D8C336-3C5F-4475-B913-71AE9D1E1D38}"/>
              </a:ext>
            </a:extLst>
          </p:cNvPr>
          <p:cNvSpPr>
            <a:spLocks noGrp="1"/>
          </p:cNvSpPr>
          <p:nvPr>
            <p:ph type="title"/>
          </p:nvPr>
        </p:nvSpPr>
        <p:spPr/>
        <p:txBody>
          <a:bodyPr/>
          <a:lstStyle/>
          <a:p>
            <a:r>
              <a:rPr lang="en-US"/>
              <a:t>Click to edit Master title style</a:t>
            </a:r>
          </a:p>
        </p:txBody>
      </p:sp>
      <p:sp>
        <p:nvSpPr>
          <p:cNvPr id="12" name="Footer Placeholder 4">
            <a:extLst>
              <a:ext uri="{FF2B5EF4-FFF2-40B4-BE49-F238E27FC236}">
                <a16:creationId xmlns:a16="http://schemas.microsoft.com/office/drawing/2014/main" xmlns="" id="{2AE19DB8-3628-4951-BF6A-AE9F8EE24DA1}"/>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3" name="Slide Number Placeholder 5">
            <a:extLst>
              <a:ext uri="{FF2B5EF4-FFF2-40B4-BE49-F238E27FC236}">
                <a16:creationId xmlns:a16="http://schemas.microsoft.com/office/drawing/2014/main" xmlns="" id="{99E47987-E3C3-4EAB-B8FE-3E7B8E195C22}"/>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Tree>
    <p:extLst>
      <p:ext uri="{BB962C8B-B14F-4D97-AF65-F5344CB8AC3E}">
        <p14:creationId xmlns:p14="http://schemas.microsoft.com/office/powerpoint/2010/main" val="22662531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ponsor and Advisor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85676AB-F119-4BF4-B6FE-65609E265EE5}"/>
              </a:ext>
            </a:extLst>
          </p:cNvPr>
          <p:cNvSpPr>
            <a:spLocks noGrp="1"/>
          </p:cNvSpPr>
          <p:nvPr userDrawn="1">
            <p:ph type="title" hasCustomPrompt="1"/>
          </p:nvPr>
        </p:nvSpPr>
        <p:spPr/>
        <p:txBody>
          <a:bodyPr/>
          <a:lstStyle>
            <a:lvl1pPr>
              <a:defRPr/>
            </a:lvl1pPr>
          </a:lstStyle>
          <a:p>
            <a:r>
              <a:rPr lang="en-US"/>
              <a:t>Sponsor and Advisor</a:t>
            </a:r>
          </a:p>
        </p:txBody>
      </p:sp>
      <p:sp>
        <p:nvSpPr>
          <p:cNvPr id="3" name="Footer Placeholder 2">
            <a:extLst>
              <a:ext uri="{FF2B5EF4-FFF2-40B4-BE49-F238E27FC236}">
                <a16:creationId xmlns:a16="http://schemas.microsoft.com/office/drawing/2014/main" xmlns="" id="{0D72B2C5-23D7-4BE5-8D9C-116633FEEF5D}"/>
              </a:ext>
            </a:extLst>
          </p:cNvPr>
          <p:cNvSpPr>
            <a:spLocks noGrp="1"/>
          </p:cNvSpPr>
          <p:nvPr userDrawn="1">
            <p:ph type="ftr" sz="quarter" idx="10"/>
          </p:nvPr>
        </p:nvSpPr>
        <p:spPr>
          <a:xfrm>
            <a:off x="4038600" y="6218238"/>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xmlns="" id="{C43F15EF-908A-4A2F-8A2F-C97604D4585F}"/>
              </a:ext>
            </a:extLst>
          </p:cNvPr>
          <p:cNvSpPr>
            <a:spLocks noGrp="1"/>
          </p:cNvSpPr>
          <p:nvPr userDrawn="1">
            <p:ph type="sldNum" sz="quarter" idx="11"/>
          </p:nvPr>
        </p:nvSpPr>
        <p:spPr>
          <a:xfrm>
            <a:off x="11574780" y="6218238"/>
            <a:ext cx="502920" cy="365125"/>
          </a:xfrm>
          <a:prstGeom prst="rect">
            <a:avLst/>
          </a:prstGeom>
        </p:spPr>
        <p:txBody>
          <a:bodyPr/>
          <a:lstStyle/>
          <a:p>
            <a:fld id="{6F1FABC0-072B-4F22-8F9B-95A9D10B0206}" type="slidenum">
              <a:rPr lang="en-US" smtClean="0"/>
              <a:pPr/>
              <a:t>‹#›</a:t>
            </a:fld>
            <a:endParaRPr lang="en-US"/>
          </a:p>
        </p:txBody>
      </p:sp>
      <p:sp>
        <p:nvSpPr>
          <p:cNvPr id="11" name="Picture Placeholder 10">
            <a:extLst>
              <a:ext uri="{FF2B5EF4-FFF2-40B4-BE49-F238E27FC236}">
                <a16:creationId xmlns:a16="http://schemas.microsoft.com/office/drawing/2014/main" xmlns="" id="{2E7B6735-E21D-4383-BF36-FFDFA7CC38C9}"/>
              </a:ext>
            </a:extLst>
          </p:cNvPr>
          <p:cNvSpPr>
            <a:spLocks noGrp="1" noChangeAspect="1"/>
          </p:cNvSpPr>
          <p:nvPr userDrawn="1">
            <p:ph type="pic" sz="quarter" idx="12" hasCustomPrompt="1"/>
          </p:nvPr>
        </p:nvSpPr>
        <p:spPr>
          <a:xfrm>
            <a:off x="3153949" y="2912764"/>
            <a:ext cx="1374005" cy="2061006"/>
          </a:xfrm>
        </p:spPr>
        <p:txBody>
          <a:bodyPr>
            <a:normAutofit/>
          </a:bodyPr>
          <a:lstStyle>
            <a:lvl1pPr>
              <a:defRPr sz="1600"/>
            </a:lvl1pPr>
          </a:lstStyle>
          <a:p>
            <a:r>
              <a:rPr lang="en-US"/>
              <a:t>Add Sponsors Photo</a:t>
            </a:r>
          </a:p>
        </p:txBody>
      </p:sp>
      <p:sp>
        <p:nvSpPr>
          <p:cNvPr id="13" name="Text Placeholder 12">
            <a:extLst>
              <a:ext uri="{FF2B5EF4-FFF2-40B4-BE49-F238E27FC236}">
                <a16:creationId xmlns:a16="http://schemas.microsoft.com/office/drawing/2014/main" xmlns="" id="{467111BF-3B41-4BC7-882B-A6C58C7A632C}"/>
              </a:ext>
            </a:extLst>
          </p:cNvPr>
          <p:cNvSpPr>
            <a:spLocks noGrp="1"/>
          </p:cNvSpPr>
          <p:nvPr userDrawn="1">
            <p:ph type="body" sz="quarter" idx="13" hasCustomPrompt="1"/>
          </p:nvPr>
        </p:nvSpPr>
        <p:spPr>
          <a:xfrm>
            <a:off x="2623885" y="5063314"/>
            <a:ext cx="2434133" cy="590931"/>
          </a:xfrm>
          <a:noFill/>
        </p:spPr>
        <p:txBody>
          <a:bodyPr wrap="square" rtlCol="0">
            <a:spAutoFit/>
          </a:bodyPr>
          <a:lstStyle>
            <a:lvl1pPr marL="0" indent="0" algn="ctr">
              <a:spcBef>
                <a:spcPts val="0"/>
              </a:spcBef>
              <a:buNone/>
              <a:defRPr lang="en-US" sz="1800" i="0" dirty="0">
                <a:latin typeface="+mn-lt"/>
                <a:cs typeface="+mn-cs"/>
              </a:defRPr>
            </a:lvl1pPr>
          </a:lstStyle>
          <a:p>
            <a:pPr marL="0" lvl="0"/>
            <a:r>
              <a:rPr lang="en-US"/>
              <a:t>Engineering mentor’s name and title</a:t>
            </a:r>
          </a:p>
        </p:txBody>
      </p:sp>
      <p:sp>
        <p:nvSpPr>
          <p:cNvPr id="18" name="Picture Placeholder 10">
            <a:extLst>
              <a:ext uri="{FF2B5EF4-FFF2-40B4-BE49-F238E27FC236}">
                <a16:creationId xmlns:a16="http://schemas.microsoft.com/office/drawing/2014/main" xmlns="" id="{B8E041AA-5F33-4AAA-B332-1DAA4D27C4B8}"/>
              </a:ext>
            </a:extLst>
          </p:cNvPr>
          <p:cNvSpPr>
            <a:spLocks noGrp="1" noChangeAspect="1"/>
          </p:cNvSpPr>
          <p:nvPr userDrawn="1">
            <p:ph type="pic" sz="quarter" idx="18" hasCustomPrompt="1"/>
          </p:nvPr>
        </p:nvSpPr>
        <p:spPr>
          <a:xfrm>
            <a:off x="7577816" y="2912764"/>
            <a:ext cx="1374005" cy="2061006"/>
          </a:xfrm>
        </p:spPr>
        <p:txBody>
          <a:bodyPr>
            <a:normAutofit/>
          </a:bodyPr>
          <a:lstStyle>
            <a:lvl1pPr>
              <a:defRPr sz="1600"/>
            </a:lvl1pPr>
          </a:lstStyle>
          <a:p>
            <a:r>
              <a:rPr lang="en-US"/>
              <a:t>Add Academic Advisors Photo</a:t>
            </a:r>
          </a:p>
        </p:txBody>
      </p:sp>
      <p:sp>
        <p:nvSpPr>
          <p:cNvPr id="19" name="Picture Placeholder 10">
            <a:extLst>
              <a:ext uri="{FF2B5EF4-FFF2-40B4-BE49-F238E27FC236}">
                <a16:creationId xmlns:a16="http://schemas.microsoft.com/office/drawing/2014/main" xmlns="" id="{5B8A992F-CF95-4AE0-A036-BE27B0E18FE5}"/>
              </a:ext>
            </a:extLst>
          </p:cNvPr>
          <p:cNvSpPr>
            <a:spLocks noGrp="1"/>
          </p:cNvSpPr>
          <p:nvPr userDrawn="1">
            <p:ph type="pic" sz="quarter" idx="19" hasCustomPrompt="1"/>
          </p:nvPr>
        </p:nvSpPr>
        <p:spPr>
          <a:xfrm>
            <a:off x="2623885" y="1451620"/>
            <a:ext cx="6858000" cy="1371600"/>
          </a:xfrm>
        </p:spPr>
        <p:txBody>
          <a:bodyPr>
            <a:normAutofit/>
          </a:bodyPr>
          <a:lstStyle>
            <a:lvl1pPr>
              <a:defRPr sz="2000"/>
            </a:lvl1pPr>
          </a:lstStyle>
          <a:p>
            <a:r>
              <a:rPr lang="en-US"/>
              <a:t>Add Sponsors Logo (note: either the place holder or the logo may need to be resized to accommodate the correct aspect ratio of the image.)</a:t>
            </a:r>
          </a:p>
        </p:txBody>
      </p:sp>
      <p:sp>
        <p:nvSpPr>
          <p:cNvPr id="12" name="Text Placeholder 12">
            <a:extLst>
              <a:ext uri="{FF2B5EF4-FFF2-40B4-BE49-F238E27FC236}">
                <a16:creationId xmlns:a16="http://schemas.microsoft.com/office/drawing/2014/main" xmlns="" id="{F7272C54-5A6D-4724-8B95-EDB6DC6A0B18}"/>
              </a:ext>
            </a:extLst>
          </p:cNvPr>
          <p:cNvSpPr>
            <a:spLocks noGrp="1"/>
          </p:cNvSpPr>
          <p:nvPr>
            <p:ph type="body" sz="quarter" idx="20" hasCustomPrompt="1"/>
          </p:nvPr>
        </p:nvSpPr>
        <p:spPr>
          <a:xfrm>
            <a:off x="7047752" y="5098443"/>
            <a:ext cx="2434133" cy="590931"/>
          </a:xfrm>
          <a:noFill/>
        </p:spPr>
        <p:txBody>
          <a:bodyPr wrap="square" rtlCol="0">
            <a:spAutoFit/>
          </a:bodyPr>
          <a:lstStyle>
            <a:lvl1pPr marL="0" indent="0" algn="ctr">
              <a:spcBef>
                <a:spcPts val="0"/>
              </a:spcBef>
              <a:buNone/>
              <a:defRPr lang="en-US" sz="1800" i="0" dirty="0">
                <a:latin typeface="+mn-lt"/>
                <a:cs typeface="+mn-cs"/>
              </a:defRPr>
            </a:lvl1pPr>
          </a:lstStyle>
          <a:p>
            <a:pPr marL="0" lvl="0"/>
            <a:r>
              <a:rPr lang="en-US"/>
              <a:t>Academic advisor’s name and title</a:t>
            </a:r>
          </a:p>
        </p:txBody>
      </p:sp>
    </p:spTree>
    <p:extLst>
      <p:ext uri="{BB962C8B-B14F-4D97-AF65-F5344CB8AC3E}">
        <p14:creationId xmlns:p14="http://schemas.microsoft.com/office/powerpoint/2010/main" val="23754922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 Team Intro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85676AB-F119-4BF4-B6FE-65609E265EE5}"/>
              </a:ext>
            </a:extLst>
          </p:cNvPr>
          <p:cNvSpPr>
            <a:spLocks noGrp="1"/>
          </p:cNvSpPr>
          <p:nvPr userDrawn="1">
            <p:ph type="title" hasCustomPrompt="1"/>
          </p:nvPr>
        </p:nvSpPr>
        <p:spPr/>
        <p:txBody>
          <a:bodyPr/>
          <a:lstStyle>
            <a:lvl1pPr>
              <a:defRPr/>
            </a:lvl1pPr>
          </a:lstStyle>
          <a:p>
            <a:r>
              <a:rPr lang="en-US"/>
              <a:t>Team Introductions</a:t>
            </a:r>
          </a:p>
        </p:txBody>
      </p:sp>
      <p:sp>
        <p:nvSpPr>
          <p:cNvPr id="3" name="Footer Placeholder 2">
            <a:extLst>
              <a:ext uri="{FF2B5EF4-FFF2-40B4-BE49-F238E27FC236}">
                <a16:creationId xmlns:a16="http://schemas.microsoft.com/office/drawing/2014/main" xmlns="" id="{0D72B2C5-23D7-4BE5-8D9C-116633FEEF5D}"/>
              </a:ext>
            </a:extLst>
          </p:cNvPr>
          <p:cNvSpPr>
            <a:spLocks noGrp="1"/>
          </p:cNvSpPr>
          <p:nvPr userDrawn="1">
            <p:ph type="ftr" sz="quarter" idx="10"/>
          </p:nvPr>
        </p:nvSpPr>
        <p:spPr>
          <a:xfrm>
            <a:off x="4038600" y="6218238"/>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xmlns="" id="{C43F15EF-908A-4A2F-8A2F-C97604D4585F}"/>
              </a:ext>
            </a:extLst>
          </p:cNvPr>
          <p:cNvSpPr>
            <a:spLocks noGrp="1"/>
          </p:cNvSpPr>
          <p:nvPr userDrawn="1">
            <p:ph type="sldNum" sz="quarter" idx="11"/>
          </p:nvPr>
        </p:nvSpPr>
        <p:spPr>
          <a:xfrm>
            <a:off x="11574780" y="6218238"/>
            <a:ext cx="502920" cy="365125"/>
          </a:xfrm>
          <a:prstGeom prst="rect">
            <a:avLst/>
          </a:prstGeom>
        </p:spPr>
        <p:txBody>
          <a:bodyPr/>
          <a:lstStyle/>
          <a:p>
            <a:fld id="{6F1FABC0-072B-4F22-8F9B-95A9D10B0206}" type="slidenum">
              <a:rPr lang="en-US" smtClean="0"/>
              <a:pPr/>
              <a:t>‹#›</a:t>
            </a:fld>
            <a:endParaRPr lang="en-US"/>
          </a:p>
        </p:txBody>
      </p:sp>
      <p:sp>
        <p:nvSpPr>
          <p:cNvPr id="11" name="Picture Placeholder 10">
            <a:extLst>
              <a:ext uri="{FF2B5EF4-FFF2-40B4-BE49-F238E27FC236}">
                <a16:creationId xmlns:a16="http://schemas.microsoft.com/office/drawing/2014/main" xmlns="" id="{2E7B6735-E21D-4383-BF36-FFDFA7CC38C9}"/>
              </a:ext>
            </a:extLst>
          </p:cNvPr>
          <p:cNvSpPr>
            <a:spLocks noGrp="1" noChangeAspect="1"/>
          </p:cNvSpPr>
          <p:nvPr userDrawn="1">
            <p:ph type="pic" sz="quarter" idx="12" hasCustomPrompt="1"/>
          </p:nvPr>
        </p:nvSpPr>
        <p:spPr>
          <a:xfrm>
            <a:off x="1709485" y="1759302"/>
            <a:ext cx="1828800" cy="2743200"/>
          </a:xfrm>
        </p:spPr>
        <p:txBody>
          <a:bodyPr>
            <a:normAutofit/>
          </a:bodyPr>
          <a:lstStyle>
            <a:lvl1pPr>
              <a:defRPr sz="2000"/>
            </a:lvl1pPr>
          </a:lstStyle>
          <a:p>
            <a:r>
              <a:rPr lang="en-US"/>
              <a:t>Add Professional Headshot</a:t>
            </a:r>
          </a:p>
        </p:txBody>
      </p:sp>
      <p:sp>
        <p:nvSpPr>
          <p:cNvPr id="13" name="Text Placeholder 12">
            <a:extLst>
              <a:ext uri="{FF2B5EF4-FFF2-40B4-BE49-F238E27FC236}">
                <a16:creationId xmlns:a16="http://schemas.microsoft.com/office/drawing/2014/main" xmlns="" id="{467111BF-3B41-4BC7-882B-A6C58C7A632C}"/>
              </a:ext>
            </a:extLst>
          </p:cNvPr>
          <p:cNvSpPr>
            <a:spLocks noGrp="1"/>
          </p:cNvSpPr>
          <p:nvPr userDrawn="1">
            <p:ph type="body" sz="quarter" idx="13" hasCustomPrompt="1"/>
          </p:nvPr>
        </p:nvSpPr>
        <p:spPr>
          <a:xfrm>
            <a:off x="1698138" y="4553743"/>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1 (alphabetically) and title</a:t>
            </a:r>
          </a:p>
        </p:txBody>
      </p:sp>
      <p:sp>
        <p:nvSpPr>
          <p:cNvPr id="16" name="Text Placeholder 12">
            <a:extLst>
              <a:ext uri="{FF2B5EF4-FFF2-40B4-BE49-F238E27FC236}">
                <a16:creationId xmlns:a16="http://schemas.microsoft.com/office/drawing/2014/main" xmlns="" id="{A88CC144-05AD-4141-B9BC-438D9983CC35}"/>
              </a:ext>
            </a:extLst>
          </p:cNvPr>
          <p:cNvSpPr>
            <a:spLocks noGrp="1"/>
          </p:cNvSpPr>
          <p:nvPr userDrawn="1">
            <p:ph type="body" sz="quarter" idx="16" hasCustomPrompt="1"/>
          </p:nvPr>
        </p:nvSpPr>
        <p:spPr>
          <a:xfrm>
            <a:off x="5179144" y="4553743"/>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2 (alphabetically) and title</a:t>
            </a:r>
          </a:p>
        </p:txBody>
      </p:sp>
      <p:sp>
        <p:nvSpPr>
          <p:cNvPr id="17" name="Text Placeholder 12">
            <a:extLst>
              <a:ext uri="{FF2B5EF4-FFF2-40B4-BE49-F238E27FC236}">
                <a16:creationId xmlns:a16="http://schemas.microsoft.com/office/drawing/2014/main" xmlns="" id="{4BA7CC36-2AE1-4601-A462-AC681EC05267}"/>
              </a:ext>
            </a:extLst>
          </p:cNvPr>
          <p:cNvSpPr>
            <a:spLocks noGrp="1"/>
          </p:cNvSpPr>
          <p:nvPr userDrawn="1">
            <p:ph type="body" sz="quarter" idx="17" hasCustomPrompt="1"/>
          </p:nvPr>
        </p:nvSpPr>
        <p:spPr>
          <a:xfrm>
            <a:off x="8660150" y="4553743"/>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3 (alphabetically) and title</a:t>
            </a:r>
          </a:p>
        </p:txBody>
      </p:sp>
      <p:sp>
        <p:nvSpPr>
          <p:cNvPr id="18" name="Picture Placeholder 10">
            <a:extLst>
              <a:ext uri="{FF2B5EF4-FFF2-40B4-BE49-F238E27FC236}">
                <a16:creationId xmlns:a16="http://schemas.microsoft.com/office/drawing/2014/main" xmlns="" id="{B8E041AA-5F33-4AAA-B332-1DAA4D27C4B8}"/>
              </a:ext>
            </a:extLst>
          </p:cNvPr>
          <p:cNvSpPr>
            <a:spLocks noGrp="1" noChangeAspect="1"/>
          </p:cNvSpPr>
          <p:nvPr userDrawn="1">
            <p:ph type="pic" sz="quarter" idx="18" hasCustomPrompt="1"/>
          </p:nvPr>
        </p:nvSpPr>
        <p:spPr>
          <a:xfrm>
            <a:off x="5179144" y="1759302"/>
            <a:ext cx="1828800" cy="2743200"/>
          </a:xfrm>
        </p:spPr>
        <p:txBody>
          <a:bodyPr>
            <a:normAutofit/>
          </a:bodyPr>
          <a:lstStyle>
            <a:lvl1pPr>
              <a:defRPr sz="2000"/>
            </a:lvl1pPr>
          </a:lstStyle>
          <a:p>
            <a:r>
              <a:rPr lang="en-US"/>
              <a:t>Add Professional Headshot</a:t>
            </a:r>
          </a:p>
        </p:txBody>
      </p:sp>
      <p:sp>
        <p:nvSpPr>
          <p:cNvPr id="19" name="Picture Placeholder 10">
            <a:extLst>
              <a:ext uri="{FF2B5EF4-FFF2-40B4-BE49-F238E27FC236}">
                <a16:creationId xmlns:a16="http://schemas.microsoft.com/office/drawing/2014/main" xmlns="" id="{5B8A992F-CF95-4AE0-A036-BE27B0E18FE5}"/>
              </a:ext>
            </a:extLst>
          </p:cNvPr>
          <p:cNvSpPr>
            <a:spLocks noGrp="1" noChangeAspect="1"/>
          </p:cNvSpPr>
          <p:nvPr userDrawn="1">
            <p:ph type="pic" sz="quarter" idx="19" hasCustomPrompt="1"/>
          </p:nvPr>
        </p:nvSpPr>
        <p:spPr>
          <a:xfrm>
            <a:off x="8648803" y="1759302"/>
            <a:ext cx="1828800" cy="2743200"/>
          </a:xfrm>
        </p:spPr>
        <p:txBody>
          <a:bodyPr>
            <a:normAutofit/>
          </a:bodyPr>
          <a:lstStyle>
            <a:lvl1pPr>
              <a:defRPr sz="2000"/>
            </a:lvl1pPr>
          </a:lstStyle>
          <a:p>
            <a:r>
              <a:rPr lang="en-US"/>
              <a:t>Add Professional Headshot</a:t>
            </a:r>
          </a:p>
        </p:txBody>
      </p:sp>
    </p:spTree>
    <p:extLst>
      <p:ext uri="{BB962C8B-B14F-4D97-AF65-F5344CB8AC3E}">
        <p14:creationId xmlns:p14="http://schemas.microsoft.com/office/powerpoint/2010/main" val="1451065116"/>
      </p:ext>
    </p:extLst>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20" Type="http://schemas.openxmlformats.org/officeDocument/2006/relationships/slideLayout" Target="../slideLayouts/slideLayout20.xml"/><Relationship Id="rId21" Type="http://schemas.openxmlformats.org/officeDocument/2006/relationships/slideLayout" Target="../slideLayouts/slideLayout21.xml"/><Relationship Id="rId22" Type="http://schemas.openxmlformats.org/officeDocument/2006/relationships/slideLayout" Target="../slideLayouts/slideLayout22.xml"/><Relationship Id="rId23" Type="http://schemas.openxmlformats.org/officeDocument/2006/relationships/slideLayout" Target="../slideLayouts/slideLayout23.xml"/><Relationship Id="rId24" Type="http://schemas.openxmlformats.org/officeDocument/2006/relationships/slideLayout" Target="../slideLayouts/slideLayout24.xml"/><Relationship Id="rId25" Type="http://schemas.openxmlformats.org/officeDocument/2006/relationships/slideLayout" Target="../slideLayouts/slideLayout25.xml"/><Relationship Id="rId26" Type="http://schemas.openxmlformats.org/officeDocument/2006/relationships/slideLayout" Target="../slideLayouts/slideLayout26.xml"/><Relationship Id="rId27" Type="http://schemas.openxmlformats.org/officeDocument/2006/relationships/theme" Target="../theme/theme1.xml"/><Relationship Id="rId28" Type="http://schemas.openxmlformats.org/officeDocument/2006/relationships/image" Target="../media/image1.wmf"/><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slideLayout" Target="../slideLayouts/slideLayout19.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35.xml"/><Relationship Id="rId20" Type="http://schemas.openxmlformats.org/officeDocument/2006/relationships/slideLayout" Target="../slideLayouts/slideLayout46.xml"/><Relationship Id="rId21" Type="http://schemas.openxmlformats.org/officeDocument/2006/relationships/slideLayout" Target="../slideLayouts/slideLayout47.xml"/><Relationship Id="rId22" Type="http://schemas.openxmlformats.org/officeDocument/2006/relationships/slideLayout" Target="../slideLayouts/slideLayout48.xml"/><Relationship Id="rId23" Type="http://schemas.openxmlformats.org/officeDocument/2006/relationships/slideLayout" Target="../slideLayouts/slideLayout49.xml"/><Relationship Id="rId24" Type="http://schemas.openxmlformats.org/officeDocument/2006/relationships/slideLayout" Target="../slideLayouts/slideLayout50.xml"/><Relationship Id="rId25" Type="http://schemas.openxmlformats.org/officeDocument/2006/relationships/slideLayout" Target="../slideLayouts/slideLayout51.xml"/><Relationship Id="rId26" Type="http://schemas.openxmlformats.org/officeDocument/2006/relationships/slideLayout" Target="../slideLayouts/slideLayout52.xml"/><Relationship Id="rId27" Type="http://schemas.openxmlformats.org/officeDocument/2006/relationships/theme" Target="../theme/theme2.xml"/><Relationship Id="rId28" Type="http://schemas.openxmlformats.org/officeDocument/2006/relationships/image" Target="../media/image1.wmf"/><Relationship Id="rId10" Type="http://schemas.openxmlformats.org/officeDocument/2006/relationships/slideLayout" Target="../slideLayouts/slideLayout36.xml"/><Relationship Id="rId11" Type="http://schemas.openxmlformats.org/officeDocument/2006/relationships/slideLayout" Target="../slideLayouts/slideLayout37.xml"/><Relationship Id="rId12" Type="http://schemas.openxmlformats.org/officeDocument/2006/relationships/slideLayout" Target="../slideLayouts/slideLayout38.xml"/><Relationship Id="rId13" Type="http://schemas.openxmlformats.org/officeDocument/2006/relationships/slideLayout" Target="../slideLayouts/slideLayout39.xml"/><Relationship Id="rId14" Type="http://schemas.openxmlformats.org/officeDocument/2006/relationships/slideLayout" Target="../slideLayouts/slideLayout40.xml"/><Relationship Id="rId15" Type="http://schemas.openxmlformats.org/officeDocument/2006/relationships/slideLayout" Target="../slideLayouts/slideLayout41.xml"/><Relationship Id="rId16" Type="http://schemas.openxmlformats.org/officeDocument/2006/relationships/slideLayout" Target="../slideLayouts/slideLayout42.xml"/><Relationship Id="rId17" Type="http://schemas.openxmlformats.org/officeDocument/2006/relationships/slideLayout" Target="../slideLayouts/slideLayout43.xml"/><Relationship Id="rId18" Type="http://schemas.openxmlformats.org/officeDocument/2006/relationships/slideLayout" Target="../slideLayouts/slideLayout44.xml"/><Relationship Id="rId19" Type="http://schemas.openxmlformats.org/officeDocument/2006/relationships/slideLayout" Target="../slideLayouts/slideLayout45.xml"/><Relationship Id="rId1" Type="http://schemas.openxmlformats.org/officeDocument/2006/relationships/slideLayout" Target="../slideLayouts/slideLayout27.xml"/><Relationship Id="rId2" Type="http://schemas.openxmlformats.org/officeDocument/2006/relationships/slideLayout" Target="../slideLayouts/slideLayout28.xml"/><Relationship Id="rId3" Type="http://schemas.openxmlformats.org/officeDocument/2006/relationships/slideLayout" Target="../slideLayouts/slideLayout29.xml"/><Relationship Id="rId4" Type="http://schemas.openxmlformats.org/officeDocument/2006/relationships/slideLayout" Target="../slideLayouts/slideLayout30.xml"/><Relationship Id="rId5" Type="http://schemas.openxmlformats.org/officeDocument/2006/relationships/slideLayout" Target="../slideLayouts/slideLayout31.xml"/><Relationship Id="rId6" Type="http://schemas.openxmlformats.org/officeDocument/2006/relationships/slideLayout" Target="../slideLayouts/slideLayout32.xml"/><Relationship Id="rId7" Type="http://schemas.openxmlformats.org/officeDocument/2006/relationships/slideLayout" Target="../slideLayouts/slideLayout33.xml"/><Relationship Id="rId8"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xmlns="" id="{6C3CDBDC-C2F6-4CBB-8A2A-1FE18D18CEAE}"/>
              </a:ext>
            </a:extLst>
          </p:cNvPr>
          <p:cNvSpPr/>
          <p:nvPr userDrawn="1"/>
        </p:nvSpPr>
        <p:spPr>
          <a:xfrm>
            <a:off x="0" y="5943600"/>
            <a:ext cx="12192000" cy="914400"/>
          </a:xfrm>
          <a:prstGeom prst="rect">
            <a:avLst/>
          </a:prstGeom>
          <a:solidFill>
            <a:srgbClr val="B7B09C">
              <a:alpha val="50196"/>
            </a:srgb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xmlns="" id="{53CA2C76-7C22-478F-8C60-B045B81E3397}"/>
              </a:ext>
            </a:extLst>
          </p:cNvPr>
          <p:cNvSpPr>
            <a:spLocks noGrp="1"/>
          </p:cNvSpPr>
          <p:nvPr>
            <p:ph type="body" idx="1"/>
          </p:nvPr>
        </p:nvSpPr>
        <p:spPr>
          <a:xfrm>
            <a:off x="838200" y="1497011"/>
            <a:ext cx="10515600" cy="429419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Placeholder 1">
            <a:extLst>
              <a:ext uri="{FF2B5EF4-FFF2-40B4-BE49-F238E27FC236}">
                <a16:creationId xmlns:a16="http://schemas.microsoft.com/office/drawing/2014/main" xmlns="" id="{4AE1909E-E193-4A1E-8592-B70F4F308FFA}"/>
              </a:ext>
            </a:extLst>
          </p:cNvPr>
          <p:cNvSpPr>
            <a:spLocks noGrp="1"/>
          </p:cNvSpPr>
          <p:nvPr>
            <p:ph type="title"/>
          </p:nvPr>
        </p:nvSpPr>
        <p:spPr>
          <a:xfrm>
            <a:off x="838200" y="365126"/>
            <a:ext cx="10515600" cy="996950"/>
          </a:xfrm>
          <a:prstGeom prst="rect">
            <a:avLst/>
          </a:prstGeom>
        </p:spPr>
        <p:txBody>
          <a:bodyPr vert="horz" lIns="91440" tIns="45720" rIns="91440" bIns="45720" rtlCol="0" anchor="b">
            <a:normAutofit/>
          </a:bodyPr>
          <a:lstStyle/>
          <a:p>
            <a:r>
              <a:rPr lang="en-US"/>
              <a:t>Click to edit Master title style</a:t>
            </a:r>
          </a:p>
        </p:txBody>
      </p:sp>
      <p:pic>
        <p:nvPicPr>
          <p:cNvPr id="9" name="Picture 8">
            <a:extLst>
              <a:ext uri="{FF2B5EF4-FFF2-40B4-BE49-F238E27FC236}">
                <a16:creationId xmlns:a16="http://schemas.microsoft.com/office/drawing/2014/main" xmlns="" id="{9DE7E104-C647-4D90-BEBC-E4EFF847DEBF}"/>
              </a:ext>
            </a:extLst>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9204139" y="6153076"/>
            <a:ext cx="2149661" cy="495448"/>
          </a:xfrm>
          <a:prstGeom prst="rect">
            <a:avLst/>
          </a:prstGeom>
        </p:spPr>
      </p:pic>
      <p:sp>
        <p:nvSpPr>
          <p:cNvPr id="19" name="Footer Placeholder 4">
            <a:extLst>
              <a:ext uri="{FF2B5EF4-FFF2-40B4-BE49-F238E27FC236}">
                <a16:creationId xmlns:a16="http://schemas.microsoft.com/office/drawing/2014/main" xmlns="" id="{570C9E5D-3D11-4CEA-B225-546A0FD9A470}"/>
              </a:ext>
            </a:extLst>
          </p:cNvPr>
          <p:cNvSpPr>
            <a:spLocks noGrp="1"/>
          </p:cNvSpPr>
          <p:nvPr>
            <p:ph type="ftr" sz="quarter" idx="3"/>
          </p:nvPr>
        </p:nvSpPr>
        <p:spPr>
          <a:xfrm>
            <a:off x="4038600" y="621823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20" name="Slide Number Placeholder 5">
            <a:extLst>
              <a:ext uri="{FF2B5EF4-FFF2-40B4-BE49-F238E27FC236}">
                <a16:creationId xmlns:a16="http://schemas.microsoft.com/office/drawing/2014/main" xmlns="" id="{71ED141F-7A10-4EAF-AA91-0BACA62E5D08}"/>
              </a:ext>
            </a:extLst>
          </p:cNvPr>
          <p:cNvSpPr>
            <a:spLocks noGrp="1"/>
          </p:cNvSpPr>
          <p:nvPr>
            <p:ph type="sldNum" sz="quarter" idx="4"/>
          </p:nvPr>
        </p:nvSpPr>
        <p:spPr>
          <a:xfrm>
            <a:off x="11574780" y="6218238"/>
            <a:ext cx="502920"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
        <p:nvSpPr>
          <p:cNvPr id="5" name="TextBox 4">
            <a:extLst>
              <a:ext uri="{FF2B5EF4-FFF2-40B4-BE49-F238E27FC236}">
                <a16:creationId xmlns:a16="http://schemas.microsoft.com/office/drawing/2014/main" xmlns="" id="{3F13DF6F-8EBC-44DB-834C-7F7182F04FEB}"/>
              </a:ext>
            </a:extLst>
          </p:cNvPr>
          <p:cNvSpPr txBox="1"/>
          <p:nvPr/>
        </p:nvSpPr>
        <p:spPr>
          <a:xfrm>
            <a:off x="114300" y="6246912"/>
            <a:ext cx="3278462" cy="307777"/>
          </a:xfrm>
          <a:prstGeom prst="rect">
            <a:avLst/>
          </a:prstGeom>
          <a:noFill/>
        </p:spPr>
        <p:txBody>
          <a:bodyPr wrap="none" rtlCol="0">
            <a:spAutoFit/>
          </a:bodyPr>
          <a:lstStyle/>
          <a:p>
            <a:r>
              <a:rPr lang="en-US" sz="1400">
                <a:latin typeface="Arial" panose="020B0604020202020204" pitchFamily="34" charset="0"/>
                <a:cs typeface="Arial" panose="020B0604020202020204" pitchFamily="34" charset="0"/>
              </a:rPr>
              <a:t>Department of Mechanical Engineering</a:t>
            </a:r>
          </a:p>
        </p:txBody>
      </p:sp>
    </p:spTree>
    <p:extLst>
      <p:ext uri="{BB962C8B-B14F-4D97-AF65-F5344CB8AC3E}">
        <p14:creationId xmlns:p14="http://schemas.microsoft.com/office/powerpoint/2010/main" val="153776605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 id="2147483690" r:id="rId18"/>
    <p:sldLayoutId id="2147483691" r:id="rId19"/>
    <p:sldLayoutId id="2147483692" r:id="rId20"/>
    <p:sldLayoutId id="2147483693" r:id="rId21"/>
    <p:sldLayoutId id="2147483694" r:id="rId22"/>
    <p:sldLayoutId id="2147483695" r:id="rId23"/>
    <p:sldLayoutId id="2147483696" r:id="rId24"/>
    <p:sldLayoutId id="2147483697" r:id="rId25"/>
    <p:sldLayoutId id="2147483698" r:id="rId26"/>
  </p:sldLayoutIdLst>
  <p:hf hdr="0" dt="0"/>
  <p:txStyles>
    <p:titleStyle>
      <a:lvl1pPr algn="l" defTabSz="914400" rtl="0" eaLnBrk="1" latinLnBrk="0" hangingPunct="1">
        <a:lnSpc>
          <a:spcPct val="90000"/>
        </a:lnSpc>
        <a:spcBef>
          <a:spcPct val="0"/>
        </a:spcBef>
        <a:buNone/>
        <a:defRPr sz="4000" b="1" kern="1200">
          <a:solidFill>
            <a:srgbClr val="B7B09C"/>
          </a:solidFill>
          <a:latin typeface="+mj-lt"/>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0" orient="horz" pos="72">
          <p15:clr>
            <a:srgbClr val="F26B43"/>
          </p15:clr>
        </p15:guide>
        <p15:guide id="11" orient="horz" pos="4248">
          <p15:clr>
            <a:srgbClr val="F26B43"/>
          </p15:clr>
        </p15:guide>
        <p15:guide id="12" pos="72">
          <p15:clr>
            <a:srgbClr val="F26B43"/>
          </p15:clr>
        </p15:guide>
        <p15:guide id="13" pos="7608">
          <p15:clr>
            <a:srgbClr val="F26B43"/>
          </p15:clr>
        </p15:guide>
        <p15:guide id="15" orient="horz" pos="3648">
          <p15:clr>
            <a:srgbClr val="F26B43"/>
          </p15:clr>
        </p15:guide>
        <p15:guide id="19" orient="horz" pos="2160">
          <p15:clr>
            <a:srgbClr val="F26B43"/>
          </p15:clr>
        </p15:guide>
        <p15:guide id="21" pos="3840">
          <p15:clr>
            <a:srgbClr val="F26B43"/>
          </p15:clr>
        </p15:guide>
        <p15:guide id="22" orient="horz" pos="2304">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xmlns="" id="{6C3CDBDC-C2F6-4CBB-8A2A-1FE18D18CEAE}"/>
              </a:ext>
            </a:extLst>
          </p:cNvPr>
          <p:cNvSpPr/>
          <p:nvPr userDrawn="1"/>
        </p:nvSpPr>
        <p:spPr>
          <a:xfrm>
            <a:off x="0" y="5943600"/>
            <a:ext cx="12192000" cy="914400"/>
          </a:xfrm>
          <a:prstGeom prst="rect">
            <a:avLst/>
          </a:prstGeom>
          <a:solidFill>
            <a:srgbClr val="B7B09C">
              <a:alpha val="50196"/>
            </a:srgb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xmlns="" id="{53CA2C76-7C22-478F-8C60-B045B81E3397}"/>
              </a:ext>
            </a:extLst>
          </p:cNvPr>
          <p:cNvSpPr>
            <a:spLocks noGrp="1"/>
          </p:cNvSpPr>
          <p:nvPr>
            <p:ph type="body" idx="1"/>
          </p:nvPr>
        </p:nvSpPr>
        <p:spPr>
          <a:xfrm>
            <a:off x="838200" y="1497011"/>
            <a:ext cx="10515600" cy="429419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Placeholder 1">
            <a:extLst>
              <a:ext uri="{FF2B5EF4-FFF2-40B4-BE49-F238E27FC236}">
                <a16:creationId xmlns:a16="http://schemas.microsoft.com/office/drawing/2014/main" xmlns="" id="{4AE1909E-E193-4A1E-8592-B70F4F308FFA}"/>
              </a:ext>
            </a:extLst>
          </p:cNvPr>
          <p:cNvSpPr>
            <a:spLocks noGrp="1"/>
          </p:cNvSpPr>
          <p:nvPr>
            <p:ph type="title"/>
          </p:nvPr>
        </p:nvSpPr>
        <p:spPr>
          <a:xfrm>
            <a:off x="838200" y="365126"/>
            <a:ext cx="10515600" cy="996950"/>
          </a:xfrm>
          <a:prstGeom prst="rect">
            <a:avLst/>
          </a:prstGeom>
        </p:spPr>
        <p:txBody>
          <a:bodyPr vert="horz" lIns="91440" tIns="45720" rIns="91440" bIns="45720" rtlCol="0" anchor="b">
            <a:normAutofit/>
          </a:bodyPr>
          <a:lstStyle/>
          <a:p>
            <a:r>
              <a:rPr lang="en-US"/>
              <a:t>Click to edit Master title style</a:t>
            </a:r>
          </a:p>
        </p:txBody>
      </p:sp>
      <p:pic>
        <p:nvPicPr>
          <p:cNvPr id="9" name="Picture 8">
            <a:extLst>
              <a:ext uri="{FF2B5EF4-FFF2-40B4-BE49-F238E27FC236}">
                <a16:creationId xmlns:a16="http://schemas.microsoft.com/office/drawing/2014/main" xmlns="" id="{9DE7E104-C647-4D90-BEBC-E4EFF847DEBF}"/>
              </a:ext>
            </a:extLst>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9204139" y="6153076"/>
            <a:ext cx="2149661" cy="495448"/>
          </a:xfrm>
          <a:prstGeom prst="rect">
            <a:avLst/>
          </a:prstGeom>
        </p:spPr>
      </p:pic>
      <p:sp>
        <p:nvSpPr>
          <p:cNvPr id="19" name="Footer Placeholder 4">
            <a:extLst>
              <a:ext uri="{FF2B5EF4-FFF2-40B4-BE49-F238E27FC236}">
                <a16:creationId xmlns:a16="http://schemas.microsoft.com/office/drawing/2014/main" xmlns="" id="{570C9E5D-3D11-4CEA-B225-546A0FD9A470}"/>
              </a:ext>
            </a:extLst>
          </p:cNvPr>
          <p:cNvSpPr>
            <a:spLocks noGrp="1"/>
          </p:cNvSpPr>
          <p:nvPr>
            <p:ph type="ftr" sz="quarter" idx="3"/>
          </p:nvPr>
        </p:nvSpPr>
        <p:spPr>
          <a:xfrm>
            <a:off x="8077200" y="5578475"/>
            <a:ext cx="4114800"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pPr algn="r"/>
            <a:endParaRPr lang="en-US"/>
          </a:p>
        </p:txBody>
      </p:sp>
      <p:sp>
        <p:nvSpPr>
          <p:cNvPr id="20" name="Slide Number Placeholder 5">
            <a:extLst>
              <a:ext uri="{FF2B5EF4-FFF2-40B4-BE49-F238E27FC236}">
                <a16:creationId xmlns:a16="http://schemas.microsoft.com/office/drawing/2014/main" xmlns="" id="{71ED141F-7A10-4EAF-AA91-0BACA62E5D08}"/>
              </a:ext>
            </a:extLst>
          </p:cNvPr>
          <p:cNvSpPr>
            <a:spLocks noGrp="1"/>
          </p:cNvSpPr>
          <p:nvPr>
            <p:ph type="sldNum" sz="quarter" idx="4"/>
          </p:nvPr>
        </p:nvSpPr>
        <p:spPr>
          <a:xfrm>
            <a:off x="11574780" y="6218238"/>
            <a:ext cx="502920"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
        <p:nvSpPr>
          <p:cNvPr id="5" name="TextBox 4">
            <a:extLst>
              <a:ext uri="{FF2B5EF4-FFF2-40B4-BE49-F238E27FC236}">
                <a16:creationId xmlns:a16="http://schemas.microsoft.com/office/drawing/2014/main" xmlns="" id="{3F13DF6F-8EBC-44DB-834C-7F7182F04FEB}"/>
              </a:ext>
            </a:extLst>
          </p:cNvPr>
          <p:cNvSpPr txBox="1"/>
          <p:nvPr/>
        </p:nvSpPr>
        <p:spPr>
          <a:xfrm>
            <a:off x="114300" y="6246912"/>
            <a:ext cx="3278462" cy="307777"/>
          </a:xfrm>
          <a:prstGeom prst="rect">
            <a:avLst/>
          </a:prstGeom>
          <a:noFill/>
        </p:spPr>
        <p:txBody>
          <a:bodyPr wrap="none" rtlCol="0">
            <a:spAutoFit/>
          </a:bodyPr>
          <a:lstStyle/>
          <a:p>
            <a:r>
              <a:rPr lang="en-US" sz="1400">
                <a:latin typeface="Arial" panose="020B0604020202020204" pitchFamily="34" charset="0"/>
                <a:cs typeface="Arial" panose="020B0604020202020204" pitchFamily="34" charset="0"/>
              </a:rPr>
              <a:t>Department of Mechanical Engineering</a:t>
            </a:r>
          </a:p>
        </p:txBody>
      </p:sp>
    </p:spTree>
    <p:extLst>
      <p:ext uri="{BB962C8B-B14F-4D97-AF65-F5344CB8AC3E}">
        <p14:creationId xmlns:p14="http://schemas.microsoft.com/office/powerpoint/2010/main" val="1537766050"/>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 id="2147483712" r:id="rId13"/>
    <p:sldLayoutId id="2147483713" r:id="rId14"/>
    <p:sldLayoutId id="2147483714" r:id="rId15"/>
    <p:sldLayoutId id="2147483715" r:id="rId16"/>
    <p:sldLayoutId id="2147483716" r:id="rId17"/>
    <p:sldLayoutId id="2147483717" r:id="rId18"/>
    <p:sldLayoutId id="2147483718" r:id="rId19"/>
    <p:sldLayoutId id="2147483719" r:id="rId20"/>
    <p:sldLayoutId id="2147483720" r:id="rId21"/>
    <p:sldLayoutId id="2147483721" r:id="rId22"/>
    <p:sldLayoutId id="2147483722" r:id="rId23"/>
    <p:sldLayoutId id="2147483723" r:id="rId24"/>
    <p:sldLayoutId id="2147483724" r:id="rId25"/>
    <p:sldLayoutId id="2147483725" r:id="rId26"/>
  </p:sldLayoutIdLst>
  <p:hf hdr="0" dt="0"/>
  <p:txStyles>
    <p:titleStyle>
      <a:lvl1pPr algn="l" defTabSz="914400" rtl="0" eaLnBrk="1" latinLnBrk="0" hangingPunct="1">
        <a:lnSpc>
          <a:spcPct val="90000"/>
        </a:lnSpc>
        <a:spcBef>
          <a:spcPct val="0"/>
        </a:spcBef>
        <a:buNone/>
        <a:defRPr sz="4000" b="1" kern="1200">
          <a:solidFill>
            <a:srgbClr val="B7B09C"/>
          </a:solidFill>
          <a:latin typeface="+mj-lt"/>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0" orient="horz" pos="72">
          <p15:clr>
            <a:srgbClr val="F26B43"/>
          </p15:clr>
        </p15:guide>
        <p15:guide id="11" orient="horz" pos="4248">
          <p15:clr>
            <a:srgbClr val="F26B43"/>
          </p15:clr>
        </p15:guide>
        <p15:guide id="12" pos="72">
          <p15:clr>
            <a:srgbClr val="F26B43"/>
          </p15:clr>
        </p15:guide>
        <p15:guide id="13" pos="7608">
          <p15:clr>
            <a:srgbClr val="F26B43"/>
          </p15:clr>
        </p15:guide>
        <p15:guide id="15" orient="horz" pos="3648">
          <p15:clr>
            <a:srgbClr val="F26B43"/>
          </p15:clr>
        </p15:guide>
        <p15:guide id="19" orient="horz" pos="2160">
          <p15:clr>
            <a:srgbClr val="F26B43"/>
          </p15:clr>
        </p15:guide>
        <p15:guide id="21" pos="3840">
          <p15:clr>
            <a:srgbClr val="F26B43"/>
          </p15:clr>
        </p15:guide>
        <p15:guide id="22" orient="horz" pos="2304">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46.svg"/><Relationship Id="rId5" Type="http://schemas.openxmlformats.org/officeDocument/2006/relationships/image" Target="../media/image29.png"/><Relationship Id="rId1" Type="http://schemas.openxmlformats.org/officeDocument/2006/relationships/slideLayout" Target="../slideLayouts/slideLayout28.xml"/><Relationship Id="rId2" Type="http://schemas.openxmlformats.org/officeDocument/2006/relationships/notesSlide" Target="../notesSlides/notesSlide8.xml"/></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46.svg"/><Relationship Id="rId5" Type="http://schemas.openxmlformats.org/officeDocument/2006/relationships/image" Target="../media/image31.png"/><Relationship Id="rId6" Type="http://schemas.openxmlformats.org/officeDocument/2006/relationships/image" Target="../media/image48.svg"/><Relationship Id="rId7" Type="http://schemas.openxmlformats.org/officeDocument/2006/relationships/image" Target="../media/image29.png"/><Relationship Id="rId1" Type="http://schemas.openxmlformats.org/officeDocument/2006/relationships/slideLayout" Target="../slideLayouts/slideLayout28.xml"/><Relationship Id="rId2" Type="http://schemas.openxmlformats.org/officeDocument/2006/relationships/notesSlide" Target="../notesSlides/notesSlide9.xml"/></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46.svg"/><Relationship Id="rId5" Type="http://schemas.openxmlformats.org/officeDocument/2006/relationships/image" Target="../media/image31.png"/><Relationship Id="rId6" Type="http://schemas.openxmlformats.org/officeDocument/2006/relationships/image" Target="../media/image48.svg"/><Relationship Id="rId7" Type="http://schemas.openxmlformats.org/officeDocument/2006/relationships/image" Target="../media/image29.png"/><Relationship Id="rId1" Type="http://schemas.openxmlformats.org/officeDocument/2006/relationships/slideLayout" Target="../slideLayouts/slideLayout28.xml"/><Relationship Id="rId2" Type="http://schemas.openxmlformats.org/officeDocument/2006/relationships/notesSlide" Target="../notesSlides/notesSlide10.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11.xml"/><Relationship Id="rId3" Type="http://schemas.openxmlformats.org/officeDocument/2006/relationships/image" Target="../media/image3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12.xml"/><Relationship Id="rId3" Type="http://schemas.openxmlformats.org/officeDocument/2006/relationships/image" Target="../media/image3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13.xml"/><Relationship Id="rId3" Type="http://schemas.openxmlformats.org/officeDocument/2006/relationships/image" Target="../media/image32.png"/></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33.png"/><Relationship Id="rId5" Type="http://schemas.openxmlformats.org/officeDocument/2006/relationships/image" Target="../media/image51.svg"/><Relationship Id="rId1" Type="http://schemas.openxmlformats.org/officeDocument/2006/relationships/slideLayout" Target="../slideLayouts/slideLayout28.xml"/><Relationship Id="rId2" Type="http://schemas.openxmlformats.org/officeDocument/2006/relationships/notesSlide" Target="../notesSlides/notesSlide14.xml"/></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33.png"/><Relationship Id="rId5" Type="http://schemas.openxmlformats.org/officeDocument/2006/relationships/image" Target="../media/image51.svg"/><Relationship Id="rId1" Type="http://schemas.openxmlformats.org/officeDocument/2006/relationships/slideLayout" Target="../slideLayouts/slideLayout28.xml"/><Relationship Id="rId2" Type="http://schemas.openxmlformats.org/officeDocument/2006/relationships/notesSlide" Target="../notesSlides/notesSlide15.xml"/></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33.png"/><Relationship Id="rId5" Type="http://schemas.openxmlformats.org/officeDocument/2006/relationships/image" Target="../media/image51.svg"/><Relationship Id="rId1" Type="http://schemas.openxmlformats.org/officeDocument/2006/relationships/slideLayout" Target="../slideLayouts/slideLayout28.xml"/><Relationship Id="rId2" Type="http://schemas.openxmlformats.org/officeDocument/2006/relationships/notesSlide" Target="../notesSlides/notesSlide16.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image" Target="../media/image3.jpeg"/><Relationship Id="rId5" Type="http://schemas.openxmlformats.org/officeDocument/2006/relationships/image" Target="../media/image4.jpeg"/><Relationship Id="rId6" Type="http://schemas.openxmlformats.org/officeDocument/2006/relationships/image" Target="../media/image5.png"/><Relationship Id="rId1" Type="http://schemas.openxmlformats.org/officeDocument/2006/relationships/slideLayout" Target="../slideLayouts/slideLayout11.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33.png"/><Relationship Id="rId5" Type="http://schemas.openxmlformats.org/officeDocument/2006/relationships/image" Target="../media/image51.svg"/><Relationship Id="rId1" Type="http://schemas.openxmlformats.org/officeDocument/2006/relationships/slideLayout" Target="../slideLayouts/slideLayout28.xml"/><Relationship Id="rId2" Type="http://schemas.openxmlformats.org/officeDocument/2006/relationships/notesSlide" Target="../notesSlides/notesSlide17.xml"/></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33.png"/><Relationship Id="rId5" Type="http://schemas.openxmlformats.org/officeDocument/2006/relationships/image" Target="../media/image51.svg"/><Relationship Id="rId1" Type="http://schemas.openxmlformats.org/officeDocument/2006/relationships/slideLayout" Target="../slideLayouts/slideLayout28.xml"/><Relationship Id="rId2" Type="http://schemas.openxmlformats.org/officeDocument/2006/relationships/notesSlide" Target="../notesSlides/notesSlide18.xml"/></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33.png"/><Relationship Id="rId5" Type="http://schemas.openxmlformats.org/officeDocument/2006/relationships/image" Target="../media/image51.svg"/><Relationship Id="rId1" Type="http://schemas.openxmlformats.org/officeDocument/2006/relationships/slideLayout" Target="../slideLayouts/slideLayout28.xml"/><Relationship Id="rId2" Type="http://schemas.openxmlformats.org/officeDocument/2006/relationships/notesSlide" Target="../notesSlides/notesSlide19.xml"/></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33.png"/><Relationship Id="rId5" Type="http://schemas.openxmlformats.org/officeDocument/2006/relationships/image" Target="../media/image51.svg"/><Relationship Id="rId1" Type="http://schemas.openxmlformats.org/officeDocument/2006/relationships/slideLayout" Target="../slideLayouts/slideLayout28.xml"/><Relationship Id="rId2" Type="http://schemas.openxmlformats.org/officeDocument/2006/relationships/notesSlide" Target="../notesSlides/notesSlide20.xml"/></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33.png"/><Relationship Id="rId5" Type="http://schemas.openxmlformats.org/officeDocument/2006/relationships/image" Target="../media/image51.svg"/><Relationship Id="rId1" Type="http://schemas.openxmlformats.org/officeDocument/2006/relationships/slideLayout" Target="../slideLayouts/slideLayout28.xml"/><Relationship Id="rId2" Type="http://schemas.openxmlformats.org/officeDocument/2006/relationships/notesSlide" Target="../notesSlides/notesSlide21.xml"/></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33.png"/><Relationship Id="rId5" Type="http://schemas.openxmlformats.org/officeDocument/2006/relationships/image" Target="../media/image51.svg"/><Relationship Id="rId1" Type="http://schemas.openxmlformats.org/officeDocument/2006/relationships/slideLayout" Target="../slideLayouts/slideLayout28.xml"/><Relationship Id="rId2" Type="http://schemas.openxmlformats.org/officeDocument/2006/relationships/notesSlide" Target="../notesSlides/notesSlide22.xml"/></Relationships>
</file>

<file path=ppt/slides/_rels/slide26.xml.rels><?xml version="1.0" encoding="UTF-8" standalone="yes"?>
<Relationships xmlns="http://schemas.openxmlformats.org/package/2006/relationships"><Relationship Id="rId3" Type="http://schemas.openxmlformats.org/officeDocument/2006/relationships/image" Target="../media/image34.jpeg"/><Relationship Id="rId4" Type="http://schemas.openxmlformats.org/officeDocument/2006/relationships/image" Target="../media/image35.jpeg"/><Relationship Id="rId5" Type="http://schemas.openxmlformats.org/officeDocument/2006/relationships/image" Target="../media/image36.jpeg"/><Relationship Id="rId1" Type="http://schemas.openxmlformats.org/officeDocument/2006/relationships/slideLayout" Target="../slideLayouts/slideLayout29.xml"/><Relationship Id="rId2" Type="http://schemas.openxmlformats.org/officeDocument/2006/relationships/notesSlide" Target="../notesSlides/notesSlide23.xml"/></Relationships>
</file>

<file path=ppt/slides/_rels/slide27.xml.rels><?xml version="1.0" encoding="UTF-8" standalone="yes"?>
<Relationships xmlns="http://schemas.openxmlformats.org/package/2006/relationships"><Relationship Id="rId3" Type="http://schemas.openxmlformats.org/officeDocument/2006/relationships/image" Target="../media/image37.png"/><Relationship Id="rId4" Type="http://schemas.openxmlformats.org/officeDocument/2006/relationships/image" Target="../media/image38.png"/><Relationship Id="rId5" Type="http://schemas.openxmlformats.org/officeDocument/2006/relationships/image" Target="../media/image39.png"/><Relationship Id="rId6" Type="http://schemas.openxmlformats.org/officeDocument/2006/relationships/diagramData" Target="../diagrams/data1.xml"/><Relationship Id="rId7" Type="http://schemas.openxmlformats.org/officeDocument/2006/relationships/diagramLayout" Target="../diagrams/layout1.xml"/><Relationship Id="rId8" Type="http://schemas.openxmlformats.org/officeDocument/2006/relationships/diagramQuickStyle" Target="../diagrams/quickStyle1.xml"/><Relationship Id="rId9" Type="http://schemas.openxmlformats.org/officeDocument/2006/relationships/diagramColors" Target="../diagrams/colors1.xml"/><Relationship Id="rId10" Type="http://schemas.microsoft.com/office/2007/relationships/diagramDrawing" Target="../diagrams/drawing1.xml"/><Relationship Id="rId1" Type="http://schemas.openxmlformats.org/officeDocument/2006/relationships/slideLayout" Target="../slideLayouts/slideLayout8.xml"/><Relationship Id="rId2" Type="http://schemas.openxmlformats.org/officeDocument/2006/relationships/notesSlide" Target="../notesSlides/notesSlide24.xml"/></Relationships>
</file>

<file path=ppt/slides/_rels/slide28.xml.rels><?xml version="1.0" encoding="UTF-8" standalone="yes"?>
<Relationships xmlns="http://schemas.openxmlformats.org/package/2006/relationships"><Relationship Id="rId3" Type="http://schemas.openxmlformats.org/officeDocument/2006/relationships/diagramData" Target="../diagrams/data2.xml"/><Relationship Id="rId4" Type="http://schemas.openxmlformats.org/officeDocument/2006/relationships/diagramLayout" Target="../diagrams/layout2.xml"/><Relationship Id="rId5" Type="http://schemas.openxmlformats.org/officeDocument/2006/relationships/diagramQuickStyle" Target="../diagrams/quickStyle2.xml"/><Relationship Id="rId6" Type="http://schemas.openxmlformats.org/officeDocument/2006/relationships/diagramColors" Target="../diagrams/colors2.xml"/><Relationship Id="rId7" Type="http://schemas.microsoft.com/office/2007/relationships/diagramDrawing" Target="../diagrams/drawing2.xml"/><Relationship Id="rId8" Type="http://schemas.openxmlformats.org/officeDocument/2006/relationships/image" Target="../media/image40.png"/><Relationship Id="rId1" Type="http://schemas.openxmlformats.org/officeDocument/2006/relationships/slideLayout" Target="../slideLayouts/slideLayout8.xml"/><Relationship Id="rId2" Type="http://schemas.openxmlformats.org/officeDocument/2006/relationships/notesSlide" Target="../notesSlides/notesSlide25.xml"/></Relationships>
</file>

<file path=ppt/slides/_rels/slide29.xml.rels><?xml version="1.0" encoding="UTF-8" standalone="yes"?>
<Relationships xmlns="http://schemas.openxmlformats.org/package/2006/relationships"><Relationship Id="rId3" Type="http://schemas.openxmlformats.org/officeDocument/2006/relationships/diagramData" Target="../diagrams/data3.xml"/><Relationship Id="rId4" Type="http://schemas.openxmlformats.org/officeDocument/2006/relationships/diagramLayout" Target="../diagrams/layout3.xml"/><Relationship Id="rId5" Type="http://schemas.openxmlformats.org/officeDocument/2006/relationships/diagramQuickStyle" Target="../diagrams/quickStyle3.xml"/><Relationship Id="rId6" Type="http://schemas.openxmlformats.org/officeDocument/2006/relationships/diagramColors" Target="../diagrams/colors3.xml"/><Relationship Id="rId7" Type="http://schemas.microsoft.com/office/2007/relationships/diagramDrawing" Target="../diagrams/drawing3.xml"/><Relationship Id="rId8" Type="http://schemas.openxmlformats.org/officeDocument/2006/relationships/image" Target="../media/image41.png"/><Relationship Id="rId9" Type="http://schemas.openxmlformats.org/officeDocument/2006/relationships/image" Target="../media/image42.png"/><Relationship Id="rId10" Type="http://schemas.openxmlformats.org/officeDocument/2006/relationships/image" Target="../media/image43.png"/><Relationship Id="rId1" Type="http://schemas.openxmlformats.org/officeDocument/2006/relationships/slideLayout" Target="../slideLayouts/slideLayout8.xml"/><Relationship Id="rId2" Type="http://schemas.openxmlformats.org/officeDocument/2006/relationships/notesSlide" Target="../notesSlides/notesSlide26.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4" Type="http://schemas.openxmlformats.org/officeDocument/2006/relationships/image" Target="../media/image7.png"/><Relationship Id="rId5" Type="http://schemas.openxmlformats.org/officeDocument/2006/relationships/image" Target="../media/image8.svg"/><Relationship Id="rId1" Type="http://schemas.openxmlformats.org/officeDocument/2006/relationships/slideLayout" Target="../slideLayouts/slideLayout11.xml"/><Relationship Id="rId2"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diagramData" Target="../diagrams/data4.xml"/><Relationship Id="rId4" Type="http://schemas.openxmlformats.org/officeDocument/2006/relationships/diagramLayout" Target="../diagrams/layout4.xml"/><Relationship Id="rId5" Type="http://schemas.openxmlformats.org/officeDocument/2006/relationships/diagramQuickStyle" Target="../diagrams/quickStyle4.xml"/><Relationship Id="rId6" Type="http://schemas.openxmlformats.org/officeDocument/2006/relationships/diagramColors" Target="../diagrams/colors4.xml"/><Relationship Id="rId7" Type="http://schemas.microsoft.com/office/2007/relationships/diagramDrawing" Target="../diagrams/drawing4.xml"/><Relationship Id="rId8" Type="http://schemas.openxmlformats.org/officeDocument/2006/relationships/image" Target="../media/image44.png"/><Relationship Id="rId9" Type="http://schemas.openxmlformats.org/officeDocument/2006/relationships/image" Target="../media/image45.png"/><Relationship Id="rId10" Type="http://schemas.openxmlformats.org/officeDocument/2006/relationships/image" Target="../media/image46.png"/><Relationship Id="rId1" Type="http://schemas.openxmlformats.org/officeDocument/2006/relationships/slideLayout" Target="../slideLayouts/slideLayout8.xml"/><Relationship Id="rId2" Type="http://schemas.openxmlformats.org/officeDocument/2006/relationships/notesSlide" Target="../notesSlides/notesSlide27.xml"/></Relationships>
</file>

<file path=ppt/slides/_rels/slide31.xml.rels><?xml version="1.0" encoding="UTF-8" standalone="yes"?>
<Relationships xmlns="http://schemas.openxmlformats.org/package/2006/relationships"><Relationship Id="rId3" Type="http://schemas.openxmlformats.org/officeDocument/2006/relationships/diagramData" Target="../diagrams/data5.xml"/><Relationship Id="rId4" Type="http://schemas.openxmlformats.org/officeDocument/2006/relationships/diagramLayout" Target="../diagrams/layout5.xml"/><Relationship Id="rId5" Type="http://schemas.openxmlformats.org/officeDocument/2006/relationships/diagramQuickStyle" Target="../diagrams/quickStyle5.xml"/><Relationship Id="rId6" Type="http://schemas.openxmlformats.org/officeDocument/2006/relationships/diagramColors" Target="../diagrams/colors5.xml"/><Relationship Id="rId7" Type="http://schemas.microsoft.com/office/2007/relationships/diagramDrawing" Target="../diagrams/drawing5.xml"/><Relationship Id="rId8" Type="http://schemas.openxmlformats.org/officeDocument/2006/relationships/image" Target="../media/image47.png"/><Relationship Id="rId9" Type="http://schemas.openxmlformats.org/officeDocument/2006/relationships/image" Target="../media/image48.png"/><Relationship Id="rId1" Type="http://schemas.openxmlformats.org/officeDocument/2006/relationships/slideLayout" Target="../slideLayouts/slideLayout8.xml"/><Relationship Id="rId2" Type="http://schemas.openxmlformats.org/officeDocument/2006/relationships/notesSlide" Target="../notesSlides/notesSlide28.xml"/></Relationships>
</file>

<file path=ppt/slides/_rels/slide32.xml.rels><?xml version="1.0" encoding="UTF-8" standalone="yes"?>
<Relationships xmlns="http://schemas.openxmlformats.org/package/2006/relationships"><Relationship Id="rId3" Type="http://schemas.openxmlformats.org/officeDocument/2006/relationships/diagramData" Target="../diagrams/data6.xml"/><Relationship Id="rId4" Type="http://schemas.openxmlformats.org/officeDocument/2006/relationships/diagramLayout" Target="../diagrams/layout6.xml"/><Relationship Id="rId5" Type="http://schemas.openxmlformats.org/officeDocument/2006/relationships/diagramQuickStyle" Target="../diagrams/quickStyle6.xml"/><Relationship Id="rId6" Type="http://schemas.openxmlformats.org/officeDocument/2006/relationships/diagramColors" Target="../diagrams/colors6.xml"/><Relationship Id="rId7" Type="http://schemas.microsoft.com/office/2007/relationships/diagramDrawing" Target="../diagrams/drawing6.xml"/><Relationship Id="rId8" Type="http://schemas.openxmlformats.org/officeDocument/2006/relationships/image" Target="../media/image49.png"/><Relationship Id="rId9" Type="http://schemas.openxmlformats.org/officeDocument/2006/relationships/image" Target="../media/image50.png"/><Relationship Id="rId10" Type="http://schemas.openxmlformats.org/officeDocument/2006/relationships/image" Target="../media/image51.png"/><Relationship Id="rId1" Type="http://schemas.openxmlformats.org/officeDocument/2006/relationships/slideLayout" Target="../slideLayouts/slideLayout8.xml"/><Relationship Id="rId2" Type="http://schemas.openxmlformats.org/officeDocument/2006/relationships/notesSlide" Target="../notesSlides/notesSlide29.xml"/></Relationships>
</file>

<file path=ppt/slides/_rels/slide33.xml.rels><?xml version="1.0" encoding="UTF-8" standalone="yes"?>
<Relationships xmlns="http://schemas.openxmlformats.org/package/2006/relationships"><Relationship Id="rId3" Type="http://schemas.openxmlformats.org/officeDocument/2006/relationships/diagramData" Target="../diagrams/data7.xml"/><Relationship Id="rId4" Type="http://schemas.openxmlformats.org/officeDocument/2006/relationships/diagramLayout" Target="../diagrams/layout7.xml"/><Relationship Id="rId5" Type="http://schemas.openxmlformats.org/officeDocument/2006/relationships/diagramQuickStyle" Target="../diagrams/quickStyle7.xml"/><Relationship Id="rId6" Type="http://schemas.openxmlformats.org/officeDocument/2006/relationships/diagramColors" Target="../diagrams/colors7.xml"/><Relationship Id="rId7" Type="http://schemas.microsoft.com/office/2007/relationships/diagramDrawing" Target="../diagrams/drawing7.xml"/><Relationship Id="rId1" Type="http://schemas.openxmlformats.org/officeDocument/2006/relationships/slideLayout" Target="../slideLayouts/slideLayout3.xml"/><Relationship Id="rId2" Type="http://schemas.openxmlformats.org/officeDocument/2006/relationships/image" Target="../media/image52.png"/></Relationships>
</file>

<file path=ppt/slides/_rels/slide34.xml.rels><?xml version="1.0" encoding="UTF-8" standalone="yes"?>
<Relationships xmlns="http://schemas.openxmlformats.org/package/2006/relationships"><Relationship Id="rId3" Type="http://schemas.openxmlformats.org/officeDocument/2006/relationships/image" Target="../media/image53.png"/><Relationship Id="rId4" Type="http://schemas.openxmlformats.org/officeDocument/2006/relationships/image" Target="../media/image54.png"/><Relationship Id="rId5" Type="http://schemas.openxmlformats.org/officeDocument/2006/relationships/image" Target="../media/image73.svg"/><Relationship Id="rId6" Type="http://schemas.openxmlformats.org/officeDocument/2006/relationships/image" Target="../media/image55.png"/><Relationship Id="rId7" Type="http://schemas.openxmlformats.org/officeDocument/2006/relationships/image" Target="../media/image75.svg"/><Relationship Id="rId1" Type="http://schemas.openxmlformats.org/officeDocument/2006/relationships/slideLayout" Target="../slideLayouts/slideLayout3.xml"/><Relationship Id="rId2" Type="http://schemas.openxmlformats.org/officeDocument/2006/relationships/notesSlide" Target="../notesSlides/notesSlide30.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 Id="rId3" Type="http://schemas.openxmlformats.org/officeDocument/2006/relationships/image" Target="../media/image56.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 Id="rId3" Type="http://schemas.openxmlformats.org/officeDocument/2006/relationships/image" Target="../media/image56.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 Id="rId3" Type="http://schemas.openxmlformats.org/officeDocument/2006/relationships/image" Target="../media/image57.png"/></Relationships>
</file>

<file path=ppt/slides/_rels/slide38.xml.rels><?xml version="1.0" encoding="UTF-8" standalone="yes"?>
<Relationships xmlns="http://schemas.openxmlformats.org/package/2006/relationships"><Relationship Id="rId3" Type="http://schemas.openxmlformats.org/officeDocument/2006/relationships/image" Target="../media/image58.png"/><Relationship Id="rId4" Type="http://schemas.openxmlformats.org/officeDocument/2006/relationships/image" Target="../media/image59.png"/><Relationship Id="rId1" Type="http://schemas.openxmlformats.org/officeDocument/2006/relationships/slideLayout" Target="../slideLayouts/slideLayout3.xml"/><Relationship Id="rId2" Type="http://schemas.openxmlformats.org/officeDocument/2006/relationships/notesSlide" Target="../notesSlides/notesSlide34.xml"/></Relationships>
</file>

<file path=ppt/slides/_rels/slide39.xml.rels><?xml version="1.0" encoding="UTF-8" standalone="yes"?>
<Relationships xmlns="http://schemas.openxmlformats.org/package/2006/relationships"><Relationship Id="rId3" Type="http://schemas.openxmlformats.org/officeDocument/2006/relationships/image" Target="../media/image60.png"/><Relationship Id="rId4" Type="http://schemas.openxmlformats.org/officeDocument/2006/relationships/diagramData" Target="../diagrams/data8.xml"/><Relationship Id="rId5" Type="http://schemas.openxmlformats.org/officeDocument/2006/relationships/diagramLayout" Target="../diagrams/layout8.xml"/><Relationship Id="rId6" Type="http://schemas.openxmlformats.org/officeDocument/2006/relationships/diagramQuickStyle" Target="../diagrams/quickStyle8.xml"/><Relationship Id="rId7" Type="http://schemas.openxmlformats.org/officeDocument/2006/relationships/diagramColors" Target="../diagrams/colors8.xml"/><Relationship Id="rId8" Type="http://schemas.microsoft.com/office/2007/relationships/diagramDrawing" Target="../diagrams/drawing8.xml"/><Relationship Id="rId1" Type="http://schemas.openxmlformats.org/officeDocument/2006/relationships/slideLayout" Target="../slideLayouts/slideLayout3.xml"/><Relationship Id="rId2" Type="http://schemas.openxmlformats.org/officeDocument/2006/relationships/notesSlide" Target="../notesSlides/notesSlide35.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png"/><Relationship Id="rId5" Type="http://schemas.openxmlformats.org/officeDocument/2006/relationships/image" Target="../media/image10.png"/><Relationship Id="rId6" Type="http://schemas.openxmlformats.org/officeDocument/2006/relationships/image" Target="../media/image11.png"/><Relationship Id="rId1" Type="http://schemas.openxmlformats.org/officeDocument/2006/relationships/slideLayout" Target="../slideLayouts/slideLayout10.xml"/><Relationship Id="rId2" Type="http://schemas.openxmlformats.org/officeDocument/2006/relationships/notesSlide" Target="../notesSlides/notesSlide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6.xml"/></Relationships>
</file>

<file path=ppt/slides/_rels/slide42.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61.png"/><Relationship Id="rId5" Type="http://schemas.openxmlformats.org/officeDocument/2006/relationships/image" Target="../media/image62.png"/><Relationship Id="rId6" Type="http://schemas.openxmlformats.org/officeDocument/2006/relationships/image" Target="../media/image63.png"/><Relationship Id="rId1" Type="http://schemas.openxmlformats.org/officeDocument/2006/relationships/slideLayout" Target="../slideLayouts/slideLayout29.xml"/><Relationship Id="rId2" Type="http://schemas.openxmlformats.org/officeDocument/2006/relationships/notesSlide" Target="../notesSlides/notesSlide3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46.xml.rels><?xml version="1.0" encoding="UTF-8" standalone="yes"?>
<Relationships xmlns="http://schemas.openxmlformats.org/package/2006/relationships"><Relationship Id="rId3" Type="http://schemas.openxmlformats.org/officeDocument/2006/relationships/image" Target="../media/image64.png"/><Relationship Id="rId4" Type="http://schemas.openxmlformats.org/officeDocument/2006/relationships/image" Target="../media/image85.svg"/><Relationship Id="rId5" Type="http://schemas.openxmlformats.org/officeDocument/2006/relationships/image" Target="../media/image65.png"/><Relationship Id="rId6" Type="http://schemas.openxmlformats.org/officeDocument/2006/relationships/image" Target="../media/image87.svg"/><Relationship Id="rId7" Type="http://schemas.openxmlformats.org/officeDocument/2006/relationships/image" Target="../media/image66.png"/><Relationship Id="rId8" Type="http://schemas.openxmlformats.org/officeDocument/2006/relationships/image" Target="../media/image89.svg"/><Relationship Id="rId1" Type="http://schemas.openxmlformats.org/officeDocument/2006/relationships/slideLayout" Target="../slideLayouts/slideLayout28.xml"/><Relationship Id="rId2" Type="http://schemas.openxmlformats.org/officeDocument/2006/relationships/notesSlide" Target="../notesSlides/notesSlide38.xml"/></Relationships>
</file>

<file path=ppt/slides/_rels/slide47.xml.rels><?xml version="1.0" encoding="UTF-8" standalone="yes"?>
<Relationships xmlns="http://schemas.openxmlformats.org/package/2006/relationships"><Relationship Id="rId11" Type="http://schemas.openxmlformats.org/officeDocument/2006/relationships/image" Target="../media/image71.png"/><Relationship Id="rId12" Type="http://schemas.openxmlformats.org/officeDocument/2006/relationships/image" Target="../media/image72.png"/><Relationship Id="rId13" Type="http://schemas.openxmlformats.org/officeDocument/2006/relationships/image" Target="../media/image98.svg"/><Relationship Id="rId14" Type="http://schemas.openxmlformats.org/officeDocument/2006/relationships/image" Target="../media/image73.png"/><Relationship Id="rId1" Type="http://schemas.openxmlformats.org/officeDocument/2006/relationships/slideLayout" Target="../slideLayouts/slideLayout28.xml"/><Relationship Id="rId2" Type="http://schemas.openxmlformats.org/officeDocument/2006/relationships/notesSlide" Target="../notesSlides/notesSlide39.xml"/><Relationship Id="rId3" Type="http://schemas.openxmlformats.org/officeDocument/2006/relationships/image" Target="../media/image67.png"/><Relationship Id="rId4" Type="http://schemas.openxmlformats.org/officeDocument/2006/relationships/image" Target="../media/image68.png"/><Relationship Id="rId5" Type="http://schemas.openxmlformats.org/officeDocument/2006/relationships/image" Target="../media/image92.svg"/><Relationship Id="rId6" Type="http://schemas.openxmlformats.org/officeDocument/2006/relationships/image" Target="../media/image30.png"/><Relationship Id="rId7" Type="http://schemas.openxmlformats.org/officeDocument/2006/relationships/image" Target="../media/image46.svg"/><Relationship Id="rId8" Type="http://schemas.openxmlformats.org/officeDocument/2006/relationships/image" Target="../media/image69.png"/><Relationship Id="rId9" Type="http://schemas.openxmlformats.org/officeDocument/2006/relationships/image" Target="../media/image94.svg"/><Relationship Id="rId10" Type="http://schemas.openxmlformats.org/officeDocument/2006/relationships/image" Target="../media/image70.png"/></Relationships>
</file>

<file path=ppt/slides/_rels/slide48.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image" Target="../media/image30.png"/><Relationship Id="rId5" Type="http://schemas.openxmlformats.org/officeDocument/2006/relationships/image" Target="../media/image46.svg"/><Relationship Id="rId1" Type="http://schemas.openxmlformats.org/officeDocument/2006/relationships/slideLayout" Target="../slideLayouts/slideLayout28.xml"/><Relationship Id="rId2" Type="http://schemas.openxmlformats.org/officeDocument/2006/relationships/notesSlide" Target="../notesSlides/notesSlide40.xml"/></Relationships>
</file>

<file path=ppt/slides/_rels/slide49.xml.rels><?xml version="1.0" encoding="UTF-8" standalone="yes"?>
<Relationships xmlns="http://schemas.openxmlformats.org/package/2006/relationships"><Relationship Id="rId3" Type="http://schemas.openxmlformats.org/officeDocument/2006/relationships/image" Target="../media/image74.png"/><Relationship Id="rId4" Type="http://schemas.openxmlformats.org/officeDocument/2006/relationships/image" Target="../media/image101.svg"/><Relationship Id="rId5" Type="http://schemas.openxmlformats.org/officeDocument/2006/relationships/image" Target="../media/image30.png"/><Relationship Id="rId6" Type="http://schemas.openxmlformats.org/officeDocument/2006/relationships/image" Target="../media/image46.svg"/><Relationship Id="rId7" Type="http://schemas.openxmlformats.org/officeDocument/2006/relationships/image" Target="../media/image75.jpeg"/><Relationship Id="rId1" Type="http://schemas.openxmlformats.org/officeDocument/2006/relationships/slideLayout" Target="../slideLayouts/slideLayout28.xml"/><Relationship Id="rId2" Type="http://schemas.openxmlformats.org/officeDocument/2006/relationships/image" Target="../media/image29.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4.svg"/><Relationship Id="rId5" Type="http://schemas.openxmlformats.org/officeDocument/2006/relationships/image" Target="../media/image13.png"/><Relationship Id="rId1" Type="http://schemas.openxmlformats.org/officeDocument/2006/relationships/slideLayout" Target="../slideLayouts/slideLayout29.xml"/><Relationship Id="rId2" Type="http://schemas.openxmlformats.org/officeDocument/2006/relationships/notesSlide" Target="../notesSlides/notesSlide4.xml"/></Relationships>
</file>

<file path=ppt/slides/_rels/slide50.xml.rels><?xml version="1.0" encoding="UTF-8" standalone="yes"?>
<Relationships xmlns="http://schemas.openxmlformats.org/package/2006/relationships"><Relationship Id="rId3" Type="http://schemas.openxmlformats.org/officeDocument/2006/relationships/image" Target="../media/image72.png"/><Relationship Id="rId4" Type="http://schemas.openxmlformats.org/officeDocument/2006/relationships/image" Target="../media/image98.svg"/><Relationship Id="rId5" Type="http://schemas.openxmlformats.org/officeDocument/2006/relationships/image" Target="../media/image70.png"/><Relationship Id="rId6" Type="http://schemas.openxmlformats.org/officeDocument/2006/relationships/image" Target="../media/image77.png"/><Relationship Id="rId7" Type="http://schemas.openxmlformats.org/officeDocument/2006/relationships/image" Target="../media/image78.png"/><Relationship Id="rId8" Type="http://schemas.openxmlformats.org/officeDocument/2006/relationships/image" Target="../media/image67.png"/><Relationship Id="rId1" Type="http://schemas.openxmlformats.org/officeDocument/2006/relationships/slideLayout" Target="../slideLayouts/slideLayout28.xml"/><Relationship Id="rId2" Type="http://schemas.openxmlformats.org/officeDocument/2006/relationships/image" Target="../media/image76.png"/></Relationships>
</file>

<file path=ppt/slides/_rels/slide51.xml.rels><?xml version="1.0" encoding="UTF-8" standalone="yes"?>
<Relationships xmlns="http://schemas.openxmlformats.org/package/2006/relationships"><Relationship Id="rId3" Type="http://schemas.openxmlformats.org/officeDocument/2006/relationships/image" Target="../media/image79.png"/><Relationship Id="rId4" Type="http://schemas.openxmlformats.org/officeDocument/2006/relationships/image" Target="../media/image107.svg"/><Relationship Id="rId5" Type="http://schemas.openxmlformats.org/officeDocument/2006/relationships/image" Target="../media/image80.png"/><Relationship Id="rId1" Type="http://schemas.openxmlformats.org/officeDocument/2006/relationships/slideLayout" Target="../slideLayouts/slideLayout29.xml"/><Relationship Id="rId2" Type="http://schemas.openxmlformats.org/officeDocument/2006/relationships/notesSlide" Target="../notesSlides/notesSlide41.xml"/></Relationships>
</file>

<file path=ppt/slides/_rels/slide52.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46.svg"/><Relationship Id="rId1" Type="http://schemas.openxmlformats.org/officeDocument/2006/relationships/slideLayout" Target="../slideLayouts/slideLayout28.xml"/><Relationship Id="rId2" Type="http://schemas.openxmlformats.org/officeDocument/2006/relationships/image" Target="../media/image81.jpeg"/></Relationships>
</file>

<file path=ppt/slides/_rels/slide53.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image" Target="../media/image30.png"/><Relationship Id="rId5" Type="http://schemas.openxmlformats.org/officeDocument/2006/relationships/image" Target="../media/image46.svg"/><Relationship Id="rId1" Type="http://schemas.openxmlformats.org/officeDocument/2006/relationships/slideLayout" Target="../slideLayouts/slideLayout29.xml"/><Relationship Id="rId2" Type="http://schemas.openxmlformats.org/officeDocument/2006/relationships/notesSlide" Target="../notesSlides/notesSlide4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43.xml"/><Relationship Id="rId3" Type="http://schemas.openxmlformats.org/officeDocument/2006/relationships/image" Target="../media/image82.png"/></Relationships>
</file>

<file path=ppt/slides/_rels/slide59.xml.rels><?xml version="1.0" encoding="UTF-8" standalone="yes"?>
<Relationships xmlns="http://schemas.openxmlformats.org/package/2006/relationships"><Relationship Id="rId3" Type="http://schemas.openxmlformats.org/officeDocument/2006/relationships/diagramLayout" Target="../diagrams/layout9.xml"/><Relationship Id="rId4" Type="http://schemas.openxmlformats.org/officeDocument/2006/relationships/diagramQuickStyle" Target="../diagrams/quickStyle9.xml"/><Relationship Id="rId5" Type="http://schemas.openxmlformats.org/officeDocument/2006/relationships/diagramColors" Target="../diagrams/colors9.xml"/><Relationship Id="rId6" Type="http://schemas.microsoft.com/office/2007/relationships/diagramDrawing" Target="../diagrams/drawing9.xml"/><Relationship Id="rId1" Type="http://schemas.openxmlformats.org/officeDocument/2006/relationships/slideLayout" Target="../slideLayouts/slideLayout28.xml"/><Relationship Id="rId2" Type="http://schemas.openxmlformats.org/officeDocument/2006/relationships/diagramData" Target="../diagrams/data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4.png"/></Relationships>
</file>

<file path=ppt/slides/_rels/slide60.xml.rels><?xml version="1.0" encoding="UTF-8" standalone="yes"?>
<Relationships xmlns="http://schemas.openxmlformats.org/package/2006/relationships"><Relationship Id="rId3" Type="http://schemas.openxmlformats.org/officeDocument/2006/relationships/diagramLayout" Target="../diagrams/layout10.xml"/><Relationship Id="rId4" Type="http://schemas.openxmlformats.org/officeDocument/2006/relationships/diagramQuickStyle" Target="../diagrams/quickStyle10.xml"/><Relationship Id="rId5" Type="http://schemas.openxmlformats.org/officeDocument/2006/relationships/diagramColors" Target="../diagrams/colors10.xml"/><Relationship Id="rId6" Type="http://schemas.microsoft.com/office/2007/relationships/diagramDrawing" Target="../diagrams/drawing10.xml"/><Relationship Id="rId1" Type="http://schemas.openxmlformats.org/officeDocument/2006/relationships/slideLayout" Target="../slideLayouts/slideLayout28.xml"/><Relationship Id="rId2" Type="http://schemas.openxmlformats.org/officeDocument/2006/relationships/diagramData" Target="../diagrams/data10.xml"/></Relationships>
</file>

<file path=ppt/slides/_rels/slide61.xml.rels><?xml version="1.0" encoding="UTF-8" standalone="yes"?>
<Relationships xmlns="http://schemas.openxmlformats.org/package/2006/relationships"><Relationship Id="rId3" Type="http://schemas.openxmlformats.org/officeDocument/2006/relationships/diagramLayout" Target="../diagrams/layout11.xml"/><Relationship Id="rId4" Type="http://schemas.openxmlformats.org/officeDocument/2006/relationships/diagramQuickStyle" Target="../diagrams/quickStyle11.xml"/><Relationship Id="rId5" Type="http://schemas.openxmlformats.org/officeDocument/2006/relationships/diagramColors" Target="../diagrams/colors11.xml"/><Relationship Id="rId6" Type="http://schemas.microsoft.com/office/2007/relationships/diagramDrawing" Target="../diagrams/drawing11.xml"/><Relationship Id="rId1" Type="http://schemas.openxmlformats.org/officeDocument/2006/relationships/slideLayout" Target="../slideLayouts/slideLayout28.xml"/><Relationship Id="rId2" Type="http://schemas.openxmlformats.org/officeDocument/2006/relationships/diagramData" Target="../diagrams/data11.xml"/></Relationships>
</file>

<file path=ppt/slides/_rels/slide62.xml.rels><?xml version="1.0" encoding="UTF-8" standalone="yes"?>
<Relationships xmlns="http://schemas.openxmlformats.org/package/2006/relationships"><Relationship Id="rId3" Type="http://schemas.openxmlformats.org/officeDocument/2006/relationships/diagramLayout" Target="../diagrams/layout12.xml"/><Relationship Id="rId4" Type="http://schemas.openxmlformats.org/officeDocument/2006/relationships/diagramQuickStyle" Target="../diagrams/quickStyle12.xml"/><Relationship Id="rId5" Type="http://schemas.openxmlformats.org/officeDocument/2006/relationships/diagramColors" Target="../diagrams/colors12.xml"/><Relationship Id="rId6" Type="http://schemas.microsoft.com/office/2007/relationships/diagramDrawing" Target="../diagrams/drawing12.xml"/><Relationship Id="rId1" Type="http://schemas.openxmlformats.org/officeDocument/2006/relationships/slideLayout" Target="../slideLayouts/slideLayout28.xml"/><Relationship Id="rId2" Type="http://schemas.openxmlformats.org/officeDocument/2006/relationships/diagramData" Target="../diagrams/data1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image" Target="../media/image83.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image" Target="../media/image84.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image" Target="../media/image85.png"/></Relationships>
</file>

<file path=ppt/slides/_rels/slide7.xml.rels><?xml version="1.0" encoding="UTF-8" standalone="yes"?>
<Relationships xmlns="http://schemas.openxmlformats.org/package/2006/relationships"><Relationship Id="rId9" Type="http://schemas.openxmlformats.org/officeDocument/2006/relationships/image" Target="../media/image18.png"/><Relationship Id="rId20" Type="http://schemas.openxmlformats.org/officeDocument/2006/relationships/image" Target="../media/image33.svg"/><Relationship Id="rId10" Type="http://schemas.openxmlformats.org/officeDocument/2006/relationships/image" Target="../media/image24.svg"/><Relationship Id="rId11" Type="http://schemas.openxmlformats.org/officeDocument/2006/relationships/image" Target="../media/image19.png"/><Relationship Id="rId12" Type="http://schemas.openxmlformats.org/officeDocument/2006/relationships/image" Target="../media/image26.svg"/><Relationship Id="rId13" Type="http://schemas.openxmlformats.org/officeDocument/2006/relationships/image" Target="../media/image20.png"/><Relationship Id="rId14" Type="http://schemas.openxmlformats.org/officeDocument/2006/relationships/image" Target="../media/image28.svg"/><Relationship Id="rId15" Type="http://schemas.openxmlformats.org/officeDocument/2006/relationships/image" Target="../media/image21.png"/><Relationship Id="rId16" Type="http://schemas.openxmlformats.org/officeDocument/2006/relationships/image" Target="../media/image30.svg"/><Relationship Id="rId17" Type="http://schemas.openxmlformats.org/officeDocument/2006/relationships/image" Target="../media/image22.png"/><Relationship Id="rId18" Type="http://schemas.microsoft.com/office/2007/relationships/hdphoto" Target="../media/hdphoto2.wdp"/><Relationship Id="rId19" Type="http://schemas.openxmlformats.org/officeDocument/2006/relationships/image" Target="../media/image23.png"/><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5.png"/><Relationship Id="rId4" Type="http://schemas.openxmlformats.org/officeDocument/2006/relationships/image" Target="../media/image18.svg"/><Relationship Id="rId5" Type="http://schemas.openxmlformats.org/officeDocument/2006/relationships/image" Target="../media/image16.png"/><Relationship Id="rId6" Type="http://schemas.openxmlformats.org/officeDocument/2006/relationships/image" Target="../media/image20.svg"/><Relationship Id="rId7" Type="http://schemas.openxmlformats.org/officeDocument/2006/relationships/image" Target="../media/image17.png"/><Relationship Id="rId8" Type="http://schemas.openxmlformats.org/officeDocument/2006/relationships/image" Target="../media/image22.sv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image" Target="../media/image86.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image" Target="../media/image87.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image" Target="../media/image88.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image" Target="../media/image89.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image" Target="../media/image90.png"/></Relationships>
</file>

<file path=ppt/slides/_rels/slide75.xml.rels><?xml version="1.0" encoding="UTF-8" standalone="yes"?>
<Relationships xmlns="http://schemas.openxmlformats.org/package/2006/relationships"><Relationship Id="rId3" Type="http://schemas.openxmlformats.org/officeDocument/2006/relationships/image" Target="../media/image92.png"/><Relationship Id="rId4" Type="http://schemas.openxmlformats.org/officeDocument/2006/relationships/image" Target="../media/image93.png"/><Relationship Id="rId1" Type="http://schemas.openxmlformats.org/officeDocument/2006/relationships/slideLayout" Target="../slideLayouts/slideLayout28.xml"/><Relationship Id="rId2" Type="http://schemas.openxmlformats.org/officeDocument/2006/relationships/image" Target="../media/image91.png"/></Relationships>
</file>

<file path=ppt/slides/_rels/slide76.xml.rels><?xml version="1.0" encoding="UTF-8" standalone="yes"?>
<Relationships xmlns="http://schemas.openxmlformats.org/package/2006/relationships"><Relationship Id="rId3" Type="http://schemas.openxmlformats.org/officeDocument/2006/relationships/image" Target="../media/image95.png"/><Relationship Id="rId4" Type="http://schemas.openxmlformats.org/officeDocument/2006/relationships/image" Target="../media/image96.png"/><Relationship Id="rId1" Type="http://schemas.openxmlformats.org/officeDocument/2006/relationships/slideLayout" Target="../slideLayouts/slideLayout28.xml"/><Relationship Id="rId2" Type="http://schemas.openxmlformats.org/officeDocument/2006/relationships/image" Target="../media/image94.png"/></Relationships>
</file>

<file path=ppt/slides/_rels/slide77.xml.rels><?xml version="1.0" encoding="UTF-8" standalone="yes"?>
<Relationships xmlns="http://schemas.openxmlformats.org/package/2006/relationships"><Relationship Id="rId3" Type="http://schemas.openxmlformats.org/officeDocument/2006/relationships/image" Target="../media/image98.png"/><Relationship Id="rId4" Type="http://schemas.openxmlformats.org/officeDocument/2006/relationships/image" Target="../media/image99.png"/><Relationship Id="rId1" Type="http://schemas.openxmlformats.org/officeDocument/2006/relationships/slideLayout" Target="../slideLayouts/slideLayout28.xml"/><Relationship Id="rId2" Type="http://schemas.openxmlformats.org/officeDocument/2006/relationships/image" Target="../media/image97.png"/></Relationships>
</file>

<file path=ppt/slides/_rels/slide78.xml.rels><?xml version="1.0" encoding="UTF-8" standalone="yes"?>
<Relationships xmlns="http://schemas.openxmlformats.org/package/2006/relationships"><Relationship Id="rId3" Type="http://schemas.openxmlformats.org/officeDocument/2006/relationships/image" Target="../media/image101.png"/><Relationship Id="rId4" Type="http://schemas.openxmlformats.org/officeDocument/2006/relationships/image" Target="../media/image102.png"/><Relationship Id="rId1" Type="http://schemas.openxmlformats.org/officeDocument/2006/relationships/slideLayout" Target="../slideLayouts/slideLayout28.xml"/><Relationship Id="rId2" Type="http://schemas.openxmlformats.org/officeDocument/2006/relationships/image" Target="../media/image100.png"/></Relationships>
</file>

<file path=ppt/slides/_rels/slide79.xml.rels><?xml version="1.0" encoding="UTF-8" standalone="yes"?>
<Relationships xmlns="http://schemas.openxmlformats.org/package/2006/relationships"><Relationship Id="rId3" Type="http://schemas.openxmlformats.org/officeDocument/2006/relationships/image" Target="../media/image104.png"/><Relationship Id="rId4" Type="http://schemas.openxmlformats.org/officeDocument/2006/relationships/image" Target="../media/image105.png"/><Relationship Id="rId1" Type="http://schemas.openxmlformats.org/officeDocument/2006/relationships/slideLayout" Target="../slideLayouts/slideLayout28.xml"/><Relationship Id="rId2" Type="http://schemas.openxmlformats.org/officeDocument/2006/relationships/image" Target="../media/image103.png"/></Relationships>
</file>

<file path=ppt/slides/_rels/slide8.xml.rels><?xml version="1.0" encoding="UTF-8" standalone="yes"?>
<Relationships xmlns="http://schemas.openxmlformats.org/package/2006/relationships"><Relationship Id="rId11" Type="http://schemas.openxmlformats.org/officeDocument/2006/relationships/image" Target="../media/image28.png"/><Relationship Id="rId12" Type="http://schemas.openxmlformats.org/officeDocument/2006/relationships/image" Target="../media/image43.svg"/><Relationship Id="rId1" Type="http://schemas.openxmlformats.org/officeDocument/2006/relationships/slideLayout" Target="../slideLayouts/slideLayout28.xml"/><Relationship Id="rId2" Type="http://schemas.openxmlformats.org/officeDocument/2006/relationships/notesSlide" Target="../notesSlides/notesSlide6.xml"/><Relationship Id="rId3" Type="http://schemas.openxmlformats.org/officeDocument/2006/relationships/image" Target="../media/image24.png"/><Relationship Id="rId4" Type="http://schemas.openxmlformats.org/officeDocument/2006/relationships/image" Target="../media/image35.svg"/><Relationship Id="rId5" Type="http://schemas.openxmlformats.org/officeDocument/2006/relationships/image" Target="../media/image25.png"/><Relationship Id="rId6" Type="http://schemas.openxmlformats.org/officeDocument/2006/relationships/image" Target="../media/image37.svg"/><Relationship Id="rId7" Type="http://schemas.openxmlformats.org/officeDocument/2006/relationships/image" Target="../media/image26.png"/><Relationship Id="rId8" Type="http://schemas.openxmlformats.org/officeDocument/2006/relationships/image" Target="../media/image39.svg"/><Relationship Id="rId9" Type="http://schemas.openxmlformats.org/officeDocument/2006/relationships/image" Target="../media/image27.png"/><Relationship Id="rId10" Type="http://schemas.openxmlformats.org/officeDocument/2006/relationships/image" Target="../media/image41.svg"/></Relationships>
</file>

<file path=ppt/slides/_rels/slide80.xml.rels><?xml version="1.0" encoding="UTF-8" standalone="yes"?>
<Relationships xmlns="http://schemas.openxmlformats.org/package/2006/relationships"><Relationship Id="rId3" Type="http://schemas.openxmlformats.org/officeDocument/2006/relationships/image" Target="../media/image107.png"/><Relationship Id="rId4" Type="http://schemas.openxmlformats.org/officeDocument/2006/relationships/image" Target="../media/image108.png"/><Relationship Id="rId1" Type="http://schemas.openxmlformats.org/officeDocument/2006/relationships/slideLayout" Target="../slideLayouts/slideLayout28.xml"/><Relationship Id="rId2" Type="http://schemas.openxmlformats.org/officeDocument/2006/relationships/image" Target="../media/image106.png"/></Relationships>
</file>

<file path=ppt/slides/_rels/slide81.xml.rels><?xml version="1.0" encoding="UTF-8" standalone="yes"?>
<Relationships xmlns="http://schemas.openxmlformats.org/package/2006/relationships"><Relationship Id="rId3" Type="http://schemas.openxmlformats.org/officeDocument/2006/relationships/image" Target="../media/image110.png"/><Relationship Id="rId4" Type="http://schemas.openxmlformats.org/officeDocument/2006/relationships/image" Target="../media/image111.png"/><Relationship Id="rId1" Type="http://schemas.openxmlformats.org/officeDocument/2006/relationships/slideLayout" Target="../slideLayouts/slideLayout28.xml"/><Relationship Id="rId2" Type="http://schemas.openxmlformats.org/officeDocument/2006/relationships/image" Target="../media/image109.png"/></Relationships>
</file>

<file path=ppt/slides/_rels/slide82.xml.rels><?xml version="1.0" encoding="UTF-8" standalone="yes"?>
<Relationships xmlns="http://schemas.openxmlformats.org/package/2006/relationships"><Relationship Id="rId3" Type="http://schemas.openxmlformats.org/officeDocument/2006/relationships/image" Target="../media/image112.png"/><Relationship Id="rId4" Type="http://schemas.openxmlformats.org/officeDocument/2006/relationships/image" Target="../media/image113.png"/><Relationship Id="rId5" Type="http://schemas.openxmlformats.org/officeDocument/2006/relationships/image" Target="../media/image114.png"/><Relationship Id="rId1" Type="http://schemas.openxmlformats.org/officeDocument/2006/relationships/slideLayout" Target="../slideLayouts/slideLayout28.xml"/><Relationship Id="rId2" Type="http://schemas.openxmlformats.org/officeDocument/2006/relationships/notesSlide" Target="../notesSlides/notesSlide44.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image" Target="../media/image115.png"/><Relationship Id="rId3" Type="http://schemas.openxmlformats.org/officeDocument/2006/relationships/image" Target="../media/image116.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image" Target="../media/image117.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image" Target="../media/image118.png"/></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image" Target="../media/image30.png"/><Relationship Id="rId5" Type="http://schemas.openxmlformats.org/officeDocument/2006/relationships/image" Target="../media/image46.svg"/><Relationship Id="rId1" Type="http://schemas.openxmlformats.org/officeDocument/2006/relationships/slideLayout" Target="../slideLayouts/slideLayout28.xml"/><Relationship Id="rId2" Type="http://schemas.openxmlformats.org/officeDocument/2006/relationships/notesSlide" Target="../notesSlides/notesSlide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xmlns="" id="{9E61590E-CF2D-4D17-83B4-76C79730CF6C}"/>
              </a:ext>
            </a:extLst>
          </p:cNvPr>
          <p:cNvSpPr txBox="1">
            <a:spLocks/>
          </p:cNvSpPr>
          <p:nvPr/>
        </p:nvSpPr>
        <p:spPr>
          <a:xfrm>
            <a:off x="1524000" y="2654789"/>
            <a:ext cx="9144000" cy="855173"/>
          </a:xfrm>
          <a:prstGeom prst="rect">
            <a:avLst/>
          </a:prstGeom>
        </p:spPr>
        <p:txBody>
          <a:bodyPr/>
          <a:lstStyle>
            <a:lvl1pPr algn="l" defTabSz="914400" rtl="0" eaLnBrk="1" latinLnBrk="0" hangingPunct="1">
              <a:lnSpc>
                <a:spcPct val="90000"/>
              </a:lnSpc>
              <a:spcBef>
                <a:spcPct val="0"/>
              </a:spcBef>
              <a:buNone/>
              <a:defRPr sz="4000" b="1" kern="1200">
                <a:solidFill>
                  <a:srgbClr val="B7B09C"/>
                </a:solidFill>
                <a:latin typeface="+mj-lt"/>
                <a:ea typeface="+mj-ea"/>
                <a:cs typeface="Arial" panose="020B0604020202020204" pitchFamily="34" charset="0"/>
              </a:defRPr>
            </a:lvl1pPr>
          </a:lstStyle>
          <a:p>
            <a:pPr algn="ctr"/>
            <a:r>
              <a:rPr lang="en-US">
                <a:cs typeface="Calibri Light"/>
              </a:rPr>
              <a:t>T506: Material Handling Robot</a:t>
            </a:r>
            <a:endParaRPr lang="en-US"/>
          </a:p>
        </p:txBody>
      </p:sp>
      <p:sp>
        <p:nvSpPr>
          <p:cNvPr id="7" name="Subtitle 2">
            <a:extLst>
              <a:ext uri="{FF2B5EF4-FFF2-40B4-BE49-F238E27FC236}">
                <a16:creationId xmlns:a16="http://schemas.microsoft.com/office/drawing/2014/main" xmlns="" id="{394678A9-2B2A-45AC-9948-EB42D26DB64E}"/>
              </a:ext>
            </a:extLst>
          </p:cNvPr>
          <p:cNvSpPr txBox="1">
            <a:spLocks/>
          </p:cNvSpPr>
          <p:nvPr/>
        </p:nvSpPr>
        <p:spPr>
          <a:xfrm>
            <a:off x="1524000" y="3602038"/>
            <a:ext cx="9144000" cy="1655762"/>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a:latin typeface="Arial"/>
                <a:cs typeface="Calibri"/>
              </a:rPr>
              <a:t>Team: Taylor Harvey, Diandra Reyes, Peter Watson, Alexander Wozny</a:t>
            </a:r>
            <a:endParaRPr lang="en-US"/>
          </a:p>
        </p:txBody>
      </p:sp>
    </p:spTree>
    <p:extLst>
      <p:ext uri="{BB962C8B-B14F-4D97-AF65-F5344CB8AC3E}">
        <p14:creationId xmlns:p14="http://schemas.microsoft.com/office/powerpoint/2010/main" val="225342979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lumMod val="65000"/>
            <a:lumOff val="35000"/>
          </a:schemeClr>
        </a:solidFill>
        <a:effectLst/>
      </p:bgPr>
    </p:bg>
    <p:spTree>
      <p:nvGrpSpPr>
        <p:cNvPr id="1" name=""/>
        <p:cNvGrpSpPr/>
        <p:nvPr/>
      </p:nvGrpSpPr>
      <p:grpSpPr>
        <a:xfrm>
          <a:off x="0" y="0"/>
          <a:ext cx="0" cy="0"/>
          <a:chOff x="0" y="0"/>
          <a:chExt cx="0" cy="0"/>
        </a:xfrm>
      </p:grpSpPr>
      <p:sp>
        <p:nvSpPr>
          <p:cNvPr id="73" name="Rectangle 72"/>
          <p:cNvSpPr/>
          <p:nvPr/>
        </p:nvSpPr>
        <p:spPr>
          <a:xfrm>
            <a:off x="-1" y="4714065"/>
            <a:ext cx="12200461" cy="1229627"/>
          </a:xfrm>
          <a:prstGeom prst="rect">
            <a:avLst/>
          </a:prstGeom>
          <a:solidFill>
            <a:srgbClr val="919085"/>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pic>
        <p:nvPicPr>
          <p:cNvPr id="9" name="Graphic 13" descr="Qr Code">
            <a:extLst>
              <a:ext uri="{FF2B5EF4-FFF2-40B4-BE49-F238E27FC236}">
                <a16:creationId xmlns:a16="http://schemas.microsoft.com/office/drawing/2014/main" xmlns="" id="{5AA7B64B-CFFB-492C-A9C8-00B08A7E82BC}"/>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rot="390636">
            <a:off x="8812964" y="5016881"/>
            <a:ext cx="704250" cy="704250"/>
          </a:xfrm>
          <a:prstGeom prst="rect">
            <a:avLst/>
          </a:prstGeom>
          <a:scene3d>
            <a:camera prst="isometricOffAxis1Top"/>
            <a:lightRig rig="threePt" dir="t"/>
          </a:scene3d>
        </p:spPr>
      </p:pic>
      <p:pic>
        <p:nvPicPr>
          <p:cNvPr id="10" name="Graphic 13" descr="Qr Code">
            <a:extLst>
              <a:ext uri="{FF2B5EF4-FFF2-40B4-BE49-F238E27FC236}">
                <a16:creationId xmlns:a16="http://schemas.microsoft.com/office/drawing/2014/main" xmlns="" id="{B32F6E74-05B7-4D05-96C1-E4A11A3CF8DF}"/>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rot="390636">
            <a:off x="9060561" y="5321023"/>
            <a:ext cx="715478" cy="715478"/>
          </a:xfrm>
          <a:prstGeom prst="rect">
            <a:avLst/>
          </a:prstGeom>
          <a:scene3d>
            <a:camera prst="isometricOffAxis1Top"/>
            <a:lightRig rig="threePt" dir="t"/>
          </a:scene3d>
        </p:spPr>
      </p:pic>
      <p:pic>
        <p:nvPicPr>
          <p:cNvPr id="4" name="Graphic 13" descr="Qr Code">
            <a:extLst>
              <a:ext uri="{FF2B5EF4-FFF2-40B4-BE49-F238E27FC236}">
                <a16:creationId xmlns:a16="http://schemas.microsoft.com/office/drawing/2014/main" xmlns="" id="{803058D8-C3CD-4211-8232-C6B47FA94C3E}"/>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rot="554255">
            <a:off x="3671428" y="5006967"/>
            <a:ext cx="709074" cy="709074"/>
          </a:xfrm>
          <a:prstGeom prst="rect">
            <a:avLst/>
          </a:prstGeom>
          <a:scene3d>
            <a:camera prst="isometricOffAxis1Top"/>
            <a:lightRig rig="threePt" dir="t"/>
          </a:scene3d>
        </p:spPr>
      </p:pic>
      <p:pic>
        <p:nvPicPr>
          <p:cNvPr id="6" name="Graphic 13" descr="Qr Code">
            <a:extLst>
              <a:ext uri="{FF2B5EF4-FFF2-40B4-BE49-F238E27FC236}">
                <a16:creationId xmlns:a16="http://schemas.microsoft.com/office/drawing/2014/main" xmlns="" id="{475DBA89-9834-4ACB-A7CE-2467D87AAECB}"/>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rot="554255">
            <a:off x="4604485" y="4986824"/>
            <a:ext cx="709074" cy="709074"/>
          </a:xfrm>
          <a:prstGeom prst="rect">
            <a:avLst/>
          </a:prstGeom>
          <a:scene3d>
            <a:camera prst="isometricOffAxis1Top"/>
            <a:lightRig rig="threePt" dir="t"/>
          </a:scene3d>
        </p:spPr>
      </p:pic>
      <p:pic>
        <p:nvPicPr>
          <p:cNvPr id="7" name="Graphic 13" descr="Qr Code">
            <a:extLst>
              <a:ext uri="{FF2B5EF4-FFF2-40B4-BE49-F238E27FC236}">
                <a16:creationId xmlns:a16="http://schemas.microsoft.com/office/drawing/2014/main" xmlns="" id="{55BD78D3-EBDC-49DF-B688-97C0BB1CCA6D}"/>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rot="554255">
            <a:off x="5889949" y="4967390"/>
            <a:ext cx="709074" cy="709074"/>
          </a:xfrm>
          <a:prstGeom prst="rect">
            <a:avLst/>
          </a:prstGeom>
          <a:scene3d>
            <a:camera prst="isometricOffAxis1Top"/>
            <a:lightRig rig="threePt" dir="t"/>
          </a:scene3d>
        </p:spPr>
      </p:pic>
      <p:pic>
        <p:nvPicPr>
          <p:cNvPr id="8" name="Graphic 13" descr="Qr Code">
            <a:extLst>
              <a:ext uri="{FF2B5EF4-FFF2-40B4-BE49-F238E27FC236}">
                <a16:creationId xmlns:a16="http://schemas.microsoft.com/office/drawing/2014/main" xmlns="" id="{9F54D7A8-8D3E-4FAD-872F-4B61D41F5E3F}"/>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rot="554255">
            <a:off x="6947040" y="4967390"/>
            <a:ext cx="709074" cy="709074"/>
          </a:xfrm>
          <a:prstGeom prst="rect">
            <a:avLst/>
          </a:prstGeom>
          <a:scene3d>
            <a:camera prst="isometricOffAxis1Top"/>
            <a:lightRig rig="threePt" dir="t"/>
          </a:scene3d>
        </p:spPr>
      </p:pic>
      <p:sp>
        <p:nvSpPr>
          <p:cNvPr id="318" name="Freeform 317">
            <a:extLst>
              <a:ext uri="{FF2B5EF4-FFF2-40B4-BE49-F238E27FC236}">
                <a16:creationId xmlns:a16="http://schemas.microsoft.com/office/drawing/2014/main" xmlns="" id="{7BC8AD58-A13E-4EAC-9317-C1BBBCB6CF03}"/>
              </a:ext>
            </a:extLst>
          </p:cNvPr>
          <p:cNvSpPr/>
          <p:nvPr/>
        </p:nvSpPr>
        <p:spPr>
          <a:xfrm flipV="1">
            <a:off x="-64115" y="5564448"/>
            <a:ext cx="8912922" cy="63688"/>
          </a:xfrm>
          <a:custGeom>
            <a:avLst/>
            <a:gdLst>
              <a:gd name="connsiteX0" fmla="*/ 0 w 8912922"/>
              <a:gd name="connsiteY0" fmla="*/ 63688 h 63688"/>
              <a:gd name="connsiteX1" fmla="*/ 8864930 w 8912922"/>
              <a:gd name="connsiteY1" fmla="*/ 63688 h 63688"/>
              <a:gd name="connsiteX2" fmla="*/ 8912922 w 8912922"/>
              <a:gd name="connsiteY2" fmla="*/ 0 h 63688"/>
              <a:gd name="connsiteX3" fmla="*/ 0 w 8912922"/>
              <a:gd name="connsiteY3" fmla="*/ 0 h 63688"/>
            </a:gdLst>
            <a:ahLst/>
            <a:cxnLst>
              <a:cxn ang="0">
                <a:pos x="connsiteX0" y="connsiteY0"/>
              </a:cxn>
              <a:cxn ang="0">
                <a:pos x="connsiteX1" y="connsiteY1"/>
              </a:cxn>
              <a:cxn ang="0">
                <a:pos x="connsiteX2" y="connsiteY2"/>
              </a:cxn>
              <a:cxn ang="0">
                <a:pos x="connsiteX3" y="connsiteY3"/>
              </a:cxn>
            </a:cxnLst>
            <a:rect l="l" t="t" r="r" b="b"/>
            <a:pathLst>
              <a:path w="8912922" h="63688">
                <a:moveTo>
                  <a:pt x="0" y="63688"/>
                </a:moveTo>
                <a:lnTo>
                  <a:pt x="8864930" y="63688"/>
                </a:lnTo>
                <a:lnTo>
                  <a:pt x="8912922" y="0"/>
                </a:lnTo>
                <a:lnTo>
                  <a:pt x="0" y="0"/>
                </a:lnTo>
                <a:close/>
              </a:path>
            </a:pathLst>
          </a:cu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prstClr val="white"/>
              </a:solidFill>
            </a:endParaRPr>
          </a:p>
        </p:txBody>
      </p:sp>
      <p:grpSp>
        <p:nvGrpSpPr>
          <p:cNvPr id="345" name="Group 344"/>
          <p:cNvGrpSpPr/>
          <p:nvPr/>
        </p:nvGrpSpPr>
        <p:grpSpPr>
          <a:xfrm>
            <a:off x="11605780" y="-607240"/>
            <a:ext cx="599123" cy="5590988"/>
            <a:chOff x="-69103" y="-729426"/>
            <a:chExt cx="599123" cy="5590988"/>
          </a:xfrm>
        </p:grpSpPr>
        <p:sp>
          <p:nvSpPr>
            <p:cNvPr id="346" name="Cube 345"/>
            <p:cNvSpPr/>
            <p:nvPr/>
          </p:nvSpPr>
          <p:spPr>
            <a:xfrm rot="16200000">
              <a:off x="-2533168" y="1798374"/>
              <a:ext cx="5590988" cy="535387"/>
            </a:xfrm>
            <a:prstGeom prst="cub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347" name="Rectangle 346"/>
            <p:cNvSpPr/>
            <p:nvPr/>
          </p:nvSpPr>
          <p:spPr>
            <a:xfrm>
              <a:off x="141068" y="2375940"/>
              <a:ext cx="388952" cy="2485621"/>
            </a:xfrm>
            <a:prstGeom prst="rect">
              <a:avLst/>
            </a:prstGeom>
            <a:solidFill>
              <a:srgbClr val="DBD84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348" name="Freeform 347"/>
            <p:cNvSpPr/>
            <p:nvPr/>
          </p:nvSpPr>
          <p:spPr>
            <a:xfrm flipH="1" flipV="1">
              <a:off x="-21445" y="2214755"/>
              <a:ext cx="159080" cy="2537697"/>
            </a:xfrm>
            <a:custGeom>
              <a:avLst/>
              <a:gdLst>
                <a:gd name="connsiteX0" fmla="*/ 0 w 122387"/>
                <a:gd name="connsiteY0" fmla="*/ 0 h 2485621"/>
                <a:gd name="connsiteX1" fmla="*/ 122387 w 122387"/>
                <a:gd name="connsiteY1" fmla="*/ 0 h 2485621"/>
                <a:gd name="connsiteX2" fmla="*/ 122387 w 122387"/>
                <a:gd name="connsiteY2" fmla="*/ 2485621 h 2485621"/>
                <a:gd name="connsiteX3" fmla="*/ 89545 w 122387"/>
                <a:gd name="connsiteY3" fmla="*/ 2485621 h 2485621"/>
                <a:gd name="connsiteX4" fmla="*/ 0 w 122387"/>
                <a:gd name="connsiteY4" fmla="*/ 2337492 h 24856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387" h="2485621">
                  <a:moveTo>
                    <a:pt x="0" y="0"/>
                  </a:moveTo>
                  <a:lnTo>
                    <a:pt x="122387" y="0"/>
                  </a:lnTo>
                  <a:lnTo>
                    <a:pt x="122387" y="2485621"/>
                  </a:lnTo>
                  <a:lnTo>
                    <a:pt x="89545" y="2485621"/>
                  </a:lnTo>
                  <a:lnTo>
                    <a:pt x="0" y="2337492"/>
                  </a:lnTo>
                  <a:close/>
                </a:path>
              </a:pathLst>
            </a:custGeom>
            <a:solidFill>
              <a:srgbClr val="FFFF8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349" name="Right Triangle 348"/>
            <p:cNvSpPr/>
            <p:nvPr/>
          </p:nvSpPr>
          <p:spPr>
            <a:xfrm flipH="1" flipV="1">
              <a:off x="-69103" y="4743731"/>
              <a:ext cx="199957" cy="117830"/>
            </a:xfrm>
            <a:prstGeom prst="rtTriangle">
              <a:avLst/>
            </a:prstGeom>
            <a:solidFill>
              <a:srgbClr val="FFFD4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grpSp>
      <p:sp>
        <p:nvSpPr>
          <p:cNvPr id="339" name="Right Triangle 338"/>
          <p:cNvSpPr/>
          <p:nvPr/>
        </p:nvSpPr>
        <p:spPr>
          <a:xfrm flipH="1" flipV="1">
            <a:off x="11605187" y="4805877"/>
            <a:ext cx="199957" cy="117830"/>
          </a:xfrm>
          <a:prstGeom prst="rtTriangle">
            <a:avLst/>
          </a:prstGeom>
          <a:solidFill>
            <a:srgbClr val="FFFD4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129" name="Cube 128"/>
          <p:cNvSpPr/>
          <p:nvPr/>
        </p:nvSpPr>
        <p:spPr>
          <a:xfrm rot="16200000">
            <a:off x="9755647" y="5366871"/>
            <a:ext cx="584132" cy="130196"/>
          </a:xfrm>
          <a:prstGeom prst="cub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130" name="Cube 129"/>
          <p:cNvSpPr/>
          <p:nvPr/>
        </p:nvSpPr>
        <p:spPr>
          <a:xfrm rot="16200000">
            <a:off x="9233822" y="4878438"/>
            <a:ext cx="584132" cy="130196"/>
          </a:xfrm>
          <a:prstGeom prst="cub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grpSp>
        <p:nvGrpSpPr>
          <p:cNvPr id="109" name="Group 108"/>
          <p:cNvGrpSpPr/>
          <p:nvPr/>
        </p:nvGrpSpPr>
        <p:grpSpPr>
          <a:xfrm>
            <a:off x="9368549" y="4419754"/>
            <a:ext cx="3397192" cy="935434"/>
            <a:chOff x="9551278" y="2681585"/>
            <a:chExt cx="2336810" cy="721825"/>
          </a:xfrm>
        </p:grpSpPr>
        <p:sp>
          <p:nvSpPr>
            <p:cNvPr id="110" name="Rectangle 109"/>
            <p:cNvSpPr/>
            <p:nvPr/>
          </p:nvSpPr>
          <p:spPr>
            <a:xfrm>
              <a:off x="9894902" y="3276543"/>
              <a:ext cx="1993186" cy="126867"/>
            </a:xfrm>
            <a:prstGeom prst="rect">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111" name="Freeform 110"/>
            <p:cNvSpPr/>
            <p:nvPr/>
          </p:nvSpPr>
          <p:spPr>
            <a:xfrm>
              <a:off x="9551278" y="2692969"/>
              <a:ext cx="2329835" cy="583574"/>
            </a:xfrm>
            <a:custGeom>
              <a:avLst/>
              <a:gdLst>
                <a:gd name="connsiteX0" fmla="*/ 0 w 2326990"/>
                <a:gd name="connsiteY0" fmla="*/ 0 h 808081"/>
                <a:gd name="connsiteX1" fmla="*/ 1935133 w 2326990"/>
                <a:gd name="connsiteY1" fmla="*/ 0 h 808081"/>
                <a:gd name="connsiteX2" fmla="*/ 2326990 w 2326990"/>
                <a:gd name="connsiteY2" fmla="*/ 808081 h 808081"/>
                <a:gd name="connsiteX3" fmla="*/ 338091 w 2326990"/>
                <a:gd name="connsiteY3" fmla="*/ 808081 h 808081"/>
              </a:gdLst>
              <a:ahLst/>
              <a:cxnLst>
                <a:cxn ang="0">
                  <a:pos x="connsiteX0" y="connsiteY0"/>
                </a:cxn>
                <a:cxn ang="0">
                  <a:pos x="connsiteX1" y="connsiteY1"/>
                </a:cxn>
                <a:cxn ang="0">
                  <a:pos x="connsiteX2" y="connsiteY2"/>
                </a:cxn>
                <a:cxn ang="0">
                  <a:pos x="connsiteX3" y="connsiteY3"/>
                </a:cxn>
              </a:cxnLst>
              <a:rect l="l" t="t" r="r" b="b"/>
              <a:pathLst>
                <a:path w="2326990" h="808081">
                  <a:moveTo>
                    <a:pt x="0" y="0"/>
                  </a:moveTo>
                  <a:lnTo>
                    <a:pt x="1935133" y="0"/>
                  </a:lnTo>
                  <a:lnTo>
                    <a:pt x="2326990" y="808081"/>
                  </a:lnTo>
                  <a:lnTo>
                    <a:pt x="338091" y="808081"/>
                  </a:lnTo>
                  <a:close/>
                </a:path>
              </a:pathLst>
            </a:cu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112" name="Process 92"/>
            <p:cNvSpPr/>
            <p:nvPr/>
          </p:nvSpPr>
          <p:spPr>
            <a:xfrm>
              <a:off x="9554249" y="2681585"/>
              <a:ext cx="340381" cy="721825"/>
            </a:xfrm>
            <a:custGeom>
              <a:avLst/>
              <a:gdLst>
                <a:gd name="connsiteX0" fmla="*/ 0 w 10000"/>
                <a:gd name="connsiteY0" fmla="*/ 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0 h 10000"/>
                <a:gd name="connsiteX0" fmla="*/ 0 w 16944"/>
                <a:gd name="connsiteY0" fmla="*/ 0 h 10000"/>
                <a:gd name="connsiteX1" fmla="*/ 10000 w 16944"/>
                <a:gd name="connsiteY1" fmla="*/ 0 h 10000"/>
                <a:gd name="connsiteX2" fmla="*/ 16944 w 16944"/>
                <a:gd name="connsiteY2" fmla="*/ 6736 h 10000"/>
                <a:gd name="connsiteX3" fmla="*/ 0 w 16944"/>
                <a:gd name="connsiteY3" fmla="*/ 10000 h 10000"/>
                <a:gd name="connsiteX4" fmla="*/ 0 w 16944"/>
                <a:gd name="connsiteY4" fmla="*/ 0 h 10000"/>
                <a:gd name="connsiteX0" fmla="*/ 0 w 16944"/>
                <a:gd name="connsiteY0" fmla="*/ 0 h 10000"/>
                <a:gd name="connsiteX1" fmla="*/ 6528 w 16944"/>
                <a:gd name="connsiteY1" fmla="*/ 1904 h 10000"/>
                <a:gd name="connsiteX2" fmla="*/ 16944 w 16944"/>
                <a:gd name="connsiteY2" fmla="*/ 6736 h 10000"/>
                <a:gd name="connsiteX3" fmla="*/ 0 w 16944"/>
                <a:gd name="connsiteY3" fmla="*/ 10000 h 10000"/>
                <a:gd name="connsiteX4" fmla="*/ 0 w 16944"/>
                <a:gd name="connsiteY4" fmla="*/ 0 h 10000"/>
                <a:gd name="connsiteX0" fmla="*/ 0 w 16944"/>
                <a:gd name="connsiteY0" fmla="*/ 0 h 10000"/>
                <a:gd name="connsiteX1" fmla="*/ 10330 w 16944"/>
                <a:gd name="connsiteY1" fmla="*/ 363 h 10000"/>
                <a:gd name="connsiteX2" fmla="*/ 16944 w 16944"/>
                <a:gd name="connsiteY2" fmla="*/ 6736 h 10000"/>
                <a:gd name="connsiteX3" fmla="*/ 0 w 16944"/>
                <a:gd name="connsiteY3" fmla="*/ 10000 h 10000"/>
                <a:gd name="connsiteX4" fmla="*/ 0 w 16944"/>
                <a:gd name="connsiteY4" fmla="*/ 0 h 10000"/>
                <a:gd name="connsiteX0" fmla="*/ 3637 w 16944"/>
                <a:gd name="connsiteY0" fmla="*/ 1450 h 9637"/>
                <a:gd name="connsiteX1" fmla="*/ 10330 w 16944"/>
                <a:gd name="connsiteY1" fmla="*/ 0 h 9637"/>
                <a:gd name="connsiteX2" fmla="*/ 16944 w 16944"/>
                <a:gd name="connsiteY2" fmla="*/ 6373 h 9637"/>
                <a:gd name="connsiteX3" fmla="*/ 0 w 16944"/>
                <a:gd name="connsiteY3" fmla="*/ 9637 h 9637"/>
                <a:gd name="connsiteX4" fmla="*/ 3637 w 16944"/>
                <a:gd name="connsiteY4" fmla="*/ 1450 h 9637"/>
                <a:gd name="connsiteX0" fmla="*/ 0 w 7854"/>
                <a:gd name="connsiteY0" fmla="*/ 1505 h 7084"/>
                <a:gd name="connsiteX1" fmla="*/ 3951 w 7854"/>
                <a:gd name="connsiteY1" fmla="*/ 0 h 7084"/>
                <a:gd name="connsiteX2" fmla="*/ 7854 w 7854"/>
                <a:gd name="connsiteY2" fmla="*/ 6613 h 7084"/>
                <a:gd name="connsiteX3" fmla="*/ 5660 w 7854"/>
                <a:gd name="connsiteY3" fmla="*/ 7084 h 7084"/>
                <a:gd name="connsiteX4" fmla="*/ 0 w 7854"/>
                <a:gd name="connsiteY4" fmla="*/ 1505 h 7084"/>
                <a:gd name="connsiteX0" fmla="*/ 0 w 7391"/>
                <a:gd name="connsiteY0" fmla="*/ 930 h 10000"/>
                <a:gd name="connsiteX1" fmla="*/ 2422 w 7391"/>
                <a:gd name="connsiteY1" fmla="*/ 0 h 10000"/>
                <a:gd name="connsiteX2" fmla="*/ 7391 w 7391"/>
                <a:gd name="connsiteY2" fmla="*/ 9335 h 10000"/>
                <a:gd name="connsiteX3" fmla="*/ 4598 w 7391"/>
                <a:gd name="connsiteY3" fmla="*/ 10000 h 10000"/>
                <a:gd name="connsiteX4" fmla="*/ 0 w 7391"/>
                <a:gd name="connsiteY4" fmla="*/ 930 h 10000"/>
                <a:gd name="connsiteX0" fmla="*/ 0 w 10000"/>
                <a:gd name="connsiteY0" fmla="*/ 930 h 11461"/>
                <a:gd name="connsiteX1" fmla="*/ 3277 w 10000"/>
                <a:gd name="connsiteY1" fmla="*/ 0 h 11461"/>
                <a:gd name="connsiteX2" fmla="*/ 10000 w 10000"/>
                <a:gd name="connsiteY2" fmla="*/ 9335 h 11461"/>
                <a:gd name="connsiteX3" fmla="*/ 9751 w 10000"/>
                <a:gd name="connsiteY3" fmla="*/ 11461 h 11461"/>
                <a:gd name="connsiteX4" fmla="*/ 0 w 10000"/>
                <a:gd name="connsiteY4" fmla="*/ 930 h 11461"/>
                <a:gd name="connsiteX0" fmla="*/ 0 w 6975"/>
                <a:gd name="connsiteY0" fmla="*/ 2258 h 11461"/>
                <a:gd name="connsiteX1" fmla="*/ 252 w 6975"/>
                <a:gd name="connsiteY1" fmla="*/ 0 h 11461"/>
                <a:gd name="connsiteX2" fmla="*/ 6975 w 6975"/>
                <a:gd name="connsiteY2" fmla="*/ 9335 h 11461"/>
                <a:gd name="connsiteX3" fmla="*/ 6726 w 6975"/>
                <a:gd name="connsiteY3" fmla="*/ 11461 h 11461"/>
                <a:gd name="connsiteX4" fmla="*/ 0 w 6975"/>
                <a:gd name="connsiteY4" fmla="*/ 2258 h 11461"/>
                <a:gd name="connsiteX0" fmla="*/ 0 w 10024"/>
                <a:gd name="connsiteY0" fmla="*/ 1970 h 9878"/>
                <a:gd name="connsiteX1" fmla="*/ 361 w 10024"/>
                <a:gd name="connsiteY1" fmla="*/ 0 h 9878"/>
                <a:gd name="connsiteX2" fmla="*/ 10000 w 10024"/>
                <a:gd name="connsiteY2" fmla="*/ 8145 h 9878"/>
                <a:gd name="connsiteX3" fmla="*/ 10024 w 10024"/>
                <a:gd name="connsiteY3" fmla="*/ 9878 h 9878"/>
                <a:gd name="connsiteX4" fmla="*/ 0 w 10024"/>
                <a:gd name="connsiteY4" fmla="*/ 1970 h 9878"/>
                <a:gd name="connsiteX0" fmla="*/ 416 w 9656"/>
                <a:gd name="connsiteY0" fmla="*/ 1747 h 10000"/>
                <a:gd name="connsiteX1" fmla="*/ 16 w 9656"/>
                <a:gd name="connsiteY1" fmla="*/ 0 h 10000"/>
                <a:gd name="connsiteX2" fmla="*/ 9632 w 9656"/>
                <a:gd name="connsiteY2" fmla="*/ 8246 h 10000"/>
                <a:gd name="connsiteX3" fmla="*/ 9656 w 9656"/>
                <a:gd name="connsiteY3" fmla="*/ 10000 h 10000"/>
                <a:gd name="connsiteX4" fmla="*/ 416 w 9656"/>
                <a:gd name="connsiteY4" fmla="*/ 1747 h 10000"/>
                <a:gd name="connsiteX0" fmla="*/ 148 w 10009"/>
                <a:gd name="connsiteY0" fmla="*/ 1816 h 10000"/>
                <a:gd name="connsiteX1" fmla="*/ 26 w 10009"/>
                <a:gd name="connsiteY1" fmla="*/ 0 h 10000"/>
                <a:gd name="connsiteX2" fmla="*/ 9984 w 10009"/>
                <a:gd name="connsiteY2" fmla="*/ 8246 h 10000"/>
                <a:gd name="connsiteX3" fmla="*/ 10009 w 10009"/>
                <a:gd name="connsiteY3" fmla="*/ 10000 h 10000"/>
                <a:gd name="connsiteX4" fmla="*/ 148 w 10009"/>
                <a:gd name="connsiteY4" fmla="*/ 1816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9" h="10000">
                  <a:moveTo>
                    <a:pt x="148" y="1816"/>
                  </a:moveTo>
                  <a:cubicBezTo>
                    <a:pt x="272" y="1151"/>
                    <a:pt x="-99" y="665"/>
                    <a:pt x="26" y="0"/>
                  </a:cubicBezTo>
                  <a:lnTo>
                    <a:pt x="9984" y="8246"/>
                  </a:lnTo>
                  <a:cubicBezTo>
                    <a:pt x="9992" y="8831"/>
                    <a:pt x="10001" y="9415"/>
                    <a:pt x="10009" y="10000"/>
                  </a:cubicBezTo>
                  <a:lnTo>
                    <a:pt x="148" y="1816"/>
                  </a:lnTo>
                  <a:close/>
                </a:path>
              </a:pathLst>
            </a:cu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grpSp>
      <p:sp>
        <p:nvSpPr>
          <p:cNvPr id="126" name="Cube 125"/>
          <p:cNvSpPr/>
          <p:nvPr/>
        </p:nvSpPr>
        <p:spPr>
          <a:xfrm rot="16200000">
            <a:off x="8606371" y="3570239"/>
            <a:ext cx="1808039" cy="103479"/>
          </a:xfrm>
          <a:prstGeom prst="cub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grpSp>
        <p:nvGrpSpPr>
          <p:cNvPr id="108" name="Group 107"/>
          <p:cNvGrpSpPr/>
          <p:nvPr/>
        </p:nvGrpSpPr>
        <p:grpSpPr>
          <a:xfrm>
            <a:off x="9368549" y="2604339"/>
            <a:ext cx="3397192" cy="935434"/>
            <a:chOff x="9551278" y="2681585"/>
            <a:chExt cx="2336810" cy="721825"/>
          </a:xfrm>
        </p:grpSpPr>
        <p:sp>
          <p:nvSpPr>
            <p:cNvPr id="105" name="Rectangle 104"/>
            <p:cNvSpPr/>
            <p:nvPr/>
          </p:nvSpPr>
          <p:spPr>
            <a:xfrm>
              <a:off x="9894902" y="3276543"/>
              <a:ext cx="1993186" cy="126867"/>
            </a:xfrm>
            <a:prstGeom prst="rect">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106" name="Freeform 105"/>
            <p:cNvSpPr/>
            <p:nvPr/>
          </p:nvSpPr>
          <p:spPr>
            <a:xfrm>
              <a:off x="9551278" y="2692969"/>
              <a:ext cx="2329835" cy="583574"/>
            </a:xfrm>
            <a:custGeom>
              <a:avLst/>
              <a:gdLst>
                <a:gd name="connsiteX0" fmla="*/ 0 w 2326990"/>
                <a:gd name="connsiteY0" fmla="*/ 0 h 808081"/>
                <a:gd name="connsiteX1" fmla="*/ 1935133 w 2326990"/>
                <a:gd name="connsiteY1" fmla="*/ 0 h 808081"/>
                <a:gd name="connsiteX2" fmla="*/ 2326990 w 2326990"/>
                <a:gd name="connsiteY2" fmla="*/ 808081 h 808081"/>
                <a:gd name="connsiteX3" fmla="*/ 338091 w 2326990"/>
                <a:gd name="connsiteY3" fmla="*/ 808081 h 808081"/>
              </a:gdLst>
              <a:ahLst/>
              <a:cxnLst>
                <a:cxn ang="0">
                  <a:pos x="connsiteX0" y="connsiteY0"/>
                </a:cxn>
                <a:cxn ang="0">
                  <a:pos x="connsiteX1" y="connsiteY1"/>
                </a:cxn>
                <a:cxn ang="0">
                  <a:pos x="connsiteX2" y="connsiteY2"/>
                </a:cxn>
                <a:cxn ang="0">
                  <a:pos x="connsiteX3" y="connsiteY3"/>
                </a:cxn>
              </a:cxnLst>
              <a:rect l="l" t="t" r="r" b="b"/>
              <a:pathLst>
                <a:path w="2326990" h="808081">
                  <a:moveTo>
                    <a:pt x="0" y="0"/>
                  </a:moveTo>
                  <a:lnTo>
                    <a:pt x="1935133" y="0"/>
                  </a:lnTo>
                  <a:lnTo>
                    <a:pt x="2326990" y="808081"/>
                  </a:lnTo>
                  <a:lnTo>
                    <a:pt x="338091" y="808081"/>
                  </a:lnTo>
                  <a:close/>
                </a:path>
              </a:pathLst>
            </a:cu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107" name="Process 92"/>
            <p:cNvSpPr/>
            <p:nvPr/>
          </p:nvSpPr>
          <p:spPr>
            <a:xfrm>
              <a:off x="9554249" y="2681585"/>
              <a:ext cx="340381" cy="721825"/>
            </a:xfrm>
            <a:custGeom>
              <a:avLst/>
              <a:gdLst>
                <a:gd name="connsiteX0" fmla="*/ 0 w 10000"/>
                <a:gd name="connsiteY0" fmla="*/ 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0 h 10000"/>
                <a:gd name="connsiteX0" fmla="*/ 0 w 16944"/>
                <a:gd name="connsiteY0" fmla="*/ 0 h 10000"/>
                <a:gd name="connsiteX1" fmla="*/ 10000 w 16944"/>
                <a:gd name="connsiteY1" fmla="*/ 0 h 10000"/>
                <a:gd name="connsiteX2" fmla="*/ 16944 w 16944"/>
                <a:gd name="connsiteY2" fmla="*/ 6736 h 10000"/>
                <a:gd name="connsiteX3" fmla="*/ 0 w 16944"/>
                <a:gd name="connsiteY3" fmla="*/ 10000 h 10000"/>
                <a:gd name="connsiteX4" fmla="*/ 0 w 16944"/>
                <a:gd name="connsiteY4" fmla="*/ 0 h 10000"/>
                <a:gd name="connsiteX0" fmla="*/ 0 w 16944"/>
                <a:gd name="connsiteY0" fmla="*/ 0 h 10000"/>
                <a:gd name="connsiteX1" fmla="*/ 6528 w 16944"/>
                <a:gd name="connsiteY1" fmla="*/ 1904 h 10000"/>
                <a:gd name="connsiteX2" fmla="*/ 16944 w 16944"/>
                <a:gd name="connsiteY2" fmla="*/ 6736 h 10000"/>
                <a:gd name="connsiteX3" fmla="*/ 0 w 16944"/>
                <a:gd name="connsiteY3" fmla="*/ 10000 h 10000"/>
                <a:gd name="connsiteX4" fmla="*/ 0 w 16944"/>
                <a:gd name="connsiteY4" fmla="*/ 0 h 10000"/>
                <a:gd name="connsiteX0" fmla="*/ 0 w 16944"/>
                <a:gd name="connsiteY0" fmla="*/ 0 h 10000"/>
                <a:gd name="connsiteX1" fmla="*/ 10330 w 16944"/>
                <a:gd name="connsiteY1" fmla="*/ 363 h 10000"/>
                <a:gd name="connsiteX2" fmla="*/ 16944 w 16944"/>
                <a:gd name="connsiteY2" fmla="*/ 6736 h 10000"/>
                <a:gd name="connsiteX3" fmla="*/ 0 w 16944"/>
                <a:gd name="connsiteY3" fmla="*/ 10000 h 10000"/>
                <a:gd name="connsiteX4" fmla="*/ 0 w 16944"/>
                <a:gd name="connsiteY4" fmla="*/ 0 h 10000"/>
                <a:gd name="connsiteX0" fmla="*/ 3637 w 16944"/>
                <a:gd name="connsiteY0" fmla="*/ 1450 h 9637"/>
                <a:gd name="connsiteX1" fmla="*/ 10330 w 16944"/>
                <a:gd name="connsiteY1" fmla="*/ 0 h 9637"/>
                <a:gd name="connsiteX2" fmla="*/ 16944 w 16944"/>
                <a:gd name="connsiteY2" fmla="*/ 6373 h 9637"/>
                <a:gd name="connsiteX3" fmla="*/ 0 w 16944"/>
                <a:gd name="connsiteY3" fmla="*/ 9637 h 9637"/>
                <a:gd name="connsiteX4" fmla="*/ 3637 w 16944"/>
                <a:gd name="connsiteY4" fmla="*/ 1450 h 9637"/>
                <a:gd name="connsiteX0" fmla="*/ 0 w 7854"/>
                <a:gd name="connsiteY0" fmla="*/ 1505 h 7084"/>
                <a:gd name="connsiteX1" fmla="*/ 3951 w 7854"/>
                <a:gd name="connsiteY1" fmla="*/ 0 h 7084"/>
                <a:gd name="connsiteX2" fmla="*/ 7854 w 7854"/>
                <a:gd name="connsiteY2" fmla="*/ 6613 h 7084"/>
                <a:gd name="connsiteX3" fmla="*/ 5660 w 7854"/>
                <a:gd name="connsiteY3" fmla="*/ 7084 h 7084"/>
                <a:gd name="connsiteX4" fmla="*/ 0 w 7854"/>
                <a:gd name="connsiteY4" fmla="*/ 1505 h 7084"/>
                <a:gd name="connsiteX0" fmla="*/ 0 w 7391"/>
                <a:gd name="connsiteY0" fmla="*/ 930 h 10000"/>
                <a:gd name="connsiteX1" fmla="*/ 2422 w 7391"/>
                <a:gd name="connsiteY1" fmla="*/ 0 h 10000"/>
                <a:gd name="connsiteX2" fmla="*/ 7391 w 7391"/>
                <a:gd name="connsiteY2" fmla="*/ 9335 h 10000"/>
                <a:gd name="connsiteX3" fmla="*/ 4598 w 7391"/>
                <a:gd name="connsiteY3" fmla="*/ 10000 h 10000"/>
                <a:gd name="connsiteX4" fmla="*/ 0 w 7391"/>
                <a:gd name="connsiteY4" fmla="*/ 930 h 10000"/>
                <a:gd name="connsiteX0" fmla="*/ 0 w 10000"/>
                <a:gd name="connsiteY0" fmla="*/ 930 h 11461"/>
                <a:gd name="connsiteX1" fmla="*/ 3277 w 10000"/>
                <a:gd name="connsiteY1" fmla="*/ 0 h 11461"/>
                <a:gd name="connsiteX2" fmla="*/ 10000 w 10000"/>
                <a:gd name="connsiteY2" fmla="*/ 9335 h 11461"/>
                <a:gd name="connsiteX3" fmla="*/ 9751 w 10000"/>
                <a:gd name="connsiteY3" fmla="*/ 11461 h 11461"/>
                <a:gd name="connsiteX4" fmla="*/ 0 w 10000"/>
                <a:gd name="connsiteY4" fmla="*/ 930 h 11461"/>
                <a:gd name="connsiteX0" fmla="*/ 0 w 6975"/>
                <a:gd name="connsiteY0" fmla="*/ 2258 h 11461"/>
                <a:gd name="connsiteX1" fmla="*/ 252 w 6975"/>
                <a:gd name="connsiteY1" fmla="*/ 0 h 11461"/>
                <a:gd name="connsiteX2" fmla="*/ 6975 w 6975"/>
                <a:gd name="connsiteY2" fmla="*/ 9335 h 11461"/>
                <a:gd name="connsiteX3" fmla="*/ 6726 w 6975"/>
                <a:gd name="connsiteY3" fmla="*/ 11461 h 11461"/>
                <a:gd name="connsiteX4" fmla="*/ 0 w 6975"/>
                <a:gd name="connsiteY4" fmla="*/ 2258 h 11461"/>
                <a:gd name="connsiteX0" fmla="*/ 0 w 10024"/>
                <a:gd name="connsiteY0" fmla="*/ 1970 h 9878"/>
                <a:gd name="connsiteX1" fmla="*/ 361 w 10024"/>
                <a:gd name="connsiteY1" fmla="*/ 0 h 9878"/>
                <a:gd name="connsiteX2" fmla="*/ 10000 w 10024"/>
                <a:gd name="connsiteY2" fmla="*/ 8145 h 9878"/>
                <a:gd name="connsiteX3" fmla="*/ 10024 w 10024"/>
                <a:gd name="connsiteY3" fmla="*/ 9878 h 9878"/>
                <a:gd name="connsiteX4" fmla="*/ 0 w 10024"/>
                <a:gd name="connsiteY4" fmla="*/ 1970 h 9878"/>
                <a:gd name="connsiteX0" fmla="*/ 416 w 9656"/>
                <a:gd name="connsiteY0" fmla="*/ 1747 h 10000"/>
                <a:gd name="connsiteX1" fmla="*/ 16 w 9656"/>
                <a:gd name="connsiteY1" fmla="*/ 0 h 10000"/>
                <a:gd name="connsiteX2" fmla="*/ 9632 w 9656"/>
                <a:gd name="connsiteY2" fmla="*/ 8246 h 10000"/>
                <a:gd name="connsiteX3" fmla="*/ 9656 w 9656"/>
                <a:gd name="connsiteY3" fmla="*/ 10000 h 10000"/>
                <a:gd name="connsiteX4" fmla="*/ 416 w 9656"/>
                <a:gd name="connsiteY4" fmla="*/ 1747 h 10000"/>
                <a:gd name="connsiteX0" fmla="*/ 148 w 10009"/>
                <a:gd name="connsiteY0" fmla="*/ 1816 h 10000"/>
                <a:gd name="connsiteX1" fmla="*/ 26 w 10009"/>
                <a:gd name="connsiteY1" fmla="*/ 0 h 10000"/>
                <a:gd name="connsiteX2" fmla="*/ 9984 w 10009"/>
                <a:gd name="connsiteY2" fmla="*/ 8246 h 10000"/>
                <a:gd name="connsiteX3" fmla="*/ 10009 w 10009"/>
                <a:gd name="connsiteY3" fmla="*/ 10000 h 10000"/>
                <a:gd name="connsiteX4" fmla="*/ 148 w 10009"/>
                <a:gd name="connsiteY4" fmla="*/ 1816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9" h="10000">
                  <a:moveTo>
                    <a:pt x="148" y="1816"/>
                  </a:moveTo>
                  <a:cubicBezTo>
                    <a:pt x="272" y="1151"/>
                    <a:pt x="-99" y="665"/>
                    <a:pt x="26" y="0"/>
                  </a:cubicBezTo>
                  <a:lnTo>
                    <a:pt x="9984" y="8246"/>
                  </a:lnTo>
                  <a:cubicBezTo>
                    <a:pt x="9992" y="8831"/>
                    <a:pt x="10001" y="9415"/>
                    <a:pt x="10009" y="10000"/>
                  </a:cubicBezTo>
                  <a:lnTo>
                    <a:pt x="148" y="1816"/>
                  </a:lnTo>
                  <a:close/>
                </a:path>
              </a:pathLst>
            </a:cu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grpSp>
      <p:sp>
        <p:nvSpPr>
          <p:cNvPr id="5" name="Slide Number Placeholder 4">
            <a:extLst>
              <a:ext uri="{FF2B5EF4-FFF2-40B4-BE49-F238E27FC236}">
                <a16:creationId xmlns:a16="http://schemas.microsoft.com/office/drawing/2014/main" xmlns="" id="{BE185BEB-364F-4EE0-ABD2-42BFE4AA9301}"/>
              </a:ext>
            </a:extLst>
          </p:cNvPr>
          <p:cNvSpPr>
            <a:spLocks noGrp="1"/>
          </p:cNvSpPr>
          <p:nvPr>
            <p:ph type="sldNum" sz="quarter" idx="4"/>
          </p:nvPr>
        </p:nvSpPr>
        <p:spPr/>
        <p:txBody>
          <a:bodyPr/>
          <a:lstStyle/>
          <a:p>
            <a:pPr>
              <a:defRPr/>
            </a:pPr>
            <a:fld id="{6F1FABC0-072B-4F22-8F9B-95A9D10B0206}" type="slidenum">
              <a:rPr lang="en-US" smtClean="0">
                <a:solidFill>
                  <a:prstClr val="black"/>
                </a:solidFill>
              </a:rPr>
              <a:pPr>
                <a:defRPr/>
              </a:pPr>
              <a:t>10</a:t>
            </a:fld>
            <a:endParaRPr lang="en-US">
              <a:solidFill>
                <a:prstClr val="black"/>
              </a:solidFill>
            </a:endParaRPr>
          </a:p>
        </p:txBody>
      </p:sp>
      <p:grpSp>
        <p:nvGrpSpPr>
          <p:cNvPr id="2" name="Group 1"/>
          <p:cNvGrpSpPr/>
          <p:nvPr/>
        </p:nvGrpSpPr>
        <p:grpSpPr>
          <a:xfrm>
            <a:off x="2710569" y="2514516"/>
            <a:ext cx="3023763" cy="2738401"/>
            <a:chOff x="1037987" y="2548783"/>
            <a:chExt cx="3023763" cy="2738401"/>
          </a:xfrm>
        </p:grpSpPr>
        <p:sp>
          <p:nvSpPr>
            <p:cNvPr id="233" name="Cube 232"/>
            <p:cNvSpPr/>
            <p:nvPr/>
          </p:nvSpPr>
          <p:spPr>
            <a:xfrm rot="16200000">
              <a:off x="3723038" y="4943455"/>
              <a:ext cx="543380" cy="124869"/>
            </a:xfrm>
            <a:prstGeom prst="cub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grpSp>
          <p:nvGrpSpPr>
            <p:cNvPr id="52" name="Group 51"/>
            <p:cNvGrpSpPr/>
            <p:nvPr/>
          </p:nvGrpSpPr>
          <p:grpSpPr>
            <a:xfrm>
              <a:off x="1037987" y="2548783"/>
              <a:ext cx="3023763" cy="2738401"/>
              <a:chOff x="2296099" y="2080416"/>
              <a:chExt cx="3421745" cy="3266497"/>
            </a:xfrm>
          </p:grpSpPr>
          <p:sp>
            <p:nvSpPr>
              <p:cNvPr id="53" name="Cube 52"/>
              <p:cNvSpPr/>
              <p:nvPr/>
            </p:nvSpPr>
            <p:spPr>
              <a:xfrm rot="16200000">
                <a:off x="2741991" y="4989749"/>
                <a:ext cx="584132" cy="130196"/>
              </a:xfrm>
              <a:prstGeom prst="cub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54" name="Cube 53"/>
              <p:cNvSpPr/>
              <p:nvPr/>
            </p:nvSpPr>
            <p:spPr>
              <a:xfrm rot="16200000">
                <a:off x="2145875" y="4354507"/>
                <a:ext cx="584132" cy="130196"/>
              </a:xfrm>
              <a:prstGeom prst="cub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grpSp>
            <p:nvGrpSpPr>
              <p:cNvPr id="55" name="Group 54"/>
              <p:cNvGrpSpPr/>
              <p:nvPr/>
            </p:nvGrpSpPr>
            <p:grpSpPr>
              <a:xfrm>
                <a:off x="2296099" y="3909396"/>
                <a:ext cx="3421745" cy="935436"/>
                <a:chOff x="9551278" y="2692052"/>
                <a:chExt cx="2336810" cy="721825"/>
              </a:xfrm>
            </p:grpSpPr>
            <p:sp>
              <p:nvSpPr>
                <p:cNvPr id="137" name="Rectangle 136"/>
                <p:cNvSpPr/>
                <p:nvPr/>
              </p:nvSpPr>
              <p:spPr>
                <a:xfrm>
                  <a:off x="9894902" y="3276543"/>
                  <a:ext cx="1993186" cy="126867"/>
                </a:xfrm>
                <a:prstGeom prst="rect">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138" name="Freeform 137"/>
                <p:cNvSpPr/>
                <p:nvPr/>
              </p:nvSpPr>
              <p:spPr>
                <a:xfrm>
                  <a:off x="9551278" y="2692967"/>
                  <a:ext cx="2329835" cy="583574"/>
                </a:xfrm>
                <a:custGeom>
                  <a:avLst/>
                  <a:gdLst>
                    <a:gd name="connsiteX0" fmla="*/ 0 w 2326990"/>
                    <a:gd name="connsiteY0" fmla="*/ 0 h 808081"/>
                    <a:gd name="connsiteX1" fmla="*/ 1935133 w 2326990"/>
                    <a:gd name="connsiteY1" fmla="*/ 0 h 808081"/>
                    <a:gd name="connsiteX2" fmla="*/ 2326990 w 2326990"/>
                    <a:gd name="connsiteY2" fmla="*/ 808081 h 808081"/>
                    <a:gd name="connsiteX3" fmla="*/ 338091 w 2326990"/>
                    <a:gd name="connsiteY3" fmla="*/ 808081 h 808081"/>
                  </a:gdLst>
                  <a:ahLst/>
                  <a:cxnLst>
                    <a:cxn ang="0">
                      <a:pos x="connsiteX0" y="connsiteY0"/>
                    </a:cxn>
                    <a:cxn ang="0">
                      <a:pos x="connsiteX1" y="connsiteY1"/>
                    </a:cxn>
                    <a:cxn ang="0">
                      <a:pos x="connsiteX2" y="connsiteY2"/>
                    </a:cxn>
                    <a:cxn ang="0">
                      <a:pos x="connsiteX3" y="connsiteY3"/>
                    </a:cxn>
                  </a:cxnLst>
                  <a:rect l="l" t="t" r="r" b="b"/>
                  <a:pathLst>
                    <a:path w="2326990" h="808081">
                      <a:moveTo>
                        <a:pt x="0" y="0"/>
                      </a:moveTo>
                      <a:lnTo>
                        <a:pt x="1935133" y="0"/>
                      </a:lnTo>
                      <a:lnTo>
                        <a:pt x="2326990" y="808081"/>
                      </a:lnTo>
                      <a:lnTo>
                        <a:pt x="338091" y="808081"/>
                      </a:lnTo>
                      <a:close/>
                    </a:path>
                  </a:pathLst>
                </a:cu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139" name="Process 92"/>
                <p:cNvSpPr/>
                <p:nvPr/>
              </p:nvSpPr>
              <p:spPr>
                <a:xfrm>
                  <a:off x="9554249" y="2692052"/>
                  <a:ext cx="340381" cy="721825"/>
                </a:xfrm>
                <a:custGeom>
                  <a:avLst/>
                  <a:gdLst>
                    <a:gd name="connsiteX0" fmla="*/ 0 w 10000"/>
                    <a:gd name="connsiteY0" fmla="*/ 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0 h 10000"/>
                    <a:gd name="connsiteX0" fmla="*/ 0 w 16944"/>
                    <a:gd name="connsiteY0" fmla="*/ 0 h 10000"/>
                    <a:gd name="connsiteX1" fmla="*/ 10000 w 16944"/>
                    <a:gd name="connsiteY1" fmla="*/ 0 h 10000"/>
                    <a:gd name="connsiteX2" fmla="*/ 16944 w 16944"/>
                    <a:gd name="connsiteY2" fmla="*/ 6736 h 10000"/>
                    <a:gd name="connsiteX3" fmla="*/ 0 w 16944"/>
                    <a:gd name="connsiteY3" fmla="*/ 10000 h 10000"/>
                    <a:gd name="connsiteX4" fmla="*/ 0 w 16944"/>
                    <a:gd name="connsiteY4" fmla="*/ 0 h 10000"/>
                    <a:gd name="connsiteX0" fmla="*/ 0 w 16944"/>
                    <a:gd name="connsiteY0" fmla="*/ 0 h 10000"/>
                    <a:gd name="connsiteX1" fmla="*/ 6528 w 16944"/>
                    <a:gd name="connsiteY1" fmla="*/ 1904 h 10000"/>
                    <a:gd name="connsiteX2" fmla="*/ 16944 w 16944"/>
                    <a:gd name="connsiteY2" fmla="*/ 6736 h 10000"/>
                    <a:gd name="connsiteX3" fmla="*/ 0 w 16944"/>
                    <a:gd name="connsiteY3" fmla="*/ 10000 h 10000"/>
                    <a:gd name="connsiteX4" fmla="*/ 0 w 16944"/>
                    <a:gd name="connsiteY4" fmla="*/ 0 h 10000"/>
                    <a:gd name="connsiteX0" fmla="*/ 0 w 16944"/>
                    <a:gd name="connsiteY0" fmla="*/ 0 h 10000"/>
                    <a:gd name="connsiteX1" fmla="*/ 10330 w 16944"/>
                    <a:gd name="connsiteY1" fmla="*/ 363 h 10000"/>
                    <a:gd name="connsiteX2" fmla="*/ 16944 w 16944"/>
                    <a:gd name="connsiteY2" fmla="*/ 6736 h 10000"/>
                    <a:gd name="connsiteX3" fmla="*/ 0 w 16944"/>
                    <a:gd name="connsiteY3" fmla="*/ 10000 h 10000"/>
                    <a:gd name="connsiteX4" fmla="*/ 0 w 16944"/>
                    <a:gd name="connsiteY4" fmla="*/ 0 h 10000"/>
                    <a:gd name="connsiteX0" fmla="*/ 3637 w 16944"/>
                    <a:gd name="connsiteY0" fmla="*/ 1450 h 9637"/>
                    <a:gd name="connsiteX1" fmla="*/ 10330 w 16944"/>
                    <a:gd name="connsiteY1" fmla="*/ 0 h 9637"/>
                    <a:gd name="connsiteX2" fmla="*/ 16944 w 16944"/>
                    <a:gd name="connsiteY2" fmla="*/ 6373 h 9637"/>
                    <a:gd name="connsiteX3" fmla="*/ 0 w 16944"/>
                    <a:gd name="connsiteY3" fmla="*/ 9637 h 9637"/>
                    <a:gd name="connsiteX4" fmla="*/ 3637 w 16944"/>
                    <a:gd name="connsiteY4" fmla="*/ 1450 h 9637"/>
                    <a:gd name="connsiteX0" fmla="*/ 0 w 7854"/>
                    <a:gd name="connsiteY0" fmla="*/ 1505 h 7084"/>
                    <a:gd name="connsiteX1" fmla="*/ 3951 w 7854"/>
                    <a:gd name="connsiteY1" fmla="*/ 0 h 7084"/>
                    <a:gd name="connsiteX2" fmla="*/ 7854 w 7854"/>
                    <a:gd name="connsiteY2" fmla="*/ 6613 h 7084"/>
                    <a:gd name="connsiteX3" fmla="*/ 5660 w 7854"/>
                    <a:gd name="connsiteY3" fmla="*/ 7084 h 7084"/>
                    <a:gd name="connsiteX4" fmla="*/ 0 w 7854"/>
                    <a:gd name="connsiteY4" fmla="*/ 1505 h 7084"/>
                    <a:gd name="connsiteX0" fmla="*/ 0 w 7391"/>
                    <a:gd name="connsiteY0" fmla="*/ 930 h 10000"/>
                    <a:gd name="connsiteX1" fmla="*/ 2422 w 7391"/>
                    <a:gd name="connsiteY1" fmla="*/ 0 h 10000"/>
                    <a:gd name="connsiteX2" fmla="*/ 7391 w 7391"/>
                    <a:gd name="connsiteY2" fmla="*/ 9335 h 10000"/>
                    <a:gd name="connsiteX3" fmla="*/ 4598 w 7391"/>
                    <a:gd name="connsiteY3" fmla="*/ 10000 h 10000"/>
                    <a:gd name="connsiteX4" fmla="*/ 0 w 7391"/>
                    <a:gd name="connsiteY4" fmla="*/ 930 h 10000"/>
                    <a:gd name="connsiteX0" fmla="*/ 0 w 10000"/>
                    <a:gd name="connsiteY0" fmla="*/ 930 h 11461"/>
                    <a:gd name="connsiteX1" fmla="*/ 3277 w 10000"/>
                    <a:gd name="connsiteY1" fmla="*/ 0 h 11461"/>
                    <a:gd name="connsiteX2" fmla="*/ 10000 w 10000"/>
                    <a:gd name="connsiteY2" fmla="*/ 9335 h 11461"/>
                    <a:gd name="connsiteX3" fmla="*/ 9751 w 10000"/>
                    <a:gd name="connsiteY3" fmla="*/ 11461 h 11461"/>
                    <a:gd name="connsiteX4" fmla="*/ 0 w 10000"/>
                    <a:gd name="connsiteY4" fmla="*/ 930 h 11461"/>
                    <a:gd name="connsiteX0" fmla="*/ 0 w 6975"/>
                    <a:gd name="connsiteY0" fmla="*/ 2258 h 11461"/>
                    <a:gd name="connsiteX1" fmla="*/ 252 w 6975"/>
                    <a:gd name="connsiteY1" fmla="*/ 0 h 11461"/>
                    <a:gd name="connsiteX2" fmla="*/ 6975 w 6975"/>
                    <a:gd name="connsiteY2" fmla="*/ 9335 h 11461"/>
                    <a:gd name="connsiteX3" fmla="*/ 6726 w 6975"/>
                    <a:gd name="connsiteY3" fmla="*/ 11461 h 11461"/>
                    <a:gd name="connsiteX4" fmla="*/ 0 w 6975"/>
                    <a:gd name="connsiteY4" fmla="*/ 2258 h 11461"/>
                    <a:gd name="connsiteX0" fmla="*/ 0 w 10024"/>
                    <a:gd name="connsiteY0" fmla="*/ 1970 h 9878"/>
                    <a:gd name="connsiteX1" fmla="*/ 361 w 10024"/>
                    <a:gd name="connsiteY1" fmla="*/ 0 h 9878"/>
                    <a:gd name="connsiteX2" fmla="*/ 10000 w 10024"/>
                    <a:gd name="connsiteY2" fmla="*/ 8145 h 9878"/>
                    <a:gd name="connsiteX3" fmla="*/ 10024 w 10024"/>
                    <a:gd name="connsiteY3" fmla="*/ 9878 h 9878"/>
                    <a:gd name="connsiteX4" fmla="*/ 0 w 10024"/>
                    <a:gd name="connsiteY4" fmla="*/ 1970 h 9878"/>
                    <a:gd name="connsiteX0" fmla="*/ 416 w 9656"/>
                    <a:gd name="connsiteY0" fmla="*/ 1747 h 10000"/>
                    <a:gd name="connsiteX1" fmla="*/ 16 w 9656"/>
                    <a:gd name="connsiteY1" fmla="*/ 0 h 10000"/>
                    <a:gd name="connsiteX2" fmla="*/ 9632 w 9656"/>
                    <a:gd name="connsiteY2" fmla="*/ 8246 h 10000"/>
                    <a:gd name="connsiteX3" fmla="*/ 9656 w 9656"/>
                    <a:gd name="connsiteY3" fmla="*/ 10000 h 10000"/>
                    <a:gd name="connsiteX4" fmla="*/ 416 w 9656"/>
                    <a:gd name="connsiteY4" fmla="*/ 1747 h 10000"/>
                    <a:gd name="connsiteX0" fmla="*/ 148 w 10009"/>
                    <a:gd name="connsiteY0" fmla="*/ 1816 h 10000"/>
                    <a:gd name="connsiteX1" fmla="*/ 26 w 10009"/>
                    <a:gd name="connsiteY1" fmla="*/ 0 h 10000"/>
                    <a:gd name="connsiteX2" fmla="*/ 9984 w 10009"/>
                    <a:gd name="connsiteY2" fmla="*/ 8246 h 10000"/>
                    <a:gd name="connsiteX3" fmla="*/ 10009 w 10009"/>
                    <a:gd name="connsiteY3" fmla="*/ 10000 h 10000"/>
                    <a:gd name="connsiteX4" fmla="*/ 148 w 10009"/>
                    <a:gd name="connsiteY4" fmla="*/ 1816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9" h="10000">
                      <a:moveTo>
                        <a:pt x="148" y="1816"/>
                      </a:moveTo>
                      <a:cubicBezTo>
                        <a:pt x="272" y="1151"/>
                        <a:pt x="-99" y="665"/>
                        <a:pt x="26" y="0"/>
                      </a:cubicBezTo>
                      <a:lnTo>
                        <a:pt x="9984" y="8246"/>
                      </a:lnTo>
                      <a:cubicBezTo>
                        <a:pt x="9992" y="8831"/>
                        <a:pt x="10001" y="9415"/>
                        <a:pt x="10009" y="10000"/>
                      </a:cubicBezTo>
                      <a:lnTo>
                        <a:pt x="148" y="1816"/>
                      </a:lnTo>
                      <a:close/>
                    </a:path>
                  </a:pathLst>
                </a:cu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grpSp>
          <p:sp>
            <p:nvSpPr>
              <p:cNvPr id="56" name="Cube 55"/>
              <p:cNvSpPr/>
              <p:nvPr/>
            </p:nvSpPr>
            <p:spPr>
              <a:xfrm rot="16200000">
                <a:off x="1533922" y="3046308"/>
                <a:ext cx="1808039" cy="103479"/>
              </a:xfrm>
              <a:prstGeom prst="cub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grpSp>
            <p:nvGrpSpPr>
              <p:cNvPr id="58" name="Group 57"/>
              <p:cNvGrpSpPr/>
              <p:nvPr/>
            </p:nvGrpSpPr>
            <p:grpSpPr>
              <a:xfrm>
                <a:off x="2296100" y="2080416"/>
                <a:ext cx="3397191" cy="935436"/>
                <a:chOff x="9551278" y="2681585"/>
                <a:chExt cx="2336810" cy="721825"/>
              </a:xfrm>
            </p:grpSpPr>
            <p:sp>
              <p:nvSpPr>
                <p:cNvPr id="133" name="Rectangle 132"/>
                <p:cNvSpPr/>
                <p:nvPr/>
              </p:nvSpPr>
              <p:spPr>
                <a:xfrm>
                  <a:off x="9894902" y="3276543"/>
                  <a:ext cx="1993186" cy="126867"/>
                </a:xfrm>
                <a:prstGeom prst="rect">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135" name="Freeform 134"/>
                <p:cNvSpPr/>
                <p:nvPr/>
              </p:nvSpPr>
              <p:spPr>
                <a:xfrm>
                  <a:off x="9551278" y="2692969"/>
                  <a:ext cx="2329835" cy="583574"/>
                </a:xfrm>
                <a:custGeom>
                  <a:avLst/>
                  <a:gdLst>
                    <a:gd name="connsiteX0" fmla="*/ 0 w 2326990"/>
                    <a:gd name="connsiteY0" fmla="*/ 0 h 808081"/>
                    <a:gd name="connsiteX1" fmla="*/ 1935133 w 2326990"/>
                    <a:gd name="connsiteY1" fmla="*/ 0 h 808081"/>
                    <a:gd name="connsiteX2" fmla="*/ 2326990 w 2326990"/>
                    <a:gd name="connsiteY2" fmla="*/ 808081 h 808081"/>
                    <a:gd name="connsiteX3" fmla="*/ 338091 w 2326990"/>
                    <a:gd name="connsiteY3" fmla="*/ 808081 h 808081"/>
                  </a:gdLst>
                  <a:ahLst/>
                  <a:cxnLst>
                    <a:cxn ang="0">
                      <a:pos x="connsiteX0" y="connsiteY0"/>
                    </a:cxn>
                    <a:cxn ang="0">
                      <a:pos x="connsiteX1" y="connsiteY1"/>
                    </a:cxn>
                    <a:cxn ang="0">
                      <a:pos x="connsiteX2" y="connsiteY2"/>
                    </a:cxn>
                    <a:cxn ang="0">
                      <a:pos x="connsiteX3" y="connsiteY3"/>
                    </a:cxn>
                  </a:cxnLst>
                  <a:rect l="l" t="t" r="r" b="b"/>
                  <a:pathLst>
                    <a:path w="2326990" h="808081">
                      <a:moveTo>
                        <a:pt x="0" y="0"/>
                      </a:moveTo>
                      <a:lnTo>
                        <a:pt x="1935133" y="0"/>
                      </a:lnTo>
                      <a:lnTo>
                        <a:pt x="2326990" y="808081"/>
                      </a:lnTo>
                      <a:lnTo>
                        <a:pt x="338091" y="808081"/>
                      </a:lnTo>
                      <a:close/>
                    </a:path>
                  </a:pathLst>
                </a:cu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136" name="Process 92"/>
                <p:cNvSpPr/>
                <p:nvPr/>
              </p:nvSpPr>
              <p:spPr>
                <a:xfrm>
                  <a:off x="9554249" y="2681585"/>
                  <a:ext cx="340381" cy="721825"/>
                </a:xfrm>
                <a:custGeom>
                  <a:avLst/>
                  <a:gdLst>
                    <a:gd name="connsiteX0" fmla="*/ 0 w 10000"/>
                    <a:gd name="connsiteY0" fmla="*/ 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0 h 10000"/>
                    <a:gd name="connsiteX0" fmla="*/ 0 w 16944"/>
                    <a:gd name="connsiteY0" fmla="*/ 0 h 10000"/>
                    <a:gd name="connsiteX1" fmla="*/ 10000 w 16944"/>
                    <a:gd name="connsiteY1" fmla="*/ 0 h 10000"/>
                    <a:gd name="connsiteX2" fmla="*/ 16944 w 16944"/>
                    <a:gd name="connsiteY2" fmla="*/ 6736 h 10000"/>
                    <a:gd name="connsiteX3" fmla="*/ 0 w 16944"/>
                    <a:gd name="connsiteY3" fmla="*/ 10000 h 10000"/>
                    <a:gd name="connsiteX4" fmla="*/ 0 w 16944"/>
                    <a:gd name="connsiteY4" fmla="*/ 0 h 10000"/>
                    <a:gd name="connsiteX0" fmla="*/ 0 w 16944"/>
                    <a:gd name="connsiteY0" fmla="*/ 0 h 10000"/>
                    <a:gd name="connsiteX1" fmla="*/ 6528 w 16944"/>
                    <a:gd name="connsiteY1" fmla="*/ 1904 h 10000"/>
                    <a:gd name="connsiteX2" fmla="*/ 16944 w 16944"/>
                    <a:gd name="connsiteY2" fmla="*/ 6736 h 10000"/>
                    <a:gd name="connsiteX3" fmla="*/ 0 w 16944"/>
                    <a:gd name="connsiteY3" fmla="*/ 10000 h 10000"/>
                    <a:gd name="connsiteX4" fmla="*/ 0 w 16944"/>
                    <a:gd name="connsiteY4" fmla="*/ 0 h 10000"/>
                    <a:gd name="connsiteX0" fmla="*/ 0 w 16944"/>
                    <a:gd name="connsiteY0" fmla="*/ 0 h 10000"/>
                    <a:gd name="connsiteX1" fmla="*/ 10330 w 16944"/>
                    <a:gd name="connsiteY1" fmla="*/ 363 h 10000"/>
                    <a:gd name="connsiteX2" fmla="*/ 16944 w 16944"/>
                    <a:gd name="connsiteY2" fmla="*/ 6736 h 10000"/>
                    <a:gd name="connsiteX3" fmla="*/ 0 w 16944"/>
                    <a:gd name="connsiteY3" fmla="*/ 10000 h 10000"/>
                    <a:gd name="connsiteX4" fmla="*/ 0 w 16944"/>
                    <a:gd name="connsiteY4" fmla="*/ 0 h 10000"/>
                    <a:gd name="connsiteX0" fmla="*/ 3637 w 16944"/>
                    <a:gd name="connsiteY0" fmla="*/ 1450 h 9637"/>
                    <a:gd name="connsiteX1" fmla="*/ 10330 w 16944"/>
                    <a:gd name="connsiteY1" fmla="*/ 0 h 9637"/>
                    <a:gd name="connsiteX2" fmla="*/ 16944 w 16944"/>
                    <a:gd name="connsiteY2" fmla="*/ 6373 h 9637"/>
                    <a:gd name="connsiteX3" fmla="*/ 0 w 16944"/>
                    <a:gd name="connsiteY3" fmla="*/ 9637 h 9637"/>
                    <a:gd name="connsiteX4" fmla="*/ 3637 w 16944"/>
                    <a:gd name="connsiteY4" fmla="*/ 1450 h 9637"/>
                    <a:gd name="connsiteX0" fmla="*/ 0 w 7854"/>
                    <a:gd name="connsiteY0" fmla="*/ 1505 h 7084"/>
                    <a:gd name="connsiteX1" fmla="*/ 3951 w 7854"/>
                    <a:gd name="connsiteY1" fmla="*/ 0 h 7084"/>
                    <a:gd name="connsiteX2" fmla="*/ 7854 w 7854"/>
                    <a:gd name="connsiteY2" fmla="*/ 6613 h 7084"/>
                    <a:gd name="connsiteX3" fmla="*/ 5660 w 7854"/>
                    <a:gd name="connsiteY3" fmla="*/ 7084 h 7084"/>
                    <a:gd name="connsiteX4" fmla="*/ 0 w 7854"/>
                    <a:gd name="connsiteY4" fmla="*/ 1505 h 7084"/>
                    <a:gd name="connsiteX0" fmla="*/ 0 w 7391"/>
                    <a:gd name="connsiteY0" fmla="*/ 930 h 10000"/>
                    <a:gd name="connsiteX1" fmla="*/ 2422 w 7391"/>
                    <a:gd name="connsiteY1" fmla="*/ 0 h 10000"/>
                    <a:gd name="connsiteX2" fmla="*/ 7391 w 7391"/>
                    <a:gd name="connsiteY2" fmla="*/ 9335 h 10000"/>
                    <a:gd name="connsiteX3" fmla="*/ 4598 w 7391"/>
                    <a:gd name="connsiteY3" fmla="*/ 10000 h 10000"/>
                    <a:gd name="connsiteX4" fmla="*/ 0 w 7391"/>
                    <a:gd name="connsiteY4" fmla="*/ 930 h 10000"/>
                    <a:gd name="connsiteX0" fmla="*/ 0 w 10000"/>
                    <a:gd name="connsiteY0" fmla="*/ 930 h 11461"/>
                    <a:gd name="connsiteX1" fmla="*/ 3277 w 10000"/>
                    <a:gd name="connsiteY1" fmla="*/ 0 h 11461"/>
                    <a:gd name="connsiteX2" fmla="*/ 10000 w 10000"/>
                    <a:gd name="connsiteY2" fmla="*/ 9335 h 11461"/>
                    <a:gd name="connsiteX3" fmla="*/ 9751 w 10000"/>
                    <a:gd name="connsiteY3" fmla="*/ 11461 h 11461"/>
                    <a:gd name="connsiteX4" fmla="*/ 0 w 10000"/>
                    <a:gd name="connsiteY4" fmla="*/ 930 h 11461"/>
                    <a:gd name="connsiteX0" fmla="*/ 0 w 6975"/>
                    <a:gd name="connsiteY0" fmla="*/ 2258 h 11461"/>
                    <a:gd name="connsiteX1" fmla="*/ 252 w 6975"/>
                    <a:gd name="connsiteY1" fmla="*/ 0 h 11461"/>
                    <a:gd name="connsiteX2" fmla="*/ 6975 w 6975"/>
                    <a:gd name="connsiteY2" fmla="*/ 9335 h 11461"/>
                    <a:gd name="connsiteX3" fmla="*/ 6726 w 6975"/>
                    <a:gd name="connsiteY3" fmla="*/ 11461 h 11461"/>
                    <a:gd name="connsiteX4" fmla="*/ 0 w 6975"/>
                    <a:gd name="connsiteY4" fmla="*/ 2258 h 11461"/>
                    <a:gd name="connsiteX0" fmla="*/ 0 w 10024"/>
                    <a:gd name="connsiteY0" fmla="*/ 1970 h 9878"/>
                    <a:gd name="connsiteX1" fmla="*/ 361 w 10024"/>
                    <a:gd name="connsiteY1" fmla="*/ 0 h 9878"/>
                    <a:gd name="connsiteX2" fmla="*/ 10000 w 10024"/>
                    <a:gd name="connsiteY2" fmla="*/ 8145 h 9878"/>
                    <a:gd name="connsiteX3" fmla="*/ 10024 w 10024"/>
                    <a:gd name="connsiteY3" fmla="*/ 9878 h 9878"/>
                    <a:gd name="connsiteX4" fmla="*/ 0 w 10024"/>
                    <a:gd name="connsiteY4" fmla="*/ 1970 h 9878"/>
                    <a:gd name="connsiteX0" fmla="*/ 416 w 9656"/>
                    <a:gd name="connsiteY0" fmla="*/ 1747 h 10000"/>
                    <a:gd name="connsiteX1" fmla="*/ 16 w 9656"/>
                    <a:gd name="connsiteY1" fmla="*/ 0 h 10000"/>
                    <a:gd name="connsiteX2" fmla="*/ 9632 w 9656"/>
                    <a:gd name="connsiteY2" fmla="*/ 8246 h 10000"/>
                    <a:gd name="connsiteX3" fmla="*/ 9656 w 9656"/>
                    <a:gd name="connsiteY3" fmla="*/ 10000 h 10000"/>
                    <a:gd name="connsiteX4" fmla="*/ 416 w 9656"/>
                    <a:gd name="connsiteY4" fmla="*/ 1747 h 10000"/>
                    <a:gd name="connsiteX0" fmla="*/ 148 w 10009"/>
                    <a:gd name="connsiteY0" fmla="*/ 1816 h 10000"/>
                    <a:gd name="connsiteX1" fmla="*/ 26 w 10009"/>
                    <a:gd name="connsiteY1" fmla="*/ 0 h 10000"/>
                    <a:gd name="connsiteX2" fmla="*/ 9984 w 10009"/>
                    <a:gd name="connsiteY2" fmla="*/ 8246 h 10000"/>
                    <a:gd name="connsiteX3" fmla="*/ 10009 w 10009"/>
                    <a:gd name="connsiteY3" fmla="*/ 10000 h 10000"/>
                    <a:gd name="connsiteX4" fmla="*/ 148 w 10009"/>
                    <a:gd name="connsiteY4" fmla="*/ 1816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9" h="10000">
                      <a:moveTo>
                        <a:pt x="148" y="1816"/>
                      </a:moveTo>
                      <a:cubicBezTo>
                        <a:pt x="272" y="1151"/>
                        <a:pt x="-99" y="665"/>
                        <a:pt x="26" y="0"/>
                      </a:cubicBezTo>
                      <a:lnTo>
                        <a:pt x="9984" y="8246"/>
                      </a:lnTo>
                      <a:cubicBezTo>
                        <a:pt x="9992" y="8831"/>
                        <a:pt x="10001" y="9415"/>
                        <a:pt x="10009" y="10000"/>
                      </a:cubicBezTo>
                      <a:lnTo>
                        <a:pt x="148" y="1816"/>
                      </a:lnTo>
                      <a:close/>
                    </a:path>
                  </a:pathLst>
                </a:cu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grpSp>
          <p:sp>
            <p:nvSpPr>
              <p:cNvPr id="57" name="Cube 56"/>
              <p:cNvSpPr/>
              <p:nvPr/>
            </p:nvSpPr>
            <p:spPr>
              <a:xfrm rot="16200000">
                <a:off x="2125998" y="3694147"/>
                <a:ext cx="1808039" cy="113029"/>
              </a:xfrm>
              <a:prstGeom prst="cub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grpSp>
      </p:grpSp>
      <p:grpSp>
        <p:nvGrpSpPr>
          <p:cNvPr id="235" name="Group 234"/>
          <p:cNvGrpSpPr/>
          <p:nvPr/>
        </p:nvGrpSpPr>
        <p:grpSpPr>
          <a:xfrm>
            <a:off x="5175897" y="2522283"/>
            <a:ext cx="3023762" cy="2716426"/>
            <a:chOff x="1037988" y="2561154"/>
            <a:chExt cx="3023762" cy="2716426"/>
          </a:xfrm>
        </p:grpSpPr>
        <p:sp>
          <p:nvSpPr>
            <p:cNvPr id="236" name="Cube 235"/>
            <p:cNvSpPr/>
            <p:nvPr/>
          </p:nvSpPr>
          <p:spPr>
            <a:xfrm rot="16200000">
              <a:off x="3582295" y="4943455"/>
              <a:ext cx="543380" cy="124869"/>
            </a:xfrm>
            <a:prstGeom prst="cub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grpSp>
          <p:nvGrpSpPr>
            <p:cNvPr id="237" name="Group 236"/>
            <p:cNvGrpSpPr/>
            <p:nvPr/>
          </p:nvGrpSpPr>
          <p:grpSpPr>
            <a:xfrm>
              <a:off x="1037988" y="2561154"/>
              <a:ext cx="3023762" cy="2293754"/>
              <a:chOff x="2296100" y="2095168"/>
              <a:chExt cx="3421745" cy="2736098"/>
            </a:xfrm>
          </p:grpSpPr>
          <p:grpSp>
            <p:nvGrpSpPr>
              <p:cNvPr id="240" name="Group 239"/>
              <p:cNvGrpSpPr/>
              <p:nvPr/>
            </p:nvGrpSpPr>
            <p:grpSpPr>
              <a:xfrm>
                <a:off x="2296100" y="3910583"/>
                <a:ext cx="3421745" cy="920683"/>
                <a:chOff x="9551278" y="2692969"/>
                <a:chExt cx="2336810" cy="710441"/>
              </a:xfrm>
            </p:grpSpPr>
            <p:sp>
              <p:nvSpPr>
                <p:cNvPr id="301" name="Rectangle 300"/>
                <p:cNvSpPr/>
                <p:nvPr/>
              </p:nvSpPr>
              <p:spPr>
                <a:xfrm>
                  <a:off x="9894902" y="3276543"/>
                  <a:ext cx="1993186" cy="126867"/>
                </a:xfrm>
                <a:prstGeom prst="rect">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302" name="Freeform 301"/>
                <p:cNvSpPr/>
                <p:nvPr/>
              </p:nvSpPr>
              <p:spPr>
                <a:xfrm>
                  <a:off x="9551278" y="2692969"/>
                  <a:ext cx="2329835" cy="583574"/>
                </a:xfrm>
                <a:custGeom>
                  <a:avLst/>
                  <a:gdLst>
                    <a:gd name="connsiteX0" fmla="*/ 0 w 2326990"/>
                    <a:gd name="connsiteY0" fmla="*/ 0 h 808081"/>
                    <a:gd name="connsiteX1" fmla="*/ 1935133 w 2326990"/>
                    <a:gd name="connsiteY1" fmla="*/ 0 h 808081"/>
                    <a:gd name="connsiteX2" fmla="*/ 2326990 w 2326990"/>
                    <a:gd name="connsiteY2" fmla="*/ 808081 h 808081"/>
                    <a:gd name="connsiteX3" fmla="*/ 338091 w 2326990"/>
                    <a:gd name="connsiteY3" fmla="*/ 808081 h 808081"/>
                  </a:gdLst>
                  <a:ahLst/>
                  <a:cxnLst>
                    <a:cxn ang="0">
                      <a:pos x="connsiteX0" y="connsiteY0"/>
                    </a:cxn>
                    <a:cxn ang="0">
                      <a:pos x="connsiteX1" y="connsiteY1"/>
                    </a:cxn>
                    <a:cxn ang="0">
                      <a:pos x="connsiteX2" y="connsiteY2"/>
                    </a:cxn>
                    <a:cxn ang="0">
                      <a:pos x="connsiteX3" y="connsiteY3"/>
                    </a:cxn>
                  </a:cxnLst>
                  <a:rect l="l" t="t" r="r" b="b"/>
                  <a:pathLst>
                    <a:path w="2326990" h="808081">
                      <a:moveTo>
                        <a:pt x="0" y="0"/>
                      </a:moveTo>
                      <a:lnTo>
                        <a:pt x="1935133" y="0"/>
                      </a:lnTo>
                      <a:lnTo>
                        <a:pt x="2326990" y="808081"/>
                      </a:lnTo>
                      <a:lnTo>
                        <a:pt x="338091" y="808081"/>
                      </a:lnTo>
                      <a:close/>
                    </a:path>
                  </a:pathLst>
                </a:cu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grpSp>
          <p:sp>
            <p:nvSpPr>
              <p:cNvPr id="242" name="Cube 241"/>
              <p:cNvSpPr/>
              <p:nvPr/>
            </p:nvSpPr>
            <p:spPr>
              <a:xfrm rot="16200000">
                <a:off x="1968088" y="3713688"/>
                <a:ext cx="1808038" cy="113029"/>
              </a:xfrm>
              <a:prstGeom prst="cub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grpSp>
            <p:nvGrpSpPr>
              <p:cNvPr id="243" name="Group 242"/>
              <p:cNvGrpSpPr/>
              <p:nvPr/>
            </p:nvGrpSpPr>
            <p:grpSpPr>
              <a:xfrm>
                <a:off x="2296100" y="2095168"/>
                <a:ext cx="3397191" cy="920683"/>
                <a:chOff x="9551278" y="2692969"/>
                <a:chExt cx="2336810" cy="710441"/>
              </a:xfrm>
            </p:grpSpPr>
            <p:sp>
              <p:nvSpPr>
                <p:cNvPr id="298" name="Rectangle 297"/>
                <p:cNvSpPr/>
                <p:nvPr/>
              </p:nvSpPr>
              <p:spPr>
                <a:xfrm>
                  <a:off x="9894902" y="3276543"/>
                  <a:ext cx="1993186" cy="126867"/>
                </a:xfrm>
                <a:prstGeom prst="rect">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299" name="Freeform 298"/>
                <p:cNvSpPr/>
                <p:nvPr/>
              </p:nvSpPr>
              <p:spPr>
                <a:xfrm>
                  <a:off x="9551278" y="2692969"/>
                  <a:ext cx="2329835" cy="583574"/>
                </a:xfrm>
                <a:custGeom>
                  <a:avLst/>
                  <a:gdLst>
                    <a:gd name="connsiteX0" fmla="*/ 0 w 2326990"/>
                    <a:gd name="connsiteY0" fmla="*/ 0 h 808081"/>
                    <a:gd name="connsiteX1" fmla="*/ 1935133 w 2326990"/>
                    <a:gd name="connsiteY1" fmla="*/ 0 h 808081"/>
                    <a:gd name="connsiteX2" fmla="*/ 2326990 w 2326990"/>
                    <a:gd name="connsiteY2" fmla="*/ 808081 h 808081"/>
                    <a:gd name="connsiteX3" fmla="*/ 338091 w 2326990"/>
                    <a:gd name="connsiteY3" fmla="*/ 808081 h 808081"/>
                  </a:gdLst>
                  <a:ahLst/>
                  <a:cxnLst>
                    <a:cxn ang="0">
                      <a:pos x="connsiteX0" y="connsiteY0"/>
                    </a:cxn>
                    <a:cxn ang="0">
                      <a:pos x="connsiteX1" y="connsiteY1"/>
                    </a:cxn>
                    <a:cxn ang="0">
                      <a:pos x="connsiteX2" y="connsiteY2"/>
                    </a:cxn>
                    <a:cxn ang="0">
                      <a:pos x="connsiteX3" y="connsiteY3"/>
                    </a:cxn>
                  </a:cxnLst>
                  <a:rect l="l" t="t" r="r" b="b"/>
                  <a:pathLst>
                    <a:path w="2326990" h="808081">
                      <a:moveTo>
                        <a:pt x="0" y="0"/>
                      </a:moveTo>
                      <a:lnTo>
                        <a:pt x="1935133" y="0"/>
                      </a:lnTo>
                      <a:lnTo>
                        <a:pt x="2326990" y="808081"/>
                      </a:lnTo>
                      <a:lnTo>
                        <a:pt x="338091" y="808081"/>
                      </a:lnTo>
                      <a:close/>
                    </a:path>
                  </a:pathLst>
                </a:cu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grpSp>
        </p:grpSp>
      </p:grpSp>
      <p:sp>
        <p:nvSpPr>
          <p:cNvPr id="304" name="Cube 303"/>
          <p:cNvSpPr/>
          <p:nvPr/>
        </p:nvSpPr>
        <p:spPr>
          <a:xfrm rot="16200000">
            <a:off x="7310530" y="3945150"/>
            <a:ext cx="1384086" cy="101921"/>
          </a:xfrm>
          <a:prstGeom prst="cub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grpSp>
        <p:nvGrpSpPr>
          <p:cNvPr id="340" name="Group 339"/>
          <p:cNvGrpSpPr/>
          <p:nvPr/>
        </p:nvGrpSpPr>
        <p:grpSpPr>
          <a:xfrm>
            <a:off x="1896510" y="-781381"/>
            <a:ext cx="599123" cy="5590988"/>
            <a:chOff x="-69103" y="-729426"/>
            <a:chExt cx="599123" cy="5590988"/>
          </a:xfrm>
        </p:grpSpPr>
        <p:sp>
          <p:nvSpPr>
            <p:cNvPr id="341" name="Cube 340"/>
            <p:cNvSpPr/>
            <p:nvPr/>
          </p:nvSpPr>
          <p:spPr>
            <a:xfrm rot="16200000">
              <a:off x="-2533168" y="1798374"/>
              <a:ext cx="5590988" cy="535387"/>
            </a:xfrm>
            <a:prstGeom prst="cub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344" name="Right Triangle 343"/>
            <p:cNvSpPr/>
            <p:nvPr/>
          </p:nvSpPr>
          <p:spPr>
            <a:xfrm flipH="1" flipV="1">
              <a:off x="-69103" y="4743731"/>
              <a:ext cx="199957" cy="117830"/>
            </a:xfrm>
            <a:prstGeom prst="rtTriangle">
              <a:avLst/>
            </a:prstGeom>
            <a:solidFill>
              <a:srgbClr val="FFFD4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342" name="Rectangle 341"/>
            <p:cNvSpPr/>
            <p:nvPr/>
          </p:nvSpPr>
          <p:spPr>
            <a:xfrm>
              <a:off x="141068" y="2375940"/>
              <a:ext cx="388952" cy="2485621"/>
            </a:xfrm>
            <a:prstGeom prst="rect">
              <a:avLst/>
            </a:prstGeom>
            <a:solidFill>
              <a:srgbClr val="DBD84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343" name="Freeform 342"/>
            <p:cNvSpPr/>
            <p:nvPr/>
          </p:nvSpPr>
          <p:spPr>
            <a:xfrm flipH="1" flipV="1">
              <a:off x="-21445" y="2214755"/>
              <a:ext cx="159080" cy="2537697"/>
            </a:xfrm>
            <a:custGeom>
              <a:avLst/>
              <a:gdLst>
                <a:gd name="connsiteX0" fmla="*/ 0 w 122387"/>
                <a:gd name="connsiteY0" fmla="*/ 0 h 2485621"/>
                <a:gd name="connsiteX1" fmla="*/ 122387 w 122387"/>
                <a:gd name="connsiteY1" fmla="*/ 0 h 2485621"/>
                <a:gd name="connsiteX2" fmla="*/ 122387 w 122387"/>
                <a:gd name="connsiteY2" fmla="*/ 2485621 h 2485621"/>
                <a:gd name="connsiteX3" fmla="*/ 89545 w 122387"/>
                <a:gd name="connsiteY3" fmla="*/ 2485621 h 2485621"/>
                <a:gd name="connsiteX4" fmla="*/ 0 w 122387"/>
                <a:gd name="connsiteY4" fmla="*/ 2337492 h 24856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387" h="2485621">
                  <a:moveTo>
                    <a:pt x="0" y="0"/>
                  </a:moveTo>
                  <a:lnTo>
                    <a:pt x="122387" y="0"/>
                  </a:lnTo>
                  <a:lnTo>
                    <a:pt x="122387" y="2485621"/>
                  </a:lnTo>
                  <a:lnTo>
                    <a:pt x="89545" y="2485621"/>
                  </a:lnTo>
                  <a:lnTo>
                    <a:pt x="0" y="2337492"/>
                  </a:lnTo>
                  <a:close/>
                </a:path>
              </a:pathLst>
            </a:custGeom>
            <a:solidFill>
              <a:srgbClr val="FFFF8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grpSp>
      <p:sp>
        <p:nvSpPr>
          <p:cNvPr id="11" name="Right Triangle 10">
            <a:extLst>
              <a:ext uri="{FF2B5EF4-FFF2-40B4-BE49-F238E27FC236}">
                <a16:creationId xmlns:a16="http://schemas.microsoft.com/office/drawing/2014/main" xmlns="" id="{709DB7FA-E96A-43C2-8121-06804349387A}"/>
              </a:ext>
            </a:extLst>
          </p:cNvPr>
          <p:cNvSpPr/>
          <p:nvPr/>
        </p:nvSpPr>
        <p:spPr>
          <a:xfrm>
            <a:off x="-1859" y="2347924"/>
            <a:ext cx="2084855" cy="2455718"/>
          </a:xfrm>
          <a:prstGeom prst="rtTriangle">
            <a:avLst/>
          </a:prstGeom>
          <a:solidFill>
            <a:srgbClr val="919085"/>
          </a:solidFill>
          <a:ln>
            <a:solidFill>
              <a:srgbClr val="91908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221" name="Freeform 204">
            <a:extLst>
              <a:ext uri="{FF2B5EF4-FFF2-40B4-BE49-F238E27FC236}">
                <a16:creationId xmlns:a16="http://schemas.microsoft.com/office/drawing/2014/main" xmlns="" id="{6E074B7B-2AC8-4BE5-968F-F2DF65B19FAB}"/>
              </a:ext>
            </a:extLst>
          </p:cNvPr>
          <p:cNvSpPr/>
          <p:nvPr/>
        </p:nvSpPr>
        <p:spPr>
          <a:xfrm rot="3120000">
            <a:off x="-1868601" y="3814773"/>
            <a:ext cx="4478254" cy="57539"/>
          </a:xfrm>
          <a:custGeom>
            <a:avLst/>
            <a:gdLst>
              <a:gd name="connsiteX0" fmla="*/ 0 w 8989640"/>
              <a:gd name="connsiteY0" fmla="*/ 63688 h 63688"/>
              <a:gd name="connsiteX1" fmla="*/ 8951373 w 8989640"/>
              <a:gd name="connsiteY1" fmla="*/ 63688 h 63688"/>
              <a:gd name="connsiteX2" fmla="*/ 8989640 w 8989640"/>
              <a:gd name="connsiteY2" fmla="*/ 0 h 63688"/>
              <a:gd name="connsiteX3" fmla="*/ 0 w 8989640"/>
              <a:gd name="connsiteY3" fmla="*/ 0 h 63688"/>
            </a:gdLst>
            <a:ahLst/>
            <a:cxnLst>
              <a:cxn ang="0">
                <a:pos x="connsiteX0" y="connsiteY0"/>
              </a:cxn>
              <a:cxn ang="0">
                <a:pos x="connsiteX1" y="connsiteY1"/>
              </a:cxn>
              <a:cxn ang="0">
                <a:pos x="connsiteX2" y="connsiteY2"/>
              </a:cxn>
              <a:cxn ang="0">
                <a:pos x="connsiteX3" y="connsiteY3"/>
              </a:cxn>
            </a:cxnLst>
            <a:rect l="l" t="t" r="r" b="b"/>
            <a:pathLst>
              <a:path w="8989640" h="63688">
                <a:moveTo>
                  <a:pt x="0" y="63688"/>
                </a:moveTo>
                <a:lnTo>
                  <a:pt x="8951373" y="63688"/>
                </a:lnTo>
                <a:lnTo>
                  <a:pt x="8989640" y="0"/>
                </a:lnTo>
                <a:lnTo>
                  <a:pt x="0" y="0"/>
                </a:lnTo>
                <a:close/>
              </a:path>
            </a:pathLst>
          </a:cu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prstClr val="white"/>
              </a:solidFill>
            </a:endParaRPr>
          </a:p>
        </p:txBody>
      </p:sp>
      <p:grpSp>
        <p:nvGrpSpPr>
          <p:cNvPr id="507" name="Group 506">
            <a:extLst>
              <a:ext uri="{FF2B5EF4-FFF2-40B4-BE49-F238E27FC236}">
                <a16:creationId xmlns:a16="http://schemas.microsoft.com/office/drawing/2014/main" xmlns="" id="{BE2FE65C-67D4-4D6C-9F04-F5DE2F858D63}"/>
              </a:ext>
            </a:extLst>
          </p:cNvPr>
          <p:cNvGrpSpPr/>
          <p:nvPr/>
        </p:nvGrpSpPr>
        <p:grpSpPr>
          <a:xfrm>
            <a:off x="9578207" y="4036317"/>
            <a:ext cx="786311" cy="832726"/>
            <a:chOff x="6635603" y="932150"/>
            <a:chExt cx="786311" cy="832726"/>
          </a:xfrm>
        </p:grpSpPr>
        <p:sp>
          <p:nvSpPr>
            <p:cNvPr id="508" name="Rectangle 507">
              <a:extLst>
                <a:ext uri="{FF2B5EF4-FFF2-40B4-BE49-F238E27FC236}">
                  <a16:creationId xmlns:a16="http://schemas.microsoft.com/office/drawing/2014/main" xmlns="" id="{3568DB16-4B6F-4E16-8676-F54FC4B124D3}"/>
                </a:ext>
              </a:extLst>
            </p:cNvPr>
            <p:cNvSpPr/>
            <p:nvPr/>
          </p:nvSpPr>
          <p:spPr>
            <a:xfrm>
              <a:off x="6706147" y="1039543"/>
              <a:ext cx="715767" cy="725333"/>
            </a:xfrm>
            <a:prstGeom prst="rect">
              <a:avLst/>
            </a:prstGeom>
            <a:solidFill>
              <a:srgbClr val="0070C0"/>
            </a:solidFill>
            <a:ln>
              <a:solidFill>
                <a:schemeClr val="accent2">
                  <a:lumMod val="75000"/>
                </a:schemeClr>
              </a:solidFill>
            </a:ln>
            <a:scene3d>
              <a:camera prst="isometricOffAxis1Top">
                <a:rot lat="17400000" lon="18600000" rev="3000000"/>
              </a:camera>
              <a:lightRig rig="threePt" dir="t"/>
            </a:scene3d>
            <a:sp3d>
              <a:bevelT w="0" h="1397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509" name="Cube 508">
              <a:extLst>
                <a:ext uri="{FF2B5EF4-FFF2-40B4-BE49-F238E27FC236}">
                  <a16:creationId xmlns:a16="http://schemas.microsoft.com/office/drawing/2014/main" xmlns="" id="{78BE3D81-70D0-4E9C-AB2E-1A5123995FBE}"/>
                </a:ext>
              </a:extLst>
            </p:cNvPr>
            <p:cNvSpPr/>
            <p:nvPr/>
          </p:nvSpPr>
          <p:spPr>
            <a:xfrm rot="16041047">
              <a:off x="6787820" y="885968"/>
              <a:ext cx="532525" cy="624889"/>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511" name="Straight Connector 510">
              <a:extLst>
                <a:ext uri="{FF2B5EF4-FFF2-40B4-BE49-F238E27FC236}">
                  <a16:creationId xmlns:a16="http://schemas.microsoft.com/office/drawing/2014/main" xmlns="" id="{6AA96EFD-C39A-4469-A9EB-24DF895764A6}"/>
                </a:ext>
              </a:extLst>
            </p:cNvPr>
            <p:cNvCxnSpPr>
              <a:stCxn id="509" idx="5"/>
              <a:endCxn id="509" idx="4"/>
            </p:cNvCxnSpPr>
            <p:nvPr/>
          </p:nvCxnSpPr>
          <p:spPr>
            <a:xfrm>
              <a:off x="6975281" y="935511"/>
              <a:ext cx="139142" cy="126836"/>
            </a:xfrm>
            <a:prstGeom prst="line">
              <a:avLst/>
            </a:prstGeom>
          </p:spPr>
          <p:style>
            <a:lnRef idx="1">
              <a:schemeClr val="dk1"/>
            </a:lnRef>
            <a:fillRef idx="0">
              <a:schemeClr val="dk1"/>
            </a:fillRef>
            <a:effectRef idx="0">
              <a:schemeClr val="dk1"/>
            </a:effectRef>
            <a:fontRef idx="minor">
              <a:schemeClr val="tx1"/>
            </a:fontRef>
          </p:style>
        </p:cxnSp>
        <p:sp>
          <p:nvSpPr>
            <p:cNvPr id="512" name="Rectangle 511">
              <a:extLst>
                <a:ext uri="{FF2B5EF4-FFF2-40B4-BE49-F238E27FC236}">
                  <a16:creationId xmlns:a16="http://schemas.microsoft.com/office/drawing/2014/main" xmlns="" id="{5C22A0A5-DAEC-4270-9098-41DA859DE043}"/>
                </a:ext>
              </a:extLst>
            </p:cNvPr>
            <p:cNvSpPr/>
            <p:nvPr/>
          </p:nvSpPr>
          <p:spPr>
            <a:xfrm rot="523030">
              <a:off x="6721970" y="1493933"/>
              <a:ext cx="67463" cy="45719"/>
            </a:xfrm>
            <a:prstGeom prst="rect">
              <a:avLst/>
            </a:prstGeom>
            <a:solidFill>
              <a:schemeClr val="bg1"/>
            </a:solidFill>
            <a:ln>
              <a:noFill/>
            </a:ln>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513" name="Rectangle 512">
              <a:extLst>
                <a:ext uri="{FF2B5EF4-FFF2-40B4-BE49-F238E27FC236}">
                  <a16:creationId xmlns:a16="http://schemas.microsoft.com/office/drawing/2014/main" xmlns="" id="{79260AF3-18A9-473E-B97E-BD2BF7C1AA6B}"/>
                </a:ext>
              </a:extLst>
            </p:cNvPr>
            <p:cNvSpPr/>
            <p:nvPr/>
          </p:nvSpPr>
          <p:spPr>
            <a:xfrm rot="523030">
              <a:off x="6635603" y="1428265"/>
              <a:ext cx="67463" cy="45719"/>
            </a:xfrm>
            <a:prstGeom prst="rect">
              <a:avLst/>
            </a:prstGeom>
            <a:solidFill>
              <a:schemeClr val="bg1"/>
            </a:solidFill>
            <a:ln>
              <a:noFill/>
            </a:ln>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grpSp>
      <p:grpSp>
        <p:nvGrpSpPr>
          <p:cNvPr id="485" name="Group 484">
            <a:extLst>
              <a:ext uri="{FF2B5EF4-FFF2-40B4-BE49-F238E27FC236}">
                <a16:creationId xmlns:a16="http://schemas.microsoft.com/office/drawing/2014/main" xmlns="" id="{42EAFF89-EDC3-454B-AE09-4C8FFEEBCDF4}"/>
              </a:ext>
            </a:extLst>
          </p:cNvPr>
          <p:cNvGrpSpPr/>
          <p:nvPr/>
        </p:nvGrpSpPr>
        <p:grpSpPr>
          <a:xfrm>
            <a:off x="9683151" y="2207492"/>
            <a:ext cx="786311" cy="832726"/>
            <a:chOff x="6635603" y="932150"/>
            <a:chExt cx="786311" cy="832726"/>
          </a:xfrm>
        </p:grpSpPr>
        <p:sp>
          <p:nvSpPr>
            <p:cNvPr id="486" name="Rectangle 485">
              <a:extLst>
                <a:ext uri="{FF2B5EF4-FFF2-40B4-BE49-F238E27FC236}">
                  <a16:creationId xmlns:a16="http://schemas.microsoft.com/office/drawing/2014/main" xmlns="" id="{89908C2E-011E-44AB-B69E-A1C5A084FA60}"/>
                </a:ext>
              </a:extLst>
            </p:cNvPr>
            <p:cNvSpPr/>
            <p:nvPr/>
          </p:nvSpPr>
          <p:spPr>
            <a:xfrm>
              <a:off x="6706147" y="1039543"/>
              <a:ext cx="715767" cy="725333"/>
            </a:xfrm>
            <a:prstGeom prst="rect">
              <a:avLst/>
            </a:prstGeom>
            <a:solidFill>
              <a:srgbClr val="0070C0"/>
            </a:solidFill>
            <a:ln>
              <a:solidFill>
                <a:schemeClr val="accent2">
                  <a:lumMod val="75000"/>
                </a:schemeClr>
              </a:solidFill>
            </a:ln>
            <a:scene3d>
              <a:camera prst="isometricOffAxis1Top">
                <a:rot lat="17400000" lon="18600000" rev="3000000"/>
              </a:camera>
              <a:lightRig rig="threePt" dir="t"/>
            </a:scene3d>
            <a:sp3d>
              <a:bevelT w="0" h="1397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487" name="Cube 486">
              <a:extLst>
                <a:ext uri="{FF2B5EF4-FFF2-40B4-BE49-F238E27FC236}">
                  <a16:creationId xmlns:a16="http://schemas.microsoft.com/office/drawing/2014/main" xmlns="" id="{E25176E4-2C8A-47F3-9D48-69AFD9ACFF9B}"/>
                </a:ext>
              </a:extLst>
            </p:cNvPr>
            <p:cNvSpPr/>
            <p:nvPr/>
          </p:nvSpPr>
          <p:spPr>
            <a:xfrm rot="16041047">
              <a:off x="6787820" y="885968"/>
              <a:ext cx="532525" cy="624889"/>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489" name="Straight Connector 488">
              <a:extLst>
                <a:ext uri="{FF2B5EF4-FFF2-40B4-BE49-F238E27FC236}">
                  <a16:creationId xmlns:a16="http://schemas.microsoft.com/office/drawing/2014/main" xmlns="" id="{2DA34251-56E4-45B6-BD5F-CA129B9AFB36}"/>
                </a:ext>
              </a:extLst>
            </p:cNvPr>
            <p:cNvCxnSpPr>
              <a:stCxn id="487" idx="5"/>
              <a:endCxn id="487" idx="4"/>
            </p:cNvCxnSpPr>
            <p:nvPr/>
          </p:nvCxnSpPr>
          <p:spPr>
            <a:xfrm>
              <a:off x="6975281" y="935511"/>
              <a:ext cx="139142" cy="126836"/>
            </a:xfrm>
            <a:prstGeom prst="line">
              <a:avLst/>
            </a:prstGeom>
          </p:spPr>
          <p:style>
            <a:lnRef idx="1">
              <a:schemeClr val="dk1"/>
            </a:lnRef>
            <a:fillRef idx="0">
              <a:schemeClr val="dk1"/>
            </a:fillRef>
            <a:effectRef idx="0">
              <a:schemeClr val="dk1"/>
            </a:effectRef>
            <a:fontRef idx="minor">
              <a:schemeClr val="tx1"/>
            </a:fontRef>
          </p:style>
        </p:cxnSp>
        <p:sp>
          <p:nvSpPr>
            <p:cNvPr id="490" name="Rectangle 489">
              <a:extLst>
                <a:ext uri="{FF2B5EF4-FFF2-40B4-BE49-F238E27FC236}">
                  <a16:creationId xmlns:a16="http://schemas.microsoft.com/office/drawing/2014/main" xmlns="" id="{C58604E7-BAB9-4740-AF37-6CE1B694E697}"/>
                </a:ext>
              </a:extLst>
            </p:cNvPr>
            <p:cNvSpPr/>
            <p:nvPr/>
          </p:nvSpPr>
          <p:spPr>
            <a:xfrm rot="523030">
              <a:off x="6721970" y="1493933"/>
              <a:ext cx="67463" cy="45719"/>
            </a:xfrm>
            <a:prstGeom prst="rect">
              <a:avLst/>
            </a:prstGeom>
            <a:solidFill>
              <a:schemeClr val="bg1"/>
            </a:solidFill>
            <a:ln>
              <a:noFill/>
            </a:ln>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491" name="Rectangle 490">
              <a:extLst>
                <a:ext uri="{FF2B5EF4-FFF2-40B4-BE49-F238E27FC236}">
                  <a16:creationId xmlns:a16="http://schemas.microsoft.com/office/drawing/2014/main" xmlns="" id="{72192A87-B6B3-48DF-BF30-442EAE93A94A}"/>
                </a:ext>
              </a:extLst>
            </p:cNvPr>
            <p:cNvSpPr/>
            <p:nvPr/>
          </p:nvSpPr>
          <p:spPr>
            <a:xfrm rot="523030">
              <a:off x="6635603" y="1428265"/>
              <a:ext cx="67463" cy="45719"/>
            </a:xfrm>
            <a:prstGeom prst="rect">
              <a:avLst/>
            </a:prstGeom>
            <a:solidFill>
              <a:schemeClr val="bg1"/>
            </a:solidFill>
            <a:ln>
              <a:noFill/>
            </a:ln>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grpSp>
      <p:grpSp>
        <p:nvGrpSpPr>
          <p:cNvPr id="496" name="Group 495">
            <a:extLst>
              <a:ext uri="{FF2B5EF4-FFF2-40B4-BE49-F238E27FC236}">
                <a16:creationId xmlns:a16="http://schemas.microsoft.com/office/drawing/2014/main" xmlns="" id="{B81DB987-B8B1-447C-8398-8556BF08AA20}"/>
              </a:ext>
            </a:extLst>
          </p:cNvPr>
          <p:cNvGrpSpPr/>
          <p:nvPr/>
        </p:nvGrpSpPr>
        <p:grpSpPr>
          <a:xfrm>
            <a:off x="9911728" y="2502182"/>
            <a:ext cx="786311" cy="832726"/>
            <a:chOff x="6635603" y="932150"/>
            <a:chExt cx="786311" cy="832726"/>
          </a:xfrm>
        </p:grpSpPr>
        <p:sp>
          <p:nvSpPr>
            <p:cNvPr id="497" name="Rectangle 496">
              <a:extLst>
                <a:ext uri="{FF2B5EF4-FFF2-40B4-BE49-F238E27FC236}">
                  <a16:creationId xmlns:a16="http://schemas.microsoft.com/office/drawing/2014/main" xmlns="" id="{39938099-6CD5-4486-A844-34BE3368D081}"/>
                </a:ext>
              </a:extLst>
            </p:cNvPr>
            <p:cNvSpPr/>
            <p:nvPr/>
          </p:nvSpPr>
          <p:spPr>
            <a:xfrm>
              <a:off x="6706147" y="1039543"/>
              <a:ext cx="715767" cy="725333"/>
            </a:xfrm>
            <a:prstGeom prst="rect">
              <a:avLst/>
            </a:prstGeom>
            <a:solidFill>
              <a:srgbClr val="0070C0"/>
            </a:solidFill>
            <a:ln>
              <a:solidFill>
                <a:schemeClr val="accent2">
                  <a:lumMod val="75000"/>
                </a:schemeClr>
              </a:solidFill>
            </a:ln>
            <a:scene3d>
              <a:camera prst="isometricOffAxis1Top">
                <a:rot lat="17400000" lon="18600000" rev="3000000"/>
              </a:camera>
              <a:lightRig rig="threePt" dir="t"/>
            </a:scene3d>
            <a:sp3d>
              <a:bevelT w="0" h="1397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498" name="Cube 497">
              <a:extLst>
                <a:ext uri="{FF2B5EF4-FFF2-40B4-BE49-F238E27FC236}">
                  <a16:creationId xmlns:a16="http://schemas.microsoft.com/office/drawing/2014/main" xmlns="" id="{19D6316B-B52A-49C5-BC5B-0BC63009F7D5}"/>
                </a:ext>
              </a:extLst>
            </p:cNvPr>
            <p:cNvSpPr/>
            <p:nvPr/>
          </p:nvSpPr>
          <p:spPr>
            <a:xfrm rot="16041047">
              <a:off x="6787820" y="885968"/>
              <a:ext cx="532525" cy="624889"/>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grpSp>
          <p:nvGrpSpPr>
            <p:cNvPr id="499" name="Group 498">
              <a:extLst>
                <a:ext uri="{FF2B5EF4-FFF2-40B4-BE49-F238E27FC236}">
                  <a16:creationId xmlns:a16="http://schemas.microsoft.com/office/drawing/2014/main" xmlns="" id="{7DA3BB2A-5933-4D03-9898-0DA4C5301941}"/>
                </a:ext>
              </a:extLst>
            </p:cNvPr>
            <p:cNvGrpSpPr/>
            <p:nvPr/>
          </p:nvGrpSpPr>
          <p:grpSpPr>
            <a:xfrm rot="567382">
              <a:off x="6794894" y="1352253"/>
              <a:ext cx="105598" cy="75203"/>
              <a:chOff x="8683625" y="1798298"/>
              <a:chExt cx="1238250" cy="726689"/>
            </a:xfrm>
            <a:scene3d>
              <a:camera prst="isometricLeftDown"/>
              <a:lightRig rig="threePt" dir="t"/>
            </a:scene3d>
          </p:grpSpPr>
          <p:sp>
            <p:nvSpPr>
              <p:cNvPr id="503" name="Rectangle 502">
                <a:extLst>
                  <a:ext uri="{FF2B5EF4-FFF2-40B4-BE49-F238E27FC236}">
                    <a16:creationId xmlns:a16="http://schemas.microsoft.com/office/drawing/2014/main" xmlns="" id="{234224CA-6D66-41C2-9AFD-19B8B24FB2FA}"/>
                  </a:ext>
                </a:extLst>
              </p:cNvPr>
              <p:cNvSpPr/>
              <p:nvPr/>
            </p:nvSpPr>
            <p:spPr>
              <a:xfrm>
                <a:off x="8683625" y="1799654"/>
                <a:ext cx="1238250" cy="7253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pic>
            <p:nvPicPr>
              <p:cNvPr id="504" name="Picture 2" descr="Barcode - Wikipedia">
                <a:extLst>
                  <a:ext uri="{FF2B5EF4-FFF2-40B4-BE49-F238E27FC236}">
                    <a16:creationId xmlns:a16="http://schemas.microsoft.com/office/drawing/2014/main" xmlns="" id="{BECEAE78-7DA7-4FE7-BD52-AC74BA74B17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258300" y="1886465"/>
                <a:ext cx="663575" cy="570704"/>
              </a:xfrm>
              <a:prstGeom prst="rect">
                <a:avLst/>
              </a:prstGeom>
              <a:noFill/>
              <a:extLst>
                <a:ext uri="{909E8E84-426E-40DD-AFC4-6F175D3DCCD1}">
                  <a14:hiddenFill xmlns:a14="http://schemas.microsoft.com/office/drawing/2010/main">
                    <a:solidFill>
                      <a:srgbClr val="FFFFFF"/>
                    </a:solidFill>
                  </a14:hiddenFill>
                </a:ext>
              </a:extLst>
            </p:spPr>
          </p:pic>
          <p:sp>
            <p:nvSpPr>
              <p:cNvPr id="505" name="Rectangle 504">
                <a:extLst>
                  <a:ext uri="{FF2B5EF4-FFF2-40B4-BE49-F238E27FC236}">
                    <a16:creationId xmlns:a16="http://schemas.microsoft.com/office/drawing/2014/main" xmlns="" id="{ABC9AB99-A118-49E9-A51D-54C3F39D10FA}"/>
                  </a:ext>
                </a:extLst>
              </p:cNvPr>
              <p:cNvSpPr/>
              <p:nvPr/>
            </p:nvSpPr>
            <p:spPr>
              <a:xfrm>
                <a:off x="8683625" y="1798298"/>
                <a:ext cx="523170" cy="439926"/>
              </a:xfrm>
              <a:prstGeom prst="rect">
                <a:avLst/>
              </a:prstGeom>
              <a:solidFill>
                <a:srgbClr val="DBD84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506" name="Rectangle 505">
                <a:extLst>
                  <a:ext uri="{FF2B5EF4-FFF2-40B4-BE49-F238E27FC236}">
                    <a16:creationId xmlns:a16="http://schemas.microsoft.com/office/drawing/2014/main" xmlns="" id="{5EF512D5-5774-4E15-A118-36F5C68FEDE2}"/>
                  </a:ext>
                </a:extLst>
              </p:cNvPr>
              <p:cNvSpPr/>
              <p:nvPr/>
            </p:nvSpPr>
            <p:spPr>
              <a:xfrm>
                <a:off x="8683625" y="2085061"/>
                <a:ext cx="523170" cy="439926"/>
              </a:xfrm>
              <a:prstGeom prst="rect">
                <a:avLst/>
              </a:prstGeom>
              <a:solidFill>
                <a:srgbClr val="C75D5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grpSp>
        <p:cxnSp>
          <p:nvCxnSpPr>
            <p:cNvPr id="500" name="Straight Connector 499">
              <a:extLst>
                <a:ext uri="{FF2B5EF4-FFF2-40B4-BE49-F238E27FC236}">
                  <a16:creationId xmlns:a16="http://schemas.microsoft.com/office/drawing/2014/main" xmlns="" id="{EF4DA2BE-FD34-480F-95C6-4EB308DAD307}"/>
                </a:ext>
              </a:extLst>
            </p:cNvPr>
            <p:cNvCxnSpPr>
              <a:stCxn id="498" idx="5"/>
              <a:endCxn id="498" idx="4"/>
            </p:cNvCxnSpPr>
            <p:nvPr/>
          </p:nvCxnSpPr>
          <p:spPr>
            <a:xfrm>
              <a:off x="6975281" y="935511"/>
              <a:ext cx="139142" cy="126836"/>
            </a:xfrm>
            <a:prstGeom prst="line">
              <a:avLst/>
            </a:prstGeom>
          </p:spPr>
          <p:style>
            <a:lnRef idx="1">
              <a:schemeClr val="dk1"/>
            </a:lnRef>
            <a:fillRef idx="0">
              <a:schemeClr val="dk1"/>
            </a:fillRef>
            <a:effectRef idx="0">
              <a:schemeClr val="dk1"/>
            </a:effectRef>
            <a:fontRef idx="minor">
              <a:schemeClr val="tx1"/>
            </a:fontRef>
          </p:style>
        </p:cxnSp>
        <p:sp>
          <p:nvSpPr>
            <p:cNvPr id="501" name="Rectangle 500">
              <a:extLst>
                <a:ext uri="{FF2B5EF4-FFF2-40B4-BE49-F238E27FC236}">
                  <a16:creationId xmlns:a16="http://schemas.microsoft.com/office/drawing/2014/main" xmlns="" id="{F54979BB-CDF3-413C-8B7C-AE4D4779E44F}"/>
                </a:ext>
              </a:extLst>
            </p:cNvPr>
            <p:cNvSpPr/>
            <p:nvPr/>
          </p:nvSpPr>
          <p:spPr>
            <a:xfrm rot="523030">
              <a:off x="6721970" y="1493933"/>
              <a:ext cx="67463" cy="45719"/>
            </a:xfrm>
            <a:prstGeom prst="rect">
              <a:avLst/>
            </a:prstGeom>
            <a:solidFill>
              <a:schemeClr val="bg1"/>
            </a:solidFill>
            <a:ln>
              <a:noFill/>
            </a:ln>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502" name="Rectangle 501">
              <a:extLst>
                <a:ext uri="{FF2B5EF4-FFF2-40B4-BE49-F238E27FC236}">
                  <a16:creationId xmlns:a16="http://schemas.microsoft.com/office/drawing/2014/main" xmlns="" id="{2E63AD37-C38F-4BE6-A2F9-DAD48F11E5B7}"/>
                </a:ext>
              </a:extLst>
            </p:cNvPr>
            <p:cNvSpPr/>
            <p:nvPr/>
          </p:nvSpPr>
          <p:spPr>
            <a:xfrm rot="523030">
              <a:off x="6635603" y="1428265"/>
              <a:ext cx="67463" cy="45719"/>
            </a:xfrm>
            <a:prstGeom prst="rect">
              <a:avLst/>
            </a:prstGeom>
            <a:solidFill>
              <a:schemeClr val="bg1"/>
            </a:solidFill>
            <a:ln>
              <a:noFill/>
            </a:ln>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grpSp>
      <p:sp>
        <p:nvSpPr>
          <p:cNvPr id="25" name="Rectangle 24">
            <a:extLst>
              <a:ext uri="{FF2B5EF4-FFF2-40B4-BE49-F238E27FC236}">
                <a16:creationId xmlns:a16="http://schemas.microsoft.com/office/drawing/2014/main" xmlns="" id="{F978B6EF-C57D-43C0-A6D4-4FA1A1F46866}"/>
              </a:ext>
            </a:extLst>
          </p:cNvPr>
          <p:cNvSpPr/>
          <p:nvPr/>
        </p:nvSpPr>
        <p:spPr>
          <a:xfrm>
            <a:off x="122675" y="941023"/>
            <a:ext cx="2233203" cy="995498"/>
          </a:xfrm>
          <a:prstGeom prst="rect">
            <a:avLst/>
          </a:prstGeom>
          <a:solidFill>
            <a:schemeClr val="bg1"/>
          </a:solidFill>
          <a:ln w="76200">
            <a:solidFill>
              <a:schemeClr val="tx1"/>
            </a:solidFill>
          </a:ln>
          <a:scene3d>
            <a:camera prst="isometricLeftDown">
              <a:rot lat="1200000" lon="42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16" name="TextBox 15">
            <a:extLst>
              <a:ext uri="{FF2B5EF4-FFF2-40B4-BE49-F238E27FC236}">
                <a16:creationId xmlns:a16="http://schemas.microsoft.com/office/drawing/2014/main" xmlns="" id="{8806014D-1BCA-4049-9872-00D26668EF4F}"/>
              </a:ext>
            </a:extLst>
          </p:cNvPr>
          <p:cNvSpPr txBox="1"/>
          <p:nvPr/>
        </p:nvSpPr>
        <p:spPr>
          <a:xfrm>
            <a:off x="274543" y="1249430"/>
            <a:ext cx="2319165" cy="738664"/>
          </a:xfrm>
          <a:prstGeom prst="rect">
            <a:avLst/>
          </a:prstGeom>
          <a:noFill/>
          <a:scene3d>
            <a:camera prst="isometricLeftDown">
              <a:rot lat="2100000" lon="3600000" rev="0"/>
            </a:camera>
            <a:lightRig rig="threePt" dir="t"/>
          </a:scene3d>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prstClr val="black"/>
                </a:solidFill>
                <a:latin typeface="Rockwell Extra Bold" panose="02060903040505020403" pitchFamily="18" charset="0"/>
              </a:rPr>
              <a:t>Autonomous Robots </a:t>
            </a:r>
            <a:endParaRPr lang="en-US" sz="1400">
              <a:solidFill>
                <a:prstClr val="black"/>
              </a:solidFill>
              <a:latin typeface="Rockwell Extra Bold" panose="02060903040505020403" pitchFamily="18" charset="0"/>
              <a:cs typeface="Arial"/>
            </a:endParaRPr>
          </a:p>
          <a:p>
            <a:r>
              <a:rPr lang="en-US" sz="1400">
                <a:solidFill>
                  <a:prstClr val="black"/>
                </a:solidFill>
                <a:latin typeface="Rockwell Extra Bold" panose="02060903040505020403" pitchFamily="18" charset="0"/>
                <a:cs typeface="Arial"/>
              </a:rPr>
              <a:t>at work</a:t>
            </a:r>
          </a:p>
        </p:txBody>
      </p:sp>
      <p:grpSp>
        <p:nvGrpSpPr>
          <p:cNvPr id="743" name="Group 742">
            <a:extLst>
              <a:ext uri="{FF2B5EF4-FFF2-40B4-BE49-F238E27FC236}">
                <a16:creationId xmlns:a16="http://schemas.microsoft.com/office/drawing/2014/main" xmlns="" id="{76059015-DE58-4F93-88B1-B5CB58C7F8F9}"/>
              </a:ext>
            </a:extLst>
          </p:cNvPr>
          <p:cNvGrpSpPr/>
          <p:nvPr/>
        </p:nvGrpSpPr>
        <p:grpSpPr>
          <a:xfrm>
            <a:off x="6944603" y="2297372"/>
            <a:ext cx="715767" cy="836526"/>
            <a:chOff x="8555075" y="1068215"/>
            <a:chExt cx="715767" cy="836526"/>
          </a:xfrm>
        </p:grpSpPr>
        <p:sp>
          <p:nvSpPr>
            <p:cNvPr id="744" name="Rectangle 743">
              <a:extLst>
                <a:ext uri="{FF2B5EF4-FFF2-40B4-BE49-F238E27FC236}">
                  <a16:creationId xmlns:a16="http://schemas.microsoft.com/office/drawing/2014/main" xmlns="" id="{22B46AD1-86B1-45F1-AE89-C8E9C6226BB4}"/>
                </a:ext>
              </a:extLst>
            </p:cNvPr>
            <p:cNvSpPr/>
            <p:nvPr/>
          </p:nvSpPr>
          <p:spPr>
            <a:xfrm>
              <a:off x="8555075" y="1179408"/>
              <a:ext cx="715767" cy="725333"/>
            </a:xfrm>
            <a:prstGeom prst="rect">
              <a:avLst/>
            </a:prstGeom>
            <a:solidFill>
              <a:srgbClr val="0070C0"/>
            </a:solidFill>
            <a:ln>
              <a:solidFill>
                <a:schemeClr val="accent2">
                  <a:lumMod val="75000"/>
                </a:schemeClr>
              </a:solidFill>
            </a:ln>
            <a:scene3d>
              <a:camera prst="isometricOffAxis1Top">
                <a:rot lat="17400000" lon="18600000" rev="3000000"/>
              </a:camera>
              <a:lightRig rig="threePt" dir="t"/>
            </a:scene3d>
            <a:sp3d>
              <a:bevelT w="0" h="1397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grpSp>
          <p:nvGrpSpPr>
            <p:cNvPr id="745" name="Group 744">
              <a:extLst>
                <a:ext uri="{FF2B5EF4-FFF2-40B4-BE49-F238E27FC236}">
                  <a16:creationId xmlns:a16="http://schemas.microsoft.com/office/drawing/2014/main" xmlns="" id="{1D095AF0-B7AB-43CF-AF1F-17D708240EC0}"/>
                </a:ext>
              </a:extLst>
            </p:cNvPr>
            <p:cNvGrpSpPr/>
            <p:nvPr/>
          </p:nvGrpSpPr>
          <p:grpSpPr>
            <a:xfrm>
              <a:off x="8570629" y="1068215"/>
              <a:ext cx="697653" cy="664247"/>
              <a:chOff x="8570629" y="1068215"/>
              <a:chExt cx="697653" cy="664247"/>
            </a:xfrm>
          </p:grpSpPr>
          <p:sp>
            <p:nvSpPr>
              <p:cNvPr id="746" name="Cube 745">
                <a:extLst>
                  <a:ext uri="{FF2B5EF4-FFF2-40B4-BE49-F238E27FC236}">
                    <a16:creationId xmlns:a16="http://schemas.microsoft.com/office/drawing/2014/main" xmlns="" id="{292EAA11-65D4-40EC-90D2-6A91E7734461}"/>
                  </a:ext>
                </a:extLst>
              </p:cNvPr>
              <p:cNvSpPr/>
              <p:nvPr/>
            </p:nvSpPr>
            <p:spPr>
              <a:xfrm rot="16041047">
                <a:off x="8616811" y="1022033"/>
                <a:ext cx="532525" cy="624889"/>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grpSp>
            <p:nvGrpSpPr>
              <p:cNvPr id="747" name="Group 746">
                <a:extLst>
                  <a:ext uri="{FF2B5EF4-FFF2-40B4-BE49-F238E27FC236}">
                    <a16:creationId xmlns:a16="http://schemas.microsoft.com/office/drawing/2014/main" xmlns="" id="{669B2728-ACCD-47DE-B630-43BD9C7259FB}"/>
                  </a:ext>
                </a:extLst>
              </p:cNvPr>
              <p:cNvGrpSpPr/>
              <p:nvPr/>
            </p:nvGrpSpPr>
            <p:grpSpPr>
              <a:xfrm rot="21427338">
                <a:off x="8998327" y="1439826"/>
                <a:ext cx="173598" cy="140174"/>
                <a:chOff x="8683625" y="1798298"/>
                <a:chExt cx="1238250" cy="726689"/>
              </a:xfrm>
              <a:scene3d>
                <a:camera prst="isometricOffAxis1Right">
                  <a:rot lat="1080000" lon="21594000" rev="0"/>
                </a:camera>
                <a:lightRig rig="threePt" dir="t"/>
              </a:scene3d>
            </p:grpSpPr>
            <p:sp>
              <p:nvSpPr>
                <p:cNvPr id="751" name="Rectangle 750">
                  <a:extLst>
                    <a:ext uri="{FF2B5EF4-FFF2-40B4-BE49-F238E27FC236}">
                      <a16:creationId xmlns:a16="http://schemas.microsoft.com/office/drawing/2014/main" xmlns="" id="{59EDC158-8E56-44B9-B994-36BA03EC1D39}"/>
                    </a:ext>
                  </a:extLst>
                </p:cNvPr>
                <p:cNvSpPr/>
                <p:nvPr/>
              </p:nvSpPr>
              <p:spPr>
                <a:xfrm>
                  <a:off x="8683625" y="1799654"/>
                  <a:ext cx="1238250" cy="7253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753" name="Rectangle 752">
                  <a:extLst>
                    <a:ext uri="{FF2B5EF4-FFF2-40B4-BE49-F238E27FC236}">
                      <a16:creationId xmlns:a16="http://schemas.microsoft.com/office/drawing/2014/main" xmlns="" id="{970C11C8-FABF-4FC7-8B0F-E527751212AB}"/>
                    </a:ext>
                  </a:extLst>
                </p:cNvPr>
                <p:cNvSpPr/>
                <p:nvPr/>
              </p:nvSpPr>
              <p:spPr>
                <a:xfrm>
                  <a:off x="8683625" y="1798298"/>
                  <a:ext cx="523170" cy="439926"/>
                </a:xfrm>
                <a:prstGeom prst="rect">
                  <a:avLst/>
                </a:prstGeom>
                <a:solidFill>
                  <a:srgbClr val="DBD84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754" name="Rectangle 753">
                  <a:extLst>
                    <a:ext uri="{FF2B5EF4-FFF2-40B4-BE49-F238E27FC236}">
                      <a16:creationId xmlns:a16="http://schemas.microsoft.com/office/drawing/2014/main" xmlns="" id="{D90B0188-C809-4FC4-A701-2A819FC14FD0}"/>
                    </a:ext>
                  </a:extLst>
                </p:cNvPr>
                <p:cNvSpPr/>
                <p:nvPr/>
              </p:nvSpPr>
              <p:spPr>
                <a:xfrm>
                  <a:off x="8683625" y="2085061"/>
                  <a:ext cx="523170" cy="439926"/>
                </a:xfrm>
                <a:prstGeom prst="rect">
                  <a:avLst/>
                </a:prstGeom>
                <a:solidFill>
                  <a:srgbClr val="C75D5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grpSp>
          <p:sp>
            <p:nvSpPr>
              <p:cNvPr id="748" name="Rectangle 747">
                <a:extLst>
                  <a:ext uri="{FF2B5EF4-FFF2-40B4-BE49-F238E27FC236}">
                    <a16:creationId xmlns:a16="http://schemas.microsoft.com/office/drawing/2014/main" xmlns="" id="{C360C1F5-EFB5-42E4-9FE4-446AAE92C8BB}"/>
                  </a:ext>
                </a:extLst>
              </p:cNvPr>
              <p:cNvSpPr/>
              <p:nvPr/>
            </p:nvSpPr>
            <p:spPr>
              <a:xfrm rot="292977">
                <a:off x="9082387" y="1645975"/>
                <a:ext cx="185895" cy="68064"/>
              </a:xfrm>
              <a:prstGeom prst="rect">
                <a:avLst/>
              </a:prstGeom>
              <a:solidFill>
                <a:schemeClr val="bg1"/>
              </a:solidFill>
              <a:ln>
                <a:noFill/>
              </a:ln>
              <a:scene3d>
                <a:camera prst="isometricOffAxis1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749" name="Rectangle 748">
                <a:extLst>
                  <a:ext uri="{FF2B5EF4-FFF2-40B4-BE49-F238E27FC236}">
                    <a16:creationId xmlns:a16="http://schemas.microsoft.com/office/drawing/2014/main" xmlns="" id="{E228B51A-6636-4C97-9E28-00972F0ADDEF}"/>
                  </a:ext>
                </a:extLst>
              </p:cNvPr>
              <p:cNvSpPr/>
              <p:nvPr/>
            </p:nvSpPr>
            <p:spPr>
              <a:xfrm rot="292977">
                <a:off x="8714556" y="1664398"/>
                <a:ext cx="185895" cy="68064"/>
              </a:xfrm>
              <a:prstGeom prst="rect">
                <a:avLst/>
              </a:prstGeom>
              <a:solidFill>
                <a:schemeClr val="bg1"/>
              </a:solidFill>
              <a:ln>
                <a:noFill/>
              </a:ln>
              <a:scene3d>
                <a:camera prst="isometricOffAxis1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750" name="Straight Connector 749">
                <a:extLst>
                  <a:ext uri="{FF2B5EF4-FFF2-40B4-BE49-F238E27FC236}">
                    <a16:creationId xmlns:a16="http://schemas.microsoft.com/office/drawing/2014/main" xmlns="" id="{FEC885FF-B602-4526-848F-C3187C4C38EB}"/>
                  </a:ext>
                </a:extLst>
              </p:cNvPr>
              <p:cNvCxnSpPr>
                <a:stCxn id="746" idx="5"/>
                <a:endCxn id="746" idx="4"/>
              </p:cNvCxnSpPr>
              <p:nvPr/>
            </p:nvCxnSpPr>
            <p:spPr>
              <a:xfrm>
                <a:off x="8804272" y="1071576"/>
                <a:ext cx="139142" cy="126836"/>
              </a:xfrm>
              <a:prstGeom prst="line">
                <a:avLst/>
              </a:prstGeom>
            </p:spPr>
            <p:style>
              <a:lnRef idx="1">
                <a:schemeClr val="dk1"/>
              </a:lnRef>
              <a:fillRef idx="0">
                <a:schemeClr val="dk1"/>
              </a:fillRef>
              <a:effectRef idx="0">
                <a:schemeClr val="dk1"/>
              </a:effectRef>
              <a:fontRef idx="minor">
                <a:schemeClr val="tx1"/>
              </a:fontRef>
            </p:style>
          </p:cxnSp>
        </p:grpSp>
      </p:grpSp>
      <p:grpSp>
        <p:nvGrpSpPr>
          <p:cNvPr id="755" name="Group 754">
            <a:extLst>
              <a:ext uri="{FF2B5EF4-FFF2-40B4-BE49-F238E27FC236}">
                <a16:creationId xmlns:a16="http://schemas.microsoft.com/office/drawing/2014/main" xmlns="" id="{07F94CA8-8DDD-4230-BA44-483C4193174C}"/>
              </a:ext>
            </a:extLst>
          </p:cNvPr>
          <p:cNvGrpSpPr/>
          <p:nvPr/>
        </p:nvGrpSpPr>
        <p:grpSpPr>
          <a:xfrm>
            <a:off x="5955171" y="2326575"/>
            <a:ext cx="715767" cy="836526"/>
            <a:chOff x="8555075" y="1068215"/>
            <a:chExt cx="715767" cy="836526"/>
          </a:xfrm>
        </p:grpSpPr>
        <p:sp>
          <p:nvSpPr>
            <p:cNvPr id="756" name="Rectangle 755">
              <a:extLst>
                <a:ext uri="{FF2B5EF4-FFF2-40B4-BE49-F238E27FC236}">
                  <a16:creationId xmlns:a16="http://schemas.microsoft.com/office/drawing/2014/main" xmlns="" id="{147A8987-FD7C-4A02-A26F-47831DBA2D5C}"/>
                </a:ext>
              </a:extLst>
            </p:cNvPr>
            <p:cNvSpPr/>
            <p:nvPr/>
          </p:nvSpPr>
          <p:spPr>
            <a:xfrm>
              <a:off x="8555075" y="1179408"/>
              <a:ext cx="715767" cy="725333"/>
            </a:xfrm>
            <a:prstGeom prst="rect">
              <a:avLst/>
            </a:prstGeom>
            <a:solidFill>
              <a:srgbClr val="0070C0"/>
            </a:solidFill>
            <a:ln>
              <a:solidFill>
                <a:schemeClr val="accent2">
                  <a:lumMod val="75000"/>
                </a:schemeClr>
              </a:solidFill>
            </a:ln>
            <a:scene3d>
              <a:camera prst="isometricOffAxis1Top">
                <a:rot lat="17400000" lon="18600000" rev="3000000"/>
              </a:camera>
              <a:lightRig rig="threePt" dir="t"/>
            </a:scene3d>
            <a:sp3d>
              <a:bevelT w="0" h="1397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grpSp>
          <p:nvGrpSpPr>
            <p:cNvPr id="757" name="Group 756">
              <a:extLst>
                <a:ext uri="{FF2B5EF4-FFF2-40B4-BE49-F238E27FC236}">
                  <a16:creationId xmlns:a16="http://schemas.microsoft.com/office/drawing/2014/main" xmlns="" id="{47AB4482-80D1-4232-921D-F9613B0FD3D5}"/>
                </a:ext>
              </a:extLst>
            </p:cNvPr>
            <p:cNvGrpSpPr/>
            <p:nvPr/>
          </p:nvGrpSpPr>
          <p:grpSpPr>
            <a:xfrm>
              <a:off x="8570629" y="1068215"/>
              <a:ext cx="697653" cy="664247"/>
              <a:chOff x="8570629" y="1068215"/>
              <a:chExt cx="697653" cy="664247"/>
            </a:xfrm>
          </p:grpSpPr>
          <p:sp>
            <p:nvSpPr>
              <p:cNvPr id="758" name="Cube 757">
                <a:extLst>
                  <a:ext uri="{FF2B5EF4-FFF2-40B4-BE49-F238E27FC236}">
                    <a16:creationId xmlns:a16="http://schemas.microsoft.com/office/drawing/2014/main" xmlns="" id="{8A380002-42DC-449A-817A-BAB94F607678}"/>
                  </a:ext>
                </a:extLst>
              </p:cNvPr>
              <p:cNvSpPr/>
              <p:nvPr/>
            </p:nvSpPr>
            <p:spPr>
              <a:xfrm rot="16041047">
                <a:off x="8616811" y="1022033"/>
                <a:ext cx="532525" cy="624889"/>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grpSp>
            <p:nvGrpSpPr>
              <p:cNvPr id="759" name="Group 758">
                <a:extLst>
                  <a:ext uri="{FF2B5EF4-FFF2-40B4-BE49-F238E27FC236}">
                    <a16:creationId xmlns:a16="http://schemas.microsoft.com/office/drawing/2014/main" xmlns="" id="{BB45D750-A983-468D-95D2-1364FDC78D37}"/>
                  </a:ext>
                </a:extLst>
              </p:cNvPr>
              <p:cNvGrpSpPr/>
              <p:nvPr/>
            </p:nvGrpSpPr>
            <p:grpSpPr>
              <a:xfrm rot="21427338">
                <a:off x="8998327" y="1439826"/>
                <a:ext cx="173598" cy="140174"/>
                <a:chOff x="8683625" y="1798298"/>
                <a:chExt cx="1238250" cy="726689"/>
              </a:xfrm>
              <a:scene3d>
                <a:camera prst="isometricOffAxis1Right">
                  <a:rot lat="1080000" lon="21594000" rev="0"/>
                </a:camera>
                <a:lightRig rig="threePt" dir="t"/>
              </a:scene3d>
            </p:grpSpPr>
            <p:sp>
              <p:nvSpPr>
                <p:cNvPr id="763" name="Rectangle 762">
                  <a:extLst>
                    <a:ext uri="{FF2B5EF4-FFF2-40B4-BE49-F238E27FC236}">
                      <a16:creationId xmlns:a16="http://schemas.microsoft.com/office/drawing/2014/main" xmlns="" id="{8F3936FE-3909-406E-96F7-A1096634ED87}"/>
                    </a:ext>
                  </a:extLst>
                </p:cNvPr>
                <p:cNvSpPr/>
                <p:nvPr/>
              </p:nvSpPr>
              <p:spPr>
                <a:xfrm>
                  <a:off x="8683625" y="1799654"/>
                  <a:ext cx="1238250" cy="7253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765" name="Rectangle 764">
                  <a:extLst>
                    <a:ext uri="{FF2B5EF4-FFF2-40B4-BE49-F238E27FC236}">
                      <a16:creationId xmlns:a16="http://schemas.microsoft.com/office/drawing/2014/main" xmlns="" id="{30DD4542-8AD7-41EB-8225-6E68F207E6FB}"/>
                    </a:ext>
                  </a:extLst>
                </p:cNvPr>
                <p:cNvSpPr/>
                <p:nvPr/>
              </p:nvSpPr>
              <p:spPr>
                <a:xfrm>
                  <a:off x="8683625" y="1798298"/>
                  <a:ext cx="523170" cy="439926"/>
                </a:xfrm>
                <a:prstGeom prst="rect">
                  <a:avLst/>
                </a:prstGeom>
                <a:solidFill>
                  <a:srgbClr val="DBD84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766" name="Rectangle 765">
                  <a:extLst>
                    <a:ext uri="{FF2B5EF4-FFF2-40B4-BE49-F238E27FC236}">
                      <a16:creationId xmlns:a16="http://schemas.microsoft.com/office/drawing/2014/main" xmlns="" id="{252F4C22-2DF7-4760-8DB9-383913674471}"/>
                    </a:ext>
                  </a:extLst>
                </p:cNvPr>
                <p:cNvSpPr/>
                <p:nvPr/>
              </p:nvSpPr>
              <p:spPr>
                <a:xfrm>
                  <a:off x="8683625" y="2085061"/>
                  <a:ext cx="523170" cy="439926"/>
                </a:xfrm>
                <a:prstGeom prst="rect">
                  <a:avLst/>
                </a:prstGeom>
                <a:solidFill>
                  <a:srgbClr val="C75D5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grpSp>
          <p:sp>
            <p:nvSpPr>
              <p:cNvPr id="760" name="Rectangle 759">
                <a:extLst>
                  <a:ext uri="{FF2B5EF4-FFF2-40B4-BE49-F238E27FC236}">
                    <a16:creationId xmlns:a16="http://schemas.microsoft.com/office/drawing/2014/main" xmlns="" id="{A0F97F79-A86F-480E-BFD4-61BC57908BC3}"/>
                  </a:ext>
                </a:extLst>
              </p:cNvPr>
              <p:cNvSpPr/>
              <p:nvPr/>
            </p:nvSpPr>
            <p:spPr>
              <a:xfrm rot="292977">
                <a:off x="9082387" y="1645975"/>
                <a:ext cx="185895" cy="68064"/>
              </a:xfrm>
              <a:prstGeom prst="rect">
                <a:avLst/>
              </a:prstGeom>
              <a:solidFill>
                <a:schemeClr val="bg1"/>
              </a:solidFill>
              <a:ln>
                <a:noFill/>
              </a:ln>
              <a:scene3d>
                <a:camera prst="isometricOffAxis1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761" name="Rectangle 760">
                <a:extLst>
                  <a:ext uri="{FF2B5EF4-FFF2-40B4-BE49-F238E27FC236}">
                    <a16:creationId xmlns:a16="http://schemas.microsoft.com/office/drawing/2014/main" xmlns="" id="{E594D032-0C40-4278-B264-DBD7A98A0C01}"/>
                  </a:ext>
                </a:extLst>
              </p:cNvPr>
              <p:cNvSpPr/>
              <p:nvPr/>
            </p:nvSpPr>
            <p:spPr>
              <a:xfrm rot="292977">
                <a:off x="8714556" y="1664398"/>
                <a:ext cx="185895" cy="68064"/>
              </a:xfrm>
              <a:prstGeom prst="rect">
                <a:avLst/>
              </a:prstGeom>
              <a:solidFill>
                <a:schemeClr val="bg1"/>
              </a:solidFill>
              <a:ln>
                <a:noFill/>
              </a:ln>
              <a:scene3d>
                <a:camera prst="isometricOffAxis1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762" name="Straight Connector 761">
                <a:extLst>
                  <a:ext uri="{FF2B5EF4-FFF2-40B4-BE49-F238E27FC236}">
                    <a16:creationId xmlns:a16="http://schemas.microsoft.com/office/drawing/2014/main" xmlns="" id="{96BABA72-788C-45F4-954C-4D7DA84FE883}"/>
                  </a:ext>
                </a:extLst>
              </p:cNvPr>
              <p:cNvCxnSpPr>
                <a:stCxn id="758" idx="5"/>
                <a:endCxn id="758" idx="4"/>
              </p:cNvCxnSpPr>
              <p:nvPr/>
            </p:nvCxnSpPr>
            <p:spPr>
              <a:xfrm>
                <a:off x="8804272" y="1071576"/>
                <a:ext cx="139142" cy="126836"/>
              </a:xfrm>
              <a:prstGeom prst="line">
                <a:avLst/>
              </a:prstGeom>
            </p:spPr>
            <p:style>
              <a:lnRef idx="1">
                <a:schemeClr val="dk1"/>
              </a:lnRef>
              <a:fillRef idx="0">
                <a:schemeClr val="dk1"/>
              </a:fillRef>
              <a:effectRef idx="0">
                <a:schemeClr val="dk1"/>
              </a:effectRef>
              <a:fontRef idx="minor">
                <a:schemeClr val="tx1"/>
              </a:fontRef>
            </p:style>
          </p:cxnSp>
        </p:grpSp>
      </p:grpSp>
      <p:grpSp>
        <p:nvGrpSpPr>
          <p:cNvPr id="767" name="Group 766">
            <a:extLst>
              <a:ext uri="{FF2B5EF4-FFF2-40B4-BE49-F238E27FC236}">
                <a16:creationId xmlns:a16="http://schemas.microsoft.com/office/drawing/2014/main" xmlns="" id="{A7E6B570-3FE3-4EEA-977A-55FE149D116E}"/>
              </a:ext>
            </a:extLst>
          </p:cNvPr>
          <p:cNvGrpSpPr/>
          <p:nvPr/>
        </p:nvGrpSpPr>
        <p:grpSpPr>
          <a:xfrm>
            <a:off x="4563482" y="2345457"/>
            <a:ext cx="715767" cy="836526"/>
            <a:chOff x="8555075" y="1068215"/>
            <a:chExt cx="715767" cy="836526"/>
          </a:xfrm>
        </p:grpSpPr>
        <p:sp>
          <p:nvSpPr>
            <p:cNvPr id="768" name="Rectangle 767">
              <a:extLst>
                <a:ext uri="{FF2B5EF4-FFF2-40B4-BE49-F238E27FC236}">
                  <a16:creationId xmlns:a16="http://schemas.microsoft.com/office/drawing/2014/main" xmlns="" id="{369F8973-2BBB-4E63-B6F0-CF9652FD34DE}"/>
                </a:ext>
              </a:extLst>
            </p:cNvPr>
            <p:cNvSpPr/>
            <p:nvPr/>
          </p:nvSpPr>
          <p:spPr>
            <a:xfrm>
              <a:off x="8555075" y="1179408"/>
              <a:ext cx="715767" cy="725333"/>
            </a:xfrm>
            <a:prstGeom prst="rect">
              <a:avLst/>
            </a:prstGeom>
            <a:solidFill>
              <a:srgbClr val="0070C0"/>
            </a:solidFill>
            <a:ln>
              <a:solidFill>
                <a:schemeClr val="accent2">
                  <a:lumMod val="75000"/>
                </a:schemeClr>
              </a:solidFill>
            </a:ln>
            <a:scene3d>
              <a:camera prst="isometricOffAxis1Top">
                <a:rot lat="17400000" lon="18600000" rev="3000000"/>
              </a:camera>
              <a:lightRig rig="threePt" dir="t"/>
            </a:scene3d>
            <a:sp3d>
              <a:bevelT w="0" h="1397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grpSp>
          <p:nvGrpSpPr>
            <p:cNvPr id="769" name="Group 768">
              <a:extLst>
                <a:ext uri="{FF2B5EF4-FFF2-40B4-BE49-F238E27FC236}">
                  <a16:creationId xmlns:a16="http://schemas.microsoft.com/office/drawing/2014/main" xmlns="" id="{1A24D201-B572-480D-9DE2-BA4A257B4085}"/>
                </a:ext>
              </a:extLst>
            </p:cNvPr>
            <p:cNvGrpSpPr/>
            <p:nvPr/>
          </p:nvGrpSpPr>
          <p:grpSpPr>
            <a:xfrm>
              <a:off x="8570629" y="1068215"/>
              <a:ext cx="697653" cy="664247"/>
              <a:chOff x="8570629" y="1068215"/>
              <a:chExt cx="697653" cy="664247"/>
            </a:xfrm>
          </p:grpSpPr>
          <p:sp>
            <p:nvSpPr>
              <p:cNvPr id="770" name="Cube 769">
                <a:extLst>
                  <a:ext uri="{FF2B5EF4-FFF2-40B4-BE49-F238E27FC236}">
                    <a16:creationId xmlns:a16="http://schemas.microsoft.com/office/drawing/2014/main" xmlns="" id="{F2838338-4D93-4B1F-84DD-CA276D35E1CD}"/>
                  </a:ext>
                </a:extLst>
              </p:cNvPr>
              <p:cNvSpPr/>
              <p:nvPr/>
            </p:nvSpPr>
            <p:spPr>
              <a:xfrm rot="16041047">
                <a:off x="8616811" y="1022033"/>
                <a:ext cx="532525" cy="624889"/>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grpSp>
            <p:nvGrpSpPr>
              <p:cNvPr id="771" name="Group 770">
                <a:extLst>
                  <a:ext uri="{FF2B5EF4-FFF2-40B4-BE49-F238E27FC236}">
                    <a16:creationId xmlns:a16="http://schemas.microsoft.com/office/drawing/2014/main" xmlns="" id="{EDDE3480-1796-4865-90DE-7F11F3FC3E6E}"/>
                  </a:ext>
                </a:extLst>
              </p:cNvPr>
              <p:cNvGrpSpPr/>
              <p:nvPr/>
            </p:nvGrpSpPr>
            <p:grpSpPr>
              <a:xfrm rot="21427338">
                <a:off x="8998327" y="1439826"/>
                <a:ext cx="173598" cy="140174"/>
                <a:chOff x="8683625" y="1798298"/>
                <a:chExt cx="1238250" cy="726689"/>
              </a:xfrm>
              <a:scene3d>
                <a:camera prst="isometricOffAxis1Right">
                  <a:rot lat="1080000" lon="21594000" rev="0"/>
                </a:camera>
                <a:lightRig rig="threePt" dir="t"/>
              </a:scene3d>
            </p:grpSpPr>
            <p:sp>
              <p:nvSpPr>
                <p:cNvPr id="775" name="Rectangle 774">
                  <a:extLst>
                    <a:ext uri="{FF2B5EF4-FFF2-40B4-BE49-F238E27FC236}">
                      <a16:creationId xmlns:a16="http://schemas.microsoft.com/office/drawing/2014/main" xmlns="" id="{98FA5E79-8CDF-40B9-B1B2-49F60FB3DF55}"/>
                    </a:ext>
                  </a:extLst>
                </p:cNvPr>
                <p:cNvSpPr/>
                <p:nvPr/>
              </p:nvSpPr>
              <p:spPr>
                <a:xfrm>
                  <a:off x="8683625" y="1799654"/>
                  <a:ext cx="1238250" cy="7253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777" name="Rectangle 776">
                  <a:extLst>
                    <a:ext uri="{FF2B5EF4-FFF2-40B4-BE49-F238E27FC236}">
                      <a16:creationId xmlns:a16="http://schemas.microsoft.com/office/drawing/2014/main" xmlns="" id="{507972EA-8AA3-4E61-B06C-8E50BCC83CC7}"/>
                    </a:ext>
                  </a:extLst>
                </p:cNvPr>
                <p:cNvSpPr/>
                <p:nvPr/>
              </p:nvSpPr>
              <p:spPr>
                <a:xfrm>
                  <a:off x="8683625" y="1798298"/>
                  <a:ext cx="523170" cy="439926"/>
                </a:xfrm>
                <a:prstGeom prst="rect">
                  <a:avLst/>
                </a:prstGeom>
                <a:solidFill>
                  <a:srgbClr val="DBD84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778" name="Rectangle 777">
                  <a:extLst>
                    <a:ext uri="{FF2B5EF4-FFF2-40B4-BE49-F238E27FC236}">
                      <a16:creationId xmlns:a16="http://schemas.microsoft.com/office/drawing/2014/main" xmlns="" id="{D17F7700-A891-47E7-AB8C-008DB33B25CC}"/>
                    </a:ext>
                  </a:extLst>
                </p:cNvPr>
                <p:cNvSpPr/>
                <p:nvPr/>
              </p:nvSpPr>
              <p:spPr>
                <a:xfrm>
                  <a:off x="8683625" y="2085061"/>
                  <a:ext cx="523170" cy="439926"/>
                </a:xfrm>
                <a:prstGeom prst="rect">
                  <a:avLst/>
                </a:prstGeom>
                <a:solidFill>
                  <a:srgbClr val="C75D5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grpSp>
          <p:sp>
            <p:nvSpPr>
              <p:cNvPr id="772" name="Rectangle 771">
                <a:extLst>
                  <a:ext uri="{FF2B5EF4-FFF2-40B4-BE49-F238E27FC236}">
                    <a16:creationId xmlns:a16="http://schemas.microsoft.com/office/drawing/2014/main" xmlns="" id="{FF5AA976-6614-4A1E-B5AD-348E039442F2}"/>
                  </a:ext>
                </a:extLst>
              </p:cNvPr>
              <p:cNvSpPr/>
              <p:nvPr/>
            </p:nvSpPr>
            <p:spPr>
              <a:xfrm rot="292977">
                <a:off x="9082387" y="1645975"/>
                <a:ext cx="185895" cy="68064"/>
              </a:xfrm>
              <a:prstGeom prst="rect">
                <a:avLst/>
              </a:prstGeom>
              <a:solidFill>
                <a:schemeClr val="bg1"/>
              </a:solidFill>
              <a:ln>
                <a:noFill/>
              </a:ln>
              <a:scene3d>
                <a:camera prst="isometricOffAxis1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773" name="Rectangle 772">
                <a:extLst>
                  <a:ext uri="{FF2B5EF4-FFF2-40B4-BE49-F238E27FC236}">
                    <a16:creationId xmlns:a16="http://schemas.microsoft.com/office/drawing/2014/main" xmlns="" id="{6F9C26B2-12A9-4BE6-8988-3A7BC77C0274}"/>
                  </a:ext>
                </a:extLst>
              </p:cNvPr>
              <p:cNvSpPr/>
              <p:nvPr/>
            </p:nvSpPr>
            <p:spPr>
              <a:xfrm rot="292977">
                <a:off x="8714556" y="1664398"/>
                <a:ext cx="185895" cy="68064"/>
              </a:xfrm>
              <a:prstGeom prst="rect">
                <a:avLst/>
              </a:prstGeom>
              <a:solidFill>
                <a:schemeClr val="bg1"/>
              </a:solidFill>
              <a:ln>
                <a:noFill/>
              </a:ln>
              <a:scene3d>
                <a:camera prst="isometricOffAxis1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774" name="Straight Connector 773">
                <a:extLst>
                  <a:ext uri="{FF2B5EF4-FFF2-40B4-BE49-F238E27FC236}">
                    <a16:creationId xmlns:a16="http://schemas.microsoft.com/office/drawing/2014/main" xmlns="" id="{C95AA02C-CD6D-47D3-833E-EC61FCCB5C31}"/>
                  </a:ext>
                </a:extLst>
              </p:cNvPr>
              <p:cNvCxnSpPr>
                <a:stCxn id="770" idx="5"/>
                <a:endCxn id="770" idx="4"/>
              </p:cNvCxnSpPr>
              <p:nvPr/>
            </p:nvCxnSpPr>
            <p:spPr>
              <a:xfrm>
                <a:off x="8804272" y="1071576"/>
                <a:ext cx="139142" cy="126836"/>
              </a:xfrm>
              <a:prstGeom prst="line">
                <a:avLst/>
              </a:prstGeom>
            </p:spPr>
            <p:style>
              <a:lnRef idx="1">
                <a:schemeClr val="dk1"/>
              </a:lnRef>
              <a:fillRef idx="0">
                <a:schemeClr val="dk1"/>
              </a:fillRef>
              <a:effectRef idx="0">
                <a:schemeClr val="dk1"/>
              </a:effectRef>
              <a:fontRef idx="minor">
                <a:schemeClr val="tx1"/>
              </a:fontRef>
            </p:style>
          </p:cxnSp>
        </p:grpSp>
      </p:grpSp>
      <p:grpSp>
        <p:nvGrpSpPr>
          <p:cNvPr id="779" name="Group 778">
            <a:extLst>
              <a:ext uri="{FF2B5EF4-FFF2-40B4-BE49-F238E27FC236}">
                <a16:creationId xmlns:a16="http://schemas.microsoft.com/office/drawing/2014/main" xmlns="" id="{C6D9A681-C8EB-4648-B064-FB0C2699712C}"/>
              </a:ext>
            </a:extLst>
          </p:cNvPr>
          <p:cNvGrpSpPr/>
          <p:nvPr/>
        </p:nvGrpSpPr>
        <p:grpSpPr>
          <a:xfrm>
            <a:off x="3603144" y="2373871"/>
            <a:ext cx="715767" cy="836526"/>
            <a:chOff x="8555075" y="1068215"/>
            <a:chExt cx="715767" cy="836526"/>
          </a:xfrm>
        </p:grpSpPr>
        <p:sp>
          <p:nvSpPr>
            <p:cNvPr id="780" name="Rectangle 779">
              <a:extLst>
                <a:ext uri="{FF2B5EF4-FFF2-40B4-BE49-F238E27FC236}">
                  <a16:creationId xmlns:a16="http://schemas.microsoft.com/office/drawing/2014/main" xmlns="" id="{70792CB0-AF00-408D-87F1-B6D8B2614B09}"/>
                </a:ext>
              </a:extLst>
            </p:cNvPr>
            <p:cNvSpPr/>
            <p:nvPr/>
          </p:nvSpPr>
          <p:spPr>
            <a:xfrm>
              <a:off x="8555075" y="1179408"/>
              <a:ext cx="715767" cy="725333"/>
            </a:xfrm>
            <a:prstGeom prst="rect">
              <a:avLst/>
            </a:prstGeom>
            <a:solidFill>
              <a:srgbClr val="0070C0"/>
            </a:solidFill>
            <a:ln>
              <a:solidFill>
                <a:schemeClr val="accent2">
                  <a:lumMod val="75000"/>
                </a:schemeClr>
              </a:solidFill>
            </a:ln>
            <a:scene3d>
              <a:camera prst="isometricOffAxis1Top">
                <a:rot lat="17400000" lon="18600000" rev="3000000"/>
              </a:camera>
              <a:lightRig rig="threePt" dir="t"/>
            </a:scene3d>
            <a:sp3d>
              <a:bevelT w="0" h="1397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grpSp>
          <p:nvGrpSpPr>
            <p:cNvPr id="781" name="Group 780">
              <a:extLst>
                <a:ext uri="{FF2B5EF4-FFF2-40B4-BE49-F238E27FC236}">
                  <a16:creationId xmlns:a16="http://schemas.microsoft.com/office/drawing/2014/main" xmlns="" id="{5E38AF60-5C77-4245-8F6D-B832AC9F12C7}"/>
                </a:ext>
              </a:extLst>
            </p:cNvPr>
            <p:cNvGrpSpPr/>
            <p:nvPr/>
          </p:nvGrpSpPr>
          <p:grpSpPr>
            <a:xfrm>
              <a:off x="8570629" y="1068215"/>
              <a:ext cx="697653" cy="664247"/>
              <a:chOff x="8570629" y="1068215"/>
              <a:chExt cx="697653" cy="664247"/>
            </a:xfrm>
          </p:grpSpPr>
          <p:sp>
            <p:nvSpPr>
              <p:cNvPr id="782" name="Cube 781">
                <a:extLst>
                  <a:ext uri="{FF2B5EF4-FFF2-40B4-BE49-F238E27FC236}">
                    <a16:creationId xmlns:a16="http://schemas.microsoft.com/office/drawing/2014/main" xmlns="" id="{0F519AF5-E629-4B81-8505-D5B8ACD589DE}"/>
                  </a:ext>
                </a:extLst>
              </p:cNvPr>
              <p:cNvSpPr/>
              <p:nvPr/>
            </p:nvSpPr>
            <p:spPr>
              <a:xfrm rot="16041047">
                <a:off x="8616811" y="1022033"/>
                <a:ext cx="532525" cy="624889"/>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grpSp>
            <p:nvGrpSpPr>
              <p:cNvPr id="783" name="Group 782">
                <a:extLst>
                  <a:ext uri="{FF2B5EF4-FFF2-40B4-BE49-F238E27FC236}">
                    <a16:creationId xmlns:a16="http://schemas.microsoft.com/office/drawing/2014/main" xmlns="" id="{4B9F83BE-E92C-4EFD-B6AA-A4AB737984B1}"/>
                  </a:ext>
                </a:extLst>
              </p:cNvPr>
              <p:cNvGrpSpPr/>
              <p:nvPr/>
            </p:nvGrpSpPr>
            <p:grpSpPr>
              <a:xfrm rot="21427338">
                <a:off x="8998327" y="1439826"/>
                <a:ext cx="173598" cy="140174"/>
                <a:chOff x="8683625" y="1798298"/>
                <a:chExt cx="1238250" cy="726689"/>
              </a:xfrm>
              <a:scene3d>
                <a:camera prst="isometricOffAxis1Right">
                  <a:rot lat="1080000" lon="21594000" rev="0"/>
                </a:camera>
                <a:lightRig rig="threePt" dir="t"/>
              </a:scene3d>
            </p:grpSpPr>
            <p:sp>
              <p:nvSpPr>
                <p:cNvPr id="787" name="Rectangle 786">
                  <a:extLst>
                    <a:ext uri="{FF2B5EF4-FFF2-40B4-BE49-F238E27FC236}">
                      <a16:creationId xmlns:a16="http://schemas.microsoft.com/office/drawing/2014/main" xmlns="" id="{6FB72DB3-2401-478C-A009-C210E56687A9}"/>
                    </a:ext>
                  </a:extLst>
                </p:cNvPr>
                <p:cNvSpPr/>
                <p:nvPr/>
              </p:nvSpPr>
              <p:spPr>
                <a:xfrm>
                  <a:off x="8683625" y="1799654"/>
                  <a:ext cx="1238250" cy="7253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789" name="Rectangle 788">
                  <a:extLst>
                    <a:ext uri="{FF2B5EF4-FFF2-40B4-BE49-F238E27FC236}">
                      <a16:creationId xmlns:a16="http://schemas.microsoft.com/office/drawing/2014/main" xmlns="" id="{44B94CFA-19EB-4A02-99B9-D17BB531E46F}"/>
                    </a:ext>
                  </a:extLst>
                </p:cNvPr>
                <p:cNvSpPr/>
                <p:nvPr/>
              </p:nvSpPr>
              <p:spPr>
                <a:xfrm>
                  <a:off x="8683625" y="1798298"/>
                  <a:ext cx="523170" cy="439926"/>
                </a:xfrm>
                <a:prstGeom prst="rect">
                  <a:avLst/>
                </a:prstGeom>
                <a:solidFill>
                  <a:srgbClr val="DBD84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790" name="Rectangle 789">
                  <a:extLst>
                    <a:ext uri="{FF2B5EF4-FFF2-40B4-BE49-F238E27FC236}">
                      <a16:creationId xmlns:a16="http://schemas.microsoft.com/office/drawing/2014/main" xmlns="" id="{87016075-2B54-420C-A5B7-2DF39CCA1599}"/>
                    </a:ext>
                  </a:extLst>
                </p:cNvPr>
                <p:cNvSpPr/>
                <p:nvPr/>
              </p:nvSpPr>
              <p:spPr>
                <a:xfrm>
                  <a:off x="8683625" y="2085061"/>
                  <a:ext cx="523170" cy="439926"/>
                </a:xfrm>
                <a:prstGeom prst="rect">
                  <a:avLst/>
                </a:prstGeom>
                <a:solidFill>
                  <a:srgbClr val="C75D5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grpSp>
          <p:sp>
            <p:nvSpPr>
              <p:cNvPr id="784" name="Rectangle 783">
                <a:extLst>
                  <a:ext uri="{FF2B5EF4-FFF2-40B4-BE49-F238E27FC236}">
                    <a16:creationId xmlns:a16="http://schemas.microsoft.com/office/drawing/2014/main" xmlns="" id="{DE0AE2FD-9F29-4A02-A66C-BA314CAB903B}"/>
                  </a:ext>
                </a:extLst>
              </p:cNvPr>
              <p:cNvSpPr/>
              <p:nvPr/>
            </p:nvSpPr>
            <p:spPr>
              <a:xfrm rot="292977">
                <a:off x="9082387" y="1645975"/>
                <a:ext cx="185895" cy="68064"/>
              </a:xfrm>
              <a:prstGeom prst="rect">
                <a:avLst/>
              </a:prstGeom>
              <a:solidFill>
                <a:schemeClr val="bg1"/>
              </a:solidFill>
              <a:ln>
                <a:noFill/>
              </a:ln>
              <a:scene3d>
                <a:camera prst="isometricOffAxis1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785" name="Rectangle 784">
                <a:extLst>
                  <a:ext uri="{FF2B5EF4-FFF2-40B4-BE49-F238E27FC236}">
                    <a16:creationId xmlns:a16="http://schemas.microsoft.com/office/drawing/2014/main" xmlns="" id="{EA2437D9-792A-4DBE-86B1-DDFBA533474D}"/>
                  </a:ext>
                </a:extLst>
              </p:cNvPr>
              <p:cNvSpPr/>
              <p:nvPr/>
            </p:nvSpPr>
            <p:spPr>
              <a:xfrm rot="292977">
                <a:off x="8714556" y="1664398"/>
                <a:ext cx="185895" cy="68064"/>
              </a:xfrm>
              <a:prstGeom prst="rect">
                <a:avLst/>
              </a:prstGeom>
              <a:solidFill>
                <a:schemeClr val="bg1"/>
              </a:solidFill>
              <a:ln>
                <a:noFill/>
              </a:ln>
              <a:scene3d>
                <a:camera prst="isometricOffAxis1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786" name="Straight Connector 785">
                <a:extLst>
                  <a:ext uri="{FF2B5EF4-FFF2-40B4-BE49-F238E27FC236}">
                    <a16:creationId xmlns:a16="http://schemas.microsoft.com/office/drawing/2014/main" xmlns="" id="{58988D40-B617-441E-A870-B6DFF8E61C26}"/>
                  </a:ext>
                </a:extLst>
              </p:cNvPr>
              <p:cNvCxnSpPr>
                <a:stCxn id="782" idx="5"/>
                <a:endCxn id="782" idx="4"/>
              </p:cNvCxnSpPr>
              <p:nvPr/>
            </p:nvCxnSpPr>
            <p:spPr>
              <a:xfrm>
                <a:off x="8804272" y="1071576"/>
                <a:ext cx="139142" cy="126836"/>
              </a:xfrm>
              <a:prstGeom prst="line">
                <a:avLst/>
              </a:prstGeom>
            </p:spPr>
            <p:style>
              <a:lnRef idx="1">
                <a:schemeClr val="dk1"/>
              </a:lnRef>
              <a:fillRef idx="0">
                <a:schemeClr val="dk1"/>
              </a:fillRef>
              <a:effectRef idx="0">
                <a:schemeClr val="dk1"/>
              </a:effectRef>
              <a:fontRef idx="minor">
                <a:schemeClr val="tx1"/>
              </a:fontRef>
            </p:style>
          </p:cxnSp>
        </p:grpSp>
      </p:grpSp>
      <p:grpSp>
        <p:nvGrpSpPr>
          <p:cNvPr id="791" name="Group 790">
            <a:extLst>
              <a:ext uri="{FF2B5EF4-FFF2-40B4-BE49-F238E27FC236}">
                <a16:creationId xmlns:a16="http://schemas.microsoft.com/office/drawing/2014/main" xmlns="" id="{D25E710E-4F87-4F21-BCBF-556909C4B962}"/>
              </a:ext>
            </a:extLst>
          </p:cNvPr>
          <p:cNvGrpSpPr/>
          <p:nvPr/>
        </p:nvGrpSpPr>
        <p:grpSpPr>
          <a:xfrm>
            <a:off x="3545414" y="3791577"/>
            <a:ext cx="715767" cy="836526"/>
            <a:chOff x="8555075" y="1068215"/>
            <a:chExt cx="715767" cy="836526"/>
          </a:xfrm>
        </p:grpSpPr>
        <p:sp>
          <p:nvSpPr>
            <p:cNvPr id="792" name="Rectangle 791">
              <a:extLst>
                <a:ext uri="{FF2B5EF4-FFF2-40B4-BE49-F238E27FC236}">
                  <a16:creationId xmlns:a16="http://schemas.microsoft.com/office/drawing/2014/main" xmlns="" id="{9F1EC0D8-BFEE-4E88-9ED5-80866D8B4E82}"/>
                </a:ext>
              </a:extLst>
            </p:cNvPr>
            <p:cNvSpPr/>
            <p:nvPr/>
          </p:nvSpPr>
          <p:spPr>
            <a:xfrm>
              <a:off x="8555075" y="1179408"/>
              <a:ext cx="715767" cy="725333"/>
            </a:xfrm>
            <a:prstGeom prst="rect">
              <a:avLst/>
            </a:prstGeom>
            <a:solidFill>
              <a:srgbClr val="0070C0"/>
            </a:solidFill>
            <a:ln>
              <a:solidFill>
                <a:schemeClr val="accent2">
                  <a:lumMod val="75000"/>
                </a:schemeClr>
              </a:solidFill>
            </a:ln>
            <a:scene3d>
              <a:camera prst="isometricOffAxis1Top">
                <a:rot lat="17400000" lon="18600000" rev="3000000"/>
              </a:camera>
              <a:lightRig rig="threePt" dir="t"/>
            </a:scene3d>
            <a:sp3d>
              <a:bevelT w="0" h="1397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grpSp>
          <p:nvGrpSpPr>
            <p:cNvPr id="793" name="Group 792">
              <a:extLst>
                <a:ext uri="{FF2B5EF4-FFF2-40B4-BE49-F238E27FC236}">
                  <a16:creationId xmlns:a16="http://schemas.microsoft.com/office/drawing/2014/main" xmlns="" id="{9CB4C01C-637B-4FFB-B280-1A856499CFD2}"/>
                </a:ext>
              </a:extLst>
            </p:cNvPr>
            <p:cNvGrpSpPr/>
            <p:nvPr/>
          </p:nvGrpSpPr>
          <p:grpSpPr>
            <a:xfrm>
              <a:off x="8570629" y="1068215"/>
              <a:ext cx="697653" cy="664247"/>
              <a:chOff x="8570629" y="1068215"/>
              <a:chExt cx="697653" cy="664247"/>
            </a:xfrm>
          </p:grpSpPr>
          <p:sp>
            <p:nvSpPr>
              <p:cNvPr id="794" name="Cube 793">
                <a:extLst>
                  <a:ext uri="{FF2B5EF4-FFF2-40B4-BE49-F238E27FC236}">
                    <a16:creationId xmlns:a16="http://schemas.microsoft.com/office/drawing/2014/main" xmlns="" id="{6907FA19-9D9B-44FB-B3AF-80B4BC98DEA5}"/>
                  </a:ext>
                </a:extLst>
              </p:cNvPr>
              <p:cNvSpPr/>
              <p:nvPr/>
            </p:nvSpPr>
            <p:spPr>
              <a:xfrm rot="16041047">
                <a:off x="8616811" y="1022033"/>
                <a:ext cx="532525" cy="624889"/>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grpSp>
            <p:nvGrpSpPr>
              <p:cNvPr id="795" name="Group 794">
                <a:extLst>
                  <a:ext uri="{FF2B5EF4-FFF2-40B4-BE49-F238E27FC236}">
                    <a16:creationId xmlns:a16="http://schemas.microsoft.com/office/drawing/2014/main" xmlns="" id="{B1384F73-4461-4825-8A11-F62F9687976A}"/>
                  </a:ext>
                </a:extLst>
              </p:cNvPr>
              <p:cNvGrpSpPr/>
              <p:nvPr/>
            </p:nvGrpSpPr>
            <p:grpSpPr>
              <a:xfrm rot="21427338">
                <a:off x="8998327" y="1439826"/>
                <a:ext cx="173598" cy="140174"/>
                <a:chOff x="8683625" y="1798298"/>
                <a:chExt cx="1238250" cy="726689"/>
              </a:xfrm>
              <a:scene3d>
                <a:camera prst="isometricOffAxis1Right">
                  <a:rot lat="1080000" lon="21594000" rev="0"/>
                </a:camera>
                <a:lightRig rig="threePt" dir="t"/>
              </a:scene3d>
            </p:grpSpPr>
            <p:sp>
              <p:nvSpPr>
                <p:cNvPr id="799" name="Rectangle 798">
                  <a:extLst>
                    <a:ext uri="{FF2B5EF4-FFF2-40B4-BE49-F238E27FC236}">
                      <a16:creationId xmlns:a16="http://schemas.microsoft.com/office/drawing/2014/main" xmlns="" id="{7F73790B-1BA5-4AC7-B5D9-C57DD93F621D}"/>
                    </a:ext>
                  </a:extLst>
                </p:cNvPr>
                <p:cNvSpPr/>
                <p:nvPr/>
              </p:nvSpPr>
              <p:spPr>
                <a:xfrm>
                  <a:off x="8683625" y="1799654"/>
                  <a:ext cx="1238250" cy="7253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801" name="Rectangle 800">
                  <a:extLst>
                    <a:ext uri="{FF2B5EF4-FFF2-40B4-BE49-F238E27FC236}">
                      <a16:creationId xmlns:a16="http://schemas.microsoft.com/office/drawing/2014/main" xmlns="" id="{9C78AE3C-7737-471A-B4C7-23A87A8B08C7}"/>
                    </a:ext>
                  </a:extLst>
                </p:cNvPr>
                <p:cNvSpPr/>
                <p:nvPr/>
              </p:nvSpPr>
              <p:spPr>
                <a:xfrm>
                  <a:off x="8683625" y="1798298"/>
                  <a:ext cx="523170" cy="439926"/>
                </a:xfrm>
                <a:prstGeom prst="rect">
                  <a:avLst/>
                </a:prstGeom>
                <a:solidFill>
                  <a:srgbClr val="DBD84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802" name="Rectangle 801">
                  <a:extLst>
                    <a:ext uri="{FF2B5EF4-FFF2-40B4-BE49-F238E27FC236}">
                      <a16:creationId xmlns:a16="http://schemas.microsoft.com/office/drawing/2014/main" xmlns="" id="{B5FCCE36-D683-4C99-845C-AC99DBAC9242}"/>
                    </a:ext>
                  </a:extLst>
                </p:cNvPr>
                <p:cNvSpPr/>
                <p:nvPr/>
              </p:nvSpPr>
              <p:spPr>
                <a:xfrm>
                  <a:off x="8683625" y="2085061"/>
                  <a:ext cx="523170" cy="439926"/>
                </a:xfrm>
                <a:prstGeom prst="rect">
                  <a:avLst/>
                </a:prstGeom>
                <a:solidFill>
                  <a:srgbClr val="C75D5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grpSp>
          <p:sp>
            <p:nvSpPr>
              <p:cNvPr id="796" name="Rectangle 795">
                <a:extLst>
                  <a:ext uri="{FF2B5EF4-FFF2-40B4-BE49-F238E27FC236}">
                    <a16:creationId xmlns:a16="http://schemas.microsoft.com/office/drawing/2014/main" xmlns="" id="{EA56B37E-19A0-4F05-B85A-8E678013E7D1}"/>
                  </a:ext>
                </a:extLst>
              </p:cNvPr>
              <p:cNvSpPr/>
              <p:nvPr/>
            </p:nvSpPr>
            <p:spPr>
              <a:xfrm rot="292977">
                <a:off x="9082387" y="1645975"/>
                <a:ext cx="185895" cy="68064"/>
              </a:xfrm>
              <a:prstGeom prst="rect">
                <a:avLst/>
              </a:prstGeom>
              <a:solidFill>
                <a:schemeClr val="bg1"/>
              </a:solidFill>
              <a:ln>
                <a:noFill/>
              </a:ln>
              <a:scene3d>
                <a:camera prst="isometricOffAxis1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797" name="Rectangle 796">
                <a:extLst>
                  <a:ext uri="{FF2B5EF4-FFF2-40B4-BE49-F238E27FC236}">
                    <a16:creationId xmlns:a16="http://schemas.microsoft.com/office/drawing/2014/main" xmlns="" id="{3291A0E9-28AD-4A7A-AA2B-6840789AC62B}"/>
                  </a:ext>
                </a:extLst>
              </p:cNvPr>
              <p:cNvSpPr/>
              <p:nvPr/>
            </p:nvSpPr>
            <p:spPr>
              <a:xfrm rot="292977">
                <a:off x="8714556" y="1664398"/>
                <a:ext cx="185895" cy="68064"/>
              </a:xfrm>
              <a:prstGeom prst="rect">
                <a:avLst/>
              </a:prstGeom>
              <a:solidFill>
                <a:schemeClr val="bg1"/>
              </a:solidFill>
              <a:ln>
                <a:noFill/>
              </a:ln>
              <a:scene3d>
                <a:camera prst="isometricOffAxis1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798" name="Straight Connector 797">
                <a:extLst>
                  <a:ext uri="{FF2B5EF4-FFF2-40B4-BE49-F238E27FC236}">
                    <a16:creationId xmlns:a16="http://schemas.microsoft.com/office/drawing/2014/main" xmlns="" id="{F43DB649-AA44-4426-BCAE-3CC3F5F7D177}"/>
                  </a:ext>
                </a:extLst>
              </p:cNvPr>
              <p:cNvCxnSpPr>
                <a:stCxn id="794" idx="5"/>
                <a:endCxn id="794" idx="4"/>
              </p:cNvCxnSpPr>
              <p:nvPr/>
            </p:nvCxnSpPr>
            <p:spPr>
              <a:xfrm>
                <a:off x="8804272" y="1071576"/>
                <a:ext cx="139142" cy="126836"/>
              </a:xfrm>
              <a:prstGeom prst="line">
                <a:avLst/>
              </a:prstGeom>
            </p:spPr>
            <p:style>
              <a:lnRef idx="1">
                <a:schemeClr val="dk1"/>
              </a:lnRef>
              <a:fillRef idx="0">
                <a:schemeClr val="dk1"/>
              </a:fillRef>
              <a:effectRef idx="0">
                <a:schemeClr val="dk1"/>
              </a:effectRef>
              <a:fontRef idx="minor">
                <a:schemeClr val="tx1"/>
              </a:fontRef>
            </p:style>
          </p:cxnSp>
        </p:grpSp>
      </p:grpSp>
      <p:grpSp>
        <p:nvGrpSpPr>
          <p:cNvPr id="803" name="Group 802">
            <a:extLst>
              <a:ext uri="{FF2B5EF4-FFF2-40B4-BE49-F238E27FC236}">
                <a16:creationId xmlns:a16="http://schemas.microsoft.com/office/drawing/2014/main" xmlns="" id="{A6EF1726-D7C2-4613-8D1D-49DB7F88A261}"/>
              </a:ext>
            </a:extLst>
          </p:cNvPr>
          <p:cNvGrpSpPr/>
          <p:nvPr/>
        </p:nvGrpSpPr>
        <p:grpSpPr>
          <a:xfrm>
            <a:off x="4621222" y="3773295"/>
            <a:ext cx="715767" cy="836526"/>
            <a:chOff x="8555075" y="1068215"/>
            <a:chExt cx="715767" cy="836526"/>
          </a:xfrm>
        </p:grpSpPr>
        <p:sp>
          <p:nvSpPr>
            <p:cNvPr id="804" name="Rectangle 803">
              <a:extLst>
                <a:ext uri="{FF2B5EF4-FFF2-40B4-BE49-F238E27FC236}">
                  <a16:creationId xmlns:a16="http://schemas.microsoft.com/office/drawing/2014/main" xmlns="" id="{B3DD7929-6A5E-45F6-A2F9-4D2A34B4D3ED}"/>
                </a:ext>
              </a:extLst>
            </p:cNvPr>
            <p:cNvSpPr/>
            <p:nvPr/>
          </p:nvSpPr>
          <p:spPr>
            <a:xfrm>
              <a:off x="8555075" y="1179408"/>
              <a:ext cx="715767" cy="725333"/>
            </a:xfrm>
            <a:prstGeom prst="rect">
              <a:avLst/>
            </a:prstGeom>
            <a:solidFill>
              <a:srgbClr val="0070C0"/>
            </a:solidFill>
            <a:ln>
              <a:solidFill>
                <a:schemeClr val="accent2">
                  <a:lumMod val="75000"/>
                </a:schemeClr>
              </a:solidFill>
            </a:ln>
            <a:scene3d>
              <a:camera prst="isometricOffAxis1Top">
                <a:rot lat="17400000" lon="18600000" rev="3000000"/>
              </a:camera>
              <a:lightRig rig="threePt" dir="t"/>
            </a:scene3d>
            <a:sp3d>
              <a:bevelT w="0" h="1397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grpSp>
          <p:nvGrpSpPr>
            <p:cNvPr id="805" name="Group 804">
              <a:extLst>
                <a:ext uri="{FF2B5EF4-FFF2-40B4-BE49-F238E27FC236}">
                  <a16:creationId xmlns:a16="http://schemas.microsoft.com/office/drawing/2014/main" xmlns="" id="{CF70DE7F-2433-46C2-A772-1E8A0741B29F}"/>
                </a:ext>
              </a:extLst>
            </p:cNvPr>
            <p:cNvGrpSpPr/>
            <p:nvPr/>
          </p:nvGrpSpPr>
          <p:grpSpPr>
            <a:xfrm>
              <a:off x="8570629" y="1068215"/>
              <a:ext cx="697653" cy="664247"/>
              <a:chOff x="8570629" y="1068215"/>
              <a:chExt cx="697653" cy="664247"/>
            </a:xfrm>
          </p:grpSpPr>
          <p:sp>
            <p:nvSpPr>
              <p:cNvPr id="806" name="Cube 805">
                <a:extLst>
                  <a:ext uri="{FF2B5EF4-FFF2-40B4-BE49-F238E27FC236}">
                    <a16:creationId xmlns:a16="http://schemas.microsoft.com/office/drawing/2014/main" xmlns="" id="{CF1EEB9A-18EF-4A71-8CC7-6FA31B3D150A}"/>
                  </a:ext>
                </a:extLst>
              </p:cNvPr>
              <p:cNvSpPr/>
              <p:nvPr/>
            </p:nvSpPr>
            <p:spPr>
              <a:xfrm rot="16041047">
                <a:off x="8616811" y="1022033"/>
                <a:ext cx="532525" cy="624889"/>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grpSp>
            <p:nvGrpSpPr>
              <p:cNvPr id="807" name="Group 806">
                <a:extLst>
                  <a:ext uri="{FF2B5EF4-FFF2-40B4-BE49-F238E27FC236}">
                    <a16:creationId xmlns:a16="http://schemas.microsoft.com/office/drawing/2014/main" xmlns="" id="{F35B68C3-339F-41EC-9EE7-5CD5361FA37D}"/>
                  </a:ext>
                </a:extLst>
              </p:cNvPr>
              <p:cNvGrpSpPr/>
              <p:nvPr/>
            </p:nvGrpSpPr>
            <p:grpSpPr>
              <a:xfrm rot="21427338">
                <a:off x="8998327" y="1439826"/>
                <a:ext cx="173598" cy="140174"/>
                <a:chOff x="8683625" y="1798298"/>
                <a:chExt cx="1238250" cy="726689"/>
              </a:xfrm>
              <a:scene3d>
                <a:camera prst="isometricOffAxis1Right">
                  <a:rot lat="1080000" lon="21594000" rev="0"/>
                </a:camera>
                <a:lightRig rig="threePt" dir="t"/>
              </a:scene3d>
            </p:grpSpPr>
            <p:sp>
              <p:nvSpPr>
                <p:cNvPr id="811" name="Rectangle 810">
                  <a:extLst>
                    <a:ext uri="{FF2B5EF4-FFF2-40B4-BE49-F238E27FC236}">
                      <a16:creationId xmlns:a16="http://schemas.microsoft.com/office/drawing/2014/main" xmlns="" id="{8B64043B-CF3D-4DC1-BC39-2DB39584F71B}"/>
                    </a:ext>
                  </a:extLst>
                </p:cNvPr>
                <p:cNvSpPr/>
                <p:nvPr/>
              </p:nvSpPr>
              <p:spPr>
                <a:xfrm>
                  <a:off x="8683625" y="1799654"/>
                  <a:ext cx="1238250" cy="7253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813" name="Rectangle 812">
                  <a:extLst>
                    <a:ext uri="{FF2B5EF4-FFF2-40B4-BE49-F238E27FC236}">
                      <a16:creationId xmlns:a16="http://schemas.microsoft.com/office/drawing/2014/main" xmlns="" id="{3E02F1DC-9DA0-4C24-AFEA-9DB922105A3A}"/>
                    </a:ext>
                  </a:extLst>
                </p:cNvPr>
                <p:cNvSpPr/>
                <p:nvPr/>
              </p:nvSpPr>
              <p:spPr>
                <a:xfrm>
                  <a:off x="8683625" y="1798298"/>
                  <a:ext cx="523170" cy="439926"/>
                </a:xfrm>
                <a:prstGeom prst="rect">
                  <a:avLst/>
                </a:prstGeom>
                <a:solidFill>
                  <a:srgbClr val="DBD84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814" name="Rectangle 813">
                  <a:extLst>
                    <a:ext uri="{FF2B5EF4-FFF2-40B4-BE49-F238E27FC236}">
                      <a16:creationId xmlns:a16="http://schemas.microsoft.com/office/drawing/2014/main" xmlns="" id="{923E8DC6-B567-4575-899B-D7CDB8CFE166}"/>
                    </a:ext>
                  </a:extLst>
                </p:cNvPr>
                <p:cNvSpPr/>
                <p:nvPr/>
              </p:nvSpPr>
              <p:spPr>
                <a:xfrm>
                  <a:off x="8683625" y="2085061"/>
                  <a:ext cx="523170" cy="439926"/>
                </a:xfrm>
                <a:prstGeom prst="rect">
                  <a:avLst/>
                </a:prstGeom>
                <a:solidFill>
                  <a:srgbClr val="C75D5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grpSp>
          <p:sp>
            <p:nvSpPr>
              <p:cNvPr id="808" name="Rectangle 807">
                <a:extLst>
                  <a:ext uri="{FF2B5EF4-FFF2-40B4-BE49-F238E27FC236}">
                    <a16:creationId xmlns:a16="http://schemas.microsoft.com/office/drawing/2014/main" xmlns="" id="{CB3D2FE4-1E02-4276-838C-8EA857EC275E}"/>
                  </a:ext>
                </a:extLst>
              </p:cNvPr>
              <p:cNvSpPr/>
              <p:nvPr/>
            </p:nvSpPr>
            <p:spPr>
              <a:xfrm rot="292977">
                <a:off x="9082387" y="1645975"/>
                <a:ext cx="185895" cy="68064"/>
              </a:xfrm>
              <a:prstGeom prst="rect">
                <a:avLst/>
              </a:prstGeom>
              <a:solidFill>
                <a:schemeClr val="bg1"/>
              </a:solidFill>
              <a:ln>
                <a:noFill/>
              </a:ln>
              <a:scene3d>
                <a:camera prst="isometricOffAxis1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809" name="Rectangle 808">
                <a:extLst>
                  <a:ext uri="{FF2B5EF4-FFF2-40B4-BE49-F238E27FC236}">
                    <a16:creationId xmlns:a16="http://schemas.microsoft.com/office/drawing/2014/main" xmlns="" id="{6654802C-DDEA-49F3-9BD5-D1BB09C07038}"/>
                  </a:ext>
                </a:extLst>
              </p:cNvPr>
              <p:cNvSpPr/>
              <p:nvPr/>
            </p:nvSpPr>
            <p:spPr>
              <a:xfrm rot="292977">
                <a:off x="8714556" y="1664398"/>
                <a:ext cx="185895" cy="68064"/>
              </a:xfrm>
              <a:prstGeom prst="rect">
                <a:avLst/>
              </a:prstGeom>
              <a:solidFill>
                <a:schemeClr val="bg1"/>
              </a:solidFill>
              <a:ln>
                <a:noFill/>
              </a:ln>
              <a:scene3d>
                <a:camera prst="isometricOffAxis1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810" name="Straight Connector 809">
                <a:extLst>
                  <a:ext uri="{FF2B5EF4-FFF2-40B4-BE49-F238E27FC236}">
                    <a16:creationId xmlns:a16="http://schemas.microsoft.com/office/drawing/2014/main" xmlns="" id="{FE4B44F0-7E51-4957-9B1B-E90237483334}"/>
                  </a:ext>
                </a:extLst>
              </p:cNvPr>
              <p:cNvCxnSpPr>
                <a:stCxn id="806" idx="5"/>
                <a:endCxn id="806" idx="4"/>
              </p:cNvCxnSpPr>
              <p:nvPr/>
            </p:nvCxnSpPr>
            <p:spPr>
              <a:xfrm>
                <a:off x="8804272" y="1071576"/>
                <a:ext cx="139142" cy="126836"/>
              </a:xfrm>
              <a:prstGeom prst="line">
                <a:avLst/>
              </a:prstGeom>
            </p:spPr>
            <p:style>
              <a:lnRef idx="1">
                <a:schemeClr val="dk1"/>
              </a:lnRef>
              <a:fillRef idx="0">
                <a:schemeClr val="dk1"/>
              </a:fillRef>
              <a:effectRef idx="0">
                <a:schemeClr val="dk1"/>
              </a:effectRef>
              <a:fontRef idx="minor">
                <a:schemeClr val="tx1"/>
              </a:fontRef>
            </p:style>
          </p:cxnSp>
        </p:grpSp>
      </p:grpSp>
      <p:grpSp>
        <p:nvGrpSpPr>
          <p:cNvPr id="815" name="Group 814">
            <a:extLst>
              <a:ext uri="{FF2B5EF4-FFF2-40B4-BE49-F238E27FC236}">
                <a16:creationId xmlns:a16="http://schemas.microsoft.com/office/drawing/2014/main" xmlns="" id="{9709CE53-5939-4653-8EBC-6E047EA13D4D}"/>
              </a:ext>
            </a:extLst>
          </p:cNvPr>
          <p:cNvGrpSpPr/>
          <p:nvPr/>
        </p:nvGrpSpPr>
        <p:grpSpPr>
          <a:xfrm>
            <a:off x="5983179" y="3812475"/>
            <a:ext cx="715767" cy="836526"/>
            <a:chOff x="8555075" y="1068215"/>
            <a:chExt cx="715767" cy="836526"/>
          </a:xfrm>
        </p:grpSpPr>
        <p:sp>
          <p:nvSpPr>
            <p:cNvPr id="816" name="Rectangle 815">
              <a:extLst>
                <a:ext uri="{FF2B5EF4-FFF2-40B4-BE49-F238E27FC236}">
                  <a16:creationId xmlns:a16="http://schemas.microsoft.com/office/drawing/2014/main" xmlns="" id="{36710D77-1541-4CCE-B70B-3FB452BEEF6A}"/>
                </a:ext>
              </a:extLst>
            </p:cNvPr>
            <p:cNvSpPr/>
            <p:nvPr/>
          </p:nvSpPr>
          <p:spPr>
            <a:xfrm>
              <a:off x="8555075" y="1179408"/>
              <a:ext cx="715767" cy="725333"/>
            </a:xfrm>
            <a:prstGeom prst="rect">
              <a:avLst/>
            </a:prstGeom>
            <a:solidFill>
              <a:srgbClr val="0070C0"/>
            </a:solidFill>
            <a:ln>
              <a:solidFill>
                <a:schemeClr val="accent2">
                  <a:lumMod val="75000"/>
                </a:schemeClr>
              </a:solidFill>
            </a:ln>
            <a:scene3d>
              <a:camera prst="isometricOffAxis1Top">
                <a:rot lat="17400000" lon="18600000" rev="3000000"/>
              </a:camera>
              <a:lightRig rig="threePt" dir="t"/>
            </a:scene3d>
            <a:sp3d>
              <a:bevelT w="0" h="1397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grpSp>
          <p:nvGrpSpPr>
            <p:cNvPr id="817" name="Group 816">
              <a:extLst>
                <a:ext uri="{FF2B5EF4-FFF2-40B4-BE49-F238E27FC236}">
                  <a16:creationId xmlns:a16="http://schemas.microsoft.com/office/drawing/2014/main" xmlns="" id="{57F6348A-7FC9-42B4-966E-2D8151D768CF}"/>
                </a:ext>
              </a:extLst>
            </p:cNvPr>
            <p:cNvGrpSpPr/>
            <p:nvPr/>
          </p:nvGrpSpPr>
          <p:grpSpPr>
            <a:xfrm>
              <a:off x="8570629" y="1068215"/>
              <a:ext cx="697653" cy="664247"/>
              <a:chOff x="8570629" y="1068215"/>
              <a:chExt cx="697653" cy="664247"/>
            </a:xfrm>
          </p:grpSpPr>
          <p:sp>
            <p:nvSpPr>
              <p:cNvPr id="818" name="Cube 817">
                <a:extLst>
                  <a:ext uri="{FF2B5EF4-FFF2-40B4-BE49-F238E27FC236}">
                    <a16:creationId xmlns:a16="http://schemas.microsoft.com/office/drawing/2014/main" xmlns="" id="{6780C5BF-2843-4693-86E8-65A65DA78C3F}"/>
                  </a:ext>
                </a:extLst>
              </p:cNvPr>
              <p:cNvSpPr/>
              <p:nvPr/>
            </p:nvSpPr>
            <p:spPr>
              <a:xfrm rot="16041047">
                <a:off x="8616811" y="1022033"/>
                <a:ext cx="532525" cy="624889"/>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grpSp>
            <p:nvGrpSpPr>
              <p:cNvPr id="819" name="Group 818">
                <a:extLst>
                  <a:ext uri="{FF2B5EF4-FFF2-40B4-BE49-F238E27FC236}">
                    <a16:creationId xmlns:a16="http://schemas.microsoft.com/office/drawing/2014/main" xmlns="" id="{9564E169-2591-4A84-B6AB-5E7F24031F41}"/>
                  </a:ext>
                </a:extLst>
              </p:cNvPr>
              <p:cNvGrpSpPr/>
              <p:nvPr/>
            </p:nvGrpSpPr>
            <p:grpSpPr>
              <a:xfrm rot="21427338">
                <a:off x="8998327" y="1439826"/>
                <a:ext cx="173598" cy="140174"/>
                <a:chOff x="8683625" y="1798298"/>
                <a:chExt cx="1238250" cy="726689"/>
              </a:xfrm>
              <a:scene3d>
                <a:camera prst="isometricOffAxis1Right">
                  <a:rot lat="1080000" lon="21594000" rev="0"/>
                </a:camera>
                <a:lightRig rig="threePt" dir="t"/>
              </a:scene3d>
            </p:grpSpPr>
            <p:sp>
              <p:nvSpPr>
                <p:cNvPr id="823" name="Rectangle 822">
                  <a:extLst>
                    <a:ext uri="{FF2B5EF4-FFF2-40B4-BE49-F238E27FC236}">
                      <a16:creationId xmlns:a16="http://schemas.microsoft.com/office/drawing/2014/main" xmlns="" id="{085BE748-F829-4950-BB06-CAF84DED8A26}"/>
                    </a:ext>
                  </a:extLst>
                </p:cNvPr>
                <p:cNvSpPr/>
                <p:nvPr/>
              </p:nvSpPr>
              <p:spPr>
                <a:xfrm>
                  <a:off x="8683625" y="1799654"/>
                  <a:ext cx="1238250" cy="7253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825" name="Rectangle 824">
                  <a:extLst>
                    <a:ext uri="{FF2B5EF4-FFF2-40B4-BE49-F238E27FC236}">
                      <a16:creationId xmlns:a16="http://schemas.microsoft.com/office/drawing/2014/main" xmlns="" id="{719F3F4E-138F-4BBE-AC3D-1E7F7B582E4A}"/>
                    </a:ext>
                  </a:extLst>
                </p:cNvPr>
                <p:cNvSpPr/>
                <p:nvPr/>
              </p:nvSpPr>
              <p:spPr>
                <a:xfrm>
                  <a:off x="8683625" y="1798298"/>
                  <a:ext cx="523170" cy="439926"/>
                </a:xfrm>
                <a:prstGeom prst="rect">
                  <a:avLst/>
                </a:prstGeom>
                <a:solidFill>
                  <a:srgbClr val="DBD84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826" name="Rectangle 825">
                  <a:extLst>
                    <a:ext uri="{FF2B5EF4-FFF2-40B4-BE49-F238E27FC236}">
                      <a16:creationId xmlns:a16="http://schemas.microsoft.com/office/drawing/2014/main" xmlns="" id="{E9D84106-5860-43E8-BAAD-C8D3CAD367A6}"/>
                    </a:ext>
                  </a:extLst>
                </p:cNvPr>
                <p:cNvSpPr/>
                <p:nvPr/>
              </p:nvSpPr>
              <p:spPr>
                <a:xfrm>
                  <a:off x="8683625" y="2085061"/>
                  <a:ext cx="523170" cy="439926"/>
                </a:xfrm>
                <a:prstGeom prst="rect">
                  <a:avLst/>
                </a:prstGeom>
                <a:solidFill>
                  <a:srgbClr val="C75D5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grpSp>
          <p:sp>
            <p:nvSpPr>
              <p:cNvPr id="820" name="Rectangle 819">
                <a:extLst>
                  <a:ext uri="{FF2B5EF4-FFF2-40B4-BE49-F238E27FC236}">
                    <a16:creationId xmlns:a16="http://schemas.microsoft.com/office/drawing/2014/main" xmlns="" id="{BAD99E0B-3B2E-435A-8465-A47C559CE81F}"/>
                  </a:ext>
                </a:extLst>
              </p:cNvPr>
              <p:cNvSpPr/>
              <p:nvPr/>
            </p:nvSpPr>
            <p:spPr>
              <a:xfrm rot="292977">
                <a:off x="9082387" y="1645975"/>
                <a:ext cx="185895" cy="68064"/>
              </a:xfrm>
              <a:prstGeom prst="rect">
                <a:avLst/>
              </a:prstGeom>
              <a:solidFill>
                <a:schemeClr val="bg1"/>
              </a:solidFill>
              <a:ln>
                <a:noFill/>
              </a:ln>
              <a:scene3d>
                <a:camera prst="isometricOffAxis1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821" name="Rectangle 820">
                <a:extLst>
                  <a:ext uri="{FF2B5EF4-FFF2-40B4-BE49-F238E27FC236}">
                    <a16:creationId xmlns:a16="http://schemas.microsoft.com/office/drawing/2014/main" xmlns="" id="{DDD5CD0E-2964-4E64-968F-4F9C41C42B9C}"/>
                  </a:ext>
                </a:extLst>
              </p:cNvPr>
              <p:cNvSpPr/>
              <p:nvPr/>
            </p:nvSpPr>
            <p:spPr>
              <a:xfrm rot="292977">
                <a:off x="8714556" y="1664398"/>
                <a:ext cx="185895" cy="68064"/>
              </a:xfrm>
              <a:prstGeom prst="rect">
                <a:avLst/>
              </a:prstGeom>
              <a:solidFill>
                <a:schemeClr val="bg1"/>
              </a:solidFill>
              <a:ln>
                <a:noFill/>
              </a:ln>
              <a:scene3d>
                <a:camera prst="isometricOffAxis1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822" name="Straight Connector 821">
                <a:extLst>
                  <a:ext uri="{FF2B5EF4-FFF2-40B4-BE49-F238E27FC236}">
                    <a16:creationId xmlns:a16="http://schemas.microsoft.com/office/drawing/2014/main" xmlns="" id="{C793D30D-FFCE-434B-A767-EEC4E588FAFA}"/>
                  </a:ext>
                </a:extLst>
              </p:cNvPr>
              <p:cNvCxnSpPr>
                <a:stCxn id="818" idx="5"/>
                <a:endCxn id="818" idx="4"/>
              </p:cNvCxnSpPr>
              <p:nvPr/>
            </p:nvCxnSpPr>
            <p:spPr>
              <a:xfrm>
                <a:off x="8804272" y="1071576"/>
                <a:ext cx="139142" cy="126836"/>
              </a:xfrm>
              <a:prstGeom prst="line">
                <a:avLst/>
              </a:prstGeom>
            </p:spPr>
            <p:style>
              <a:lnRef idx="1">
                <a:schemeClr val="dk1"/>
              </a:lnRef>
              <a:fillRef idx="0">
                <a:schemeClr val="dk1"/>
              </a:fillRef>
              <a:effectRef idx="0">
                <a:schemeClr val="dk1"/>
              </a:effectRef>
              <a:fontRef idx="minor">
                <a:schemeClr val="tx1"/>
              </a:fontRef>
            </p:style>
          </p:cxnSp>
        </p:grpSp>
      </p:grpSp>
      <p:grpSp>
        <p:nvGrpSpPr>
          <p:cNvPr id="827" name="Group 826">
            <a:extLst>
              <a:ext uri="{FF2B5EF4-FFF2-40B4-BE49-F238E27FC236}">
                <a16:creationId xmlns:a16="http://schemas.microsoft.com/office/drawing/2014/main" xmlns="" id="{371B2F6E-1DA9-4A3E-81FF-60710F6DFFA4}"/>
              </a:ext>
            </a:extLst>
          </p:cNvPr>
          <p:cNvGrpSpPr/>
          <p:nvPr/>
        </p:nvGrpSpPr>
        <p:grpSpPr>
          <a:xfrm>
            <a:off x="6936444" y="3791727"/>
            <a:ext cx="715767" cy="836526"/>
            <a:chOff x="8555075" y="1068215"/>
            <a:chExt cx="715767" cy="836526"/>
          </a:xfrm>
        </p:grpSpPr>
        <p:sp>
          <p:nvSpPr>
            <p:cNvPr id="828" name="Rectangle 827">
              <a:extLst>
                <a:ext uri="{FF2B5EF4-FFF2-40B4-BE49-F238E27FC236}">
                  <a16:creationId xmlns:a16="http://schemas.microsoft.com/office/drawing/2014/main" xmlns="" id="{5109959E-593A-4622-8DE7-1AF0DFE9AE1D}"/>
                </a:ext>
              </a:extLst>
            </p:cNvPr>
            <p:cNvSpPr/>
            <p:nvPr/>
          </p:nvSpPr>
          <p:spPr>
            <a:xfrm>
              <a:off x="8555075" y="1179408"/>
              <a:ext cx="715767" cy="725333"/>
            </a:xfrm>
            <a:prstGeom prst="rect">
              <a:avLst/>
            </a:prstGeom>
            <a:solidFill>
              <a:srgbClr val="0070C0"/>
            </a:solidFill>
            <a:ln>
              <a:solidFill>
                <a:schemeClr val="accent2">
                  <a:lumMod val="75000"/>
                </a:schemeClr>
              </a:solidFill>
            </a:ln>
            <a:scene3d>
              <a:camera prst="isometricOffAxis1Top">
                <a:rot lat="17400000" lon="18600000" rev="3000000"/>
              </a:camera>
              <a:lightRig rig="threePt" dir="t"/>
            </a:scene3d>
            <a:sp3d>
              <a:bevelT w="0" h="1397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grpSp>
          <p:nvGrpSpPr>
            <p:cNvPr id="829" name="Group 828">
              <a:extLst>
                <a:ext uri="{FF2B5EF4-FFF2-40B4-BE49-F238E27FC236}">
                  <a16:creationId xmlns:a16="http://schemas.microsoft.com/office/drawing/2014/main" xmlns="" id="{011E86EB-F33C-4941-8DD6-6BC0D3D1A88F}"/>
                </a:ext>
              </a:extLst>
            </p:cNvPr>
            <p:cNvGrpSpPr/>
            <p:nvPr/>
          </p:nvGrpSpPr>
          <p:grpSpPr>
            <a:xfrm>
              <a:off x="8570629" y="1068215"/>
              <a:ext cx="697653" cy="664247"/>
              <a:chOff x="8570629" y="1068215"/>
              <a:chExt cx="697653" cy="664247"/>
            </a:xfrm>
          </p:grpSpPr>
          <p:sp>
            <p:nvSpPr>
              <p:cNvPr id="830" name="Cube 829">
                <a:extLst>
                  <a:ext uri="{FF2B5EF4-FFF2-40B4-BE49-F238E27FC236}">
                    <a16:creationId xmlns:a16="http://schemas.microsoft.com/office/drawing/2014/main" xmlns="" id="{A6D887BC-3295-40CA-AB08-002C3C2949FF}"/>
                  </a:ext>
                </a:extLst>
              </p:cNvPr>
              <p:cNvSpPr/>
              <p:nvPr/>
            </p:nvSpPr>
            <p:spPr>
              <a:xfrm rot="16041047">
                <a:off x="8616811" y="1022033"/>
                <a:ext cx="532525" cy="624889"/>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grpSp>
            <p:nvGrpSpPr>
              <p:cNvPr id="831" name="Group 830">
                <a:extLst>
                  <a:ext uri="{FF2B5EF4-FFF2-40B4-BE49-F238E27FC236}">
                    <a16:creationId xmlns:a16="http://schemas.microsoft.com/office/drawing/2014/main" xmlns="" id="{64F425B9-25B3-4DB2-8A0A-CB6EE4BF71EF}"/>
                  </a:ext>
                </a:extLst>
              </p:cNvPr>
              <p:cNvGrpSpPr/>
              <p:nvPr/>
            </p:nvGrpSpPr>
            <p:grpSpPr>
              <a:xfrm rot="21427338">
                <a:off x="8998327" y="1439826"/>
                <a:ext cx="173598" cy="140174"/>
                <a:chOff x="8683625" y="1798298"/>
                <a:chExt cx="1238250" cy="726689"/>
              </a:xfrm>
              <a:scene3d>
                <a:camera prst="isometricOffAxis1Right">
                  <a:rot lat="1080000" lon="21594000" rev="0"/>
                </a:camera>
                <a:lightRig rig="threePt" dir="t"/>
              </a:scene3d>
            </p:grpSpPr>
            <p:sp>
              <p:nvSpPr>
                <p:cNvPr id="835" name="Rectangle 834">
                  <a:extLst>
                    <a:ext uri="{FF2B5EF4-FFF2-40B4-BE49-F238E27FC236}">
                      <a16:creationId xmlns:a16="http://schemas.microsoft.com/office/drawing/2014/main" xmlns="" id="{8C7A0183-D813-47F4-8639-627D0C4697E6}"/>
                    </a:ext>
                  </a:extLst>
                </p:cNvPr>
                <p:cNvSpPr/>
                <p:nvPr/>
              </p:nvSpPr>
              <p:spPr>
                <a:xfrm>
                  <a:off x="8683625" y="1799654"/>
                  <a:ext cx="1238250" cy="7253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837" name="Rectangle 836">
                  <a:extLst>
                    <a:ext uri="{FF2B5EF4-FFF2-40B4-BE49-F238E27FC236}">
                      <a16:creationId xmlns:a16="http://schemas.microsoft.com/office/drawing/2014/main" xmlns="" id="{13A48165-6AC0-43D9-B66E-D029FEDAD0B8}"/>
                    </a:ext>
                  </a:extLst>
                </p:cNvPr>
                <p:cNvSpPr/>
                <p:nvPr/>
              </p:nvSpPr>
              <p:spPr>
                <a:xfrm>
                  <a:off x="8683625" y="1798298"/>
                  <a:ext cx="523170" cy="439926"/>
                </a:xfrm>
                <a:prstGeom prst="rect">
                  <a:avLst/>
                </a:prstGeom>
                <a:solidFill>
                  <a:srgbClr val="DBD84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838" name="Rectangle 837">
                  <a:extLst>
                    <a:ext uri="{FF2B5EF4-FFF2-40B4-BE49-F238E27FC236}">
                      <a16:creationId xmlns:a16="http://schemas.microsoft.com/office/drawing/2014/main" xmlns="" id="{8A615B14-4ADA-44F7-A655-2323B6F86689}"/>
                    </a:ext>
                  </a:extLst>
                </p:cNvPr>
                <p:cNvSpPr/>
                <p:nvPr/>
              </p:nvSpPr>
              <p:spPr>
                <a:xfrm>
                  <a:off x="8683625" y="2085061"/>
                  <a:ext cx="523170" cy="439926"/>
                </a:xfrm>
                <a:prstGeom prst="rect">
                  <a:avLst/>
                </a:prstGeom>
                <a:solidFill>
                  <a:srgbClr val="C75D5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grpSp>
          <p:sp>
            <p:nvSpPr>
              <p:cNvPr id="832" name="Rectangle 831">
                <a:extLst>
                  <a:ext uri="{FF2B5EF4-FFF2-40B4-BE49-F238E27FC236}">
                    <a16:creationId xmlns:a16="http://schemas.microsoft.com/office/drawing/2014/main" xmlns="" id="{B1DDCA2A-BA56-45DF-87FA-25D2BEE419A6}"/>
                  </a:ext>
                </a:extLst>
              </p:cNvPr>
              <p:cNvSpPr/>
              <p:nvPr/>
            </p:nvSpPr>
            <p:spPr>
              <a:xfrm rot="292977">
                <a:off x="9082387" y="1645975"/>
                <a:ext cx="185895" cy="68064"/>
              </a:xfrm>
              <a:prstGeom prst="rect">
                <a:avLst/>
              </a:prstGeom>
              <a:solidFill>
                <a:schemeClr val="bg1"/>
              </a:solidFill>
              <a:ln>
                <a:noFill/>
              </a:ln>
              <a:scene3d>
                <a:camera prst="isometricOffAxis1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833" name="Rectangle 832">
                <a:extLst>
                  <a:ext uri="{FF2B5EF4-FFF2-40B4-BE49-F238E27FC236}">
                    <a16:creationId xmlns:a16="http://schemas.microsoft.com/office/drawing/2014/main" xmlns="" id="{771D9472-7856-45A1-A391-A505E8553361}"/>
                  </a:ext>
                </a:extLst>
              </p:cNvPr>
              <p:cNvSpPr/>
              <p:nvPr/>
            </p:nvSpPr>
            <p:spPr>
              <a:xfrm rot="292977">
                <a:off x="8714556" y="1664398"/>
                <a:ext cx="185895" cy="68064"/>
              </a:xfrm>
              <a:prstGeom prst="rect">
                <a:avLst/>
              </a:prstGeom>
              <a:solidFill>
                <a:schemeClr val="bg1"/>
              </a:solidFill>
              <a:ln>
                <a:noFill/>
              </a:ln>
              <a:scene3d>
                <a:camera prst="isometricOffAxis1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834" name="Straight Connector 833">
                <a:extLst>
                  <a:ext uri="{FF2B5EF4-FFF2-40B4-BE49-F238E27FC236}">
                    <a16:creationId xmlns:a16="http://schemas.microsoft.com/office/drawing/2014/main" xmlns="" id="{9C3AA707-96AD-45C2-9332-85B701626B7C}"/>
                  </a:ext>
                </a:extLst>
              </p:cNvPr>
              <p:cNvCxnSpPr>
                <a:stCxn id="830" idx="5"/>
                <a:endCxn id="830" idx="4"/>
              </p:cNvCxnSpPr>
              <p:nvPr/>
            </p:nvCxnSpPr>
            <p:spPr>
              <a:xfrm>
                <a:off x="8804272" y="1071576"/>
                <a:ext cx="139142" cy="126836"/>
              </a:xfrm>
              <a:prstGeom prst="line">
                <a:avLst/>
              </a:prstGeom>
            </p:spPr>
            <p:style>
              <a:lnRef idx="1">
                <a:schemeClr val="dk1"/>
              </a:lnRef>
              <a:fillRef idx="0">
                <a:schemeClr val="dk1"/>
              </a:fillRef>
              <a:effectRef idx="0">
                <a:schemeClr val="dk1"/>
              </a:effectRef>
              <a:fontRef idx="minor">
                <a:schemeClr val="tx1"/>
              </a:fontRef>
            </p:style>
          </p:cxnSp>
        </p:grpSp>
      </p:grpSp>
      <p:pic>
        <p:nvPicPr>
          <p:cNvPr id="309" name="Graphic 13" descr="Qr Code">
            <a:extLst>
              <a:ext uri="{FF2B5EF4-FFF2-40B4-BE49-F238E27FC236}">
                <a16:creationId xmlns:a16="http://schemas.microsoft.com/office/drawing/2014/main" xmlns="" id="{753D3356-8D4C-4C79-8118-BB14E841C1A7}"/>
              </a:ext>
            </a:extLst>
          </p:cNvPr>
          <p:cNvPicPr>
            <a:picLocks noChangeAspect="1"/>
          </p:cNvPicPr>
          <p:nvPr/>
        </p:nvPicPr>
        <p:blipFill>
          <a:blip/>
          <a:stretch>
            <a:fillRect/>
          </a:stretch>
        </p:blipFill>
        <p:spPr>
          <a:xfrm>
            <a:off x="4125520" y="2767463"/>
            <a:ext cx="108336" cy="108336"/>
          </a:xfrm>
          <a:prstGeom prst="rect">
            <a:avLst/>
          </a:prstGeom>
        </p:spPr>
      </p:pic>
      <p:pic>
        <p:nvPicPr>
          <p:cNvPr id="310" name="Graphic 13" descr="Qr Code">
            <a:extLst>
              <a:ext uri="{FF2B5EF4-FFF2-40B4-BE49-F238E27FC236}">
                <a16:creationId xmlns:a16="http://schemas.microsoft.com/office/drawing/2014/main" xmlns="" id="{4129C15F-19D5-4C94-8497-565F3470EC1E}"/>
              </a:ext>
            </a:extLst>
          </p:cNvPr>
          <p:cNvPicPr>
            <a:picLocks noChangeAspect="1"/>
          </p:cNvPicPr>
          <p:nvPr/>
        </p:nvPicPr>
        <p:blipFill>
          <a:blip/>
          <a:stretch>
            <a:fillRect/>
          </a:stretch>
        </p:blipFill>
        <p:spPr>
          <a:xfrm>
            <a:off x="5080863" y="2744717"/>
            <a:ext cx="108336" cy="108336"/>
          </a:xfrm>
          <a:prstGeom prst="rect">
            <a:avLst/>
          </a:prstGeom>
        </p:spPr>
      </p:pic>
      <p:pic>
        <p:nvPicPr>
          <p:cNvPr id="311" name="Graphic 13" descr="Qr Code">
            <a:extLst>
              <a:ext uri="{FF2B5EF4-FFF2-40B4-BE49-F238E27FC236}">
                <a16:creationId xmlns:a16="http://schemas.microsoft.com/office/drawing/2014/main" xmlns="" id="{1633DCFF-1D51-48F6-96FC-267C4D8DD8C1}"/>
              </a:ext>
            </a:extLst>
          </p:cNvPr>
          <p:cNvPicPr>
            <a:picLocks noChangeAspect="1"/>
          </p:cNvPicPr>
          <p:nvPr/>
        </p:nvPicPr>
        <p:blipFill>
          <a:blip/>
          <a:stretch>
            <a:fillRect/>
          </a:stretch>
        </p:blipFill>
        <p:spPr>
          <a:xfrm>
            <a:off x="6479759" y="2721970"/>
            <a:ext cx="108336" cy="108336"/>
          </a:xfrm>
          <a:prstGeom prst="rect">
            <a:avLst/>
          </a:prstGeom>
        </p:spPr>
      </p:pic>
      <p:pic>
        <p:nvPicPr>
          <p:cNvPr id="312" name="Graphic 13" descr="Qr Code">
            <a:extLst>
              <a:ext uri="{FF2B5EF4-FFF2-40B4-BE49-F238E27FC236}">
                <a16:creationId xmlns:a16="http://schemas.microsoft.com/office/drawing/2014/main" xmlns="" id="{E8A8E745-70F8-4F44-8D06-740C1A47F131}"/>
              </a:ext>
            </a:extLst>
          </p:cNvPr>
          <p:cNvPicPr>
            <a:picLocks noChangeAspect="1"/>
          </p:cNvPicPr>
          <p:nvPr/>
        </p:nvPicPr>
        <p:blipFill>
          <a:blip/>
          <a:stretch>
            <a:fillRect/>
          </a:stretch>
        </p:blipFill>
        <p:spPr>
          <a:xfrm>
            <a:off x="7457848" y="2676478"/>
            <a:ext cx="108336" cy="108336"/>
          </a:xfrm>
          <a:prstGeom prst="rect">
            <a:avLst/>
          </a:prstGeom>
        </p:spPr>
      </p:pic>
      <p:pic>
        <p:nvPicPr>
          <p:cNvPr id="313" name="Graphic 13" descr="Qr Code">
            <a:extLst>
              <a:ext uri="{FF2B5EF4-FFF2-40B4-BE49-F238E27FC236}">
                <a16:creationId xmlns:a16="http://schemas.microsoft.com/office/drawing/2014/main" xmlns="" id="{2FB02998-C43E-4348-8BAE-F2A3EFF8DF28}"/>
              </a:ext>
            </a:extLst>
          </p:cNvPr>
          <p:cNvPicPr>
            <a:picLocks noChangeAspect="1"/>
          </p:cNvPicPr>
          <p:nvPr/>
        </p:nvPicPr>
        <p:blipFill>
          <a:blip/>
          <a:stretch>
            <a:fillRect/>
          </a:stretch>
        </p:blipFill>
        <p:spPr>
          <a:xfrm>
            <a:off x="4068654" y="4177732"/>
            <a:ext cx="108336" cy="108336"/>
          </a:xfrm>
          <a:prstGeom prst="rect">
            <a:avLst/>
          </a:prstGeom>
        </p:spPr>
      </p:pic>
      <p:pic>
        <p:nvPicPr>
          <p:cNvPr id="314" name="Graphic 13" descr="Qr Code">
            <a:extLst>
              <a:ext uri="{FF2B5EF4-FFF2-40B4-BE49-F238E27FC236}">
                <a16:creationId xmlns:a16="http://schemas.microsoft.com/office/drawing/2014/main" xmlns="" id="{49CC6388-9E03-464C-9A2E-3AD680E637C1}"/>
              </a:ext>
            </a:extLst>
          </p:cNvPr>
          <p:cNvPicPr>
            <a:picLocks noChangeAspect="1"/>
          </p:cNvPicPr>
          <p:nvPr/>
        </p:nvPicPr>
        <p:blipFill>
          <a:blip/>
          <a:stretch>
            <a:fillRect/>
          </a:stretch>
        </p:blipFill>
        <p:spPr>
          <a:xfrm>
            <a:off x="5137729" y="4154985"/>
            <a:ext cx="108336" cy="108336"/>
          </a:xfrm>
          <a:prstGeom prst="rect">
            <a:avLst/>
          </a:prstGeom>
        </p:spPr>
      </p:pic>
      <p:pic>
        <p:nvPicPr>
          <p:cNvPr id="315" name="Graphic 13" descr="Qr Code">
            <a:extLst>
              <a:ext uri="{FF2B5EF4-FFF2-40B4-BE49-F238E27FC236}">
                <a16:creationId xmlns:a16="http://schemas.microsoft.com/office/drawing/2014/main" xmlns="" id="{A52C1F5D-905E-4BC3-91C6-625B3F7154D8}"/>
              </a:ext>
            </a:extLst>
          </p:cNvPr>
          <p:cNvPicPr>
            <a:picLocks noChangeAspect="1"/>
          </p:cNvPicPr>
          <p:nvPr/>
        </p:nvPicPr>
        <p:blipFill>
          <a:blip/>
          <a:stretch>
            <a:fillRect/>
          </a:stretch>
        </p:blipFill>
        <p:spPr>
          <a:xfrm>
            <a:off x="6502504" y="4200477"/>
            <a:ext cx="108336" cy="108336"/>
          </a:xfrm>
          <a:prstGeom prst="rect">
            <a:avLst/>
          </a:prstGeom>
        </p:spPr>
      </p:pic>
      <p:pic>
        <p:nvPicPr>
          <p:cNvPr id="316" name="Graphic 13" descr="Qr Code">
            <a:extLst>
              <a:ext uri="{FF2B5EF4-FFF2-40B4-BE49-F238E27FC236}">
                <a16:creationId xmlns:a16="http://schemas.microsoft.com/office/drawing/2014/main" xmlns="" id="{155BBBAF-F19C-4036-ACF8-C843DBD0D886}"/>
              </a:ext>
            </a:extLst>
          </p:cNvPr>
          <p:cNvPicPr>
            <a:picLocks noChangeAspect="1"/>
          </p:cNvPicPr>
          <p:nvPr/>
        </p:nvPicPr>
        <p:blipFill>
          <a:blip/>
          <a:stretch>
            <a:fillRect/>
          </a:stretch>
        </p:blipFill>
        <p:spPr>
          <a:xfrm>
            <a:off x="7446475" y="4177731"/>
            <a:ext cx="108336" cy="108336"/>
          </a:xfrm>
          <a:prstGeom prst="rect">
            <a:avLst/>
          </a:prstGeom>
        </p:spPr>
      </p:pic>
      <p:grpSp>
        <p:nvGrpSpPr>
          <p:cNvPr id="331" name="Group 38"/>
          <p:cNvGrpSpPr/>
          <p:nvPr/>
        </p:nvGrpSpPr>
        <p:grpSpPr>
          <a:xfrm>
            <a:off x="9819879" y="2589849"/>
            <a:ext cx="127321" cy="109139"/>
            <a:chOff x="8748038" y="1643941"/>
            <a:chExt cx="178185" cy="140174"/>
          </a:xfrm>
          <a:scene3d>
            <a:camera prst="orthographicFront">
              <a:rot lat="2400000" lon="3600000" rev="0"/>
            </a:camera>
            <a:lightRig rig="threePt" dir="t"/>
          </a:scene3d>
        </p:grpSpPr>
        <p:grpSp>
          <p:nvGrpSpPr>
            <p:cNvPr id="332" name="Group 39">
              <a:extLst>
                <a:ext uri="{FF2B5EF4-FFF2-40B4-BE49-F238E27FC236}">
                  <a16:creationId xmlns:a16="http://schemas.microsoft.com/office/drawing/2014/main" xmlns="" id="{DCF807C2-8803-4658-8646-39813A6684A3}"/>
                </a:ext>
              </a:extLst>
            </p:cNvPr>
            <p:cNvGrpSpPr/>
            <p:nvPr/>
          </p:nvGrpSpPr>
          <p:grpSpPr>
            <a:xfrm rot="21427338">
              <a:off x="8748038" y="1643941"/>
              <a:ext cx="173598" cy="140174"/>
              <a:chOff x="8683623" y="1798298"/>
              <a:chExt cx="1238250" cy="726691"/>
            </a:xfrm>
          </p:grpSpPr>
          <p:sp>
            <p:nvSpPr>
              <p:cNvPr id="334" name="Rectangle 41">
                <a:extLst>
                  <a:ext uri="{FF2B5EF4-FFF2-40B4-BE49-F238E27FC236}">
                    <a16:creationId xmlns:a16="http://schemas.microsoft.com/office/drawing/2014/main" xmlns="" id="{E3F17510-B2AE-4D84-8BCD-1EBFDF25A26E}"/>
                  </a:ext>
                </a:extLst>
              </p:cNvPr>
              <p:cNvSpPr/>
              <p:nvPr/>
            </p:nvSpPr>
            <p:spPr>
              <a:xfrm>
                <a:off x="8683623" y="1799657"/>
                <a:ext cx="1238250" cy="7253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335" name="Rectangle 42">
                <a:extLst>
                  <a:ext uri="{FF2B5EF4-FFF2-40B4-BE49-F238E27FC236}">
                    <a16:creationId xmlns:a16="http://schemas.microsoft.com/office/drawing/2014/main" xmlns="" id="{62A96218-722A-47AC-8598-DD762D5E64D7}"/>
                  </a:ext>
                </a:extLst>
              </p:cNvPr>
              <p:cNvSpPr/>
              <p:nvPr/>
            </p:nvSpPr>
            <p:spPr>
              <a:xfrm>
                <a:off x="8683625" y="1798298"/>
                <a:ext cx="523170" cy="439926"/>
              </a:xfrm>
              <a:prstGeom prst="rect">
                <a:avLst/>
              </a:prstGeom>
              <a:solidFill>
                <a:srgbClr val="DBD84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336" name="Rectangle 43">
                <a:extLst>
                  <a:ext uri="{FF2B5EF4-FFF2-40B4-BE49-F238E27FC236}">
                    <a16:creationId xmlns:a16="http://schemas.microsoft.com/office/drawing/2014/main" xmlns="" id="{A7B0FD3B-C2A6-403B-8A12-8EEF51F86278}"/>
                  </a:ext>
                </a:extLst>
              </p:cNvPr>
              <p:cNvSpPr/>
              <p:nvPr/>
            </p:nvSpPr>
            <p:spPr>
              <a:xfrm>
                <a:off x="8683625" y="2085061"/>
                <a:ext cx="523170" cy="439926"/>
              </a:xfrm>
              <a:prstGeom prst="rect">
                <a:avLst/>
              </a:prstGeom>
              <a:solidFill>
                <a:srgbClr val="C75D5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grpSp>
        <p:pic>
          <p:nvPicPr>
            <p:cNvPr id="333" name="Graphic 13" descr="Qr Code">
              <a:extLst>
                <a:ext uri="{FF2B5EF4-FFF2-40B4-BE49-F238E27FC236}">
                  <a16:creationId xmlns:a16="http://schemas.microsoft.com/office/drawing/2014/main" xmlns="" id="{E93B6576-7901-4640-A2E8-15F7D7CB43BC}"/>
                </a:ext>
              </a:extLst>
            </p:cNvPr>
            <p:cNvPicPr>
              <a:picLocks noChangeAspect="1"/>
            </p:cNvPicPr>
            <p:nvPr/>
          </p:nvPicPr>
          <p:blipFill>
            <a:blip/>
            <a:stretch>
              <a:fillRect/>
            </a:stretch>
          </p:blipFill>
          <p:spPr>
            <a:xfrm rot="21382760">
              <a:off x="8819602" y="1662077"/>
              <a:ext cx="106621" cy="106621"/>
            </a:xfrm>
            <a:prstGeom prst="rect">
              <a:avLst/>
            </a:prstGeom>
          </p:spPr>
        </p:pic>
      </p:grpSp>
      <p:grpSp>
        <p:nvGrpSpPr>
          <p:cNvPr id="337" name="Group 50"/>
          <p:cNvGrpSpPr/>
          <p:nvPr/>
        </p:nvGrpSpPr>
        <p:grpSpPr>
          <a:xfrm>
            <a:off x="10061244" y="2910526"/>
            <a:ext cx="127321" cy="109139"/>
            <a:chOff x="8748038" y="1643941"/>
            <a:chExt cx="178185" cy="140174"/>
          </a:xfrm>
          <a:scene3d>
            <a:camera prst="orthographicFront">
              <a:rot lat="2400000" lon="3600000" rev="0"/>
            </a:camera>
            <a:lightRig rig="threePt" dir="t"/>
          </a:scene3d>
        </p:grpSpPr>
        <p:grpSp>
          <p:nvGrpSpPr>
            <p:cNvPr id="338" name="Group 59">
              <a:extLst>
                <a:ext uri="{FF2B5EF4-FFF2-40B4-BE49-F238E27FC236}">
                  <a16:creationId xmlns:a16="http://schemas.microsoft.com/office/drawing/2014/main" xmlns="" id="{DCF807C2-8803-4658-8646-39813A6684A3}"/>
                </a:ext>
              </a:extLst>
            </p:cNvPr>
            <p:cNvGrpSpPr/>
            <p:nvPr/>
          </p:nvGrpSpPr>
          <p:grpSpPr>
            <a:xfrm rot="21427338">
              <a:off x="8748038" y="1643941"/>
              <a:ext cx="173598" cy="140174"/>
              <a:chOff x="8683623" y="1798298"/>
              <a:chExt cx="1238250" cy="726691"/>
            </a:xfrm>
          </p:grpSpPr>
          <p:sp>
            <p:nvSpPr>
              <p:cNvPr id="351" name="Rectangle 61">
                <a:extLst>
                  <a:ext uri="{FF2B5EF4-FFF2-40B4-BE49-F238E27FC236}">
                    <a16:creationId xmlns:a16="http://schemas.microsoft.com/office/drawing/2014/main" xmlns="" id="{E3F17510-B2AE-4D84-8BCD-1EBFDF25A26E}"/>
                  </a:ext>
                </a:extLst>
              </p:cNvPr>
              <p:cNvSpPr/>
              <p:nvPr/>
            </p:nvSpPr>
            <p:spPr>
              <a:xfrm>
                <a:off x="8683623" y="1799657"/>
                <a:ext cx="1238250" cy="7253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352" name="Rectangle 62">
                <a:extLst>
                  <a:ext uri="{FF2B5EF4-FFF2-40B4-BE49-F238E27FC236}">
                    <a16:creationId xmlns:a16="http://schemas.microsoft.com/office/drawing/2014/main" xmlns="" id="{62A96218-722A-47AC-8598-DD762D5E64D7}"/>
                  </a:ext>
                </a:extLst>
              </p:cNvPr>
              <p:cNvSpPr/>
              <p:nvPr/>
            </p:nvSpPr>
            <p:spPr>
              <a:xfrm>
                <a:off x="8683625" y="1798298"/>
                <a:ext cx="523170" cy="439926"/>
              </a:xfrm>
              <a:prstGeom prst="rect">
                <a:avLst/>
              </a:prstGeom>
              <a:solidFill>
                <a:srgbClr val="DBD84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353" name="Rectangle 63">
                <a:extLst>
                  <a:ext uri="{FF2B5EF4-FFF2-40B4-BE49-F238E27FC236}">
                    <a16:creationId xmlns:a16="http://schemas.microsoft.com/office/drawing/2014/main" xmlns="" id="{A7B0FD3B-C2A6-403B-8A12-8EEF51F86278}"/>
                  </a:ext>
                </a:extLst>
              </p:cNvPr>
              <p:cNvSpPr/>
              <p:nvPr/>
            </p:nvSpPr>
            <p:spPr>
              <a:xfrm>
                <a:off x="8683625" y="2085061"/>
                <a:ext cx="523170" cy="439926"/>
              </a:xfrm>
              <a:prstGeom prst="rect">
                <a:avLst/>
              </a:prstGeom>
              <a:solidFill>
                <a:srgbClr val="C75D5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grpSp>
        <p:pic>
          <p:nvPicPr>
            <p:cNvPr id="350" name="Graphic 13" descr="Qr Code">
              <a:extLst>
                <a:ext uri="{FF2B5EF4-FFF2-40B4-BE49-F238E27FC236}">
                  <a16:creationId xmlns:a16="http://schemas.microsoft.com/office/drawing/2014/main" xmlns="" id="{E93B6576-7901-4640-A2E8-15F7D7CB43BC}"/>
                </a:ext>
              </a:extLst>
            </p:cNvPr>
            <p:cNvPicPr>
              <a:picLocks noChangeAspect="1"/>
            </p:cNvPicPr>
            <p:nvPr/>
          </p:nvPicPr>
          <p:blipFill>
            <a:blip/>
            <a:stretch>
              <a:fillRect/>
            </a:stretch>
          </p:blipFill>
          <p:spPr>
            <a:xfrm rot="21382760">
              <a:off x="8819602" y="1662077"/>
              <a:ext cx="106621" cy="106621"/>
            </a:xfrm>
            <a:prstGeom prst="rect">
              <a:avLst/>
            </a:prstGeom>
          </p:spPr>
        </p:pic>
      </p:grpSp>
      <p:grpSp>
        <p:nvGrpSpPr>
          <p:cNvPr id="354" name="Group 70"/>
          <p:cNvGrpSpPr/>
          <p:nvPr/>
        </p:nvGrpSpPr>
        <p:grpSpPr>
          <a:xfrm>
            <a:off x="9724633" y="4428355"/>
            <a:ext cx="127321" cy="109139"/>
            <a:chOff x="8748038" y="1643941"/>
            <a:chExt cx="178185" cy="140174"/>
          </a:xfrm>
          <a:scene3d>
            <a:camera prst="orthographicFront">
              <a:rot lat="2400000" lon="3600000" rev="0"/>
            </a:camera>
            <a:lightRig rig="threePt" dir="t"/>
          </a:scene3d>
        </p:grpSpPr>
        <p:grpSp>
          <p:nvGrpSpPr>
            <p:cNvPr id="355" name="Group 74">
              <a:extLst>
                <a:ext uri="{FF2B5EF4-FFF2-40B4-BE49-F238E27FC236}">
                  <a16:creationId xmlns:a16="http://schemas.microsoft.com/office/drawing/2014/main" xmlns="" id="{DCF807C2-8803-4658-8646-39813A6684A3}"/>
                </a:ext>
              </a:extLst>
            </p:cNvPr>
            <p:cNvGrpSpPr/>
            <p:nvPr/>
          </p:nvGrpSpPr>
          <p:grpSpPr>
            <a:xfrm rot="21427338">
              <a:off x="8748038" y="1643941"/>
              <a:ext cx="173598" cy="140174"/>
              <a:chOff x="8683623" y="1798298"/>
              <a:chExt cx="1238250" cy="726691"/>
            </a:xfrm>
          </p:grpSpPr>
          <p:sp>
            <p:nvSpPr>
              <p:cNvPr id="357" name="Rectangle 76">
                <a:extLst>
                  <a:ext uri="{FF2B5EF4-FFF2-40B4-BE49-F238E27FC236}">
                    <a16:creationId xmlns:a16="http://schemas.microsoft.com/office/drawing/2014/main" xmlns="" id="{E3F17510-B2AE-4D84-8BCD-1EBFDF25A26E}"/>
                  </a:ext>
                </a:extLst>
              </p:cNvPr>
              <p:cNvSpPr/>
              <p:nvPr/>
            </p:nvSpPr>
            <p:spPr>
              <a:xfrm>
                <a:off x="8683623" y="1799657"/>
                <a:ext cx="1238250" cy="7253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358" name="Rectangle 77">
                <a:extLst>
                  <a:ext uri="{FF2B5EF4-FFF2-40B4-BE49-F238E27FC236}">
                    <a16:creationId xmlns:a16="http://schemas.microsoft.com/office/drawing/2014/main" xmlns="" id="{62A96218-722A-47AC-8598-DD762D5E64D7}"/>
                  </a:ext>
                </a:extLst>
              </p:cNvPr>
              <p:cNvSpPr/>
              <p:nvPr/>
            </p:nvSpPr>
            <p:spPr>
              <a:xfrm>
                <a:off x="8683625" y="1798298"/>
                <a:ext cx="523170" cy="439926"/>
              </a:xfrm>
              <a:prstGeom prst="rect">
                <a:avLst/>
              </a:prstGeom>
              <a:solidFill>
                <a:srgbClr val="DBD84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359" name="Rectangle 78">
                <a:extLst>
                  <a:ext uri="{FF2B5EF4-FFF2-40B4-BE49-F238E27FC236}">
                    <a16:creationId xmlns:a16="http://schemas.microsoft.com/office/drawing/2014/main" xmlns="" id="{A7B0FD3B-C2A6-403B-8A12-8EEF51F86278}"/>
                  </a:ext>
                </a:extLst>
              </p:cNvPr>
              <p:cNvSpPr/>
              <p:nvPr/>
            </p:nvSpPr>
            <p:spPr>
              <a:xfrm>
                <a:off x="8683625" y="2085061"/>
                <a:ext cx="523170" cy="439926"/>
              </a:xfrm>
              <a:prstGeom prst="rect">
                <a:avLst/>
              </a:prstGeom>
              <a:solidFill>
                <a:srgbClr val="C75D5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grpSp>
        <p:pic>
          <p:nvPicPr>
            <p:cNvPr id="356" name="Graphic 13" descr="Qr Code">
              <a:extLst>
                <a:ext uri="{FF2B5EF4-FFF2-40B4-BE49-F238E27FC236}">
                  <a16:creationId xmlns:a16="http://schemas.microsoft.com/office/drawing/2014/main" xmlns="" id="{E93B6576-7901-4640-A2E8-15F7D7CB43BC}"/>
                </a:ext>
              </a:extLst>
            </p:cNvPr>
            <p:cNvPicPr>
              <a:picLocks noChangeAspect="1"/>
            </p:cNvPicPr>
            <p:nvPr/>
          </p:nvPicPr>
          <p:blipFill>
            <a:blip/>
            <a:stretch>
              <a:fillRect/>
            </a:stretch>
          </p:blipFill>
          <p:spPr>
            <a:xfrm rot="21382760">
              <a:off x="8819602" y="1662077"/>
              <a:ext cx="106621" cy="106621"/>
            </a:xfrm>
            <a:prstGeom prst="rect">
              <a:avLst/>
            </a:prstGeom>
          </p:spPr>
        </p:pic>
      </p:grpSp>
      <p:sp>
        <p:nvSpPr>
          <p:cNvPr id="125" name="Cube 124"/>
          <p:cNvSpPr/>
          <p:nvPr/>
        </p:nvSpPr>
        <p:spPr>
          <a:xfrm rot="16200000">
            <a:off x="9213844" y="4287140"/>
            <a:ext cx="1655635" cy="146261"/>
          </a:xfrm>
          <a:prstGeom prst="cub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361" name="Triangle 360"/>
          <p:cNvSpPr/>
          <p:nvPr/>
        </p:nvSpPr>
        <p:spPr>
          <a:xfrm rot="16882857">
            <a:off x="2573076" y="5025373"/>
            <a:ext cx="553554" cy="1010923"/>
          </a:xfrm>
          <a:prstGeom prst="triangle">
            <a:avLst/>
          </a:prstGeom>
          <a:solidFill>
            <a:schemeClr val="accent3">
              <a:lumMod val="75000"/>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grpSp>
        <p:nvGrpSpPr>
          <p:cNvPr id="368" name="Group 367"/>
          <p:cNvGrpSpPr/>
          <p:nvPr/>
        </p:nvGrpSpPr>
        <p:grpSpPr>
          <a:xfrm>
            <a:off x="1089183" y="4076996"/>
            <a:ext cx="2548370" cy="1779409"/>
            <a:chOff x="1317760" y="3662893"/>
            <a:chExt cx="2548370" cy="1779409"/>
          </a:xfrm>
        </p:grpSpPr>
        <p:sp>
          <p:nvSpPr>
            <p:cNvPr id="369" name="Oval 368">
              <a:extLst>
                <a:ext uri="{FF2B5EF4-FFF2-40B4-BE49-F238E27FC236}">
                  <a16:creationId xmlns:a16="http://schemas.microsoft.com/office/drawing/2014/main" xmlns="" id="{45F24E24-386C-4D03-AA83-98A51B4AA5C8}"/>
                </a:ext>
              </a:extLst>
            </p:cNvPr>
            <p:cNvSpPr/>
            <p:nvPr/>
          </p:nvSpPr>
          <p:spPr>
            <a:xfrm flipH="1">
              <a:off x="1317760" y="4707352"/>
              <a:ext cx="421932" cy="439926"/>
            </a:xfrm>
            <a:prstGeom prst="ellipse">
              <a:avLst/>
            </a:prstGeom>
            <a:solidFill>
              <a:schemeClr val="tx1"/>
            </a:solidFill>
            <a:ln>
              <a:noFill/>
            </a:ln>
            <a:scene3d>
              <a:camera prst="orthographicFront">
                <a:rot lat="0" lon="108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n>
                  <a:solidFill>
                    <a:sysClr val="windowText" lastClr="000000"/>
                  </a:solidFill>
                </a:ln>
                <a:solidFill>
                  <a:sysClr val="windowText" lastClr="000000"/>
                </a:solidFill>
              </a:endParaRPr>
            </a:p>
          </p:txBody>
        </p:sp>
        <p:sp>
          <p:nvSpPr>
            <p:cNvPr id="370" name="Rectangle 369">
              <a:extLst>
                <a:ext uri="{FF2B5EF4-FFF2-40B4-BE49-F238E27FC236}">
                  <a16:creationId xmlns:a16="http://schemas.microsoft.com/office/drawing/2014/main" xmlns="" id="{53FC3FBC-86C0-4A99-9162-7270AA681942}"/>
                </a:ext>
              </a:extLst>
            </p:cNvPr>
            <p:cNvSpPr/>
            <p:nvPr/>
          </p:nvSpPr>
          <p:spPr>
            <a:xfrm rot="16200000" flipH="1">
              <a:off x="2416395" y="4355941"/>
              <a:ext cx="851971" cy="45719"/>
            </a:xfrm>
            <a:prstGeom prst="rect">
              <a:avLst/>
            </a:prstGeom>
            <a:solidFill>
              <a:schemeClr val="bg1">
                <a:lumMod val="65000"/>
              </a:schemeClr>
            </a:solidFill>
            <a:ln>
              <a:noFill/>
            </a:ln>
            <a:scene3d>
              <a:camera prst="orthographicFront">
                <a:rot lat="0" lon="108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prstClr val="white"/>
                </a:solidFill>
              </a:endParaRPr>
            </a:p>
          </p:txBody>
        </p:sp>
        <p:sp>
          <p:nvSpPr>
            <p:cNvPr id="371" name="Rectangle 370">
              <a:extLst>
                <a:ext uri="{FF2B5EF4-FFF2-40B4-BE49-F238E27FC236}">
                  <a16:creationId xmlns:a16="http://schemas.microsoft.com/office/drawing/2014/main" xmlns="" id="{594BE5E0-2DB0-4B96-BF88-F7CAB3346C0E}"/>
                </a:ext>
              </a:extLst>
            </p:cNvPr>
            <p:cNvSpPr/>
            <p:nvPr/>
          </p:nvSpPr>
          <p:spPr>
            <a:xfrm rot="16200000" flipH="1">
              <a:off x="2223990" y="4468335"/>
              <a:ext cx="926391" cy="51312"/>
            </a:xfrm>
            <a:prstGeom prst="rect">
              <a:avLst/>
            </a:prstGeom>
            <a:solidFill>
              <a:schemeClr val="bg1">
                <a:lumMod val="65000"/>
              </a:schemeClr>
            </a:solidFill>
            <a:ln>
              <a:noFill/>
            </a:ln>
            <a:scene3d>
              <a:camera prst="orthographicFront">
                <a:rot lat="0" lon="108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prstClr val="white"/>
                </a:solidFill>
              </a:endParaRPr>
            </a:p>
          </p:txBody>
        </p:sp>
        <p:sp>
          <p:nvSpPr>
            <p:cNvPr id="372" name="Freeform 371">
              <a:extLst>
                <a:ext uri="{FF2B5EF4-FFF2-40B4-BE49-F238E27FC236}">
                  <a16:creationId xmlns:a16="http://schemas.microsoft.com/office/drawing/2014/main" xmlns="" id="{B2AC5E03-689E-414B-8294-AC2117F5E020}"/>
                </a:ext>
              </a:extLst>
            </p:cNvPr>
            <p:cNvSpPr/>
            <p:nvPr/>
          </p:nvSpPr>
          <p:spPr>
            <a:xfrm flipH="1">
              <a:off x="2667748" y="3662893"/>
              <a:ext cx="196458" cy="1069263"/>
            </a:xfrm>
            <a:custGeom>
              <a:avLst/>
              <a:gdLst>
                <a:gd name="connsiteX0" fmla="*/ 196458 w 196458"/>
                <a:gd name="connsiteY0" fmla="*/ 0 h 1069263"/>
                <a:gd name="connsiteX1" fmla="*/ 0 w 196458"/>
                <a:gd name="connsiteY1" fmla="*/ 206264 h 1069263"/>
                <a:gd name="connsiteX2" fmla="*/ 0 w 196458"/>
                <a:gd name="connsiteY2" fmla="*/ 1069263 h 1069263"/>
                <a:gd name="connsiteX3" fmla="*/ 196458 w 196458"/>
                <a:gd name="connsiteY3" fmla="*/ 1069263 h 1069263"/>
              </a:gdLst>
              <a:ahLst/>
              <a:cxnLst>
                <a:cxn ang="0">
                  <a:pos x="connsiteX0" y="connsiteY0"/>
                </a:cxn>
                <a:cxn ang="0">
                  <a:pos x="connsiteX1" y="connsiteY1"/>
                </a:cxn>
                <a:cxn ang="0">
                  <a:pos x="connsiteX2" y="connsiteY2"/>
                </a:cxn>
                <a:cxn ang="0">
                  <a:pos x="connsiteX3" y="connsiteY3"/>
                </a:cxn>
              </a:cxnLst>
              <a:rect l="l" t="t" r="r" b="b"/>
              <a:pathLst>
                <a:path w="196458" h="1069263">
                  <a:moveTo>
                    <a:pt x="196458" y="0"/>
                  </a:moveTo>
                  <a:lnTo>
                    <a:pt x="0" y="206264"/>
                  </a:lnTo>
                  <a:lnTo>
                    <a:pt x="0" y="1069263"/>
                  </a:lnTo>
                  <a:lnTo>
                    <a:pt x="196458" y="1069263"/>
                  </a:lnTo>
                  <a:close/>
                </a:path>
              </a:pathLst>
            </a:custGeom>
            <a:solidFill>
              <a:schemeClr val="tx1"/>
            </a:solidFill>
            <a:ln>
              <a:noFill/>
            </a:ln>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prstClr val="white"/>
                </a:solidFill>
              </a:endParaRPr>
            </a:p>
          </p:txBody>
        </p:sp>
        <p:sp>
          <p:nvSpPr>
            <p:cNvPr id="373" name="Rectangle 372">
              <a:extLst>
                <a:ext uri="{FF2B5EF4-FFF2-40B4-BE49-F238E27FC236}">
                  <a16:creationId xmlns:a16="http://schemas.microsoft.com/office/drawing/2014/main" xmlns="" id="{155E012A-0179-4DC2-9F1E-0C03A4AFD9B7}"/>
                </a:ext>
              </a:extLst>
            </p:cNvPr>
            <p:cNvSpPr/>
            <p:nvPr/>
          </p:nvSpPr>
          <p:spPr>
            <a:xfrm flipH="1">
              <a:off x="2625908" y="4700267"/>
              <a:ext cx="851971" cy="45719"/>
            </a:xfrm>
            <a:prstGeom prst="rect">
              <a:avLst/>
            </a:prstGeom>
            <a:solidFill>
              <a:schemeClr val="bg1">
                <a:lumMod val="65000"/>
              </a:schemeClr>
            </a:solidFill>
            <a:ln>
              <a:noFill/>
            </a:ln>
            <a:scene3d>
              <a:camera prst="obliqueTop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prstClr val="white"/>
                </a:solidFill>
              </a:endParaRPr>
            </a:p>
          </p:txBody>
        </p:sp>
        <p:sp>
          <p:nvSpPr>
            <p:cNvPr id="374" name="Rectangle 373">
              <a:extLst>
                <a:ext uri="{FF2B5EF4-FFF2-40B4-BE49-F238E27FC236}">
                  <a16:creationId xmlns:a16="http://schemas.microsoft.com/office/drawing/2014/main" xmlns="" id="{3F8DEC73-5F13-4F49-B6E7-F5F6D77CD8B6}"/>
                </a:ext>
              </a:extLst>
            </p:cNvPr>
            <p:cNvSpPr/>
            <p:nvPr/>
          </p:nvSpPr>
          <p:spPr>
            <a:xfrm flipH="1">
              <a:off x="2819521" y="4852667"/>
              <a:ext cx="851971" cy="45719"/>
            </a:xfrm>
            <a:prstGeom prst="rect">
              <a:avLst/>
            </a:prstGeom>
            <a:solidFill>
              <a:schemeClr val="bg1">
                <a:lumMod val="65000"/>
              </a:schemeClr>
            </a:solidFill>
            <a:ln>
              <a:noFill/>
            </a:ln>
            <a:scene3d>
              <a:camera prst="obliqueTop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prstClr val="white"/>
                </a:solidFill>
              </a:endParaRPr>
            </a:p>
          </p:txBody>
        </p:sp>
        <p:sp>
          <p:nvSpPr>
            <p:cNvPr id="375" name="Cube 374">
              <a:extLst>
                <a:ext uri="{FF2B5EF4-FFF2-40B4-BE49-F238E27FC236}">
                  <a16:creationId xmlns:a16="http://schemas.microsoft.com/office/drawing/2014/main" xmlns="" id="{D781158E-4815-4CF5-BEF3-EA5A0EDD2C37}"/>
                </a:ext>
              </a:extLst>
            </p:cNvPr>
            <p:cNvSpPr/>
            <p:nvPr/>
          </p:nvSpPr>
          <p:spPr>
            <a:xfrm flipH="1">
              <a:off x="1493394" y="3952815"/>
              <a:ext cx="1377106" cy="1191572"/>
            </a:xfrm>
            <a:prstGeom prst="cube">
              <a:avLst/>
            </a:prstGeom>
            <a:solidFill>
              <a:srgbClr val="FF5A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prstClr val="white"/>
                </a:solidFill>
              </a:endParaRPr>
            </a:p>
          </p:txBody>
        </p:sp>
        <p:sp>
          <p:nvSpPr>
            <p:cNvPr id="376" name="Oval 375">
              <a:extLst>
                <a:ext uri="{FF2B5EF4-FFF2-40B4-BE49-F238E27FC236}">
                  <a16:creationId xmlns:a16="http://schemas.microsoft.com/office/drawing/2014/main" xmlns="" id="{6633D055-CD24-4ED5-BD0B-4501E25E8813}"/>
                </a:ext>
              </a:extLst>
            </p:cNvPr>
            <p:cNvSpPr/>
            <p:nvPr/>
          </p:nvSpPr>
          <p:spPr>
            <a:xfrm flipH="1">
              <a:off x="1567712" y="5002376"/>
              <a:ext cx="421932" cy="439926"/>
            </a:xfrm>
            <a:prstGeom prst="ellipse">
              <a:avLst/>
            </a:prstGeom>
            <a:solidFill>
              <a:schemeClr val="tx1"/>
            </a:solidFill>
            <a:ln>
              <a:noFill/>
            </a:ln>
            <a:scene3d>
              <a:camera prst="orthographicFront">
                <a:rot lat="0" lon="108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n>
                  <a:solidFill>
                    <a:sysClr val="windowText" lastClr="000000"/>
                  </a:solidFill>
                </a:ln>
                <a:solidFill>
                  <a:sysClr val="windowText" lastClr="000000"/>
                </a:solidFill>
              </a:endParaRPr>
            </a:p>
          </p:txBody>
        </p:sp>
        <p:sp>
          <p:nvSpPr>
            <p:cNvPr id="377" name="Oval 376">
              <a:extLst>
                <a:ext uri="{FF2B5EF4-FFF2-40B4-BE49-F238E27FC236}">
                  <a16:creationId xmlns:a16="http://schemas.microsoft.com/office/drawing/2014/main" xmlns="" id="{2E64CF2A-4228-4D28-95DE-D51DBF7378F9}"/>
                </a:ext>
              </a:extLst>
            </p:cNvPr>
            <p:cNvSpPr/>
            <p:nvPr/>
          </p:nvSpPr>
          <p:spPr>
            <a:xfrm flipH="1">
              <a:off x="2622266" y="4975532"/>
              <a:ext cx="421932" cy="439926"/>
            </a:xfrm>
            <a:prstGeom prst="ellipse">
              <a:avLst/>
            </a:prstGeom>
            <a:solidFill>
              <a:schemeClr val="tx1"/>
            </a:solidFill>
            <a:ln>
              <a:noFill/>
            </a:ln>
            <a:scene3d>
              <a:camera prst="orthographicFront">
                <a:rot lat="0" lon="108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n>
                  <a:solidFill>
                    <a:sysClr val="windowText" lastClr="000000"/>
                  </a:solidFill>
                </a:ln>
                <a:solidFill>
                  <a:sysClr val="windowText" lastClr="000000"/>
                </a:solidFill>
              </a:endParaRPr>
            </a:p>
          </p:txBody>
        </p:sp>
        <p:grpSp>
          <p:nvGrpSpPr>
            <p:cNvPr id="378" name="Group 377">
              <a:extLst>
                <a:ext uri="{FF2B5EF4-FFF2-40B4-BE49-F238E27FC236}">
                  <a16:creationId xmlns:a16="http://schemas.microsoft.com/office/drawing/2014/main" xmlns="" id="{BE2FE65C-67D4-4D6C-9F04-F5DE2F858D63}"/>
                </a:ext>
              </a:extLst>
            </p:cNvPr>
            <p:cNvGrpSpPr/>
            <p:nvPr/>
          </p:nvGrpSpPr>
          <p:grpSpPr>
            <a:xfrm>
              <a:off x="3079819" y="4211812"/>
              <a:ext cx="786311" cy="832726"/>
              <a:chOff x="6635603" y="932150"/>
              <a:chExt cx="786311" cy="832726"/>
            </a:xfrm>
          </p:grpSpPr>
          <p:sp>
            <p:nvSpPr>
              <p:cNvPr id="380" name="Rectangle 379">
                <a:extLst>
                  <a:ext uri="{FF2B5EF4-FFF2-40B4-BE49-F238E27FC236}">
                    <a16:creationId xmlns:a16="http://schemas.microsoft.com/office/drawing/2014/main" xmlns="" id="{3568DB16-4B6F-4E16-8676-F54FC4B124D3}"/>
                  </a:ext>
                </a:extLst>
              </p:cNvPr>
              <p:cNvSpPr/>
              <p:nvPr/>
            </p:nvSpPr>
            <p:spPr>
              <a:xfrm>
                <a:off x="6706147" y="1039543"/>
                <a:ext cx="715767" cy="725333"/>
              </a:xfrm>
              <a:prstGeom prst="rect">
                <a:avLst/>
              </a:prstGeom>
              <a:solidFill>
                <a:srgbClr val="0070C0"/>
              </a:solidFill>
              <a:ln>
                <a:solidFill>
                  <a:schemeClr val="accent2">
                    <a:lumMod val="75000"/>
                  </a:schemeClr>
                </a:solidFill>
              </a:ln>
              <a:scene3d>
                <a:camera prst="isometricOffAxis1Top">
                  <a:rot lat="17400000" lon="18600000" rev="3000000"/>
                </a:camera>
                <a:lightRig rig="threePt" dir="t"/>
              </a:scene3d>
              <a:sp3d>
                <a:bevelT w="0" h="1397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381" name="Cube 380">
                <a:extLst>
                  <a:ext uri="{FF2B5EF4-FFF2-40B4-BE49-F238E27FC236}">
                    <a16:creationId xmlns:a16="http://schemas.microsoft.com/office/drawing/2014/main" xmlns="" id="{78BE3D81-70D0-4E9C-AB2E-1A5123995FBE}"/>
                  </a:ext>
                </a:extLst>
              </p:cNvPr>
              <p:cNvSpPr/>
              <p:nvPr/>
            </p:nvSpPr>
            <p:spPr>
              <a:xfrm rot="16041047">
                <a:off x="6787820" y="885968"/>
                <a:ext cx="532525" cy="624889"/>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382" name="Straight Connector 381">
                <a:extLst>
                  <a:ext uri="{FF2B5EF4-FFF2-40B4-BE49-F238E27FC236}">
                    <a16:creationId xmlns:a16="http://schemas.microsoft.com/office/drawing/2014/main" xmlns="" id="{6AA96EFD-C39A-4469-A9EB-24DF895764A6}"/>
                  </a:ext>
                </a:extLst>
              </p:cNvPr>
              <p:cNvCxnSpPr/>
              <p:nvPr/>
            </p:nvCxnSpPr>
            <p:spPr>
              <a:xfrm>
                <a:off x="6975281" y="935511"/>
                <a:ext cx="139142" cy="126836"/>
              </a:xfrm>
              <a:prstGeom prst="line">
                <a:avLst/>
              </a:prstGeom>
            </p:spPr>
            <p:style>
              <a:lnRef idx="1">
                <a:schemeClr val="dk1"/>
              </a:lnRef>
              <a:fillRef idx="0">
                <a:schemeClr val="dk1"/>
              </a:fillRef>
              <a:effectRef idx="0">
                <a:schemeClr val="dk1"/>
              </a:effectRef>
              <a:fontRef idx="minor">
                <a:schemeClr val="tx1"/>
              </a:fontRef>
            </p:style>
          </p:cxnSp>
          <p:sp>
            <p:nvSpPr>
              <p:cNvPr id="383" name="Rectangle 382">
                <a:extLst>
                  <a:ext uri="{FF2B5EF4-FFF2-40B4-BE49-F238E27FC236}">
                    <a16:creationId xmlns:a16="http://schemas.microsoft.com/office/drawing/2014/main" xmlns="" id="{5C22A0A5-DAEC-4270-9098-41DA859DE043}"/>
                  </a:ext>
                </a:extLst>
              </p:cNvPr>
              <p:cNvSpPr/>
              <p:nvPr/>
            </p:nvSpPr>
            <p:spPr>
              <a:xfrm rot="523030">
                <a:off x="6721970" y="1493933"/>
                <a:ext cx="67463" cy="45719"/>
              </a:xfrm>
              <a:prstGeom prst="rect">
                <a:avLst/>
              </a:prstGeom>
              <a:solidFill>
                <a:schemeClr val="bg1"/>
              </a:solidFill>
              <a:ln>
                <a:noFill/>
              </a:ln>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384" name="Rectangle 383">
                <a:extLst>
                  <a:ext uri="{FF2B5EF4-FFF2-40B4-BE49-F238E27FC236}">
                    <a16:creationId xmlns:a16="http://schemas.microsoft.com/office/drawing/2014/main" xmlns="" id="{79260AF3-18A9-473E-B97E-BD2BF7C1AA6B}"/>
                  </a:ext>
                </a:extLst>
              </p:cNvPr>
              <p:cNvSpPr/>
              <p:nvPr/>
            </p:nvSpPr>
            <p:spPr>
              <a:xfrm rot="523030">
                <a:off x="6635603" y="1428265"/>
                <a:ext cx="67463" cy="45719"/>
              </a:xfrm>
              <a:prstGeom prst="rect">
                <a:avLst/>
              </a:prstGeom>
              <a:solidFill>
                <a:schemeClr val="bg1"/>
              </a:solidFill>
              <a:ln>
                <a:noFill/>
              </a:ln>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grpSp>
      </p:grpSp>
      <p:sp>
        <p:nvSpPr>
          <p:cNvPr id="3" name="Footer Placeholder 1">
            <a:extLst>
              <a:ext uri="{FF2B5EF4-FFF2-40B4-BE49-F238E27FC236}">
                <a16:creationId xmlns:a16="http://schemas.microsoft.com/office/drawing/2014/main" xmlns="" id="{631576CA-0DC2-491E-8A64-29C75CA83489}"/>
              </a:ext>
            </a:extLst>
          </p:cNvPr>
          <p:cNvSpPr>
            <a:spLocks noGrp="1"/>
          </p:cNvSpPr>
          <p:nvPr>
            <p:ph type="ftr" sz="quarter" idx="3"/>
          </p:nvPr>
        </p:nvSpPr>
        <p:spPr>
          <a:xfrm>
            <a:off x="8077200" y="5578475"/>
            <a:ext cx="4114800" cy="365125"/>
          </a:xfrm>
        </p:spPr>
        <p:txBody>
          <a:bodyPr/>
          <a:lstStyle/>
          <a:p>
            <a:r>
              <a:rPr lang="en-US">
                <a:latin typeface="Arial"/>
                <a:cs typeface="Arial"/>
              </a:rPr>
              <a:t>Diandra Reyes</a:t>
            </a:r>
            <a:endParaRPr lang="en-US">
              <a:solidFill>
                <a:prstClr val="black"/>
              </a:solidFill>
            </a:endParaRPr>
          </a:p>
          <a:p>
            <a:endParaRPr lang="en-US">
              <a:solidFill>
                <a:prstClr val="black"/>
              </a:solidFill>
            </a:endParaRPr>
          </a:p>
        </p:txBody>
      </p:sp>
    </p:spTree>
    <p:extLst>
      <p:ext uri="{BB962C8B-B14F-4D97-AF65-F5344CB8AC3E}">
        <p14:creationId xmlns:p14="http://schemas.microsoft.com/office/powerpoint/2010/main" val="1449761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0.00169 0.00556 L 0.4832 0.01181 " pathEditMode="relative" rAng="0" ptsTypes="AA">
                                      <p:cBhvr>
                                        <p:cTn id="6" dur="2000" fill="hold"/>
                                        <p:tgtEl>
                                          <p:spTgt spid="368"/>
                                        </p:tgtEl>
                                        <p:attrNameLst>
                                          <p:attrName>ppt_x</p:attrName>
                                          <p:attrName>ppt_y</p:attrName>
                                        </p:attrNameLst>
                                      </p:cBhvr>
                                      <p:rCtr x="24245" y="301"/>
                                    </p:animMotion>
                                  </p:childTnLst>
                                </p:cTn>
                              </p:par>
                              <p:par>
                                <p:cTn id="7" presetID="0" presetClass="path" presetSubtype="0" accel="50000" decel="50000" fill="hold" grpId="0" nodeType="withEffect">
                                  <p:stCondLst>
                                    <p:cond delay="0"/>
                                  </p:stCondLst>
                                  <p:childTnLst>
                                    <p:animMotion origin="layout" path="M -0.00013 0.00394 L 0.48607 0.00394 " pathEditMode="relative" ptsTypes="AA">
                                      <p:cBhvr>
                                        <p:cTn id="8" dur="2000" fill="hold"/>
                                        <p:tgtEl>
                                          <p:spTgt spid="361"/>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lumMod val="65000"/>
            <a:lumOff val="35000"/>
          </a:schemeClr>
        </a:solidFill>
        <a:effectLst/>
      </p:bgPr>
    </p:bg>
    <p:spTree>
      <p:nvGrpSpPr>
        <p:cNvPr id="1" name=""/>
        <p:cNvGrpSpPr/>
        <p:nvPr/>
      </p:nvGrpSpPr>
      <p:grpSpPr>
        <a:xfrm>
          <a:off x="0" y="0"/>
          <a:ext cx="0" cy="0"/>
          <a:chOff x="0" y="0"/>
          <a:chExt cx="0" cy="0"/>
        </a:xfrm>
      </p:grpSpPr>
      <p:sp>
        <p:nvSpPr>
          <p:cNvPr id="73" name="Rectangle 72"/>
          <p:cNvSpPr/>
          <p:nvPr/>
        </p:nvSpPr>
        <p:spPr>
          <a:xfrm>
            <a:off x="-1" y="4714065"/>
            <a:ext cx="12200461" cy="1229627"/>
          </a:xfrm>
          <a:prstGeom prst="rect">
            <a:avLst/>
          </a:prstGeom>
          <a:solidFill>
            <a:srgbClr val="919085"/>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pic>
        <p:nvPicPr>
          <p:cNvPr id="34" name="Graphic 13" descr="Qr Code">
            <a:extLst>
              <a:ext uri="{FF2B5EF4-FFF2-40B4-BE49-F238E27FC236}">
                <a16:creationId xmlns:a16="http://schemas.microsoft.com/office/drawing/2014/main" xmlns="" id="{FD3E5D95-0FC6-47DD-846E-AC91CDADF3BE}"/>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rot="554255">
            <a:off x="3671428" y="5006967"/>
            <a:ext cx="709074" cy="709074"/>
          </a:xfrm>
          <a:prstGeom prst="rect">
            <a:avLst/>
          </a:prstGeom>
          <a:scene3d>
            <a:camera prst="isometricOffAxis1Top"/>
            <a:lightRig rig="threePt" dir="t"/>
          </a:scene3d>
        </p:spPr>
      </p:pic>
      <p:pic>
        <p:nvPicPr>
          <p:cNvPr id="35" name="Graphic 13" descr="Qr Code">
            <a:extLst>
              <a:ext uri="{FF2B5EF4-FFF2-40B4-BE49-F238E27FC236}">
                <a16:creationId xmlns:a16="http://schemas.microsoft.com/office/drawing/2014/main" xmlns="" id="{E877C499-06D7-4B22-91A8-7B98A2CF20A6}"/>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rot="554255">
            <a:off x="4604485" y="4986824"/>
            <a:ext cx="709074" cy="709074"/>
          </a:xfrm>
          <a:prstGeom prst="rect">
            <a:avLst/>
          </a:prstGeom>
          <a:scene3d>
            <a:camera prst="isometricOffAxis1Top"/>
            <a:lightRig rig="threePt" dir="t"/>
          </a:scene3d>
        </p:spPr>
      </p:pic>
      <p:pic>
        <p:nvPicPr>
          <p:cNvPr id="36" name="Graphic 13" descr="Qr Code">
            <a:extLst>
              <a:ext uri="{FF2B5EF4-FFF2-40B4-BE49-F238E27FC236}">
                <a16:creationId xmlns:a16="http://schemas.microsoft.com/office/drawing/2014/main" xmlns="" id="{9EF8E5CA-DB17-414E-916A-9C3D7CC2DFA9}"/>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rot="554255">
            <a:off x="5889949" y="4967390"/>
            <a:ext cx="709074" cy="709074"/>
          </a:xfrm>
          <a:prstGeom prst="rect">
            <a:avLst/>
          </a:prstGeom>
          <a:scene3d>
            <a:camera prst="isometricOffAxis1Top"/>
            <a:lightRig rig="threePt" dir="t"/>
          </a:scene3d>
        </p:spPr>
      </p:pic>
      <p:pic>
        <p:nvPicPr>
          <p:cNvPr id="37" name="Graphic 13" descr="Qr Code">
            <a:extLst>
              <a:ext uri="{FF2B5EF4-FFF2-40B4-BE49-F238E27FC236}">
                <a16:creationId xmlns:a16="http://schemas.microsoft.com/office/drawing/2014/main" xmlns="" id="{0916081B-6C53-4470-A0CA-6D3B27959FA6}"/>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rot="554255">
            <a:off x="6947040" y="4967390"/>
            <a:ext cx="709074" cy="709074"/>
          </a:xfrm>
          <a:prstGeom prst="rect">
            <a:avLst/>
          </a:prstGeom>
          <a:scene3d>
            <a:camera prst="isometricOffAxis1Top"/>
            <a:lightRig rig="threePt" dir="t"/>
          </a:scene3d>
        </p:spPr>
      </p:pic>
      <p:pic>
        <p:nvPicPr>
          <p:cNvPr id="38" name="Graphic 13" descr="Qr Code">
            <a:extLst>
              <a:ext uri="{FF2B5EF4-FFF2-40B4-BE49-F238E27FC236}">
                <a16:creationId xmlns:a16="http://schemas.microsoft.com/office/drawing/2014/main" xmlns="" id="{05CF7A91-41D8-4DE6-9C6C-E8A98EBBB380}"/>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rot="390636">
            <a:off x="8812964" y="5016881"/>
            <a:ext cx="704250" cy="704250"/>
          </a:xfrm>
          <a:prstGeom prst="rect">
            <a:avLst/>
          </a:prstGeom>
          <a:scene3d>
            <a:camera prst="isometricOffAxis1Top"/>
            <a:lightRig rig="threePt" dir="t"/>
          </a:scene3d>
        </p:spPr>
      </p:pic>
      <p:pic>
        <p:nvPicPr>
          <p:cNvPr id="39" name="Graphic 13" descr="Qr Code">
            <a:extLst>
              <a:ext uri="{FF2B5EF4-FFF2-40B4-BE49-F238E27FC236}">
                <a16:creationId xmlns:a16="http://schemas.microsoft.com/office/drawing/2014/main" xmlns="" id="{B607C4E6-5F58-4C30-84C2-60EBCFD92B3F}"/>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rot="390636">
            <a:off x="9060561" y="5321023"/>
            <a:ext cx="715478" cy="715478"/>
          </a:xfrm>
          <a:prstGeom prst="rect">
            <a:avLst/>
          </a:prstGeom>
          <a:scene3d>
            <a:camera prst="isometricOffAxis1Top"/>
            <a:lightRig rig="threePt" dir="t"/>
          </a:scene3d>
        </p:spPr>
      </p:pic>
      <p:sp>
        <p:nvSpPr>
          <p:cNvPr id="318" name="Freeform 317">
            <a:extLst>
              <a:ext uri="{FF2B5EF4-FFF2-40B4-BE49-F238E27FC236}">
                <a16:creationId xmlns:a16="http://schemas.microsoft.com/office/drawing/2014/main" xmlns="" id="{7BC8AD58-A13E-4EAC-9317-C1BBBCB6CF03}"/>
              </a:ext>
            </a:extLst>
          </p:cNvPr>
          <p:cNvSpPr/>
          <p:nvPr/>
        </p:nvSpPr>
        <p:spPr>
          <a:xfrm flipV="1">
            <a:off x="-64115" y="5564448"/>
            <a:ext cx="8912922" cy="63688"/>
          </a:xfrm>
          <a:custGeom>
            <a:avLst/>
            <a:gdLst>
              <a:gd name="connsiteX0" fmla="*/ 0 w 8912922"/>
              <a:gd name="connsiteY0" fmla="*/ 63688 h 63688"/>
              <a:gd name="connsiteX1" fmla="*/ 8864930 w 8912922"/>
              <a:gd name="connsiteY1" fmla="*/ 63688 h 63688"/>
              <a:gd name="connsiteX2" fmla="*/ 8912922 w 8912922"/>
              <a:gd name="connsiteY2" fmla="*/ 0 h 63688"/>
              <a:gd name="connsiteX3" fmla="*/ 0 w 8912922"/>
              <a:gd name="connsiteY3" fmla="*/ 0 h 63688"/>
            </a:gdLst>
            <a:ahLst/>
            <a:cxnLst>
              <a:cxn ang="0">
                <a:pos x="connsiteX0" y="connsiteY0"/>
              </a:cxn>
              <a:cxn ang="0">
                <a:pos x="connsiteX1" y="connsiteY1"/>
              </a:cxn>
              <a:cxn ang="0">
                <a:pos x="connsiteX2" y="connsiteY2"/>
              </a:cxn>
              <a:cxn ang="0">
                <a:pos x="connsiteX3" y="connsiteY3"/>
              </a:cxn>
            </a:cxnLst>
            <a:rect l="l" t="t" r="r" b="b"/>
            <a:pathLst>
              <a:path w="8912922" h="63688">
                <a:moveTo>
                  <a:pt x="0" y="63688"/>
                </a:moveTo>
                <a:lnTo>
                  <a:pt x="8864930" y="63688"/>
                </a:lnTo>
                <a:lnTo>
                  <a:pt x="8912922" y="0"/>
                </a:lnTo>
                <a:lnTo>
                  <a:pt x="0" y="0"/>
                </a:lnTo>
                <a:close/>
              </a:path>
            </a:pathLst>
          </a:cu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prstClr val="white"/>
              </a:solidFill>
            </a:endParaRPr>
          </a:p>
        </p:txBody>
      </p:sp>
      <p:grpSp>
        <p:nvGrpSpPr>
          <p:cNvPr id="345" name="Group 344"/>
          <p:cNvGrpSpPr/>
          <p:nvPr/>
        </p:nvGrpSpPr>
        <p:grpSpPr>
          <a:xfrm>
            <a:off x="11605780" y="-607240"/>
            <a:ext cx="599123" cy="5590988"/>
            <a:chOff x="-69103" y="-729426"/>
            <a:chExt cx="599123" cy="5590988"/>
          </a:xfrm>
        </p:grpSpPr>
        <p:sp>
          <p:nvSpPr>
            <p:cNvPr id="346" name="Cube 345"/>
            <p:cNvSpPr/>
            <p:nvPr/>
          </p:nvSpPr>
          <p:spPr>
            <a:xfrm rot="16200000">
              <a:off x="-2533168" y="1798374"/>
              <a:ext cx="5590988" cy="535387"/>
            </a:xfrm>
            <a:prstGeom prst="cub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347" name="Rectangle 346"/>
            <p:cNvSpPr/>
            <p:nvPr/>
          </p:nvSpPr>
          <p:spPr>
            <a:xfrm>
              <a:off x="141068" y="2375940"/>
              <a:ext cx="388952" cy="2485621"/>
            </a:xfrm>
            <a:prstGeom prst="rect">
              <a:avLst/>
            </a:prstGeom>
            <a:solidFill>
              <a:srgbClr val="DBD84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348" name="Freeform 347"/>
            <p:cNvSpPr/>
            <p:nvPr/>
          </p:nvSpPr>
          <p:spPr>
            <a:xfrm flipH="1" flipV="1">
              <a:off x="-21445" y="2214755"/>
              <a:ext cx="159080" cy="2537697"/>
            </a:xfrm>
            <a:custGeom>
              <a:avLst/>
              <a:gdLst>
                <a:gd name="connsiteX0" fmla="*/ 0 w 122387"/>
                <a:gd name="connsiteY0" fmla="*/ 0 h 2485621"/>
                <a:gd name="connsiteX1" fmla="*/ 122387 w 122387"/>
                <a:gd name="connsiteY1" fmla="*/ 0 h 2485621"/>
                <a:gd name="connsiteX2" fmla="*/ 122387 w 122387"/>
                <a:gd name="connsiteY2" fmla="*/ 2485621 h 2485621"/>
                <a:gd name="connsiteX3" fmla="*/ 89545 w 122387"/>
                <a:gd name="connsiteY3" fmla="*/ 2485621 h 2485621"/>
                <a:gd name="connsiteX4" fmla="*/ 0 w 122387"/>
                <a:gd name="connsiteY4" fmla="*/ 2337492 h 24856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387" h="2485621">
                  <a:moveTo>
                    <a:pt x="0" y="0"/>
                  </a:moveTo>
                  <a:lnTo>
                    <a:pt x="122387" y="0"/>
                  </a:lnTo>
                  <a:lnTo>
                    <a:pt x="122387" y="2485621"/>
                  </a:lnTo>
                  <a:lnTo>
                    <a:pt x="89545" y="2485621"/>
                  </a:lnTo>
                  <a:lnTo>
                    <a:pt x="0" y="2337492"/>
                  </a:lnTo>
                  <a:close/>
                </a:path>
              </a:pathLst>
            </a:custGeom>
            <a:solidFill>
              <a:srgbClr val="FFFF8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349" name="Right Triangle 348"/>
            <p:cNvSpPr/>
            <p:nvPr/>
          </p:nvSpPr>
          <p:spPr>
            <a:xfrm flipH="1" flipV="1">
              <a:off x="-69103" y="4743731"/>
              <a:ext cx="199957" cy="117830"/>
            </a:xfrm>
            <a:prstGeom prst="rtTriangle">
              <a:avLst/>
            </a:prstGeom>
            <a:solidFill>
              <a:srgbClr val="FFFD4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grpSp>
      <p:sp>
        <p:nvSpPr>
          <p:cNvPr id="339" name="Right Triangle 338"/>
          <p:cNvSpPr/>
          <p:nvPr/>
        </p:nvSpPr>
        <p:spPr>
          <a:xfrm flipH="1" flipV="1">
            <a:off x="11605187" y="4805877"/>
            <a:ext cx="199957" cy="117830"/>
          </a:xfrm>
          <a:prstGeom prst="rtTriangle">
            <a:avLst/>
          </a:prstGeom>
          <a:solidFill>
            <a:srgbClr val="FFFD4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129" name="Cube 128"/>
          <p:cNvSpPr/>
          <p:nvPr/>
        </p:nvSpPr>
        <p:spPr>
          <a:xfrm rot="16200000">
            <a:off x="9755647" y="5366871"/>
            <a:ext cx="584132" cy="130196"/>
          </a:xfrm>
          <a:prstGeom prst="cub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130" name="Cube 129"/>
          <p:cNvSpPr/>
          <p:nvPr/>
        </p:nvSpPr>
        <p:spPr>
          <a:xfrm rot="16200000">
            <a:off x="9233822" y="4878438"/>
            <a:ext cx="584132" cy="130196"/>
          </a:xfrm>
          <a:prstGeom prst="cub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grpSp>
        <p:nvGrpSpPr>
          <p:cNvPr id="109" name="Group 108"/>
          <p:cNvGrpSpPr/>
          <p:nvPr/>
        </p:nvGrpSpPr>
        <p:grpSpPr>
          <a:xfrm>
            <a:off x="9368549" y="4419754"/>
            <a:ext cx="3397192" cy="935434"/>
            <a:chOff x="9551278" y="2681585"/>
            <a:chExt cx="2336810" cy="721825"/>
          </a:xfrm>
        </p:grpSpPr>
        <p:sp>
          <p:nvSpPr>
            <p:cNvPr id="110" name="Rectangle 109"/>
            <p:cNvSpPr/>
            <p:nvPr/>
          </p:nvSpPr>
          <p:spPr>
            <a:xfrm>
              <a:off x="9894902" y="3276543"/>
              <a:ext cx="1993186" cy="126867"/>
            </a:xfrm>
            <a:prstGeom prst="rect">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111" name="Freeform 110"/>
            <p:cNvSpPr/>
            <p:nvPr/>
          </p:nvSpPr>
          <p:spPr>
            <a:xfrm>
              <a:off x="9551278" y="2692969"/>
              <a:ext cx="2329835" cy="583574"/>
            </a:xfrm>
            <a:custGeom>
              <a:avLst/>
              <a:gdLst>
                <a:gd name="connsiteX0" fmla="*/ 0 w 2326990"/>
                <a:gd name="connsiteY0" fmla="*/ 0 h 808081"/>
                <a:gd name="connsiteX1" fmla="*/ 1935133 w 2326990"/>
                <a:gd name="connsiteY1" fmla="*/ 0 h 808081"/>
                <a:gd name="connsiteX2" fmla="*/ 2326990 w 2326990"/>
                <a:gd name="connsiteY2" fmla="*/ 808081 h 808081"/>
                <a:gd name="connsiteX3" fmla="*/ 338091 w 2326990"/>
                <a:gd name="connsiteY3" fmla="*/ 808081 h 808081"/>
              </a:gdLst>
              <a:ahLst/>
              <a:cxnLst>
                <a:cxn ang="0">
                  <a:pos x="connsiteX0" y="connsiteY0"/>
                </a:cxn>
                <a:cxn ang="0">
                  <a:pos x="connsiteX1" y="connsiteY1"/>
                </a:cxn>
                <a:cxn ang="0">
                  <a:pos x="connsiteX2" y="connsiteY2"/>
                </a:cxn>
                <a:cxn ang="0">
                  <a:pos x="connsiteX3" y="connsiteY3"/>
                </a:cxn>
              </a:cxnLst>
              <a:rect l="l" t="t" r="r" b="b"/>
              <a:pathLst>
                <a:path w="2326990" h="808081">
                  <a:moveTo>
                    <a:pt x="0" y="0"/>
                  </a:moveTo>
                  <a:lnTo>
                    <a:pt x="1935133" y="0"/>
                  </a:lnTo>
                  <a:lnTo>
                    <a:pt x="2326990" y="808081"/>
                  </a:lnTo>
                  <a:lnTo>
                    <a:pt x="338091" y="808081"/>
                  </a:lnTo>
                  <a:close/>
                </a:path>
              </a:pathLst>
            </a:cu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112" name="Process 92"/>
            <p:cNvSpPr/>
            <p:nvPr/>
          </p:nvSpPr>
          <p:spPr>
            <a:xfrm>
              <a:off x="9554249" y="2681585"/>
              <a:ext cx="340381" cy="721825"/>
            </a:xfrm>
            <a:custGeom>
              <a:avLst/>
              <a:gdLst>
                <a:gd name="connsiteX0" fmla="*/ 0 w 10000"/>
                <a:gd name="connsiteY0" fmla="*/ 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0 h 10000"/>
                <a:gd name="connsiteX0" fmla="*/ 0 w 16944"/>
                <a:gd name="connsiteY0" fmla="*/ 0 h 10000"/>
                <a:gd name="connsiteX1" fmla="*/ 10000 w 16944"/>
                <a:gd name="connsiteY1" fmla="*/ 0 h 10000"/>
                <a:gd name="connsiteX2" fmla="*/ 16944 w 16944"/>
                <a:gd name="connsiteY2" fmla="*/ 6736 h 10000"/>
                <a:gd name="connsiteX3" fmla="*/ 0 w 16944"/>
                <a:gd name="connsiteY3" fmla="*/ 10000 h 10000"/>
                <a:gd name="connsiteX4" fmla="*/ 0 w 16944"/>
                <a:gd name="connsiteY4" fmla="*/ 0 h 10000"/>
                <a:gd name="connsiteX0" fmla="*/ 0 w 16944"/>
                <a:gd name="connsiteY0" fmla="*/ 0 h 10000"/>
                <a:gd name="connsiteX1" fmla="*/ 6528 w 16944"/>
                <a:gd name="connsiteY1" fmla="*/ 1904 h 10000"/>
                <a:gd name="connsiteX2" fmla="*/ 16944 w 16944"/>
                <a:gd name="connsiteY2" fmla="*/ 6736 h 10000"/>
                <a:gd name="connsiteX3" fmla="*/ 0 w 16944"/>
                <a:gd name="connsiteY3" fmla="*/ 10000 h 10000"/>
                <a:gd name="connsiteX4" fmla="*/ 0 w 16944"/>
                <a:gd name="connsiteY4" fmla="*/ 0 h 10000"/>
                <a:gd name="connsiteX0" fmla="*/ 0 w 16944"/>
                <a:gd name="connsiteY0" fmla="*/ 0 h 10000"/>
                <a:gd name="connsiteX1" fmla="*/ 10330 w 16944"/>
                <a:gd name="connsiteY1" fmla="*/ 363 h 10000"/>
                <a:gd name="connsiteX2" fmla="*/ 16944 w 16944"/>
                <a:gd name="connsiteY2" fmla="*/ 6736 h 10000"/>
                <a:gd name="connsiteX3" fmla="*/ 0 w 16944"/>
                <a:gd name="connsiteY3" fmla="*/ 10000 h 10000"/>
                <a:gd name="connsiteX4" fmla="*/ 0 w 16944"/>
                <a:gd name="connsiteY4" fmla="*/ 0 h 10000"/>
                <a:gd name="connsiteX0" fmla="*/ 3637 w 16944"/>
                <a:gd name="connsiteY0" fmla="*/ 1450 h 9637"/>
                <a:gd name="connsiteX1" fmla="*/ 10330 w 16944"/>
                <a:gd name="connsiteY1" fmla="*/ 0 h 9637"/>
                <a:gd name="connsiteX2" fmla="*/ 16944 w 16944"/>
                <a:gd name="connsiteY2" fmla="*/ 6373 h 9637"/>
                <a:gd name="connsiteX3" fmla="*/ 0 w 16944"/>
                <a:gd name="connsiteY3" fmla="*/ 9637 h 9637"/>
                <a:gd name="connsiteX4" fmla="*/ 3637 w 16944"/>
                <a:gd name="connsiteY4" fmla="*/ 1450 h 9637"/>
                <a:gd name="connsiteX0" fmla="*/ 0 w 7854"/>
                <a:gd name="connsiteY0" fmla="*/ 1505 h 7084"/>
                <a:gd name="connsiteX1" fmla="*/ 3951 w 7854"/>
                <a:gd name="connsiteY1" fmla="*/ 0 h 7084"/>
                <a:gd name="connsiteX2" fmla="*/ 7854 w 7854"/>
                <a:gd name="connsiteY2" fmla="*/ 6613 h 7084"/>
                <a:gd name="connsiteX3" fmla="*/ 5660 w 7854"/>
                <a:gd name="connsiteY3" fmla="*/ 7084 h 7084"/>
                <a:gd name="connsiteX4" fmla="*/ 0 w 7854"/>
                <a:gd name="connsiteY4" fmla="*/ 1505 h 7084"/>
                <a:gd name="connsiteX0" fmla="*/ 0 w 7391"/>
                <a:gd name="connsiteY0" fmla="*/ 930 h 10000"/>
                <a:gd name="connsiteX1" fmla="*/ 2422 w 7391"/>
                <a:gd name="connsiteY1" fmla="*/ 0 h 10000"/>
                <a:gd name="connsiteX2" fmla="*/ 7391 w 7391"/>
                <a:gd name="connsiteY2" fmla="*/ 9335 h 10000"/>
                <a:gd name="connsiteX3" fmla="*/ 4598 w 7391"/>
                <a:gd name="connsiteY3" fmla="*/ 10000 h 10000"/>
                <a:gd name="connsiteX4" fmla="*/ 0 w 7391"/>
                <a:gd name="connsiteY4" fmla="*/ 930 h 10000"/>
                <a:gd name="connsiteX0" fmla="*/ 0 w 10000"/>
                <a:gd name="connsiteY0" fmla="*/ 930 h 11461"/>
                <a:gd name="connsiteX1" fmla="*/ 3277 w 10000"/>
                <a:gd name="connsiteY1" fmla="*/ 0 h 11461"/>
                <a:gd name="connsiteX2" fmla="*/ 10000 w 10000"/>
                <a:gd name="connsiteY2" fmla="*/ 9335 h 11461"/>
                <a:gd name="connsiteX3" fmla="*/ 9751 w 10000"/>
                <a:gd name="connsiteY3" fmla="*/ 11461 h 11461"/>
                <a:gd name="connsiteX4" fmla="*/ 0 w 10000"/>
                <a:gd name="connsiteY4" fmla="*/ 930 h 11461"/>
                <a:gd name="connsiteX0" fmla="*/ 0 w 6975"/>
                <a:gd name="connsiteY0" fmla="*/ 2258 h 11461"/>
                <a:gd name="connsiteX1" fmla="*/ 252 w 6975"/>
                <a:gd name="connsiteY1" fmla="*/ 0 h 11461"/>
                <a:gd name="connsiteX2" fmla="*/ 6975 w 6975"/>
                <a:gd name="connsiteY2" fmla="*/ 9335 h 11461"/>
                <a:gd name="connsiteX3" fmla="*/ 6726 w 6975"/>
                <a:gd name="connsiteY3" fmla="*/ 11461 h 11461"/>
                <a:gd name="connsiteX4" fmla="*/ 0 w 6975"/>
                <a:gd name="connsiteY4" fmla="*/ 2258 h 11461"/>
                <a:gd name="connsiteX0" fmla="*/ 0 w 10024"/>
                <a:gd name="connsiteY0" fmla="*/ 1970 h 9878"/>
                <a:gd name="connsiteX1" fmla="*/ 361 w 10024"/>
                <a:gd name="connsiteY1" fmla="*/ 0 h 9878"/>
                <a:gd name="connsiteX2" fmla="*/ 10000 w 10024"/>
                <a:gd name="connsiteY2" fmla="*/ 8145 h 9878"/>
                <a:gd name="connsiteX3" fmla="*/ 10024 w 10024"/>
                <a:gd name="connsiteY3" fmla="*/ 9878 h 9878"/>
                <a:gd name="connsiteX4" fmla="*/ 0 w 10024"/>
                <a:gd name="connsiteY4" fmla="*/ 1970 h 9878"/>
                <a:gd name="connsiteX0" fmla="*/ 416 w 9656"/>
                <a:gd name="connsiteY0" fmla="*/ 1747 h 10000"/>
                <a:gd name="connsiteX1" fmla="*/ 16 w 9656"/>
                <a:gd name="connsiteY1" fmla="*/ 0 h 10000"/>
                <a:gd name="connsiteX2" fmla="*/ 9632 w 9656"/>
                <a:gd name="connsiteY2" fmla="*/ 8246 h 10000"/>
                <a:gd name="connsiteX3" fmla="*/ 9656 w 9656"/>
                <a:gd name="connsiteY3" fmla="*/ 10000 h 10000"/>
                <a:gd name="connsiteX4" fmla="*/ 416 w 9656"/>
                <a:gd name="connsiteY4" fmla="*/ 1747 h 10000"/>
                <a:gd name="connsiteX0" fmla="*/ 148 w 10009"/>
                <a:gd name="connsiteY0" fmla="*/ 1816 h 10000"/>
                <a:gd name="connsiteX1" fmla="*/ 26 w 10009"/>
                <a:gd name="connsiteY1" fmla="*/ 0 h 10000"/>
                <a:gd name="connsiteX2" fmla="*/ 9984 w 10009"/>
                <a:gd name="connsiteY2" fmla="*/ 8246 h 10000"/>
                <a:gd name="connsiteX3" fmla="*/ 10009 w 10009"/>
                <a:gd name="connsiteY3" fmla="*/ 10000 h 10000"/>
                <a:gd name="connsiteX4" fmla="*/ 148 w 10009"/>
                <a:gd name="connsiteY4" fmla="*/ 1816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9" h="10000">
                  <a:moveTo>
                    <a:pt x="148" y="1816"/>
                  </a:moveTo>
                  <a:cubicBezTo>
                    <a:pt x="272" y="1151"/>
                    <a:pt x="-99" y="665"/>
                    <a:pt x="26" y="0"/>
                  </a:cubicBezTo>
                  <a:lnTo>
                    <a:pt x="9984" y="8246"/>
                  </a:lnTo>
                  <a:cubicBezTo>
                    <a:pt x="9992" y="8831"/>
                    <a:pt x="10001" y="9415"/>
                    <a:pt x="10009" y="10000"/>
                  </a:cubicBezTo>
                  <a:lnTo>
                    <a:pt x="148" y="1816"/>
                  </a:lnTo>
                  <a:close/>
                </a:path>
              </a:pathLst>
            </a:cu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grpSp>
      <p:sp>
        <p:nvSpPr>
          <p:cNvPr id="126" name="Cube 125"/>
          <p:cNvSpPr/>
          <p:nvPr/>
        </p:nvSpPr>
        <p:spPr>
          <a:xfrm rot="16200000">
            <a:off x="8606371" y="3570239"/>
            <a:ext cx="1808039" cy="103479"/>
          </a:xfrm>
          <a:prstGeom prst="cub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grpSp>
        <p:nvGrpSpPr>
          <p:cNvPr id="108" name="Group 107"/>
          <p:cNvGrpSpPr/>
          <p:nvPr/>
        </p:nvGrpSpPr>
        <p:grpSpPr>
          <a:xfrm>
            <a:off x="9368549" y="2604339"/>
            <a:ext cx="3397192" cy="935434"/>
            <a:chOff x="9551278" y="2681585"/>
            <a:chExt cx="2336810" cy="721825"/>
          </a:xfrm>
        </p:grpSpPr>
        <p:sp>
          <p:nvSpPr>
            <p:cNvPr id="105" name="Rectangle 104"/>
            <p:cNvSpPr/>
            <p:nvPr/>
          </p:nvSpPr>
          <p:spPr>
            <a:xfrm>
              <a:off x="9894902" y="3276543"/>
              <a:ext cx="1993186" cy="126867"/>
            </a:xfrm>
            <a:prstGeom prst="rect">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106" name="Freeform 105"/>
            <p:cNvSpPr/>
            <p:nvPr/>
          </p:nvSpPr>
          <p:spPr>
            <a:xfrm>
              <a:off x="9551278" y="2692969"/>
              <a:ext cx="2329835" cy="583574"/>
            </a:xfrm>
            <a:custGeom>
              <a:avLst/>
              <a:gdLst>
                <a:gd name="connsiteX0" fmla="*/ 0 w 2326990"/>
                <a:gd name="connsiteY0" fmla="*/ 0 h 808081"/>
                <a:gd name="connsiteX1" fmla="*/ 1935133 w 2326990"/>
                <a:gd name="connsiteY1" fmla="*/ 0 h 808081"/>
                <a:gd name="connsiteX2" fmla="*/ 2326990 w 2326990"/>
                <a:gd name="connsiteY2" fmla="*/ 808081 h 808081"/>
                <a:gd name="connsiteX3" fmla="*/ 338091 w 2326990"/>
                <a:gd name="connsiteY3" fmla="*/ 808081 h 808081"/>
              </a:gdLst>
              <a:ahLst/>
              <a:cxnLst>
                <a:cxn ang="0">
                  <a:pos x="connsiteX0" y="connsiteY0"/>
                </a:cxn>
                <a:cxn ang="0">
                  <a:pos x="connsiteX1" y="connsiteY1"/>
                </a:cxn>
                <a:cxn ang="0">
                  <a:pos x="connsiteX2" y="connsiteY2"/>
                </a:cxn>
                <a:cxn ang="0">
                  <a:pos x="connsiteX3" y="connsiteY3"/>
                </a:cxn>
              </a:cxnLst>
              <a:rect l="l" t="t" r="r" b="b"/>
              <a:pathLst>
                <a:path w="2326990" h="808081">
                  <a:moveTo>
                    <a:pt x="0" y="0"/>
                  </a:moveTo>
                  <a:lnTo>
                    <a:pt x="1935133" y="0"/>
                  </a:lnTo>
                  <a:lnTo>
                    <a:pt x="2326990" y="808081"/>
                  </a:lnTo>
                  <a:lnTo>
                    <a:pt x="338091" y="808081"/>
                  </a:lnTo>
                  <a:close/>
                </a:path>
              </a:pathLst>
            </a:cu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107" name="Process 92"/>
            <p:cNvSpPr/>
            <p:nvPr/>
          </p:nvSpPr>
          <p:spPr>
            <a:xfrm>
              <a:off x="9554249" y="2681585"/>
              <a:ext cx="340381" cy="721825"/>
            </a:xfrm>
            <a:custGeom>
              <a:avLst/>
              <a:gdLst>
                <a:gd name="connsiteX0" fmla="*/ 0 w 10000"/>
                <a:gd name="connsiteY0" fmla="*/ 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0 h 10000"/>
                <a:gd name="connsiteX0" fmla="*/ 0 w 16944"/>
                <a:gd name="connsiteY0" fmla="*/ 0 h 10000"/>
                <a:gd name="connsiteX1" fmla="*/ 10000 w 16944"/>
                <a:gd name="connsiteY1" fmla="*/ 0 h 10000"/>
                <a:gd name="connsiteX2" fmla="*/ 16944 w 16944"/>
                <a:gd name="connsiteY2" fmla="*/ 6736 h 10000"/>
                <a:gd name="connsiteX3" fmla="*/ 0 w 16944"/>
                <a:gd name="connsiteY3" fmla="*/ 10000 h 10000"/>
                <a:gd name="connsiteX4" fmla="*/ 0 w 16944"/>
                <a:gd name="connsiteY4" fmla="*/ 0 h 10000"/>
                <a:gd name="connsiteX0" fmla="*/ 0 w 16944"/>
                <a:gd name="connsiteY0" fmla="*/ 0 h 10000"/>
                <a:gd name="connsiteX1" fmla="*/ 6528 w 16944"/>
                <a:gd name="connsiteY1" fmla="*/ 1904 h 10000"/>
                <a:gd name="connsiteX2" fmla="*/ 16944 w 16944"/>
                <a:gd name="connsiteY2" fmla="*/ 6736 h 10000"/>
                <a:gd name="connsiteX3" fmla="*/ 0 w 16944"/>
                <a:gd name="connsiteY3" fmla="*/ 10000 h 10000"/>
                <a:gd name="connsiteX4" fmla="*/ 0 w 16944"/>
                <a:gd name="connsiteY4" fmla="*/ 0 h 10000"/>
                <a:gd name="connsiteX0" fmla="*/ 0 w 16944"/>
                <a:gd name="connsiteY0" fmla="*/ 0 h 10000"/>
                <a:gd name="connsiteX1" fmla="*/ 10330 w 16944"/>
                <a:gd name="connsiteY1" fmla="*/ 363 h 10000"/>
                <a:gd name="connsiteX2" fmla="*/ 16944 w 16944"/>
                <a:gd name="connsiteY2" fmla="*/ 6736 h 10000"/>
                <a:gd name="connsiteX3" fmla="*/ 0 w 16944"/>
                <a:gd name="connsiteY3" fmla="*/ 10000 h 10000"/>
                <a:gd name="connsiteX4" fmla="*/ 0 w 16944"/>
                <a:gd name="connsiteY4" fmla="*/ 0 h 10000"/>
                <a:gd name="connsiteX0" fmla="*/ 3637 w 16944"/>
                <a:gd name="connsiteY0" fmla="*/ 1450 h 9637"/>
                <a:gd name="connsiteX1" fmla="*/ 10330 w 16944"/>
                <a:gd name="connsiteY1" fmla="*/ 0 h 9637"/>
                <a:gd name="connsiteX2" fmla="*/ 16944 w 16944"/>
                <a:gd name="connsiteY2" fmla="*/ 6373 h 9637"/>
                <a:gd name="connsiteX3" fmla="*/ 0 w 16944"/>
                <a:gd name="connsiteY3" fmla="*/ 9637 h 9637"/>
                <a:gd name="connsiteX4" fmla="*/ 3637 w 16944"/>
                <a:gd name="connsiteY4" fmla="*/ 1450 h 9637"/>
                <a:gd name="connsiteX0" fmla="*/ 0 w 7854"/>
                <a:gd name="connsiteY0" fmla="*/ 1505 h 7084"/>
                <a:gd name="connsiteX1" fmla="*/ 3951 w 7854"/>
                <a:gd name="connsiteY1" fmla="*/ 0 h 7084"/>
                <a:gd name="connsiteX2" fmla="*/ 7854 w 7854"/>
                <a:gd name="connsiteY2" fmla="*/ 6613 h 7084"/>
                <a:gd name="connsiteX3" fmla="*/ 5660 w 7854"/>
                <a:gd name="connsiteY3" fmla="*/ 7084 h 7084"/>
                <a:gd name="connsiteX4" fmla="*/ 0 w 7854"/>
                <a:gd name="connsiteY4" fmla="*/ 1505 h 7084"/>
                <a:gd name="connsiteX0" fmla="*/ 0 w 7391"/>
                <a:gd name="connsiteY0" fmla="*/ 930 h 10000"/>
                <a:gd name="connsiteX1" fmla="*/ 2422 w 7391"/>
                <a:gd name="connsiteY1" fmla="*/ 0 h 10000"/>
                <a:gd name="connsiteX2" fmla="*/ 7391 w 7391"/>
                <a:gd name="connsiteY2" fmla="*/ 9335 h 10000"/>
                <a:gd name="connsiteX3" fmla="*/ 4598 w 7391"/>
                <a:gd name="connsiteY3" fmla="*/ 10000 h 10000"/>
                <a:gd name="connsiteX4" fmla="*/ 0 w 7391"/>
                <a:gd name="connsiteY4" fmla="*/ 930 h 10000"/>
                <a:gd name="connsiteX0" fmla="*/ 0 w 10000"/>
                <a:gd name="connsiteY0" fmla="*/ 930 h 11461"/>
                <a:gd name="connsiteX1" fmla="*/ 3277 w 10000"/>
                <a:gd name="connsiteY1" fmla="*/ 0 h 11461"/>
                <a:gd name="connsiteX2" fmla="*/ 10000 w 10000"/>
                <a:gd name="connsiteY2" fmla="*/ 9335 h 11461"/>
                <a:gd name="connsiteX3" fmla="*/ 9751 w 10000"/>
                <a:gd name="connsiteY3" fmla="*/ 11461 h 11461"/>
                <a:gd name="connsiteX4" fmla="*/ 0 w 10000"/>
                <a:gd name="connsiteY4" fmla="*/ 930 h 11461"/>
                <a:gd name="connsiteX0" fmla="*/ 0 w 6975"/>
                <a:gd name="connsiteY0" fmla="*/ 2258 h 11461"/>
                <a:gd name="connsiteX1" fmla="*/ 252 w 6975"/>
                <a:gd name="connsiteY1" fmla="*/ 0 h 11461"/>
                <a:gd name="connsiteX2" fmla="*/ 6975 w 6975"/>
                <a:gd name="connsiteY2" fmla="*/ 9335 h 11461"/>
                <a:gd name="connsiteX3" fmla="*/ 6726 w 6975"/>
                <a:gd name="connsiteY3" fmla="*/ 11461 h 11461"/>
                <a:gd name="connsiteX4" fmla="*/ 0 w 6975"/>
                <a:gd name="connsiteY4" fmla="*/ 2258 h 11461"/>
                <a:gd name="connsiteX0" fmla="*/ 0 w 10024"/>
                <a:gd name="connsiteY0" fmla="*/ 1970 h 9878"/>
                <a:gd name="connsiteX1" fmla="*/ 361 w 10024"/>
                <a:gd name="connsiteY1" fmla="*/ 0 h 9878"/>
                <a:gd name="connsiteX2" fmla="*/ 10000 w 10024"/>
                <a:gd name="connsiteY2" fmla="*/ 8145 h 9878"/>
                <a:gd name="connsiteX3" fmla="*/ 10024 w 10024"/>
                <a:gd name="connsiteY3" fmla="*/ 9878 h 9878"/>
                <a:gd name="connsiteX4" fmla="*/ 0 w 10024"/>
                <a:gd name="connsiteY4" fmla="*/ 1970 h 9878"/>
                <a:gd name="connsiteX0" fmla="*/ 416 w 9656"/>
                <a:gd name="connsiteY0" fmla="*/ 1747 h 10000"/>
                <a:gd name="connsiteX1" fmla="*/ 16 w 9656"/>
                <a:gd name="connsiteY1" fmla="*/ 0 h 10000"/>
                <a:gd name="connsiteX2" fmla="*/ 9632 w 9656"/>
                <a:gd name="connsiteY2" fmla="*/ 8246 h 10000"/>
                <a:gd name="connsiteX3" fmla="*/ 9656 w 9656"/>
                <a:gd name="connsiteY3" fmla="*/ 10000 h 10000"/>
                <a:gd name="connsiteX4" fmla="*/ 416 w 9656"/>
                <a:gd name="connsiteY4" fmla="*/ 1747 h 10000"/>
                <a:gd name="connsiteX0" fmla="*/ 148 w 10009"/>
                <a:gd name="connsiteY0" fmla="*/ 1816 h 10000"/>
                <a:gd name="connsiteX1" fmla="*/ 26 w 10009"/>
                <a:gd name="connsiteY1" fmla="*/ 0 h 10000"/>
                <a:gd name="connsiteX2" fmla="*/ 9984 w 10009"/>
                <a:gd name="connsiteY2" fmla="*/ 8246 h 10000"/>
                <a:gd name="connsiteX3" fmla="*/ 10009 w 10009"/>
                <a:gd name="connsiteY3" fmla="*/ 10000 h 10000"/>
                <a:gd name="connsiteX4" fmla="*/ 148 w 10009"/>
                <a:gd name="connsiteY4" fmla="*/ 1816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9" h="10000">
                  <a:moveTo>
                    <a:pt x="148" y="1816"/>
                  </a:moveTo>
                  <a:cubicBezTo>
                    <a:pt x="272" y="1151"/>
                    <a:pt x="-99" y="665"/>
                    <a:pt x="26" y="0"/>
                  </a:cubicBezTo>
                  <a:lnTo>
                    <a:pt x="9984" y="8246"/>
                  </a:lnTo>
                  <a:cubicBezTo>
                    <a:pt x="9992" y="8831"/>
                    <a:pt x="10001" y="9415"/>
                    <a:pt x="10009" y="10000"/>
                  </a:cubicBezTo>
                  <a:lnTo>
                    <a:pt x="148" y="1816"/>
                  </a:lnTo>
                  <a:close/>
                </a:path>
              </a:pathLst>
            </a:cu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grpSp>
      <p:sp>
        <p:nvSpPr>
          <p:cNvPr id="5" name="Slide Number Placeholder 4">
            <a:extLst>
              <a:ext uri="{FF2B5EF4-FFF2-40B4-BE49-F238E27FC236}">
                <a16:creationId xmlns:a16="http://schemas.microsoft.com/office/drawing/2014/main" xmlns="" id="{BE185BEB-364F-4EE0-ABD2-42BFE4AA9301}"/>
              </a:ext>
            </a:extLst>
          </p:cNvPr>
          <p:cNvSpPr>
            <a:spLocks noGrp="1"/>
          </p:cNvSpPr>
          <p:nvPr>
            <p:ph type="sldNum" sz="quarter" idx="4"/>
          </p:nvPr>
        </p:nvSpPr>
        <p:spPr/>
        <p:txBody>
          <a:bodyPr/>
          <a:lstStyle/>
          <a:p>
            <a:pPr>
              <a:defRPr/>
            </a:pPr>
            <a:fld id="{6F1FABC0-072B-4F22-8F9B-95A9D10B0206}" type="slidenum">
              <a:rPr lang="en-US" smtClean="0">
                <a:solidFill>
                  <a:prstClr val="black"/>
                </a:solidFill>
              </a:rPr>
              <a:pPr>
                <a:defRPr/>
              </a:pPr>
              <a:t>11</a:t>
            </a:fld>
            <a:endParaRPr lang="en-US">
              <a:solidFill>
                <a:prstClr val="black"/>
              </a:solidFill>
            </a:endParaRPr>
          </a:p>
        </p:txBody>
      </p:sp>
      <p:grpSp>
        <p:nvGrpSpPr>
          <p:cNvPr id="2" name="Group 1"/>
          <p:cNvGrpSpPr/>
          <p:nvPr/>
        </p:nvGrpSpPr>
        <p:grpSpPr>
          <a:xfrm>
            <a:off x="2710569" y="2514517"/>
            <a:ext cx="3023763" cy="2738401"/>
            <a:chOff x="1037987" y="2548784"/>
            <a:chExt cx="3023763" cy="2738401"/>
          </a:xfrm>
        </p:grpSpPr>
        <p:sp>
          <p:nvSpPr>
            <p:cNvPr id="233" name="Cube 232"/>
            <p:cNvSpPr/>
            <p:nvPr/>
          </p:nvSpPr>
          <p:spPr>
            <a:xfrm rot="16200000">
              <a:off x="3723038" y="4943455"/>
              <a:ext cx="543380" cy="124869"/>
            </a:xfrm>
            <a:prstGeom prst="cub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grpSp>
          <p:nvGrpSpPr>
            <p:cNvPr id="52" name="Group 51"/>
            <p:cNvGrpSpPr/>
            <p:nvPr/>
          </p:nvGrpSpPr>
          <p:grpSpPr>
            <a:xfrm>
              <a:off x="1037987" y="2548784"/>
              <a:ext cx="3023763" cy="2738401"/>
              <a:chOff x="2296099" y="2080416"/>
              <a:chExt cx="3421745" cy="3266497"/>
            </a:xfrm>
          </p:grpSpPr>
          <p:sp>
            <p:nvSpPr>
              <p:cNvPr id="53" name="Cube 52"/>
              <p:cNvSpPr/>
              <p:nvPr/>
            </p:nvSpPr>
            <p:spPr>
              <a:xfrm rot="16200000">
                <a:off x="2741991" y="4989749"/>
                <a:ext cx="584132" cy="130196"/>
              </a:xfrm>
              <a:prstGeom prst="cub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54" name="Cube 53"/>
              <p:cNvSpPr/>
              <p:nvPr/>
            </p:nvSpPr>
            <p:spPr>
              <a:xfrm rot="16200000">
                <a:off x="2145875" y="4354507"/>
                <a:ext cx="584132" cy="130196"/>
              </a:xfrm>
              <a:prstGeom prst="cub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grpSp>
            <p:nvGrpSpPr>
              <p:cNvPr id="55" name="Group 54"/>
              <p:cNvGrpSpPr/>
              <p:nvPr/>
            </p:nvGrpSpPr>
            <p:grpSpPr>
              <a:xfrm>
                <a:off x="2296099" y="3909396"/>
                <a:ext cx="3421745" cy="935436"/>
                <a:chOff x="9551278" y="2692052"/>
                <a:chExt cx="2336810" cy="721825"/>
              </a:xfrm>
            </p:grpSpPr>
            <p:sp>
              <p:nvSpPr>
                <p:cNvPr id="137" name="Rectangle 136"/>
                <p:cNvSpPr/>
                <p:nvPr/>
              </p:nvSpPr>
              <p:spPr>
                <a:xfrm>
                  <a:off x="9894902" y="3276543"/>
                  <a:ext cx="1993186" cy="126867"/>
                </a:xfrm>
                <a:prstGeom prst="rect">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138" name="Freeform 137"/>
                <p:cNvSpPr/>
                <p:nvPr/>
              </p:nvSpPr>
              <p:spPr>
                <a:xfrm>
                  <a:off x="9551278" y="2692967"/>
                  <a:ext cx="2329835" cy="583574"/>
                </a:xfrm>
                <a:custGeom>
                  <a:avLst/>
                  <a:gdLst>
                    <a:gd name="connsiteX0" fmla="*/ 0 w 2326990"/>
                    <a:gd name="connsiteY0" fmla="*/ 0 h 808081"/>
                    <a:gd name="connsiteX1" fmla="*/ 1935133 w 2326990"/>
                    <a:gd name="connsiteY1" fmla="*/ 0 h 808081"/>
                    <a:gd name="connsiteX2" fmla="*/ 2326990 w 2326990"/>
                    <a:gd name="connsiteY2" fmla="*/ 808081 h 808081"/>
                    <a:gd name="connsiteX3" fmla="*/ 338091 w 2326990"/>
                    <a:gd name="connsiteY3" fmla="*/ 808081 h 808081"/>
                  </a:gdLst>
                  <a:ahLst/>
                  <a:cxnLst>
                    <a:cxn ang="0">
                      <a:pos x="connsiteX0" y="connsiteY0"/>
                    </a:cxn>
                    <a:cxn ang="0">
                      <a:pos x="connsiteX1" y="connsiteY1"/>
                    </a:cxn>
                    <a:cxn ang="0">
                      <a:pos x="connsiteX2" y="connsiteY2"/>
                    </a:cxn>
                    <a:cxn ang="0">
                      <a:pos x="connsiteX3" y="connsiteY3"/>
                    </a:cxn>
                  </a:cxnLst>
                  <a:rect l="l" t="t" r="r" b="b"/>
                  <a:pathLst>
                    <a:path w="2326990" h="808081">
                      <a:moveTo>
                        <a:pt x="0" y="0"/>
                      </a:moveTo>
                      <a:lnTo>
                        <a:pt x="1935133" y="0"/>
                      </a:lnTo>
                      <a:lnTo>
                        <a:pt x="2326990" y="808081"/>
                      </a:lnTo>
                      <a:lnTo>
                        <a:pt x="338091" y="808081"/>
                      </a:lnTo>
                      <a:close/>
                    </a:path>
                  </a:pathLst>
                </a:cu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139" name="Process 92"/>
                <p:cNvSpPr/>
                <p:nvPr/>
              </p:nvSpPr>
              <p:spPr>
                <a:xfrm>
                  <a:off x="9554249" y="2692052"/>
                  <a:ext cx="340381" cy="721825"/>
                </a:xfrm>
                <a:custGeom>
                  <a:avLst/>
                  <a:gdLst>
                    <a:gd name="connsiteX0" fmla="*/ 0 w 10000"/>
                    <a:gd name="connsiteY0" fmla="*/ 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0 h 10000"/>
                    <a:gd name="connsiteX0" fmla="*/ 0 w 16944"/>
                    <a:gd name="connsiteY0" fmla="*/ 0 h 10000"/>
                    <a:gd name="connsiteX1" fmla="*/ 10000 w 16944"/>
                    <a:gd name="connsiteY1" fmla="*/ 0 h 10000"/>
                    <a:gd name="connsiteX2" fmla="*/ 16944 w 16944"/>
                    <a:gd name="connsiteY2" fmla="*/ 6736 h 10000"/>
                    <a:gd name="connsiteX3" fmla="*/ 0 w 16944"/>
                    <a:gd name="connsiteY3" fmla="*/ 10000 h 10000"/>
                    <a:gd name="connsiteX4" fmla="*/ 0 w 16944"/>
                    <a:gd name="connsiteY4" fmla="*/ 0 h 10000"/>
                    <a:gd name="connsiteX0" fmla="*/ 0 w 16944"/>
                    <a:gd name="connsiteY0" fmla="*/ 0 h 10000"/>
                    <a:gd name="connsiteX1" fmla="*/ 6528 w 16944"/>
                    <a:gd name="connsiteY1" fmla="*/ 1904 h 10000"/>
                    <a:gd name="connsiteX2" fmla="*/ 16944 w 16944"/>
                    <a:gd name="connsiteY2" fmla="*/ 6736 h 10000"/>
                    <a:gd name="connsiteX3" fmla="*/ 0 w 16944"/>
                    <a:gd name="connsiteY3" fmla="*/ 10000 h 10000"/>
                    <a:gd name="connsiteX4" fmla="*/ 0 w 16944"/>
                    <a:gd name="connsiteY4" fmla="*/ 0 h 10000"/>
                    <a:gd name="connsiteX0" fmla="*/ 0 w 16944"/>
                    <a:gd name="connsiteY0" fmla="*/ 0 h 10000"/>
                    <a:gd name="connsiteX1" fmla="*/ 10330 w 16944"/>
                    <a:gd name="connsiteY1" fmla="*/ 363 h 10000"/>
                    <a:gd name="connsiteX2" fmla="*/ 16944 w 16944"/>
                    <a:gd name="connsiteY2" fmla="*/ 6736 h 10000"/>
                    <a:gd name="connsiteX3" fmla="*/ 0 w 16944"/>
                    <a:gd name="connsiteY3" fmla="*/ 10000 h 10000"/>
                    <a:gd name="connsiteX4" fmla="*/ 0 w 16944"/>
                    <a:gd name="connsiteY4" fmla="*/ 0 h 10000"/>
                    <a:gd name="connsiteX0" fmla="*/ 3637 w 16944"/>
                    <a:gd name="connsiteY0" fmla="*/ 1450 h 9637"/>
                    <a:gd name="connsiteX1" fmla="*/ 10330 w 16944"/>
                    <a:gd name="connsiteY1" fmla="*/ 0 h 9637"/>
                    <a:gd name="connsiteX2" fmla="*/ 16944 w 16944"/>
                    <a:gd name="connsiteY2" fmla="*/ 6373 h 9637"/>
                    <a:gd name="connsiteX3" fmla="*/ 0 w 16944"/>
                    <a:gd name="connsiteY3" fmla="*/ 9637 h 9637"/>
                    <a:gd name="connsiteX4" fmla="*/ 3637 w 16944"/>
                    <a:gd name="connsiteY4" fmla="*/ 1450 h 9637"/>
                    <a:gd name="connsiteX0" fmla="*/ 0 w 7854"/>
                    <a:gd name="connsiteY0" fmla="*/ 1505 h 7084"/>
                    <a:gd name="connsiteX1" fmla="*/ 3951 w 7854"/>
                    <a:gd name="connsiteY1" fmla="*/ 0 h 7084"/>
                    <a:gd name="connsiteX2" fmla="*/ 7854 w 7854"/>
                    <a:gd name="connsiteY2" fmla="*/ 6613 h 7084"/>
                    <a:gd name="connsiteX3" fmla="*/ 5660 w 7854"/>
                    <a:gd name="connsiteY3" fmla="*/ 7084 h 7084"/>
                    <a:gd name="connsiteX4" fmla="*/ 0 w 7854"/>
                    <a:gd name="connsiteY4" fmla="*/ 1505 h 7084"/>
                    <a:gd name="connsiteX0" fmla="*/ 0 w 7391"/>
                    <a:gd name="connsiteY0" fmla="*/ 930 h 10000"/>
                    <a:gd name="connsiteX1" fmla="*/ 2422 w 7391"/>
                    <a:gd name="connsiteY1" fmla="*/ 0 h 10000"/>
                    <a:gd name="connsiteX2" fmla="*/ 7391 w 7391"/>
                    <a:gd name="connsiteY2" fmla="*/ 9335 h 10000"/>
                    <a:gd name="connsiteX3" fmla="*/ 4598 w 7391"/>
                    <a:gd name="connsiteY3" fmla="*/ 10000 h 10000"/>
                    <a:gd name="connsiteX4" fmla="*/ 0 w 7391"/>
                    <a:gd name="connsiteY4" fmla="*/ 930 h 10000"/>
                    <a:gd name="connsiteX0" fmla="*/ 0 w 10000"/>
                    <a:gd name="connsiteY0" fmla="*/ 930 h 11461"/>
                    <a:gd name="connsiteX1" fmla="*/ 3277 w 10000"/>
                    <a:gd name="connsiteY1" fmla="*/ 0 h 11461"/>
                    <a:gd name="connsiteX2" fmla="*/ 10000 w 10000"/>
                    <a:gd name="connsiteY2" fmla="*/ 9335 h 11461"/>
                    <a:gd name="connsiteX3" fmla="*/ 9751 w 10000"/>
                    <a:gd name="connsiteY3" fmla="*/ 11461 h 11461"/>
                    <a:gd name="connsiteX4" fmla="*/ 0 w 10000"/>
                    <a:gd name="connsiteY4" fmla="*/ 930 h 11461"/>
                    <a:gd name="connsiteX0" fmla="*/ 0 w 6975"/>
                    <a:gd name="connsiteY0" fmla="*/ 2258 h 11461"/>
                    <a:gd name="connsiteX1" fmla="*/ 252 w 6975"/>
                    <a:gd name="connsiteY1" fmla="*/ 0 h 11461"/>
                    <a:gd name="connsiteX2" fmla="*/ 6975 w 6975"/>
                    <a:gd name="connsiteY2" fmla="*/ 9335 h 11461"/>
                    <a:gd name="connsiteX3" fmla="*/ 6726 w 6975"/>
                    <a:gd name="connsiteY3" fmla="*/ 11461 h 11461"/>
                    <a:gd name="connsiteX4" fmla="*/ 0 w 6975"/>
                    <a:gd name="connsiteY4" fmla="*/ 2258 h 11461"/>
                    <a:gd name="connsiteX0" fmla="*/ 0 w 10024"/>
                    <a:gd name="connsiteY0" fmla="*/ 1970 h 9878"/>
                    <a:gd name="connsiteX1" fmla="*/ 361 w 10024"/>
                    <a:gd name="connsiteY1" fmla="*/ 0 h 9878"/>
                    <a:gd name="connsiteX2" fmla="*/ 10000 w 10024"/>
                    <a:gd name="connsiteY2" fmla="*/ 8145 h 9878"/>
                    <a:gd name="connsiteX3" fmla="*/ 10024 w 10024"/>
                    <a:gd name="connsiteY3" fmla="*/ 9878 h 9878"/>
                    <a:gd name="connsiteX4" fmla="*/ 0 w 10024"/>
                    <a:gd name="connsiteY4" fmla="*/ 1970 h 9878"/>
                    <a:gd name="connsiteX0" fmla="*/ 416 w 9656"/>
                    <a:gd name="connsiteY0" fmla="*/ 1747 h 10000"/>
                    <a:gd name="connsiteX1" fmla="*/ 16 w 9656"/>
                    <a:gd name="connsiteY1" fmla="*/ 0 h 10000"/>
                    <a:gd name="connsiteX2" fmla="*/ 9632 w 9656"/>
                    <a:gd name="connsiteY2" fmla="*/ 8246 h 10000"/>
                    <a:gd name="connsiteX3" fmla="*/ 9656 w 9656"/>
                    <a:gd name="connsiteY3" fmla="*/ 10000 h 10000"/>
                    <a:gd name="connsiteX4" fmla="*/ 416 w 9656"/>
                    <a:gd name="connsiteY4" fmla="*/ 1747 h 10000"/>
                    <a:gd name="connsiteX0" fmla="*/ 148 w 10009"/>
                    <a:gd name="connsiteY0" fmla="*/ 1816 h 10000"/>
                    <a:gd name="connsiteX1" fmla="*/ 26 w 10009"/>
                    <a:gd name="connsiteY1" fmla="*/ 0 h 10000"/>
                    <a:gd name="connsiteX2" fmla="*/ 9984 w 10009"/>
                    <a:gd name="connsiteY2" fmla="*/ 8246 h 10000"/>
                    <a:gd name="connsiteX3" fmla="*/ 10009 w 10009"/>
                    <a:gd name="connsiteY3" fmla="*/ 10000 h 10000"/>
                    <a:gd name="connsiteX4" fmla="*/ 148 w 10009"/>
                    <a:gd name="connsiteY4" fmla="*/ 1816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9" h="10000">
                      <a:moveTo>
                        <a:pt x="148" y="1816"/>
                      </a:moveTo>
                      <a:cubicBezTo>
                        <a:pt x="272" y="1151"/>
                        <a:pt x="-99" y="665"/>
                        <a:pt x="26" y="0"/>
                      </a:cubicBezTo>
                      <a:lnTo>
                        <a:pt x="9984" y="8246"/>
                      </a:lnTo>
                      <a:cubicBezTo>
                        <a:pt x="9992" y="8831"/>
                        <a:pt x="10001" y="9415"/>
                        <a:pt x="10009" y="10000"/>
                      </a:cubicBezTo>
                      <a:lnTo>
                        <a:pt x="148" y="1816"/>
                      </a:lnTo>
                      <a:close/>
                    </a:path>
                  </a:pathLst>
                </a:cu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grpSp>
          <p:sp>
            <p:nvSpPr>
              <p:cNvPr id="56" name="Cube 55"/>
              <p:cNvSpPr/>
              <p:nvPr/>
            </p:nvSpPr>
            <p:spPr>
              <a:xfrm rot="16200000">
                <a:off x="1533922" y="3046308"/>
                <a:ext cx="1808039" cy="103479"/>
              </a:xfrm>
              <a:prstGeom prst="cub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grpSp>
            <p:nvGrpSpPr>
              <p:cNvPr id="58" name="Group 57"/>
              <p:cNvGrpSpPr/>
              <p:nvPr/>
            </p:nvGrpSpPr>
            <p:grpSpPr>
              <a:xfrm>
                <a:off x="2296100" y="2080416"/>
                <a:ext cx="3397191" cy="935436"/>
                <a:chOff x="9551278" y="2681585"/>
                <a:chExt cx="2336810" cy="721825"/>
              </a:xfrm>
            </p:grpSpPr>
            <p:sp>
              <p:nvSpPr>
                <p:cNvPr id="133" name="Rectangle 132"/>
                <p:cNvSpPr/>
                <p:nvPr/>
              </p:nvSpPr>
              <p:spPr>
                <a:xfrm>
                  <a:off x="9894902" y="3276543"/>
                  <a:ext cx="1993186" cy="126867"/>
                </a:xfrm>
                <a:prstGeom prst="rect">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135" name="Freeform 134"/>
                <p:cNvSpPr/>
                <p:nvPr/>
              </p:nvSpPr>
              <p:spPr>
                <a:xfrm>
                  <a:off x="9551278" y="2692969"/>
                  <a:ext cx="2329835" cy="583574"/>
                </a:xfrm>
                <a:custGeom>
                  <a:avLst/>
                  <a:gdLst>
                    <a:gd name="connsiteX0" fmla="*/ 0 w 2326990"/>
                    <a:gd name="connsiteY0" fmla="*/ 0 h 808081"/>
                    <a:gd name="connsiteX1" fmla="*/ 1935133 w 2326990"/>
                    <a:gd name="connsiteY1" fmla="*/ 0 h 808081"/>
                    <a:gd name="connsiteX2" fmla="*/ 2326990 w 2326990"/>
                    <a:gd name="connsiteY2" fmla="*/ 808081 h 808081"/>
                    <a:gd name="connsiteX3" fmla="*/ 338091 w 2326990"/>
                    <a:gd name="connsiteY3" fmla="*/ 808081 h 808081"/>
                  </a:gdLst>
                  <a:ahLst/>
                  <a:cxnLst>
                    <a:cxn ang="0">
                      <a:pos x="connsiteX0" y="connsiteY0"/>
                    </a:cxn>
                    <a:cxn ang="0">
                      <a:pos x="connsiteX1" y="connsiteY1"/>
                    </a:cxn>
                    <a:cxn ang="0">
                      <a:pos x="connsiteX2" y="connsiteY2"/>
                    </a:cxn>
                    <a:cxn ang="0">
                      <a:pos x="connsiteX3" y="connsiteY3"/>
                    </a:cxn>
                  </a:cxnLst>
                  <a:rect l="l" t="t" r="r" b="b"/>
                  <a:pathLst>
                    <a:path w="2326990" h="808081">
                      <a:moveTo>
                        <a:pt x="0" y="0"/>
                      </a:moveTo>
                      <a:lnTo>
                        <a:pt x="1935133" y="0"/>
                      </a:lnTo>
                      <a:lnTo>
                        <a:pt x="2326990" y="808081"/>
                      </a:lnTo>
                      <a:lnTo>
                        <a:pt x="338091" y="808081"/>
                      </a:lnTo>
                      <a:close/>
                    </a:path>
                  </a:pathLst>
                </a:cu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136" name="Process 92"/>
                <p:cNvSpPr/>
                <p:nvPr/>
              </p:nvSpPr>
              <p:spPr>
                <a:xfrm>
                  <a:off x="9554249" y="2681585"/>
                  <a:ext cx="340381" cy="721825"/>
                </a:xfrm>
                <a:custGeom>
                  <a:avLst/>
                  <a:gdLst>
                    <a:gd name="connsiteX0" fmla="*/ 0 w 10000"/>
                    <a:gd name="connsiteY0" fmla="*/ 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0 h 10000"/>
                    <a:gd name="connsiteX0" fmla="*/ 0 w 16944"/>
                    <a:gd name="connsiteY0" fmla="*/ 0 h 10000"/>
                    <a:gd name="connsiteX1" fmla="*/ 10000 w 16944"/>
                    <a:gd name="connsiteY1" fmla="*/ 0 h 10000"/>
                    <a:gd name="connsiteX2" fmla="*/ 16944 w 16944"/>
                    <a:gd name="connsiteY2" fmla="*/ 6736 h 10000"/>
                    <a:gd name="connsiteX3" fmla="*/ 0 w 16944"/>
                    <a:gd name="connsiteY3" fmla="*/ 10000 h 10000"/>
                    <a:gd name="connsiteX4" fmla="*/ 0 w 16944"/>
                    <a:gd name="connsiteY4" fmla="*/ 0 h 10000"/>
                    <a:gd name="connsiteX0" fmla="*/ 0 w 16944"/>
                    <a:gd name="connsiteY0" fmla="*/ 0 h 10000"/>
                    <a:gd name="connsiteX1" fmla="*/ 6528 w 16944"/>
                    <a:gd name="connsiteY1" fmla="*/ 1904 h 10000"/>
                    <a:gd name="connsiteX2" fmla="*/ 16944 w 16944"/>
                    <a:gd name="connsiteY2" fmla="*/ 6736 h 10000"/>
                    <a:gd name="connsiteX3" fmla="*/ 0 w 16944"/>
                    <a:gd name="connsiteY3" fmla="*/ 10000 h 10000"/>
                    <a:gd name="connsiteX4" fmla="*/ 0 w 16944"/>
                    <a:gd name="connsiteY4" fmla="*/ 0 h 10000"/>
                    <a:gd name="connsiteX0" fmla="*/ 0 w 16944"/>
                    <a:gd name="connsiteY0" fmla="*/ 0 h 10000"/>
                    <a:gd name="connsiteX1" fmla="*/ 10330 w 16944"/>
                    <a:gd name="connsiteY1" fmla="*/ 363 h 10000"/>
                    <a:gd name="connsiteX2" fmla="*/ 16944 w 16944"/>
                    <a:gd name="connsiteY2" fmla="*/ 6736 h 10000"/>
                    <a:gd name="connsiteX3" fmla="*/ 0 w 16944"/>
                    <a:gd name="connsiteY3" fmla="*/ 10000 h 10000"/>
                    <a:gd name="connsiteX4" fmla="*/ 0 w 16944"/>
                    <a:gd name="connsiteY4" fmla="*/ 0 h 10000"/>
                    <a:gd name="connsiteX0" fmla="*/ 3637 w 16944"/>
                    <a:gd name="connsiteY0" fmla="*/ 1450 h 9637"/>
                    <a:gd name="connsiteX1" fmla="*/ 10330 w 16944"/>
                    <a:gd name="connsiteY1" fmla="*/ 0 h 9637"/>
                    <a:gd name="connsiteX2" fmla="*/ 16944 w 16944"/>
                    <a:gd name="connsiteY2" fmla="*/ 6373 h 9637"/>
                    <a:gd name="connsiteX3" fmla="*/ 0 w 16944"/>
                    <a:gd name="connsiteY3" fmla="*/ 9637 h 9637"/>
                    <a:gd name="connsiteX4" fmla="*/ 3637 w 16944"/>
                    <a:gd name="connsiteY4" fmla="*/ 1450 h 9637"/>
                    <a:gd name="connsiteX0" fmla="*/ 0 w 7854"/>
                    <a:gd name="connsiteY0" fmla="*/ 1505 h 7084"/>
                    <a:gd name="connsiteX1" fmla="*/ 3951 w 7854"/>
                    <a:gd name="connsiteY1" fmla="*/ 0 h 7084"/>
                    <a:gd name="connsiteX2" fmla="*/ 7854 w 7854"/>
                    <a:gd name="connsiteY2" fmla="*/ 6613 h 7084"/>
                    <a:gd name="connsiteX3" fmla="*/ 5660 w 7854"/>
                    <a:gd name="connsiteY3" fmla="*/ 7084 h 7084"/>
                    <a:gd name="connsiteX4" fmla="*/ 0 w 7854"/>
                    <a:gd name="connsiteY4" fmla="*/ 1505 h 7084"/>
                    <a:gd name="connsiteX0" fmla="*/ 0 w 7391"/>
                    <a:gd name="connsiteY0" fmla="*/ 930 h 10000"/>
                    <a:gd name="connsiteX1" fmla="*/ 2422 w 7391"/>
                    <a:gd name="connsiteY1" fmla="*/ 0 h 10000"/>
                    <a:gd name="connsiteX2" fmla="*/ 7391 w 7391"/>
                    <a:gd name="connsiteY2" fmla="*/ 9335 h 10000"/>
                    <a:gd name="connsiteX3" fmla="*/ 4598 w 7391"/>
                    <a:gd name="connsiteY3" fmla="*/ 10000 h 10000"/>
                    <a:gd name="connsiteX4" fmla="*/ 0 w 7391"/>
                    <a:gd name="connsiteY4" fmla="*/ 930 h 10000"/>
                    <a:gd name="connsiteX0" fmla="*/ 0 w 10000"/>
                    <a:gd name="connsiteY0" fmla="*/ 930 h 11461"/>
                    <a:gd name="connsiteX1" fmla="*/ 3277 w 10000"/>
                    <a:gd name="connsiteY1" fmla="*/ 0 h 11461"/>
                    <a:gd name="connsiteX2" fmla="*/ 10000 w 10000"/>
                    <a:gd name="connsiteY2" fmla="*/ 9335 h 11461"/>
                    <a:gd name="connsiteX3" fmla="*/ 9751 w 10000"/>
                    <a:gd name="connsiteY3" fmla="*/ 11461 h 11461"/>
                    <a:gd name="connsiteX4" fmla="*/ 0 w 10000"/>
                    <a:gd name="connsiteY4" fmla="*/ 930 h 11461"/>
                    <a:gd name="connsiteX0" fmla="*/ 0 w 6975"/>
                    <a:gd name="connsiteY0" fmla="*/ 2258 h 11461"/>
                    <a:gd name="connsiteX1" fmla="*/ 252 w 6975"/>
                    <a:gd name="connsiteY1" fmla="*/ 0 h 11461"/>
                    <a:gd name="connsiteX2" fmla="*/ 6975 w 6975"/>
                    <a:gd name="connsiteY2" fmla="*/ 9335 h 11461"/>
                    <a:gd name="connsiteX3" fmla="*/ 6726 w 6975"/>
                    <a:gd name="connsiteY3" fmla="*/ 11461 h 11461"/>
                    <a:gd name="connsiteX4" fmla="*/ 0 w 6975"/>
                    <a:gd name="connsiteY4" fmla="*/ 2258 h 11461"/>
                    <a:gd name="connsiteX0" fmla="*/ 0 w 10024"/>
                    <a:gd name="connsiteY0" fmla="*/ 1970 h 9878"/>
                    <a:gd name="connsiteX1" fmla="*/ 361 w 10024"/>
                    <a:gd name="connsiteY1" fmla="*/ 0 h 9878"/>
                    <a:gd name="connsiteX2" fmla="*/ 10000 w 10024"/>
                    <a:gd name="connsiteY2" fmla="*/ 8145 h 9878"/>
                    <a:gd name="connsiteX3" fmla="*/ 10024 w 10024"/>
                    <a:gd name="connsiteY3" fmla="*/ 9878 h 9878"/>
                    <a:gd name="connsiteX4" fmla="*/ 0 w 10024"/>
                    <a:gd name="connsiteY4" fmla="*/ 1970 h 9878"/>
                    <a:gd name="connsiteX0" fmla="*/ 416 w 9656"/>
                    <a:gd name="connsiteY0" fmla="*/ 1747 h 10000"/>
                    <a:gd name="connsiteX1" fmla="*/ 16 w 9656"/>
                    <a:gd name="connsiteY1" fmla="*/ 0 h 10000"/>
                    <a:gd name="connsiteX2" fmla="*/ 9632 w 9656"/>
                    <a:gd name="connsiteY2" fmla="*/ 8246 h 10000"/>
                    <a:gd name="connsiteX3" fmla="*/ 9656 w 9656"/>
                    <a:gd name="connsiteY3" fmla="*/ 10000 h 10000"/>
                    <a:gd name="connsiteX4" fmla="*/ 416 w 9656"/>
                    <a:gd name="connsiteY4" fmla="*/ 1747 h 10000"/>
                    <a:gd name="connsiteX0" fmla="*/ 148 w 10009"/>
                    <a:gd name="connsiteY0" fmla="*/ 1816 h 10000"/>
                    <a:gd name="connsiteX1" fmla="*/ 26 w 10009"/>
                    <a:gd name="connsiteY1" fmla="*/ 0 h 10000"/>
                    <a:gd name="connsiteX2" fmla="*/ 9984 w 10009"/>
                    <a:gd name="connsiteY2" fmla="*/ 8246 h 10000"/>
                    <a:gd name="connsiteX3" fmla="*/ 10009 w 10009"/>
                    <a:gd name="connsiteY3" fmla="*/ 10000 h 10000"/>
                    <a:gd name="connsiteX4" fmla="*/ 148 w 10009"/>
                    <a:gd name="connsiteY4" fmla="*/ 1816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9" h="10000">
                      <a:moveTo>
                        <a:pt x="148" y="1816"/>
                      </a:moveTo>
                      <a:cubicBezTo>
                        <a:pt x="272" y="1151"/>
                        <a:pt x="-99" y="665"/>
                        <a:pt x="26" y="0"/>
                      </a:cubicBezTo>
                      <a:lnTo>
                        <a:pt x="9984" y="8246"/>
                      </a:lnTo>
                      <a:cubicBezTo>
                        <a:pt x="9992" y="8831"/>
                        <a:pt x="10001" y="9415"/>
                        <a:pt x="10009" y="10000"/>
                      </a:cubicBezTo>
                      <a:lnTo>
                        <a:pt x="148" y="1816"/>
                      </a:lnTo>
                      <a:close/>
                    </a:path>
                  </a:pathLst>
                </a:cu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grpSp>
          <p:sp>
            <p:nvSpPr>
              <p:cNvPr id="57" name="Cube 56"/>
              <p:cNvSpPr/>
              <p:nvPr/>
            </p:nvSpPr>
            <p:spPr>
              <a:xfrm rot="16200000">
                <a:off x="2125998" y="3694147"/>
                <a:ext cx="1808039" cy="113029"/>
              </a:xfrm>
              <a:prstGeom prst="cub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grpSp>
      </p:grpSp>
      <p:grpSp>
        <p:nvGrpSpPr>
          <p:cNvPr id="235" name="Group 234"/>
          <p:cNvGrpSpPr/>
          <p:nvPr/>
        </p:nvGrpSpPr>
        <p:grpSpPr>
          <a:xfrm>
            <a:off x="5175897" y="2522283"/>
            <a:ext cx="3023762" cy="2716426"/>
            <a:chOff x="1037988" y="2561154"/>
            <a:chExt cx="3023762" cy="2716426"/>
          </a:xfrm>
        </p:grpSpPr>
        <p:sp>
          <p:nvSpPr>
            <p:cNvPr id="236" name="Cube 235"/>
            <p:cNvSpPr/>
            <p:nvPr/>
          </p:nvSpPr>
          <p:spPr>
            <a:xfrm rot="16200000">
              <a:off x="3582295" y="4943455"/>
              <a:ext cx="543380" cy="124869"/>
            </a:xfrm>
            <a:prstGeom prst="cub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grpSp>
          <p:nvGrpSpPr>
            <p:cNvPr id="237" name="Group 236"/>
            <p:cNvGrpSpPr/>
            <p:nvPr/>
          </p:nvGrpSpPr>
          <p:grpSpPr>
            <a:xfrm>
              <a:off x="1037988" y="2561154"/>
              <a:ext cx="3023762" cy="2293754"/>
              <a:chOff x="2296100" y="2095168"/>
              <a:chExt cx="3421745" cy="2736098"/>
            </a:xfrm>
          </p:grpSpPr>
          <p:grpSp>
            <p:nvGrpSpPr>
              <p:cNvPr id="240" name="Group 239"/>
              <p:cNvGrpSpPr/>
              <p:nvPr/>
            </p:nvGrpSpPr>
            <p:grpSpPr>
              <a:xfrm>
                <a:off x="2296100" y="3910583"/>
                <a:ext cx="3421745" cy="920683"/>
                <a:chOff x="9551278" y="2692969"/>
                <a:chExt cx="2336810" cy="710441"/>
              </a:xfrm>
            </p:grpSpPr>
            <p:sp>
              <p:nvSpPr>
                <p:cNvPr id="301" name="Rectangle 300"/>
                <p:cNvSpPr/>
                <p:nvPr/>
              </p:nvSpPr>
              <p:spPr>
                <a:xfrm>
                  <a:off x="9894902" y="3276543"/>
                  <a:ext cx="1993186" cy="126867"/>
                </a:xfrm>
                <a:prstGeom prst="rect">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302" name="Freeform 301"/>
                <p:cNvSpPr/>
                <p:nvPr/>
              </p:nvSpPr>
              <p:spPr>
                <a:xfrm>
                  <a:off x="9551278" y="2692969"/>
                  <a:ext cx="2329835" cy="583574"/>
                </a:xfrm>
                <a:custGeom>
                  <a:avLst/>
                  <a:gdLst>
                    <a:gd name="connsiteX0" fmla="*/ 0 w 2326990"/>
                    <a:gd name="connsiteY0" fmla="*/ 0 h 808081"/>
                    <a:gd name="connsiteX1" fmla="*/ 1935133 w 2326990"/>
                    <a:gd name="connsiteY1" fmla="*/ 0 h 808081"/>
                    <a:gd name="connsiteX2" fmla="*/ 2326990 w 2326990"/>
                    <a:gd name="connsiteY2" fmla="*/ 808081 h 808081"/>
                    <a:gd name="connsiteX3" fmla="*/ 338091 w 2326990"/>
                    <a:gd name="connsiteY3" fmla="*/ 808081 h 808081"/>
                  </a:gdLst>
                  <a:ahLst/>
                  <a:cxnLst>
                    <a:cxn ang="0">
                      <a:pos x="connsiteX0" y="connsiteY0"/>
                    </a:cxn>
                    <a:cxn ang="0">
                      <a:pos x="connsiteX1" y="connsiteY1"/>
                    </a:cxn>
                    <a:cxn ang="0">
                      <a:pos x="connsiteX2" y="connsiteY2"/>
                    </a:cxn>
                    <a:cxn ang="0">
                      <a:pos x="connsiteX3" y="connsiteY3"/>
                    </a:cxn>
                  </a:cxnLst>
                  <a:rect l="l" t="t" r="r" b="b"/>
                  <a:pathLst>
                    <a:path w="2326990" h="808081">
                      <a:moveTo>
                        <a:pt x="0" y="0"/>
                      </a:moveTo>
                      <a:lnTo>
                        <a:pt x="1935133" y="0"/>
                      </a:lnTo>
                      <a:lnTo>
                        <a:pt x="2326990" y="808081"/>
                      </a:lnTo>
                      <a:lnTo>
                        <a:pt x="338091" y="808081"/>
                      </a:lnTo>
                      <a:close/>
                    </a:path>
                  </a:pathLst>
                </a:cu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grpSp>
          <p:sp>
            <p:nvSpPr>
              <p:cNvPr id="242" name="Cube 241"/>
              <p:cNvSpPr/>
              <p:nvPr/>
            </p:nvSpPr>
            <p:spPr>
              <a:xfrm rot="16200000">
                <a:off x="1968088" y="3713688"/>
                <a:ext cx="1808038" cy="113029"/>
              </a:xfrm>
              <a:prstGeom prst="cub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grpSp>
            <p:nvGrpSpPr>
              <p:cNvPr id="243" name="Group 242"/>
              <p:cNvGrpSpPr/>
              <p:nvPr/>
            </p:nvGrpSpPr>
            <p:grpSpPr>
              <a:xfrm>
                <a:off x="2296100" y="2095168"/>
                <a:ext cx="3397191" cy="920683"/>
                <a:chOff x="9551278" y="2692969"/>
                <a:chExt cx="2336810" cy="710441"/>
              </a:xfrm>
            </p:grpSpPr>
            <p:sp>
              <p:nvSpPr>
                <p:cNvPr id="298" name="Rectangle 297"/>
                <p:cNvSpPr/>
                <p:nvPr/>
              </p:nvSpPr>
              <p:spPr>
                <a:xfrm>
                  <a:off x="9894902" y="3276543"/>
                  <a:ext cx="1993186" cy="126867"/>
                </a:xfrm>
                <a:prstGeom prst="rect">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299" name="Freeform 298"/>
                <p:cNvSpPr/>
                <p:nvPr/>
              </p:nvSpPr>
              <p:spPr>
                <a:xfrm>
                  <a:off x="9551278" y="2692969"/>
                  <a:ext cx="2329835" cy="583574"/>
                </a:xfrm>
                <a:custGeom>
                  <a:avLst/>
                  <a:gdLst>
                    <a:gd name="connsiteX0" fmla="*/ 0 w 2326990"/>
                    <a:gd name="connsiteY0" fmla="*/ 0 h 808081"/>
                    <a:gd name="connsiteX1" fmla="*/ 1935133 w 2326990"/>
                    <a:gd name="connsiteY1" fmla="*/ 0 h 808081"/>
                    <a:gd name="connsiteX2" fmla="*/ 2326990 w 2326990"/>
                    <a:gd name="connsiteY2" fmla="*/ 808081 h 808081"/>
                    <a:gd name="connsiteX3" fmla="*/ 338091 w 2326990"/>
                    <a:gd name="connsiteY3" fmla="*/ 808081 h 808081"/>
                  </a:gdLst>
                  <a:ahLst/>
                  <a:cxnLst>
                    <a:cxn ang="0">
                      <a:pos x="connsiteX0" y="connsiteY0"/>
                    </a:cxn>
                    <a:cxn ang="0">
                      <a:pos x="connsiteX1" y="connsiteY1"/>
                    </a:cxn>
                    <a:cxn ang="0">
                      <a:pos x="connsiteX2" y="connsiteY2"/>
                    </a:cxn>
                    <a:cxn ang="0">
                      <a:pos x="connsiteX3" y="connsiteY3"/>
                    </a:cxn>
                  </a:cxnLst>
                  <a:rect l="l" t="t" r="r" b="b"/>
                  <a:pathLst>
                    <a:path w="2326990" h="808081">
                      <a:moveTo>
                        <a:pt x="0" y="0"/>
                      </a:moveTo>
                      <a:lnTo>
                        <a:pt x="1935133" y="0"/>
                      </a:lnTo>
                      <a:lnTo>
                        <a:pt x="2326990" y="808081"/>
                      </a:lnTo>
                      <a:lnTo>
                        <a:pt x="338091" y="808081"/>
                      </a:lnTo>
                      <a:close/>
                    </a:path>
                  </a:pathLst>
                </a:cu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grpSp>
        </p:grpSp>
      </p:grpSp>
      <p:sp>
        <p:nvSpPr>
          <p:cNvPr id="304" name="Cube 303"/>
          <p:cNvSpPr/>
          <p:nvPr/>
        </p:nvSpPr>
        <p:spPr>
          <a:xfrm rot="16200000">
            <a:off x="7310530" y="3945150"/>
            <a:ext cx="1384086" cy="101921"/>
          </a:xfrm>
          <a:prstGeom prst="cub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grpSp>
        <p:nvGrpSpPr>
          <p:cNvPr id="340" name="Group 339"/>
          <p:cNvGrpSpPr/>
          <p:nvPr/>
        </p:nvGrpSpPr>
        <p:grpSpPr>
          <a:xfrm>
            <a:off x="1896510" y="-781381"/>
            <a:ext cx="599123" cy="5590988"/>
            <a:chOff x="-69103" y="-729426"/>
            <a:chExt cx="599123" cy="5590988"/>
          </a:xfrm>
        </p:grpSpPr>
        <p:sp>
          <p:nvSpPr>
            <p:cNvPr id="341" name="Cube 340"/>
            <p:cNvSpPr/>
            <p:nvPr/>
          </p:nvSpPr>
          <p:spPr>
            <a:xfrm rot="16200000">
              <a:off x="-2533168" y="1798374"/>
              <a:ext cx="5590988" cy="535387"/>
            </a:xfrm>
            <a:prstGeom prst="cub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344" name="Right Triangle 343"/>
            <p:cNvSpPr/>
            <p:nvPr/>
          </p:nvSpPr>
          <p:spPr>
            <a:xfrm flipH="1" flipV="1">
              <a:off x="-69103" y="4743731"/>
              <a:ext cx="199957" cy="117830"/>
            </a:xfrm>
            <a:prstGeom prst="rtTriangle">
              <a:avLst/>
            </a:prstGeom>
            <a:solidFill>
              <a:srgbClr val="FFFD4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342" name="Rectangle 341"/>
            <p:cNvSpPr/>
            <p:nvPr/>
          </p:nvSpPr>
          <p:spPr>
            <a:xfrm>
              <a:off x="141068" y="2375940"/>
              <a:ext cx="388952" cy="2485621"/>
            </a:xfrm>
            <a:prstGeom prst="rect">
              <a:avLst/>
            </a:prstGeom>
            <a:solidFill>
              <a:srgbClr val="DBD84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343" name="Freeform 342"/>
            <p:cNvSpPr/>
            <p:nvPr/>
          </p:nvSpPr>
          <p:spPr>
            <a:xfrm flipH="1" flipV="1">
              <a:off x="-21445" y="2214755"/>
              <a:ext cx="159080" cy="2537697"/>
            </a:xfrm>
            <a:custGeom>
              <a:avLst/>
              <a:gdLst>
                <a:gd name="connsiteX0" fmla="*/ 0 w 122387"/>
                <a:gd name="connsiteY0" fmla="*/ 0 h 2485621"/>
                <a:gd name="connsiteX1" fmla="*/ 122387 w 122387"/>
                <a:gd name="connsiteY1" fmla="*/ 0 h 2485621"/>
                <a:gd name="connsiteX2" fmla="*/ 122387 w 122387"/>
                <a:gd name="connsiteY2" fmla="*/ 2485621 h 2485621"/>
                <a:gd name="connsiteX3" fmla="*/ 89545 w 122387"/>
                <a:gd name="connsiteY3" fmla="*/ 2485621 h 2485621"/>
                <a:gd name="connsiteX4" fmla="*/ 0 w 122387"/>
                <a:gd name="connsiteY4" fmla="*/ 2337492 h 24856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387" h="2485621">
                  <a:moveTo>
                    <a:pt x="0" y="0"/>
                  </a:moveTo>
                  <a:lnTo>
                    <a:pt x="122387" y="0"/>
                  </a:lnTo>
                  <a:lnTo>
                    <a:pt x="122387" y="2485621"/>
                  </a:lnTo>
                  <a:lnTo>
                    <a:pt x="89545" y="2485621"/>
                  </a:lnTo>
                  <a:lnTo>
                    <a:pt x="0" y="2337492"/>
                  </a:lnTo>
                  <a:close/>
                </a:path>
              </a:pathLst>
            </a:custGeom>
            <a:solidFill>
              <a:srgbClr val="FFFF8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grpSp>
      <p:sp>
        <p:nvSpPr>
          <p:cNvPr id="11" name="Right Triangle 10">
            <a:extLst>
              <a:ext uri="{FF2B5EF4-FFF2-40B4-BE49-F238E27FC236}">
                <a16:creationId xmlns:a16="http://schemas.microsoft.com/office/drawing/2014/main" xmlns="" id="{709DB7FA-E96A-43C2-8121-06804349387A}"/>
              </a:ext>
            </a:extLst>
          </p:cNvPr>
          <p:cNvSpPr/>
          <p:nvPr/>
        </p:nvSpPr>
        <p:spPr>
          <a:xfrm>
            <a:off x="-1859" y="2347924"/>
            <a:ext cx="2084855" cy="2455718"/>
          </a:xfrm>
          <a:prstGeom prst="rtTriangle">
            <a:avLst/>
          </a:prstGeom>
          <a:solidFill>
            <a:srgbClr val="919085"/>
          </a:solidFill>
          <a:ln>
            <a:solidFill>
              <a:srgbClr val="91908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221" name="Freeform 204">
            <a:extLst>
              <a:ext uri="{FF2B5EF4-FFF2-40B4-BE49-F238E27FC236}">
                <a16:creationId xmlns:a16="http://schemas.microsoft.com/office/drawing/2014/main" xmlns="" id="{6E074B7B-2AC8-4BE5-968F-F2DF65B19FAB}"/>
              </a:ext>
            </a:extLst>
          </p:cNvPr>
          <p:cNvSpPr/>
          <p:nvPr/>
        </p:nvSpPr>
        <p:spPr>
          <a:xfrm rot="3120000">
            <a:off x="-1868601" y="3814773"/>
            <a:ext cx="4478254" cy="57539"/>
          </a:xfrm>
          <a:custGeom>
            <a:avLst/>
            <a:gdLst>
              <a:gd name="connsiteX0" fmla="*/ 0 w 8989640"/>
              <a:gd name="connsiteY0" fmla="*/ 63688 h 63688"/>
              <a:gd name="connsiteX1" fmla="*/ 8951373 w 8989640"/>
              <a:gd name="connsiteY1" fmla="*/ 63688 h 63688"/>
              <a:gd name="connsiteX2" fmla="*/ 8989640 w 8989640"/>
              <a:gd name="connsiteY2" fmla="*/ 0 h 63688"/>
              <a:gd name="connsiteX3" fmla="*/ 0 w 8989640"/>
              <a:gd name="connsiteY3" fmla="*/ 0 h 63688"/>
            </a:gdLst>
            <a:ahLst/>
            <a:cxnLst>
              <a:cxn ang="0">
                <a:pos x="connsiteX0" y="connsiteY0"/>
              </a:cxn>
              <a:cxn ang="0">
                <a:pos x="connsiteX1" y="connsiteY1"/>
              </a:cxn>
              <a:cxn ang="0">
                <a:pos x="connsiteX2" y="connsiteY2"/>
              </a:cxn>
              <a:cxn ang="0">
                <a:pos x="connsiteX3" y="connsiteY3"/>
              </a:cxn>
            </a:cxnLst>
            <a:rect l="l" t="t" r="r" b="b"/>
            <a:pathLst>
              <a:path w="8989640" h="63688">
                <a:moveTo>
                  <a:pt x="0" y="63688"/>
                </a:moveTo>
                <a:lnTo>
                  <a:pt x="8951373" y="63688"/>
                </a:lnTo>
                <a:lnTo>
                  <a:pt x="8989640" y="0"/>
                </a:lnTo>
                <a:lnTo>
                  <a:pt x="0" y="0"/>
                </a:lnTo>
                <a:close/>
              </a:path>
            </a:pathLst>
          </a:cu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prstClr val="white"/>
              </a:solidFill>
            </a:endParaRPr>
          </a:p>
        </p:txBody>
      </p:sp>
      <p:grpSp>
        <p:nvGrpSpPr>
          <p:cNvPr id="507" name="Group 506">
            <a:extLst>
              <a:ext uri="{FF2B5EF4-FFF2-40B4-BE49-F238E27FC236}">
                <a16:creationId xmlns:a16="http://schemas.microsoft.com/office/drawing/2014/main" xmlns="" id="{BE2FE65C-67D4-4D6C-9F04-F5DE2F858D63}"/>
              </a:ext>
            </a:extLst>
          </p:cNvPr>
          <p:cNvGrpSpPr/>
          <p:nvPr/>
        </p:nvGrpSpPr>
        <p:grpSpPr>
          <a:xfrm>
            <a:off x="9578207" y="4036317"/>
            <a:ext cx="786311" cy="832726"/>
            <a:chOff x="6635603" y="932150"/>
            <a:chExt cx="786311" cy="832726"/>
          </a:xfrm>
        </p:grpSpPr>
        <p:sp>
          <p:nvSpPr>
            <p:cNvPr id="508" name="Rectangle 507">
              <a:extLst>
                <a:ext uri="{FF2B5EF4-FFF2-40B4-BE49-F238E27FC236}">
                  <a16:creationId xmlns:a16="http://schemas.microsoft.com/office/drawing/2014/main" xmlns="" id="{3568DB16-4B6F-4E16-8676-F54FC4B124D3}"/>
                </a:ext>
              </a:extLst>
            </p:cNvPr>
            <p:cNvSpPr/>
            <p:nvPr/>
          </p:nvSpPr>
          <p:spPr>
            <a:xfrm>
              <a:off x="6706147" y="1039543"/>
              <a:ext cx="715767" cy="725333"/>
            </a:xfrm>
            <a:prstGeom prst="rect">
              <a:avLst/>
            </a:prstGeom>
            <a:solidFill>
              <a:srgbClr val="0070C0"/>
            </a:solidFill>
            <a:ln>
              <a:solidFill>
                <a:schemeClr val="accent2">
                  <a:lumMod val="75000"/>
                </a:schemeClr>
              </a:solidFill>
            </a:ln>
            <a:scene3d>
              <a:camera prst="isometricOffAxis1Top">
                <a:rot lat="17400000" lon="18600000" rev="3000000"/>
              </a:camera>
              <a:lightRig rig="threePt" dir="t"/>
            </a:scene3d>
            <a:sp3d>
              <a:bevelT w="0" h="1397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509" name="Cube 508">
              <a:extLst>
                <a:ext uri="{FF2B5EF4-FFF2-40B4-BE49-F238E27FC236}">
                  <a16:creationId xmlns:a16="http://schemas.microsoft.com/office/drawing/2014/main" xmlns="" id="{78BE3D81-70D0-4E9C-AB2E-1A5123995FBE}"/>
                </a:ext>
              </a:extLst>
            </p:cNvPr>
            <p:cNvSpPr/>
            <p:nvPr/>
          </p:nvSpPr>
          <p:spPr>
            <a:xfrm rot="16041047">
              <a:off x="6787820" y="885968"/>
              <a:ext cx="532525" cy="624889"/>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511" name="Straight Connector 510">
              <a:extLst>
                <a:ext uri="{FF2B5EF4-FFF2-40B4-BE49-F238E27FC236}">
                  <a16:creationId xmlns:a16="http://schemas.microsoft.com/office/drawing/2014/main" xmlns="" id="{6AA96EFD-C39A-4469-A9EB-24DF895764A6}"/>
                </a:ext>
              </a:extLst>
            </p:cNvPr>
            <p:cNvCxnSpPr>
              <a:stCxn id="509" idx="5"/>
              <a:endCxn id="509" idx="4"/>
            </p:cNvCxnSpPr>
            <p:nvPr/>
          </p:nvCxnSpPr>
          <p:spPr>
            <a:xfrm>
              <a:off x="6975281" y="935511"/>
              <a:ext cx="139142" cy="126836"/>
            </a:xfrm>
            <a:prstGeom prst="line">
              <a:avLst/>
            </a:prstGeom>
          </p:spPr>
          <p:style>
            <a:lnRef idx="1">
              <a:schemeClr val="dk1"/>
            </a:lnRef>
            <a:fillRef idx="0">
              <a:schemeClr val="dk1"/>
            </a:fillRef>
            <a:effectRef idx="0">
              <a:schemeClr val="dk1"/>
            </a:effectRef>
            <a:fontRef idx="minor">
              <a:schemeClr val="tx1"/>
            </a:fontRef>
          </p:style>
        </p:cxnSp>
        <p:sp>
          <p:nvSpPr>
            <p:cNvPr id="512" name="Rectangle 511">
              <a:extLst>
                <a:ext uri="{FF2B5EF4-FFF2-40B4-BE49-F238E27FC236}">
                  <a16:creationId xmlns:a16="http://schemas.microsoft.com/office/drawing/2014/main" xmlns="" id="{5C22A0A5-DAEC-4270-9098-41DA859DE043}"/>
                </a:ext>
              </a:extLst>
            </p:cNvPr>
            <p:cNvSpPr/>
            <p:nvPr/>
          </p:nvSpPr>
          <p:spPr>
            <a:xfrm rot="523030">
              <a:off x="6721970" y="1493933"/>
              <a:ext cx="67463" cy="45719"/>
            </a:xfrm>
            <a:prstGeom prst="rect">
              <a:avLst/>
            </a:prstGeom>
            <a:solidFill>
              <a:schemeClr val="bg1"/>
            </a:solidFill>
            <a:ln>
              <a:noFill/>
            </a:ln>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513" name="Rectangle 512">
              <a:extLst>
                <a:ext uri="{FF2B5EF4-FFF2-40B4-BE49-F238E27FC236}">
                  <a16:creationId xmlns:a16="http://schemas.microsoft.com/office/drawing/2014/main" xmlns="" id="{79260AF3-18A9-473E-B97E-BD2BF7C1AA6B}"/>
                </a:ext>
              </a:extLst>
            </p:cNvPr>
            <p:cNvSpPr/>
            <p:nvPr/>
          </p:nvSpPr>
          <p:spPr>
            <a:xfrm rot="523030">
              <a:off x="6635603" y="1428265"/>
              <a:ext cx="67463" cy="45719"/>
            </a:xfrm>
            <a:prstGeom prst="rect">
              <a:avLst/>
            </a:prstGeom>
            <a:solidFill>
              <a:schemeClr val="bg1"/>
            </a:solidFill>
            <a:ln>
              <a:noFill/>
            </a:ln>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grpSp>
      <p:grpSp>
        <p:nvGrpSpPr>
          <p:cNvPr id="485" name="Group 484">
            <a:extLst>
              <a:ext uri="{FF2B5EF4-FFF2-40B4-BE49-F238E27FC236}">
                <a16:creationId xmlns:a16="http://schemas.microsoft.com/office/drawing/2014/main" xmlns="" id="{42EAFF89-EDC3-454B-AE09-4C8FFEEBCDF4}"/>
              </a:ext>
            </a:extLst>
          </p:cNvPr>
          <p:cNvGrpSpPr/>
          <p:nvPr/>
        </p:nvGrpSpPr>
        <p:grpSpPr>
          <a:xfrm>
            <a:off x="9683151" y="2207492"/>
            <a:ext cx="786311" cy="832726"/>
            <a:chOff x="6635603" y="932150"/>
            <a:chExt cx="786311" cy="832726"/>
          </a:xfrm>
        </p:grpSpPr>
        <p:sp>
          <p:nvSpPr>
            <p:cNvPr id="486" name="Rectangle 485">
              <a:extLst>
                <a:ext uri="{FF2B5EF4-FFF2-40B4-BE49-F238E27FC236}">
                  <a16:creationId xmlns:a16="http://schemas.microsoft.com/office/drawing/2014/main" xmlns="" id="{89908C2E-011E-44AB-B69E-A1C5A084FA60}"/>
                </a:ext>
              </a:extLst>
            </p:cNvPr>
            <p:cNvSpPr/>
            <p:nvPr/>
          </p:nvSpPr>
          <p:spPr>
            <a:xfrm>
              <a:off x="6706147" y="1039543"/>
              <a:ext cx="715767" cy="725333"/>
            </a:xfrm>
            <a:prstGeom prst="rect">
              <a:avLst/>
            </a:prstGeom>
            <a:solidFill>
              <a:srgbClr val="0070C0"/>
            </a:solidFill>
            <a:ln>
              <a:solidFill>
                <a:schemeClr val="accent2">
                  <a:lumMod val="75000"/>
                </a:schemeClr>
              </a:solidFill>
            </a:ln>
            <a:scene3d>
              <a:camera prst="isometricOffAxis1Top">
                <a:rot lat="17400000" lon="18600000" rev="3000000"/>
              </a:camera>
              <a:lightRig rig="threePt" dir="t"/>
            </a:scene3d>
            <a:sp3d>
              <a:bevelT w="0" h="1397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487" name="Cube 486">
              <a:extLst>
                <a:ext uri="{FF2B5EF4-FFF2-40B4-BE49-F238E27FC236}">
                  <a16:creationId xmlns:a16="http://schemas.microsoft.com/office/drawing/2014/main" xmlns="" id="{E25176E4-2C8A-47F3-9D48-69AFD9ACFF9B}"/>
                </a:ext>
              </a:extLst>
            </p:cNvPr>
            <p:cNvSpPr/>
            <p:nvPr/>
          </p:nvSpPr>
          <p:spPr>
            <a:xfrm rot="16041047">
              <a:off x="6787820" y="885968"/>
              <a:ext cx="532525" cy="624889"/>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489" name="Straight Connector 488">
              <a:extLst>
                <a:ext uri="{FF2B5EF4-FFF2-40B4-BE49-F238E27FC236}">
                  <a16:creationId xmlns:a16="http://schemas.microsoft.com/office/drawing/2014/main" xmlns="" id="{2DA34251-56E4-45B6-BD5F-CA129B9AFB36}"/>
                </a:ext>
              </a:extLst>
            </p:cNvPr>
            <p:cNvCxnSpPr>
              <a:stCxn id="487" idx="5"/>
              <a:endCxn id="487" idx="4"/>
            </p:cNvCxnSpPr>
            <p:nvPr/>
          </p:nvCxnSpPr>
          <p:spPr>
            <a:xfrm>
              <a:off x="6975281" y="935511"/>
              <a:ext cx="139142" cy="126836"/>
            </a:xfrm>
            <a:prstGeom prst="line">
              <a:avLst/>
            </a:prstGeom>
          </p:spPr>
          <p:style>
            <a:lnRef idx="1">
              <a:schemeClr val="dk1"/>
            </a:lnRef>
            <a:fillRef idx="0">
              <a:schemeClr val="dk1"/>
            </a:fillRef>
            <a:effectRef idx="0">
              <a:schemeClr val="dk1"/>
            </a:effectRef>
            <a:fontRef idx="minor">
              <a:schemeClr val="tx1"/>
            </a:fontRef>
          </p:style>
        </p:cxnSp>
        <p:sp>
          <p:nvSpPr>
            <p:cNvPr id="490" name="Rectangle 489">
              <a:extLst>
                <a:ext uri="{FF2B5EF4-FFF2-40B4-BE49-F238E27FC236}">
                  <a16:creationId xmlns:a16="http://schemas.microsoft.com/office/drawing/2014/main" xmlns="" id="{C58604E7-BAB9-4740-AF37-6CE1B694E697}"/>
                </a:ext>
              </a:extLst>
            </p:cNvPr>
            <p:cNvSpPr/>
            <p:nvPr/>
          </p:nvSpPr>
          <p:spPr>
            <a:xfrm rot="523030">
              <a:off x="6721970" y="1493933"/>
              <a:ext cx="67463" cy="45719"/>
            </a:xfrm>
            <a:prstGeom prst="rect">
              <a:avLst/>
            </a:prstGeom>
            <a:solidFill>
              <a:schemeClr val="bg1"/>
            </a:solidFill>
            <a:ln>
              <a:noFill/>
            </a:ln>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491" name="Rectangle 490">
              <a:extLst>
                <a:ext uri="{FF2B5EF4-FFF2-40B4-BE49-F238E27FC236}">
                  <a16:creationId xmlns:a16="http://schemas.microsoft.com/office/drawing/2014/main" xmlns="" id="{72192A87-B6B3-48DF-BF30-442EAE93A94A}"/>
                </a:ext>
              </a:extLst>
            </p:cNvPr>
            <p:cNvSpPr/>
            <p:nvPr/>
          </p:nvSpPr>
          <p:spPr>
            <a:xfrm rot="523030">
              <a:off x="6635603" y="1428265"/>
              <a:ext cx="67463" cy="45719"/>
            </a:xfrm>
            <a:prstGeom prst="rect">
              <a:avLst/>
            </a:prstGeom>
            <a:solidFill>
              <a:schemeClr val="bg1"/>
            </a:solidFill>
            <a:ln>
              <a:noFill/>
            </a:ln>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grpSp>
      <p:grpSp>
        <p:nvGrpSpPr>
          <p:cNvPr id="496" name="Group 495">
            <a:extLst>
              <a:ext uri="{FF2B5EF4-FFF2-40B4-BE49-F238E27FC236}">
                <a16:creationId xmlns:a16="http://schemas.microsoft.com/office/drawing/2014/main" xmlns="" id="{B81DB987-B8B1-447C-8398-8556BF08AA20}"/>
              </a:ext>
            </a:extLst>
          </p:cNvPr>
          <p:cNvGrpSpPr/>
          <p:nvPr/>
        </p:nvGrpSpPr>
        <p:grpSpPr>
          <a:xfrm>
            <a:off x="9911728" y="2502182"/>
            <a:ext cx="786311" cy="832726"/>
            <a:chOff x="6635603" y="932150"/>
            <a:chExt cx="786311" cy="832726"/>
          </a:xfrm>
        </p:grpSpPr>
        <p:sp>
          <p:nvSpPr>
            <p:cNvPr id="497" name="Rectangle 496">
              <a:extLst>
                <a:ext uri="{FF2B5EF4-FFF2-40B4-BE49-F238E27FC236}">
                  <a16:creationId xmlns:a16="http://schemas.microsoft.com/office/drawing/2014/main" xmlns="" id="{39938099-6CD5-4486-A844-34BE3368D081}"/>
                </a:ext>
              </a:extLst>
            </p:cNvPr>
            <p:cNvSpPr/>
            <p:nvPr/>
          </p:nvSpPr>
          <p:spPr>
            <a:xfrm>
              <a:off x="6706147" y="1039543"/>
              <a:ext cx="715767" cy="725333"/>
            </a:xfrm>
            <a:prstGeom prst="rect">
              <a:avLst/>
            </a:prstGeom>
            <a:solidFill>
              <a:srgbClr val="0070C0"/>
            </a:solidFill>
            <a:ln>
              <a:solidFill>
                <a:schemeClr val="accent2">
                  <a:lumMod val="75000"/>
                </a:schemeClr>
              </a:solidFill>
            </a:ln>
            <a:scene3d>
              <a:camera prst="isometricOffAxis1Top">
                <a:rot lat="17400000" lon="18600000" rev="3000000"/>
              </a:camera>
              <a:lightRig rig="threePt" dir="t"/>
            </a:scene3d>
            <a:sp3d>
              <a:bevelT w="0" h="1397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498" name="Cube 497">
              <a:extLst>
                <a:ext uri="{FF2B5EF4-FFF2-40B4-BE49-F238E27FC236}">
                  <a16:creationId xmlns:a16="http://schemas.microsoft.com/office/drawing/2014/main" xmlns="" id="{19D6316B-B52A-49C5-BC5B-0BC63009F7D5}"/>
                </a:ext>
              </a:extLst>
            </p:cNvPr>
            <p:cNvSpPr/>
            <p:nvPr/>
          </p:nvSpPr>
          <p:spPr>
            <a:xfrm rot="16041047">
              <a:off x="6787820" y="885968"/>
              <a:ext cx="532525" cy="624889"/>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grpSp>
          <p:nvGrpSpPr>
            <p:cNvPr id="499" name="Group 498">
              <a:extLst>
                <a:ext uri="{FF2B5EF4-FFF2-40B4-BE49-F238E27FC236}">
                  <a16:creationId xmlns:a16="http://schemas.microsoft.com/office/drawing/2014/main" xmlns="" id="{7DA3BB2A-5933-4D03-9898-0DA4C5301941}"/>
                </a:ext>
              </a:extLst>
            </p:cNvPr>
            <p:cNvGrpSpPr/>
            <p:nvPr/>
          </p:nvGrpSpPr>
          <p:grpSpPr>
            <a:xfrm rot="567382">
              <a:off x="6794894" y="1352253"/>
              <a:ext cx="105598" cy="75203"/>
              <a:chOff x="8683625" y="1798298"/>
              <a:chExt cx="1238250" cy="726689"/>
            </a:xfrm>
            <a:scene3d>
              <a:camera prst="isometricLeftDown"/>
              <a:lightRig rig="threePt" dir="t"/>
            </a:scene3d>
          </p:grpSpPr>
          <p:sp>
            <p:nvSpPr>
              <p:cNvPr id="503" name="Rectangle 502">
                <a:extLst>
                  <a:ext uri="{FF2B5EF4-FFF2-40B4-BE49-F238E27FC236}">
                    <a16:creationId xmlns:a16="http://schemas.microsoft.com/office/drawing/2014/main" xmlns="" id="{234224CA-6D66-41C2-9AFD-19B8B24FB2FA}"/>
                  </a:ext>
                </a:extLst>
              </p:cNvPr>
              <p:cNvSpPr/>
              <p:nvPr/>
            </p:nvSpPr>
            <p:spPr>
              <a:xfrm>
                <a:off x="8683625" y="1799654"/>
                <a:ext cx="1238250" cy="7253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pic>
            <p:nvPicPr>
              <p:cNvPr id="504" name="Picture 2" descr="Barcode - Wikipedia">
                <a:extLst>
                  <a:ext uri="{FF2B5EF4-FFF2-40B4-BE49-F238E27FC236}">
                    <a16:creationId xmlns:a16="http://schemas.microsoft.com/office/drawing/2014/main" xmlns="" id="{BECEAE78-7DA7-4FE7-BD52-AC74BA74B17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258300" y="1886465"/>
                <a:ext cx="663575" cy="570704"/>
              </a:xfrm>
              <a:prstGeom prst="rect">
                <a:avLst/>
              </a:prstGeom>
              <a:noFill/>
              <a:extLst>
                <a:ext uri="{909E8E84-426E-40DD-AFC4-6F175D3DCCD1}">
                  <a14:hiddenFill xmlns:a14="http://schemas.microsoft.com/office/drawing/2010/main">
                    <a:solidFill>
                      <a:srgbClr val="FFFFFF"/>
                    </a:solidFill>
                  </a14:hiddenFill>
                </a:ext>
              </a:extLst>
            </p:spPr>
          </p:pic>
          <p:sp>
            <p:nvSpPr>
              <p:cNvPr id="505" name="Rectangle 504">
                <a:extLst>
                  <a:ext uri="{FF2B5EF4-FFF2-40B4-BE49-F238E27FC236}">
                    <a16:creationId xmlns:a16="http://schemas.microsoft.com/office/drawing/2014/main" xmlns="" id="{ABC9AB99-A118-49E9-A51D-54C3F39D10FA}"/>
                  </a:ext>
                </a:extLst>
              </p:cNvPr>
              <p:cNvSpPr/>
              <p:nvPr/>
            </p:nvSpPr>
            <p:spPr>
              <a:xfrm>
                <a:off x="8683625" y="1798298"/>
                <a:ext cx="523170" cy="439926"/>
              </a:xfrm>
              <a:prstGeom prst="rect">
                <a:avLst/>
              </a:prstGeom>
              <a:solidFill>
                <a:srgbClr val="DBD84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506" name="Rectangle 505">
                <a:extLst>
                  <a:ext uri="{FF2B5EF4-FFF2-40B4-BE49-F238E27FC236}">
                    <a16:creationId xmlns:a16="http://schemas.microsoft.com/office/drawing/2014/main" xmlns="" id="{5EF512D5-5774-4E15-A118-36F5C68FEDE2}"/>
                  </a:ext>
                </a:extLst>
              </p:cNvPr>
              <p:cNvSpPr/>
              <p:nvPr/>
            </p:nvSpPr>
            <p:spPr>
              <a:xfrm>
                <a:off x="8683625" y="2085061"/>
                <a:ext cx="523170" cy="439926"/>
              </a:xfrm>
              <a:prstGeom prst="rect">
                <a:avLst/>
              </a:prstGeom>
              <a:solidFill>
                <a:srgbClr val="C75D5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grpSp>
        <p:cxnSp>
          <p:nvCxnSpPr>
            <p:cNvPr id="500" name="Straight Connector 499">
              <a:extLst>
                <a:ext uri="{FF2B5EF4-FFF2-40B4-BE49-F238E27FC236}">
                  <a16:creationId xmlns:a16="http://schemas.microsoft.com/office/drawing/2014/main" xmlns="" id="{EF4DA2BE-FD34-480F-95C6-4EB308DAD307}"/>
                </a:ext>
              </a:extLst>
            </p:cNvPr>
            <p:cNvCxnSpPr>
              <a:stCxn id="498" idx="5"/>
              <a:endCxn id="498" idx="4"/>
            </p:cNvCxnSpPr>
            <p:nvPr/>
          </p:nvCxnSpPr>
          <p:spPr>
            <a:xfrm>
              <a:off x="6975281" y="935511"/>
              <a:ext cx="139142" cy="126836"/>
            </a:xfrm>
            <a:prstGeom prst="line">
              <a:avLst/>
            </a:prstGeom>
          </p:spPr>
          <p:style>
            <a:lnRef idx="1">
              <a:schemeClr val="dk1"/>
            </a:lnRef>
            <a:fillRef idx="0">
              <a:schemeClr val="dk1"/>
            </a:fillRef>
            <a:effectRef idx="0">
              <a:schemeClr val="dk1"/>
            </a:effectRef>
            <a:fontRef idx="minor">
              <a:schemeClr val="tx1"/>
            </a:fontRef>
          </p:style>
        </p:cxnSp>
        <p:sp>
          <p:nvSpPr>
            <p:cNvPr id="501" name="Rectangle 500">
              <a:extLst>
                <a:ext uri="{FF2B5EF4-FFF2-40B4-BE49-F238E27FC236}">
                  <a16:creationId xmlns:a16="http://schemas.microsoft.com/office/drawing/2014/main" xmlns="" id="{F54979BB-CDF3-413C-8B7C-AE4D4779E44F}"/>
                </a:ext>
              </a:extLst>
            </p:cNvPr>
            <p:cNvSpPr/>
            <p:nvPr/>
          </p:nvSpPr>
          <p:spPr>
            <a:xfrm rot="523030">
              <a:off x="6721970" y="1493933"/>
              <a:ext cx="67463" cy="45719"/>
            </a:xfrm>
            <a:prstGeom prst="rect">
              <a:avLst/>
            </a:prstGeom>
            <a:solidFill>
              <a:schemeClr val="bg1"/>
            </a:solidFill>
            <a:ln>
              <a:noFill/>
            </a:ln>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502" name="Rectangle 501">
              <a:extLst>
                <a:ext uri="{FF2B5EF4-FFF2-40B4-BE49-F238E27FC236}">
                  <a16:creationId xmlns:a16="http://schemas.microsoft.com/office/drawing/2014/main" xmlns="" id="{2E63AD37-C38F-4BE6-A2F9-DAD48F11E5B7}"/>
                </a:ext>
              </a:extLst>
            </p:cNvPr>
            <p:cNvSpPr/>
            <p:nvPr/>
          </p:nvSpPr>
          <p:spPr>
            <a:xfrm rot="523030">
              <a:off x="6635603" y="1428265"/>
              <a:ext cx="67463" cy="45719"/>
            </a:xfrm>
            <a:prstGeom prst="rect">
              <a:avLst/>
            </a:prstGeom>
            <a:solidFill>
              <a:schemeClr val="bg1"/>
            </a:solidFill>
            <a:ln>
              <a:noFill/>
            </a:ln>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grpSp>
      <p:sp>
        <p:nvSpPr>
          <p:cNvPr id="25" name="Rectangle 24">
            <a:extLst>
              <a:ext uri="{FF2B5EF4-FFF2-40B4-BE49-F238E27FC236}">
                <a16:creationId xmlns:a16="http://schemas.microsoft.com/office/drawing/2014/main" xmlns="" id="{F978B6EF-C57D-43C0-A6D4-4FA1A1F46866}"/>
              </a:ext>
            </a:extLst>
          </p:cNvPr>
          <p:cNvSpPr/>
          <p:nvPr/>
        </p:nvSpPr>
        <p:spPr>
          <a:xfrm>
            <a:off x="122675" y="941023"/>
            <a:ext cx="2233203" cy="995498"/>
          </a:xfrm>
          <a:prstGeom prst="rect">
            <a:avLst/>
          </a:prstGeom>
          <a:solidFill>
            <a:schemeClr val="bg1"/>
          </a:solidFill>
          <a:ln w="76200">
            <a:solidFill>
              <a:schemeClr val="tx1"/>
            </a:solidFill>
          </a:ln>
          <a:scene3d>
            <a:camera prst="isometricLeftDown">
              <a:rot lat="1200000" lon="42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16" name="TextBox 15">
            <a:extLst>
              <a:ext uri="{FF2B5EF4-FFF2-40B4-BE49-F238E27FC236}">
                <a16:creationId xmlns:a16="http://schemas.microsoft.com/office/drawing/2014/main" xmlns="" id="{8806014D-1BCA-4049-9872-00D26668EF4F}"/>
              </a:ext>
            </a:extLst>
          </p:cNvPr>
          <p:cNvSpPr txBox="1"/>
          <p:nvPr/>
        </p:nvSpPr>
        <p:spPr>
          <a:xfrm>
            <a:off x="274543" y="1249430"/>
            <a:ext cx="2319165" cy="738664"/>
          </a:xfrm>
          <a:prstGeom prst="rect">
            <a:avLst/>
          </a:prstGeom>
          <a:noFill/>
          <a:scene3d>
            <a:camera prst="isometricLeftDown">
              <a:rot lat="2100000" lon="3600000" rev="0"/>
            </a:camera>
            <a:lightRig rig="threePt" dir="t"/>
          </a:scene3d>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prstClr val="black"/>
                </a:solidFill>
                <a:latin typeface="Rockwell Extra Bold" panose="02060903040505020403" pitchFamily="18" charset="0"/>
              </a:rPr>
              <a:t>Autonomous Robots </a:t>
            </a:r>
            <a:endParaRPr lang="en-US" sz="1400">
              <a:solidFill>
                <a:prstClr val="black"/>
              </a:solidFill>
              <a:latin typeface="Rockwell Extra Bold" panose="02060903040505020403" pitchFamily="18" charset="0"/>
              <a:cs typeface="Arial"/>
            </a:endParaRPr>
          </a:p>
          <a:p>
            <a:r>
              <a:rPr lang="en-US" sz="1400">
                <a:solidFill>
                  <a:prstClr val="black"/>
                </a:solidFill>
                <a:latin typeface="Rockwell Extra Bold" panose="02060903040505020403" pitchFamily="18" charset="0"/>
                <a:cs typeface="Arial"/>
              </a:rPr>
              <a:t>at work</a:t>
            </a:r>
          </a:p>
        </p:txBody>
      </p:sp>
      <p:grpSp>
        <p:nvGrpSpPr>
          <p:cNvPr id="743" name="Group 742">
            <a:extLst>
              <a:ext uri="{FF2B5EF4-FFF2-40B4-BE49-F238E27FC236}">
                <a16:creationId xmlns:a16="http://schemas.microsoft.com/office/drawing/2014/main" xmlns="" id="{76059015-DE58-4F93-88B1-B5CB58C7F8F9}"/>
              </a:ext>
            </a:extLst>
          </p:cNvPr>
          <p:cNvGrpSpPr/>
          <p:nvPr/>
        </p:nvGrpSpPr>
        <p:grpSpPr>
          <a:xfrm>
            <a:off x="6944603" y="2297372"/>
            <a:ext cx="715767" cy="836526"/>
            <a:chOff x="8555075" y="1068215"/>
            <a:chExt cx="715767" cy="836526"/>
          </a:xfrm>
        </p:grpSpPr>
        <p:sp>
          <p:nvSpPr>
            <p:cNvPr id="744" name="Rectangle 743">
              <a:extLst>
                <a:ext uri="{FF2B5EF4-FFF2-40B4-BE49-F238E27FC236}">
                  <a16:creationId xmlns:a16="http://schemas.microsoft.com/office/drawing/2014/main" xmlns="" id="{22B46AD1-86B1-45F1-AE89-C8E9C6226BB4}"/>
                </a:ext>
              </a:extLst>
            </p:cNvPr>
            <p:cNvSpPr/>
            <p:nvPr/>
          </p:nvSpPr>
          <p:spPr>
            <a:xfrm>
              <a:off x="8555075" y="1179408"/>
              <a:ext cx="715767" cy="725333"/>
            </a:xfrm>
            <a:prstGeom prst="rect">
              <a:avLst/>
            </a:prstGeom>
            <a:solidFill>
              <a:srgbClr val="0070C0"/>
            </a:solidFill>
            <a:ln>
              <a:solidFill>
                <a:schemeClr val="accent2">
                  <a:lumMod val="75000"/>
                </a:schemeClr>
              </a:solidFill>
            </a:ln>
            <a:scene3d>
              <a:camera prst="isometricOffAxis1Top">
                <a:rot lat="17400000" lon="18600000" rev="3000000"/>
              </a:camera>
              <a:lightRig rig="threePt" dir="t"/>
            </a:scene3d>
            <a:sp3d>
              <a:bevelT w="0" h="1397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grpSp>
          <p:nvGrpSpPr>
            <p:cNvPr id="745" name="Group 744">
              <a:extLst>
                <a:ext uri="{FF2B5EF4-FFF2-40B4-BE49-F238E27FC236}">
                  <a16:creationId xmlns:a16="http://schemas.microsoft.com/office/drawing/2014/main" xmlns="" id="{1D095AF0-B7AB-43CF-AF1F-17D708240EC0}"/>
                </a:ext>
              </a:extLst>
            </p:cNvPr>
            <p:cNvGrpSpPr/>
            <p:nvPr/>
          </p:nvGrpSpPr>
          <p:grpSpPr>
            <a:xfrm>
              <a:off x="8570629" y="1068215"/>
              <a:ext cx="697653" cy="664247"/>
              <a:chOff x="8570629" y="1068215"/>
              <a:chExt cx="697653" cy="664247"/>
            </a:xfrm>
          </p:grpSpPr>
          <p:sp>
            <p:nvSpPr>
              <p:cNvPr id="746" name="Cube 745">
                <a:extLst>
                  <a:ext uri="{FF2B5EF4-FFF2-40B4-BE49-F238E27FC236}">
                    <a16:creationId xmlns:a16="http://schemas.microsoft.com/office/drawing/2014/main" xmlns="" id="{292EAA11-65D4-40EC-90D2-6A91E7734461}"/>
                  </a:ext>
                </a:extLst>
              </p:cNvPr>
              <p:cNvSpPr/>
              <p:nvPr/>
            </p:nvSpPr>
            <p:spPr>
              <a:xfrm rot="16041047">
                <a:off x="8616811" y="1022033"/>
                <a:ext cx="532525" cy="624889"/>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grpSp>
            <p:nvGrpSpPr>
              <p:cNvPr id="747" name="Group 746">
                <a:extLst>
                  <a:ext uri="{FF2B5EF4-FFF2-40B4-BE49-F238E27FC236}">
                    <a16:creationId xmlns:a16="http://schemas.microsoft.com/office/drawing/2014/main" xmlns="" id="{669B2728-ACCD-47DE-B630-43BD9C7259FB}"/>
                  </a:ext>
                </a:extLst>
              </p:cNvPr>
              <p:cNvGrpSpPr/>
              <p:nvPr/>
            </p:nvGrpSpPr>
            <p:grpSpPr>
              <a:xfrm rot="21427338">
                <a:off x="8998327" y="1439826"/>
                <a:ext cx="173598" cy="140174"/>
                <a:chOff x="8683625" y="1798298"/>
                <a:chExt cx="1238250" cy="726689"/>
              </a:xfrm>
              <a:scene3d>
                <a:camera prst="isometricOffAxis1Right">
                  <a:rot lat="1080000" lon="21594000" rev="0"/>
                </a:camera>
                <a:lightRig rig="threePt" dir="t"/>
              </a:scene3d>
            </p:grpSpPr>
            <p:sp>
              <p:nvSpPr>
                <p:cNvPr id="751" name="Rectangle 750">
                  <a:extLst>
                    <a:ext uri="{FF2B5EF4-FFF2-40B4-BE49-F238E27FC236}">
                      <a16:creationId xmlns:a16="http://schemas.microsoft.com/office/drawing/2014/main" xmlns="" id="{59EDC158-8E56-44B9-B994-36BA03EC1D39}"/>
                    </a:ext>
                  </a:extLst>
                </p:cNvPr>
                <p:cNvSpPr/>
                <p:nvPr/>
              </p:nvSpPr>
              <p:spPr>
                <a:xfrm>
                  <a:off x="8683625" y="1799654"/>
                  <a:ext cx="1238250" cy="7253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753" name="Rectangle 752">
                  <a:extLst>
                    <a:ext uri="{FF2B5EF4-FFF2-40B4-BE49-F238E27FC236}">
                      <a16:creationId xmlns:a16="http://schemas.microsoft.com/office/drawing/2014/main" xmlns="" id="{970C11C8-FABF-4FC7-8B0F-E527751212AB}"/>
                    </a:ext>
                  </a:extLst>
                </p:cNvPr>
                <p:cNvSpPr/>
                <p:nvPr/>
              </p:nvSpPr>
              <p:spPr>
                <a:xfrm>
                  <a:off x="8683625" y="1798298"/>
                  <a:ext cx="523170" cy="439926"/>
                </a:xfrm>
                <a:prstGeom prst="rect">
                  <a:avLst/>
                </a:prstGeom>
                <a:solidFill>
                  <a:srgbClr val="DBD84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754" name="Rectangle 753">
                  <a:extLst>
                    <a:ext uri="{FF2B5EF4-FFF2-40B4-BE49-F238E27FC236}">
                      <a16:creationId xmlns:a16="http://schemas.microsoft.com/office/drawing/2014/main" xmlns="" id="{D90B0188-C809-4FC4-A701-2A819FC14FD0}"/>
                    </a:ext>
                  </a:extLst>
                </p:cNvPr>
                <p:cNvSpPr/>
                <p:nvPr/>
              </p:nvSpPr>
              <p:spPr>
                <a:xfrm>
                  <a:off x="8683625" y="2085061"/>
                  <a:ext cx="523170" cy="439926"/>
                </a:xfrm>
                <a:prstGeom prst="rect">
                  <a:avLst/>
                </a:prstGeom>
                <a:solidFill>
                  <a:srgbClr val="C75D5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grpSp>
          <p:sp>
            <p:nvSpPr>
              <p:cNvPr id="748" name="Rectangle 747">
                <a:extLst>
                  <a:ext uri="{FF2B5EF4-FFF2-40B4-BE49-F238E27FC236}">
                    <a16:creationId xmlns:a16="http://schemas.microsoft.com/office/drawing/2014/main" xmlns="" id="{C360C1F5-EFB5-42E4-9FE4-446AAE92C8BB}"/>
                  </a:ext>
                </a:extLst>
              </p:cNvPr>
              <p:cNvSpPr/>
              <p:nvPr/>
            </p:nvSpPr>
            <p:spPr>
              <a:xfrm rot="292977">
                <a:off x="9082387" y="1645975"/>
                <a:ext cx="185895" cy="68064"/>
              </a:xfrm>
              <a:prstGeom prst="rect">
                <a:avLst/>
              </a:prstGeom>
              <a:solidFill>
                <a:schemeClr val="bg1"/>
              </a:solidFill>
              <a:ln>
                <a:noFill/>
              </a:ln>
              <a:scene3d>
                <a:camera prst="isometricOffAxis1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749" name="Rectangle 748">
                <a:extLst>
                  <a:ext uri="{FF2B5EF4-FFF2-40B4-BE49-F238E27FC236}">
                    <a16:creationId xmlns:a16="http://schemas.microsoft.com/office/drawing/2014/main" xmlns="" id="{E228B51A-6636-4C97-9E28-00972F0ADDEF}"/>
                  </a:ext>
                </a:extLst>
              </p:cNvPr>
              <p:cNvSpPr/>
              <p:nvPr/>
            </p:nvSpPr>
            <p:spPr>
              <a:xfrm rot="292977">
                <a:off x="8714556" y="1664398"/>
                <a:ext cx="185895" cy="68064"/>
              </a:xfrm>
              <a:prstGeom prst="rect">
                <a:avLst/>
              </a:prstGeom>
              <a:solidFill>
                <a:schemeClr val="bg1"/>
              </a:solidFill>
              <a:ln>
                <a:noFill/>
              </a:ln>
              <a:scene3d>
                <a:camera prst="isometricOffAxis1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750" name="Straight Connector 749">
                <a:extLst>
                  <a:ext uri="{FF2B5EF4-FFF2-40B4-BE49-F238E27FC236}">
                    <a16:creationId xmlns:a16="http://schemas.microsoft.com/office/drawing/2014/main" xmlns="" id="{FEC885FF-B602-4526-848F-C3187C4C38EB}"/>
                  </a:ext>
                </a:extLst>
              </p:cNvPr>
              <p:cNvCxnSpPr>
                <a:stCxn id="746" idx="5"/>
                <a:endCxn id="746" idx="4"/>
              </p:cNvCxnSpPr>
              <p:nvPr/>
            </p:nvCxnSpPr>
            <p:spPr>
              <a:xfrm>
                <a:off x="8804272" y="1071576"/>
                <a:ext cx="139142" cy="126836"/>
              </a:xfrm>
              <a:prstGeom prst="line">
                <a:avLst/>
              </a:prstGeom>
            </p:spPr>
            <p:style>
              <a:lnRef idx="1">
                <a:schemeClr val="dk1"/>
              </a:lnRef>
              <a:fillRef idx="0">
                <a:schemeClr val="dk1"/>
              </a:fillRef>
              <a:effectRef idx="0">
                <a:schemeClr val="dk1"/>
              </a:effectRef>
              <a:fontRef idx="minor">
                <a:schemeClr val="tx1"/>
              </a:fontRef>
            </p:style>
          </p:cxnSp>
        </p:grpSp>
      </p:grpSp>
      <p:grpSp>
        <p:nvGrpSpPr>
          <p:cNvPr id="755" name="Group 754">
            <a:extLst>
              <a:ext uri="{FF2B5EF4-FFF2-40B4-BE49-F238E27FC236}">
                <a16:creationId xmlns:a16="http://schemas.microsoft.com/office/drawing/2014/main" xmlns="" id="{07F94CA8-8DDD-4230-BA44-483C4193174C}"/>
              </a:ext>
            </a:extLst>
          </p:cNvPr>
          <p:cNvGrpSpPr/>
          <p:nvPr/>
        </p:nvGrpSpPr>
        <p:grpSpPr>
          <a:xfrm>
            <a:off x="5955171" y="2326575"/>
            <a:ext cx="715767" cy="836526"/>
            <a:chOff x="8555075" y="1068215"/>
            <a:chExt cx="715767" cy="836526"/>
          </a:xfrm>
        </p:grpSpPr>
        <p:sp>
          <p:nvSpPr>
            <p:cNvPr id="756" name="Rectangle 755">
              <a:extLst>
                <a:ext uri="{FF2B5EF4-FFF2-40B4-BE49-F238E27FC236}">
                  <a16:creationId xmlns:a16="http://schemas.microsoft.com/office/drawing/2014/main" xmlns="" id="{147A8987-FD7C-4A02-A26F-47831DBA2D5C}"/>
                </a:ext>
              </a:extLst>
            </p:cNvPr>
            <p:cNvSpPr/>
            <p:nvPr/>
          </p:nvSpPr>
          <p:spPr>
            <a:xfrm>
              <a:off x="8555075" y="1179408"/>
              <a:ext cx="715767" cy="725333"/>
            </a:xfrm>
            <a:prstGeom prst="rect">
              <a:avLst/>
            </a:prstGeom>
            <a:solidFill>
              <a:srgbClr val="0070C0"/>
            </a:solidFill>
            <a:ln>
              <a:solidFill>
                <a:schemeClr val="accent2">
                  <a:lumMod val="75000"/>
                </a:schemeClr>
              </a:solidFill>
            </a:ln>
            <a:scene3d>
              <a:camera prst="isometricOffAxis1Top">
                <a:rot lat="17400000" lon="18600000" rev="3000000"/>
              </a:camera>
              <a:lightRig rig="threePt" dir="t"/>
            </a:scene3d>
            <a:sp3d>
              <a:bevelT w="0" h="1397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grpSp>
          <p:nvGrpSpPr>
            <p:cNvPr id="757" name="Group 756">
              <a:extLst>
                <a:ext uri="{FF2B5EF4-FFF2-40B4-BE49-F238E27FC236}">
                  <a16:creationId xmlns:a16="http://schemas.microsoft.com/office/drawing/2014/main" xmlns="" id="{47AB4482-80D1-4232-921D-F9613B0FD3D5}"/>
                </a:ext>
              </a:extLst>
            </p:cNvPr>
            <p:cNvGrpSpPr/>
            <p:nvPr/>
          </p:nvGrpSpPr>
          <p:grpSpPr>
            <a:xfrm>
              <a:off x="8570629" y="1068215"/>
              <a:ext cx="697653" cy="664247"/>
              <a:chOff x="8570629" y="1068215"/>
              <a:chExt cx="697653" cy="664247"/>
            </a:xfrm>
          </p:grpSpPr>
          <p:sp>
            <p:nvSpPr>
              <p:cNvPr id="758" name="Cube 757">
                <a:extLst>
                  <a:ext uri="{FF2B5EF4-FFF2-40B4-BE49-F238E27FC236}">
                    <a16:creationId xmlns:a16="http://schemas.microsoft.com/office/drawing/2014/main" xmlns="" id="{8A380002-42DC-449A-817A-BAB94F607678}"/>
                  </a:ext>
                </a:extLst>
              </p:cNvPr>
              <p:cNvSpPr/>
              <p:nvPr/>
            </p:nvSpPr>
            <p:spPr>
              <a:xfrm rot="16041047">
                <a:off x="8616811" y="1022033"/>
                <a:ext cx="532525" cy="624889"/>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grpSp>
            <p:nvGrpSpPr>
              <p:cNvPr id="759" name="Group 758">
                <a:extLst>
                  <a:ext uri="{FF2B5EF4-FFF2-40B4-BE49-F238E27FC236}">
                    <a16:creationId xmlns:a16="http://schemas.microsoft.com/office/drawing/2014/main" xmlns="" id="{BB45D750-A983-468D-95D2-1364FDC78D37}"/>
                  </a:ext>
                </a:extLst>
              </p:cNvPr>
              <p:cNvGrpSpPr/>
              <p:nvPr/>
            </p:nvGrpSpPr>
            <p:grpSpPr>
              <a:xfrm rot="21427338">
                <a:off x="8998327" y="1439826"/>
                <a:ext cx="173598" cy="140174"/>
                <a:chOff x="8683625" y="1798298"/>
                <a:chExt cx="1238250" cy="726689"/>
              </a:xfrm>
              <a:scene3d>
                <a:camera prst="isometricOffAxis1Right">
                  <a:rot lat="1080000" lon="21594000" rev="0"/>
                </a:camera>
                <a:lightRig rig="threePt" dir="t"/>
              </a:scene3d>
            </p:grpSpPr>
            <p:sp>
              <p:nvSpPr>
                <p:cNvPr id="763" name="Rectangle 762">
                  <a:extLst>
                    <a:ext uri="{FF2B5EF4-FFF2-40B4-BE49-F238E27FC236}">
                      <a16:creationId xmlns:a16="http://schemas.microsoft.com/office/drawing/2014/main" xmlns="" id="{8F3936FE-3909-406E-96F7-A1096634ED87}"/>
                    </a:ext>
                  </a:extLst>
                </p:cNvPr>
                <p:cNvSpPr/>
                <p:nvPr/>
              </p:nvSpPr>
              <p:spPr>
                <a:xfrm>
                  <a:off x="8683625" y="1799654"/>
                  <a:ext cx="1238250" cy="7253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765" name="Rectangle 764">
                  <a:extLst>
                    <a:ext uri="{FF2B5EF4-FFF2-40B4-BE49-F238E27FC236}">
                      <a16:creationId xmlns:a16="http://schemas.microsoft.com/office/drawing/2014/main" xmlns="" id="{30DD4542-8AD7-41EB-8225-6E68F207E6FB}"/>
                    </a:ext>
                  </a:extLst>
                </p:cNvPr>
                <p:cNvSpPr/>
                <p:nvPr/>
              </p:nvSpPr>
              <p:spPr>
                <a:xfrm>
                  <a:off x="8683625" y="1798298"/>
                  <a:ext cx="523170" cy="439926"/>
                </a:xfrm>
                <a:prstGeom prst="rect">
                  <a:avLst/>
                </a:prstGeom>
                <a:solidFill>
                  <a:srgbClr val="DBD84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766" name="Rectangle 765">
                  <a:extLst>
                    <a:ext uri="{FF2B5EF4-FFF2-40B4-BE49-F238E27FC236}">
                      <a16:creationId xmlns:a16="http://schemas.microsoft.com/office/drawing/2014/main" xmlns="" id="{252F4C22-2DF7-4760-8DB9-383913674471}"/>
                    </a:ext>
                  </a:extLst>
                </p:cNvPr>
                <p:cNvSpPr/>
                <p:nvPr/>
              </p:nvSpPr>
              <p:spPr>
                <a:xfrm>
                  <a:off x="8683625" y="2085061"/>
                  <a:ext cx="523170" cy="439926"/>
                </a:xfrm>
                <a:prstGeom prst="rect">
                  <a:avLst/>
                </a:prstGeom>
                <a:solidFill>
                  <a:srgbClr val="C75D5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grpSp>
          <p:sp>
            <p:nvSpPr>
              <p:cNvPr id="760" name="Rectangle 759">
                <a:extLst>
                  <a:ext uri="{FF2B5EF4-FFF2-40B4-BE49-F238E27FC236}">
                    <a16:creationId xmlns:a16="http://schemas.microsoft.com/office/drawing/2014/main" xmlns="" id="{A0F97F79-A86F-480E-BFD4-61BC57908BC3}"/>
                  </a:ext>
                </a:extLst>
              </p:cNvPr>
              <p:cNvSpPr/>
              <p:nvPr/>
            </p:nvSpPr>
            <p:spPr>
              <a:xfrm rot="292977">
                <a:off x="9082387" y="1645975"/>
                <a:ext cx="185895" cy="68064"/>
              </a:xfrm>
              <a:prstGeom prst="rect">
                <a:avLst/>
              </a:prstGeom>
              <a:solidFill>
                <a:schemeClr val="bg1"/>
              </a:solidFill>
              <a:ln>
                <a:noFill/>
              </a:ln>
              <a:scene3d>
                <a:camera prst="isometricOffAxis1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761" name="Rectangle 760">
                <a:extLst>
                  <a:ext uri="{FF2B5EF4-FFF2-40B4-BE49-F238E27FC236}">
                    <a16:creationId xmlns:a16="http://schemas.microsoft.com/office/drawing/2014/main" xmlns="" id="{E594D032-0C40-4278-B264-DBD7A98A0C01}"/>
                  </a:ext>
                </a:extLst>
              </p:cNvPr>
              <p:cNvSpPr/>
              <p:nvPr/>
            </p:nvSpPr>
            <p:spPr>
              <a:xfrm rot="292977">
                <a:off x="8714556" y="1664398"/>
                <a:ext cx="185895" cy="68064"/>
              </a:xfrm>
              <a:prstGeom prst="rect">
                <a:avLst/>
              </a:prstGeom>
              <a:solidFill>
                <a:schemeClr val="bg1"/>
              </a:solidFill>
              <a:ln>
                <a:noFill/>
              </a:ln>
              <a:scene3d>
                <a:camera prst="isometricOffAxis1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762" name="Straight Connector 761">
                <a:extLst>
                  <a:ext uri="{FF2B5EF4-FFF2-40B4-BE49-F238E27FC236}">
                    <a16:creationId xmlns:a16="http://schemas.microsoft.com/office/drawing/2014/main" xmlns="" id="{96BABA72-788C-45F4-954C-4D7DA84FE883}"/>
                  </a:ext>
                </a:extLst>
              </p:cNvPr>
              <p:cNvCxnSpPr>
                <a:stCxn id="758" idx="5"/>
                <a:endCxn id="758" idx="4"/>
              </p:cNvCxnSpPr>
              <p:nvPr/>
            </p:nvCxnSpPr>
            <p:spPr>
              <a:xfrm>
                <a:off x="8804272" y="1071576"/>
                <a:ext cx="139142" cy="126836"/>
              </a:xfrm>
              <a:prstGeom prst="line">
                <a:avLst/>
              </a:prstGeom>
            </p:spPr>
            <p:style>
              <a:lnRef idx="1">
                <a:schemeClr val="dk1"/>
              </a:lnRef>
              <a:fillRef idx="0">
                <a:schemeClr val="dk1"/>
              </a:fillRef>
              <a:effectRef idx="0">
                <a:schemeClr val="dk1"/>
              </a:effectRef>
              <a:fontRef idx="minor">
                <a:schemeClr val="tx1"/>
              </a:fontRef>
            </p:style>
          </p:cxnSp>
        </p:grpSp>
      </p:grpSp>
      <p:grpSp>
        <p:nvGrpSpPr>
          <p:cNvPr id="767" name="Group 766">
            <a:extLst>
              <a:ext uri="{FF2B5EF4-FFF2-40B4-BE49-F238E27FC236}">
                <a16:creationId xmlns:a16="http://schemas.microsoft.com/office/drawing/2014/main" xmlns="" id="{A7E6B570-3FE3-4EEA-977A-55FE149D116E}"/>
              </a:ext>
            </a:extLst>
          </p:cNvPr>
          <p:cNvGrpSpPr/>
          <p:nvPr/>
        </p:nvGrpSpPr>
        <p:grpSpPr>
          <a:xfrm>
            <a:off x="4563482" y="2345457"/>
            <a:ext cx="715767" cy="836526"/>
            <a:chOff x="8555075" y="1068215"/>
            <a:chExt cx="715767" cy="836526"/>
          </a:xfrm>
        </p:grpSpPr>
        <p:sp>
          <p:nvSpPr>
            <p:cNvPr id="768" name="Rectangle 767">
              <a:extLst>
                <a:ext uri="{FF2B5EF4-FFF2-40B4-BE49-F238E27FC236}">
                  <a16:creationId xmlns:a16="http://schemas.microsoft.com/office/drawing/2014/main" xmlns="" id="{369F8973-2BBB-4E63-B6F0-CF9652FD34DE}"/>
                </a:ext>
              </a:extLst>
            </p:cNvPr>
            <p:cNvSpPr/>
            <p:nvPr/>
          </p:nvSpPr>
          <p:spPr>
            <a:xfrm>
              <a:off x="8555075" y="1179408"/>
              <a:ext cx="715767" cy="725333"/>
            </a:xfrm>
            <a:prstGeom prst="rect">
              <a:avLst/>
            </a:prstGeom>
            <a:solidFill>
              <a:srgbClr val="0070C0"/>
            </a:solidFill>
            <a:ln>
              <a:solidFill>
                <a:schemeClr val="accent2">
                  <a:lumMod val="75000"/>
                </a:schemeClr>
              </a:solidFill>
            </a:ln>
            <a:scene3d>
              <a:camera prst="isometricOffAxis1Top">
                <a:rot lat="17400000" lon="18600000" rev="3000000"/>
              </a:camera>
              <a:lightRig rig="threePt" dir="t"/>
            </a:scene3d>
            <a:sp3d>
              <a:bevelT w="0" h="1397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grpSp>
          <p:nvGrpSpPr>
            <p:cNvPr id="769" name="Group 768">
              <a:extLst>
                <a:ext uri="{FF2B5EF4-FFF2-40B4-BE49-F238E27FC236}">
                  <a16:creationId xmlns:a16="http://schemas.microsoft.com/office/drawing/2014/main" xmlns="" id="{1A24D201-B572-480D-9DE2-BA4A257B4085}"/>
                </a:ext>
              </a:extLst>
            </p:cNvPr>
            <p:cNvGrpSpPr/>
            <p:nvPr/>
          </p:nvGrpSpPr>
          <p:grpSpPr>
            <a:xfrm>
              <a:off x="8570629" y="1068215"/>
              <a:ext cx="697653" cy="664247"/>
              <a:chOff x="8570629" y="1068215"/>
              <a:chExt cx="697653" cy="664247"/>
            </a:xfrm>
          </p:grpSpPr>
          <p:sp>
            <p:nvSpPr>
              <p:cNvPr id="770" name="Cube 769">
                <a:extLst>
                  <a:ext uri="{FF2B5EF4-FFF2-40B4-BE49-F238E27FC236}">
                    <a16:creationId xmlns:a16="http://schemas.microsoft.com/office/drawing/2014/main" xmlns="" id="{F2838338-4D93-4B1F-84DD-CA276D35E1CD}"/>
                  </a:ext>
                </a:extLst>
              </p:cNvPr>
              <p:cNvSpPr/>
              <p:nvPr/>
            </p:nvSpPr>
            <p:spPr>
              <a:xfrm rot="16041047">
                <a:off x="8616811" y="1022033"/>
                <a:ext cx="532525" cy="624889"/>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grpSp>
            <p:nvGrpSpPr>
              <p:cNvPr id="771" name="Group 770">
                <a:extLst>
                  <a:ext uri="{FF2B5EF4-FFF2-40B4-BE49-F238E27FC236}">
                    <a16:creationId xmlns:a16="http://schemas.microsoft.com/office/drawing/2014/main" xmlns="" id="{EDDE3480-1796-4865-90DE-7F11F3FC3E6E}"/>
                  </a:ext>
                </a:extLst>
              </p:cNvPr>
              <p:cNvGrpSpPr/>
              <p:nvPr/>
            </p:nvGrpSpPr>
            <p:grpSpPr>
              <a:xfrm rot="21427338">
                <a:off x="8998327" y="1439826"/>
                <a:ext cx="173598" cy="140174"/>
                <a:chOff x="8683625" y="1798298"/>
                <a:chExt cx="1238250" cy="726689"/>
              </a:xfrm>
              <a:scene3d>
                <a:camera prst="isometricOffAxis1Right">
                  <a:rot lat="1080000" lon="21594000" rev="0"/>
                </a:camera>
                <a:lightRig rig="threePt" dir="t"/>
              </a:scene3d>
            </p:grpSpPr>
            <p:sp>
              <p:nvSpPr>
                <p:cNvPr id="775" name="Rectangle 774">
                  <a:extLst>
                    <a:ext uri="{FF2B5EF4-FFF2-40B4-BE49-F238E27FC236}">
                      <a16:creationId xmlns:a16="http://schemas.microsoft.com/office/drawing/2014/main" xmlns="" id="{98FA5E79-8CDF-40B9-B1B2-49F60FB3DF55}"/>
                    </a:ext>
                  </a:extLst>
                </p:cNvPr>
                <p:cNvSpPr/>
                <p:nvPr/>
              </p:nvSpPr>
              <p:spPr>
                <a:xfrm>
                  <a:off x="8683625" y="1799654"/>
                  <a:ext cx="1238250" cy="7253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777" name="Rectangle 776">
                  <a:extLst>
                    <a:ext uri="{FF2B5EF4-FFF2-40B4-BE49-F238E27FC236}">
                      <a16:creationId xmlns:a16="http://schemas.microsoft.com/office/drawing/2014/main" xmlns="" id="{507972EA-8AA3-4E61-B06C-8E50BCC83CC7}"/>
                    </a:ext>
                  </a:extLst>
                </p:cNvPr>
                <p:cNvSpPr/>
                <p:nvPr/>
              </p:nvSpPr>
              <p:spPr>
                <a:xfrm>
                  <a:off x="8683625" y="1798298"/>
                  <a:ext cx="523170" cy="439926"/>
                </a:xfrm>
                <a:prstGeom prst="rect">
                  <a:avLst/>
                </a:prstGeom>
                <a:solidFill>
                  <a:srgbClr val="DBD84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778" name="Rectangle 777">
                  <a:extLst>
                    <a:ext uri="{FF2B5EF4-FFF2-40B4-BE49-F238E27FC236}">
                      <a16:creationId xmlns:a16="http://schemas.microsoft.com/office/drawing/2014/main" xmlns="" id="{D17F7700-A891-47E7-AB8C-008DB33B25CC}"/>
                    </a:ext>
                  </a:extLst>
                </p:cNvPr>
                <p:cNvSpPr/>
                <p:nvPr/>
              </p:nvSpPr>
              <p:spPr>
                <a:xfrm>
                  <a:off x="8683625" y="2085061"/>
                  <a:ext cx="523170" cy="439926"/>
                </a:xfrm>
                <a:prstGeom prst="rect">
                  <a:avLst/>
                </a:prstGeom>
                <a:solidFill>
                  <a:srgbClr val="C75D5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grpSp>
          <p:sp>
            <p:nvSpPr>
              <p:cNvPr id="772" name="Rectangle 771">
                <a:extLst>
                  <a:ext uri="{FF2B5EF4-FFF2-40B4-BE49-F238E27FC236}">
                    <a16:creationId xmlns:a16="http://schemas.microsoft.com/office/drawing/2014/main" xmlns="" id="{FF5AA976-6614-4A1E-B5AD-348E039442F2}"/>
                  </a:ext>
                </a:extLst>
              </p:cNvPr>
              <p:cNvSpPr/>
              <p:nvPr/>
            </p:nvSpPr>
            <p:spPr>
              <a:xfrm rot="292977">
                <a:off x="9082387" y="1645975"/>
                <a:ext cx="185895" cy="68064"/>
              </a:xfrm>
              <a:prstGeom prst="rect">
                <a:avLst/>
              </a:prstGeom>
              <a:solidFill>
                <a:schemeClr val="bg1"/>
              </a:solidFill>
              <a:ln>
                <a:noFill/>
              </a:ln>
              <a:scene3d>
                <a:camera prst="isometricOffAxis1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773" name="Rectangle 772">
                <a:extLst>
                  <a:ext uri="{FF2B5EF4-FFF2-40B4-BE49-F238E27FC236}">
                    <a16:creationId xmlns:a16="http://schemas.microsoft.com/office/drawing/2014/main" xmlns="" id="{6F9C26B2-12A9-4BE6-8988-3A7BC77C0274}"/>
                  </a:ext>
                </a:extLst>
              </p:cNvPr>
              <p:cNvSpPr/>
              <p:nvPr/>
            </p:nvSpPr>
            <p:spPr>
              <a:xfrm rot="292977">
                <a:off x="8714556" y="1664398"/>
                <a:ext cx="185895" cy="68064"/>
              </a:xfrm>
              <a:prstGeom prst="rect">
                <a:avLst/>
              </a:prstGeom>
              <a:solidFill>
                <a:schemeClr val="bg1"/>
              </a:solidFill>
              <a:ln>
                <a:noFill/>
              </a:ln>
              <a:scene3d>
                <a:camera prst="isometricOffAxis1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774" name="Straight Connector 773">
                <a:extLst>
                  <a:ext uri="{FF2B5EF4-FFF2-40B4-BE49-F238E27FC236}">
                    <a16:creationId xmlns:a16="http://schemas.microsoft.com/office/drawing/2014/main" xmlns="" id="{C95AA02C-CD6D-47D3-833E-EC61FCCB5C31}"/>
                  </a:ext>
                </a:extLst>
              </p:cNvPr>
              <p:cNvCxnSpPr>
                <a:stCxn id="770" idx="5"/>
                <a:endCxn id="770" idx="4"/>
              </p:cNvCxnSpPr>
              <p:nvPr/>
            </p:nvCxnSpPr>
            <p:spPr>
              <a:xfrm>
                <a:off x="8804272" y="1071576"/>
                <a:ext cx="139142" cy="126836"/>
              </a:xfrm>
              <a:prstGeom prst="line">
                <a:avLst/>
              </a:prstGeom>
            </p:spPr>
            <p:style>
              <a:lnRef idx="1">
                <a:schemeClr val="dk1"/>
              </a:lnRef>
              <a:fillRef idx="0">
                <a:schemeClr val="dk1"/>
              </a:fillRef>
              <a:effectRef idx="0">
                <a:schemeClr val="dk1"/>
              </a:effectRef>
              <a:fontRef idx="minor">
                <a:schemeClr val="tx1"/>
              </a:fontRef>
            </p:style>
          </p:cxnSp>
        </p:grpSp>
      </p:grpSp>
      <p:grpSp>
        <p:nvGrpSpPr>
          <p:cNvPr id="779" name="Group 778">
            <a:extLst>
              <a:ext uri="{FF2B5EF4-FFF2-40B4-BE49-F238E27FC236}">
                <a16:creationId xmlns:a16="http://schemas.microsoft.com/office/drawing/2014/main" xmlns="" id="{C6D9A681-C8EB-4648-B064-FB0C2699712C}"/>
              </a:ext>
            </a:extLst>
          </p:cNvPr>
          <p:cNvGrpSpPr/>
          <p:nvPr/>
        </p:nvGrpSpPr>
        <p:grpSpPr>
          <a:xfrm>
            <a:off x="3603144" y="2373871"/>
            <a:ext cx="715767" cy="836526"/>
            <a:chOff x="8555075" y="1068215"/>
            <a:chExt cx="715767" cy="836526"/>
          </a:xfrm>
        </p:grpSpPr>
        <p:sp>
          <p:nvSpPr>
            <p:cNvPr id="780" name="Rectangle 779">
              <a:extLst>
                <a:ext uri="{FF2B5EF4-FFF2-40B4-BE49-F238E27FC236}">
                  <a16:creationId xmlns:a16="http://schemas.microsoft.com/office/drawing/2014/main" xmlns="" id="{70792CB0-AF00-408D-87F1-B6D8B2614B09}"/>
                </a:ext>
              </a:extLst>
            </p:cNvPr>
            <p:cNvSpPr/>
            <p:nvPr/>
          </p:nvSpPr>
          <p:spPr>
            <a:xfrm>
              <a:off x="8555075" y="1179408"/>
              <a:ext cx="715767" cy="725333"/>
            </a:xfrm>
            <a:prstGeom prst="rect">
              <a:avLst/>
            </a:prstGeom>
            <a:solidFill>
              <a:srgbClr val="0070C0"/>
            </a:solidFill>
            <a:ln>
              <a:solidFill>
                <a:schemeClr val="accent2">
                  <a:lumMod val="75000"/>
                </a:schemeClr>
              </a:solidFill>
            </a:ln>
            <a:scene3d>
              <a:camera prst="isometricOffAxis1Top">
                <a:rot lat="17400000" lon="18600000" rev="3000000"/>
              </a:camera>
              <a:lightRig rig="threePt" dir="t"/>
            </a:scene3d>
            <a:sp3d>
              <a:bevelT w="0" h="1397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grpSp>
          <p:nvGrpSpPr>
            <p:cNvPr id="781" name="Group 780">
              <a:extLst>
                <a:ext uri="{FF2B5EF4-FFF2-40B4-BE49-F238E27FC236}">
                  <a16:creationId xmlns:a16="http://schemas.microsoft.com/office/drawing/2014/main" xmlns="" id="{5E38AF60-5C77-4245-8F6D-B832AC9F12C7}"/>
                </a:ext>
              </a:extLst>
            </p:cNvPr>
            <p:cNvGrpSpPr/>
            <p:nvPr/>
          </p:nvGrpSpPr>
          <p:grpSpPr>
            <a:xfrm>
              <a:off x="8570629" y="1068215"/>
              <a:ext cx="697653" cy="664247"/>
              <a:chOff x="8570629" y="1068215"/>
              <a:chExt cx="697653" cy="664247"/>
            </a:xfrm>
          </p:grpSpPr>
          <p:sp>
            <p:nvSpPr>
              <p:cNvPr id="782" name="Cube 781">
                <a:extLst>
                  <a:ext uri="{FF2B5EF4-FFF2-40B4-BE49-F238E27FC236}">
                    <a16:creationId xmlns:a16="http://schemas.microsoft.com/office/drawing/2014/main" xmlns="" id="{0F519AF5-E629-4B81-8505-D5B8ACD589DE}"/>
                  </a:ext>
                </a:extLst>
              </p:cNvPr>
              <p:cNvSpPr/>
              <p:nvPr/>
            </p:nvSpPr>
            <p:spPr>
              <a:xfrm rot="16041047">
                <a:off x="8616811" y="1022033"/>
                <a:ext cx="532525" cy="624889"/>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grpSp>
            <p:nvGrpSpPr>
              <p:cNvPr id="783" name="Group 782">
                <a:extLst>
                  <a:ext uri="{FF2B5EF4-FFF2-40B4-BE49-F238E27FC236}">
                    <a16:creationId xmlns:a16="http://schemas.microsoft.com/office/drawing/2014/main" xmlns="" id="{4B9F83BE-E92C-4EFD-B6AA-A4AB737984B1}"/>
                  </a:ext>
                </a:extLst>
              </p:cNvPr>
              <p:cNvGrpSpPr/>
              <p:nvPr/>
            </p:nvGrpSpPr>
            <p:grpSpPr>
              <a:xfrm rot="21427338">
                <a:off x="8998327" y="1439826"/>
                <a:ext cx="173598" cy="140174"/>
                <a:chOff x="8683625" y="1798298"/>
                <a:chExt cx="1238250" cy="726689"/>
              </a:xfrm>
              <a:scene3d>
                <a:camera prst="isometricOffAxis1Right">
                  <a:rot lat="1080000" lon="21594000" rev="0"/>
                </a:camera>
                <a:lightRig rig="threePt" dir="t"/>
              </a:scene3d>
            </p:grpSpPr>
            <p:sp>
              <p:nvSpPr>
                <p:cNvPr id="787" name="Rectangle 786">
                  <a:extLst>
                    <a:ext uri="{FF2B5EF4-FFF2-40B4-BE49-F238E27FC236}">
                      <a16:creationId xmlns:a16="http://schemas.microsoft.com/office/drawing/2014/main" xmlns="" id="{6FB72DB3-2401-478C-A009-C210E56687A9}"/>
                    </a:ext>
                  </a:extLst>
                </p:cNvPr>
                <p:cNvSpPr/>
                <p:nvPr/>
              </p:nvSpPr>
              <p:spPr>
                <a:xfrm>
                  <a:off x="8683625" y="1799654"/>
                  <a:ext cx="1238250" cy="7253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789" name="Rectangle 788">
                  <a:extLst>
                    <a:ext uri="{FF2B5EF4-FFF2-40B4-BE49-F238E27FC236}">
                      <a16:creationId xmlns:a16="http://schemas.microsoft.com/office/drawing/2014/main" xmlns="" id="{44B94CFA-19EB-4A02-99B9-D17BB531E46F}"/>
                    </a:ext>
                  </a:extLst>
                </p:cNvPr>
                <p:cNvSpPr/>
                <p:nvPr/>
              </p:nvSpPr>
              <p:spPr>
                <a:xfrm>
                  <a:off x="8683625" y="1798298"/>
                  <a:ext cx="523170" cy="439926"/>
                </a:xfrm>
                <a:prstGeom prst="rect">
                  <a:avLst/>
                </a:prstGeom>
                <a:solidFill>
                  <a:srgbClr val="DBD84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790" name="Rectangle 789">
                  <a:extLst>
                    <a:ext uri="{FF2B5EF4-FFF2-40B4-BE49-F238E27FC236}">
                      <a16:creationId xmlns:a16="http://schemas.microsoft.com/office/drawing/2014/main" xmlns="" id="{87016075-2B54-420C-A5B7-2DF39CCA1599}"/>
                    </a:ext>
                  </a:extLst>
                </p:cNvPr>
                <p:cNvSpPr/>
                <p:nvPr/>
              </p:nvSpPr>
              <p:spPr>
                <a:xfrm>
                  <a:off x="8683625" y="2085061"/>
                  <a:ext cx="523170" cy="439926"/>
                </a:xfrm>
                <a:prstGeom prst="rect">
                  <a:avLst/>
                </a:prstGeom>
                <a:solidFill>
                  <a:srgbClr val="C75D5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grpSp>
          <p:sp>
            <p:nvSpPr>
              <p:cNvPr id="784" name="Rectangle 783">
                <a:extLst>
                  <a:ext uri="{FF2B5EF4-FFF2-40B4-BE49-F238E27FC236}">
                    <a16:creationId xmlns:a16="http://schemas.microsoft.com/office/drawing/2014/main" xmlns="" id="{DE0AE2FD-9F29-4A02-A66C-BA314CAB903B}"/>
                  </a:ext>
                </a:extLst>
              </p:cNvPr>
              <p:cNvSpPr/>
              <p:nvPr/>
            </p:nvSpPr>
            <p:spPr>
              <a:xfrm rot="292977">
                <a:off x="9082387" y="1645975"/>
                <a:ext cx="185895" cy="68064"/>
              </a:xfrm>
              <a:prstGeom prst="rect">
                <a:avLst/>
              </a:prstGeom>
              <a:solidFill>
                <a:schemeClr val="bg1"/>
              </a:solidFill>
              <a:ln>
                <a:noFill/>
              </a:ln>
              <a:scene3d>
                <a:camera prst="isometricOffAxis1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785" name="Rectangle 784">
                <a:extLst>
                  <a:ext uri="{FF2B5EF4-FFF2-40B4-BE49-F238E27FC236}">
                    <a16:creationId xmlns:a16="http://schemas.microsoft.com/office/drawing/2014/main" xmlns="" id="{EA2437D9-792A-4DBE-86B1-DDFBA533474D}"/>
                  </a:ext>
                </a:extLst>
              </p:cNvPr>
              <p:cNvSpPr/>
              <p:nvPr/>
            </p:nvSpPr>
            <p:spPr>
              <a:xfrm rot="292977">
                <a:off x="8714556" y="1664398"/>
                <a:ext cx="185895" cy="68064"/>
              </a:xfrm>
              <a:prstGeom prst="rect">
                <a:avLst/>
              </a:prstGeom>
              <a:solidFill>
                <a:schemeClr val="bg1"/>
              </a:solidFill>
              <a:ln>
                <a:noFill/>
              </a:ln>
              <a:scene3d>
                <a:camera prst="isometricOffAxis1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786" name="Straight Connector 785">
                <a:extLst>
                  <a:ext uri="{FF2B5EF4-FFF2-40B4-BE49-F238E27FC236}">
                    <a16:creationId xmlns:a16="http://schemas.microsoft.com/office/drawing/2014/main" xmlns="" id="{58988D40-B617-441E-A870-B6DFF8E61C26}"/>
                  </a:ext>
                </a:extLst>
              </p:cNvPr>
              <p:cNvCxnSpPr>
                <a:stCxn id="782" idx="5"/>
                <a:endCxn id="782" idx="4"/>
              </p:cNvCxnSpPr>
              <p:nvPr/>
            </p:nvCxnSpPr>
            <p:spPr>
              <a:xfrm>
                <a:off x="8804272" y="1071576"/>
                <a:ext cx="139142" cy="126836"/>
              </a:xfrm>
              <a:prstGeom prst="line">
                <a:avLst/>
              </a:prstGeom>
            </p:spPr>
            <p:style>
              <a:lnRef idx="1">
                <a:schemeClr val="dk1"/>
              </a:lnRef>
              <a:fillRef idx="0">
                <a:schemeClr val="dk1"/>
              </a:fillRef>
              <a:effectRef idx="0">
                <a:schemeClr val="dk1"/>
              </a:effectRef>
              <a:fontRef idx="minor">
                <a:schemeClr val="tx1"/>
              </a:fontRef>
            </p:style>
          </p:cxnSp>
        </p:grpSp>
      </p:grpSp>
      <p:grpSp>
        <p:nvGrpSpPr>
          <p:cNvPr id="791" name="Group 790">
            <a:extLst>
              <a:ext uri="{FF2B5EF4-FFF2-40B4-BE49-F238E27FC236}">
                <a16:creationId xmlns:a16="http://schemas.microsoft.com/office/drawing/2014/main" xmlns="" id="{D25E710E-4F87-4F21-BCBF-556909C4B962}"/>
              </a:ext>
            </a:extLst>
          </p:cNvPr>
          <p:cNvGrpSpPr/>
          <p:nvPr/>
        </p:nvGrpSpPr>
        <p:grpSpPr>
          <a:xfrm>
            <a:off x="3545414" y="3791577"/>
            <a:ext cx="715767" cy="836526"/>
            <a:chOff x="8555075" y="1068215"/>
            <a:chExt cx="715767" cy="836526"/>
          </a:xfrm>
        </p:grpSpPr>
        <p:sp>
          <p:nvSpPr>
            <p:cNvPr id="792" name="Rectangle 791">
              <a:extLst>
                <a:ext uri="{FF2B5EF4-FFF2-40B4-BE49-F238E27FC236}">
                  <a16:creationId xmlns:a16="http://schemas.microsoft.com/office/drawing/2014/main" xmlns="" id="{9F1EC0D8-BFEE-4E88-9ED5-80866D8B4E82}"/>
                </a:ext>
              </a:extLst>
            </p:cNvPr>
            <p:cNvSpPr/>
            <p:nvPr/>
          </p:nvSpPr>
          <p:spPr>
            <a:xfrm>
              <a:off x="8555075" y="1179408"/>
              <a:ext cx="715767" cy="725333"/>
            </a:xfrm>
            <a:prstGeom prst="rect">
              <a:avLst/>
            </a:prstGeom>
            <a:solidFill>
              <a:srgbClr val="0070C0"/>
            </a:solidFill>
            <a:ln>
              <a:solidFill>
                <a:schemeClr val="accent2">
                  <a:lumMod val="75000"/>
                </a:schemeClr>
              </a:solidFill>
            </a:ln>
            <a:scene3d>
              <a:camera prst="isometricOffAxis1Top">
                <a:rot lat="17400000" lon="18600000" rev="3000000"/>
              </a:camera>
              <a:lightRig rig="threePt" dir="t"/>
            </a:scene3d>
            <a:sp3d>
              <a:bevelT w="0" h="1397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grpSp>
          <p:nvGrpSpPr>
            <p:cNvPr id="793" name="Group 792">
              <a:extLst>
                <a:ext uri="{FF2B5EF4-FFF2-40B4-BE49-F238E27FC236}">
                  <a16:creationId xmlns:a16="http://schemas.microsoft.com/office/drawing/2014/main" xmlns="" id="{9CB4C01C-637B-4FFB-B280-1A856499CFD2}"/>
                </a:ext>
              </a:extLst>
            </p:cNvPr>
            <p:cNvGrpSpPr/>
            <p:nvPr/>
          </p:nvGrpSpPr>
          <p:grpSpPr>
            <a:xfrm>
              <a:off x="8570629" y="1068215"/>
              <a:ext cx="697653" cy="664247"/>
              <a:chOff x="8570629" y="1068215"/>
              <a:chExt cx="697653" cy="664247"/>
            </a:xfrm>
          </p:grpSpPr>
          <p:sp>
            <p:nvSpPr>
              <p:cNvPr id="794" name="Cube 793">
                <a:extLst>
                  <a:ext uri="{FF2B5EF4-FFF2-40B4-BE49-F238E27FC236}">
                    <a16:creationId xmlns:a16="http://schemas.microsoft.com/office/drawing/2014/main" xmlns="" id="{6907FA19-9D9B-44FB-B3AF-80B4BC98DEA5}"/>
                  </a:ext>
                </a:extLst>
              </p:cNvPr>
              <p:cNvSpPr/>
              <p:nvPr/>
            </p:nvSpPr>
            <p:spPr>
              <a:xfrm rot="16041047">
                <a:off x="8616811" y="1022033"/>
                <a:ext cx="532525" cy="624889"/>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grpSp>
            <p:nvGrpSpPr>
              <p:cNvPr id="795" name="Group 794">
                <a:extLst>
                  <a:ext uri="{FF2B5EF4-FFF2-40B4-BE49-F238E27FC236}">
                    <a16:creationId xmlns:a16="http://schemas.microsoft.com/office/drawing/2014/main" xmlns="" id="{B1384F73-4461-4825-8A11-F62F9687976A}"/>
                  </a:ext>
                </a:extLst>
              </p:cNvPr>
              <p:cNvGrpSpPr/>
              <p:nvPr/>
            </p:nvGrpSpPr>
            <p:grpSpPr>
              <a:xfrm rot="21427338">
                <a:off x="8998327" y="1439826"/>
                <a:ext cx="173598" cy="140174"/>
                <a:chOff x="8683625" y="1798298"/>
                <a:chExt cx="1238250" cy="726689"/>
              </a:xfrm>
              <a:scene3d>
                <a:camera prst="isometricOffAxis1Right">
                  <a:rot lat="1080000" lon="21594000" rev="0"/>
                </a:camera>
                <a:lightRig rig="threePt" dir="t"/>
              </a:scene3d>
            </p:grpSpPr>
            <p:sp>
              <p:nvSpPr>
                <p:cNvPr id="799" name="Rectangle 798">
                  <a:extLst>
                    <a:ext uri="{FF2B5EF4-FFF2-40B4-BE49-F238E27FC236}">
                      <a16:creationId xmlns:a16="http://schemas.microsoft.com/office/drawing/2014/main" xmlns="" id="{7F73790B-1BA5-4AC7-B5D9-C57DD93F621D}"/>
                    </a:ext>
                  </a:extLst>
                </p:cNvPr>
                <p:cNvSpPr/>
                <p:nvPr/>
              </p:nvSpPr>
              <p:spPr>
                <a:xfrm>
                  <a:off x="8683625" y="1799654"/>
                  <a:ext cx="1238250" cy="7253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801" name="Rectangle 800">
                  <a:extLst>
                    <a:ext uri="{FF2B5EF4-FFF2-40B4-BE49-F238E27FC236}">
                      <a16:creationId xmlns:a16="http://schemas.microsoft.com/office/drawing/2014/main" xmlns="" id="{9C78AE3C-7737-471A-B4C7-23A87A8B08C7}"/>
                    </a:ext>
                  </a:extLst>
                </p:cNvPr>
                <p:cNvSpPr/>
                <p:nvPr/>
              </p:nvSpPr>
              <p:spPr>
                <a:xfrm>
                  <a:off x="8683625" y="1798298"/>
                  <a:ext cx="523170" cy="439926"/>
                </a:xfrm>
                <a:prstGeom prst="rect">
                  <a:avLst/>
                </a:prstGeom>
                <a:solidFill>
                  <a:srgbClr val="DBD84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802" name="Rectangle 801">
                  <a:extLst>
                    <a:ext uri="{FF2B5EF4-FFF2-40B4-BE49-F238E27FC236}">
                      <a16:creationId xmlns:a16="http://schemas.microsoft.com/office/drawing/2014/main" xmlns="" id="{B5FCCE36-D683-4C99-845C-AC99DBAC9242}"/>
                    </a:ext>
                  </a:extLst>
                </p:cNvPr>
                <p:cNvSpPr/>
                <p:nvPr/>
              </p:nvSpPr>
              <p:spPr>
                <a:xfrm>
                  <a:off x="8683625" y="2085061"/>
                  <a:ext cx="523170" cy="439926"/>
                </a:xfrm>
                <a:prstGeom prst="rect">
                  <a:avLst/>
                </a:prstGeom>
                <a:solidFill>
                  <a:srgbClr val="C75D5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grpSp>
          <p:sp>
            <p:nvSpPr>
              <p:cNvPr id="796" name="Rectangle 795">
                <a:extLst>
                  <a:ext uri="{FF2B5EF4-FFF2-40B4-BE49-F238E27FC236}">
                    <a16:creationId xmlns:a16="http://schemas.microsoft.com/office/drawing/2014/main" xmlns="" id="{EA56B37E-19A0-4F05-B85A-8E678013E7D1}"/>
                  </a:ext>
                </a:extLst>
              </p:cNvPr>
              <p:cNvSpPr/>
              <p:nvPr/>
            </p:nvSpPr>
            <p:spPr>
              <a:xfrm rot="292977">
                <a:off x="9082387" y="1645975"/>
                <a:ext cx="185895" cy="68064"/>
              </a:xfrm>
              <a:prstGeom prst="rect">
                <a:avLst/>
              </a:prstGeom>
              <a:solidFill>
                <a:schemeClr val="bg1"/>
              </a:solidFill>
              <a:ln>
                <a:noFill/>
              </a:ln>
              <a:scene3d>
                <a:camera prst="isometricOffAxis1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797" name="Rectangle 796">
                <a:extLst>
                  <a:ext uri="{FF2B5EF4-FFF2-40B4-BE49-F238E27FC236}">
                    <a16:creationId xmlns:a16="http://schemas.microsoft.com/office/drawing/2014/main" xmlns="" id="{3291A0E9-28AD-4A7A-AA2B-6840789AC62B}"/>
                  </a:ext>
                </a:extLst>
              </p:cNvPr>
              <p:cNvSpPr/>
              <p:nvPr/>
            </p:nvSpPr>
            <p:spPr>
              <a:xfrm rot="292977">
                <a:off x="8714556" y="1664398"/>
                <a:ext cx="185895" cy="68064"/>
              </a:xfrm>
              <a:prstGeom prst="rect">
                <a:avLst/>
              </a:prstGeom>
              <a:solidFill>
                <a:schemeClr val="bg1"/>
              </a:solidFill>
              <a:ln>
                <a:noFill/>
              </a:ln>
              <a:scene3d>
                <a:camera prst="isometricOffAxis1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798" name="Straight Connector 797">
                <a:extLst>
                  <a:ext uri="{FF2B5EF4-FFF2-40B4-BE49-F238E27FC236}">
                    <a16:creationId xmlns:a16="http://schemas.microsoft.com/office/drawing/2014/main" xmlns="" id="{F43DB649-AA44-4426-BCAE-3CC3F5F7D177}"/>
                  </a:ext>
                </a:extLst>
              </p:cNvPr>
              <p:cNvCxnSpPr>
                <a:stCxn id="794" idx="5"/>
                <a:endCxn id="794" idx="4"/>
              </p:cNvCxnSpPr>
              <p:nvPr/>
            </p:nvCxnSpPr>
            <p:spPr>
              <a:xfrm>
                <a:off x="8804272" y="1071576"/>
                <a:ext cx="139142" cy="126836"/>
              </a:xfrm>
              <a:prstGeom prst="line">
                <a:avLst/>
              </a:prstGeom>
            </p:spPr>
            <p:style>
              <a:lnRef idx="1">
                <a:schemeClr val="dk1"/>
              </a:lnRef>
              <a:fillRef idx="0">
                <a:schemeClr val="dk1"/>
              </a:fillRef>
              <a:effectRef idx="0">
                <a:schemeClr val="dk1"/>
              </a:effectRef>
              <a:fontRef idx="minor">
                <a:schemeClr val="tx1"/>
              </a:fontRef>
            </p:style>
          </p:cxnSp>
        </p:grpSp>
      </p:grpSp>
      <p:grpSp>
        <p:nvGrpSpPr>
          <p:cNvPr id="803" name="Group 802">
            <a:extLst>
              <a:ext uri="{FF2B5EF4-FFF2-40B4-BE49-F238E27FC236}">
                <a16:creationId xmlns:a16="http://schemas.microsoft.com/office/drawing/2014/main" xmlns="" id="{A6EF1726-D7C2-4613-8D1D-49DB7F88A261}"/>
              </a:ext>
            </a:extLst>
          </p:cNvPr>
          <p:cNvGrpSpPr/>
          <p:nvPr/>
        </p:nvGrpSpPr>
        <p:grpSpPr>
          <a:xfrm>
            <a:off x="4621222" y="3773295"/>
            <a:ext cx="715767" cy="836526"/>
            <a:chOff x="8555075" y="1068215"/>
            <a:chExt cx="715767" cy="836526"/>
          </a:xfrm>
        </p:grpSpPr>
        <p:sp>
          <p:nvSpPr>
            <p:cNvPr id="804" name="Rectangle 803">
              <a:extLst>
                <a:ext uri="{FF2B5EF4-FFF2-40B4-BE49-F238E27FC236}">
                  <a16:creationId xmlns:a16="http://schemas.microsoft.com/office/drawing/2014/main" xmlns="" id="{B3DD7929-6A5E-45F6-A2F9-4D2A34B4D3ED}"/>
                </a:ext>
              </a:extLst>
            </p:cNvPr>
            <p:cNvSpPr/>
            <p:nvPr/>
          </p:nvSpPr>
          <p:spPr>
            <a:xfrm>
              <a:off x="8555075" y="1179408"/>
              <a:ext cx="715767" cy="725333"/>
            </a:xfrm>
            <a:prstGeom prst="rect">
              <a:avLst/>
            </a:prstGeom>
            <a:solidFill>
              <a:srgbClr val="0070C0"/>
            </a:solidFill>
            <a:ln>
              <a:solidFill>
                <a:schemeClr val="accent2">
                  <a:lumMod val="75000"/>
                </a:schemeClr>
              </a:solidFill>
            </a:ln>
            <a:scene3d>
              <a:camera prst="isometricOffAxis1Top">
                <a:rot lat="17400000" lon="18600000" rev="3000000"/>
              </a:camera>
              <a:lightRig rig="threePt" dir="t"/>
            </a:scene3d>
            <a:sp3d>
              <a:bevelT w="0" h="1397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grpSp>
          <p:nvGrpSpPr>
            <p:cNvPr id="805" name="Group 804">
              <a:extLst>
                <a:ext uri="{FF2B5EF4-FFF2-40B4-BE49-F238E27FC236}">
                  <a16:creationId xmlns:a16="http://schemas.microsoft.com/office/drawing/2014/main" xmlns="" id="{CF70DE7F-2433-46C2-A772-1E8A0741B29F}"/>
                </a:ext>
              </a:extLst>
            </p:cNvPr>
            <p:cNvGrpSpPr/>
            <p:nvPr/>
          </p:nvGrpSpPr>
          <p:grpSpPr>
            <a:xfrm>
              <a:off x="8570629" y="1068215"/>
              <a:ext cx="697653" cy="664247"/>
              <a:chOff x="8570629" y="1068215"/>
              <a:chExt cx="697653" cy="664247"/>
            </a:xfrm>
          </p:grpSpPr>
          <p:sp>
            <p:nvSpPr>
              <p:cNvPr id="806" name="Cube 805">
                <a:extLst>
                  <a:ext uri="{FF2B5EF4-FFF2-40B4-BE49-F238E27FC236}">
                    <a16:creationId xmlns:a16="http://schemas.microsoft.com/office/drawing/2014/main" xmlns="" id="{CF1EEB9A-18EF-4A71-8CC7-6FA31B3D150A}"/>
                  </a:ext>
                </a:extLst>
              </p:cNvPr>
              <p:cNvSpPr/>
              <p:nvPr/>
            </p:nvSpPr>
            <p:spPr>
              <a:xfrm rot="16041047">
                <a:off x="8616811" y="1022033"/>
                <a:ext cx="532525" cy="624889"/>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grpSp>
            <p:nvGrpSpPr>
              <p:cNvPr id="807" name="Group 806">
                <a:extLst>
                  <a:ext uri="{FF2B5EF4-FFF2-40B4-BE49-F238E27FC236}">
                    <a16:creationId xmlns:a16="http://schemas.microsoft.com/office/drawing/2014/main" xmlns="" id="{F35B68C3-339F-41EC-9EE7-5CD5361FA37D}"/>
                  </a:ext>
                </a:extLst>
              </p:cNvPr>
              <p:cNvGrpSpPr/>
              <p:nvPr/>
            </p:nvGrpSpPr>
            <p:grpSpPr>
              <a:xfrm rot="21427338">
                <a:off x="8998327" y="1439826"/>
                <a:ext cx="173598" cy="140174"/>
                <a:chOff x="8683625" y="1798298"/>
                <a:chExt cx="1238250" cy="726689"/>
              </a:xfrm>
              <a:scene3d>
                <a:camera prst="isometricOffAxis1Right">
                  <a:rot lat="1080000" lon="21594000" rev="0"/>
                </a:camera>
                <a:lightRig rig="threePt" dir="t"/>
              </a:scene3d>
            </p:grpSpPr>
            <p:sp>
              <p:nvSpPr>
                <p:cNvPr id="811" name="Rectangle 810">
                  <a:extLst>
                    <a:ext uri="{FF2B5EF4-FFF2-40B4-BE49-F238E27FC236}">
                      <a16:creationId xmlns:a16="http://schemas.microsoft.com/office/drawing/2014/main" xmlns="" id="{8B64043B-CF3D-4DC1-BC39-2DB39584F71B}"/>
                    </a:ext>
                  </a:extLst>
                </p:cNvPr>
                <p:cNvSpPr/>
                <p:nvPr/>
              </p:nvSpPr>
              <p:spPr>
                <a:xfrm>
                  <a:off x="8683625" y="1799654"/>
                  <a:ext cx="1238250" cy="7253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813" name="Rectangle 812">
                  <a:extLst>
                    <a:ext uri="{FF2B5EF4-FFF2-40B4-BE49-F238E27FC236}">
                      <a16:creationId xmlns:a16="http://schemas.microsoft.com/office/drawing/2014/main" xmlns="" id="{3E02F1DC-9DA0-4C24-AFEA-9DB922105A3A}"/>
                    </a:ext>
                  </a:extLst>
                </p:cNvPr>
                <p:cNvSpPr/>
                <p:nvPr/>
              </p:nvSpPr>
              <p:spPr>
                <a:xfrm>
                  <a:off x="8683625" y="1798298"/>
                  <a:ext cx="523170" cy="439926"/>
                </a:xfrm>
                <a:prstGeom prst="rect">
                  <a:avLst/>
                </a:prstGeom>
                <a:solidFill>
                  <a:srgbClr val="DBD84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814" name="Rectangle 813">
                  <a:extLst>
                    <a:ext uri="{FF2B5EF4-FFF2-40B4-BE49-F238E27FC236}">
                      <a16:creationId xmlns:a16="http://schemas.microsoft.com/office/drawing/2014/main" xmlns="" id="{923E8DC6-B567-4575-899B-D7CDB8CFE166}"/>
                    </a:ext>
                  </a:extLst>
                </p:cNvPr>
                <p:cNvSpPr/>
                <p:nvPr/>
              </p:nvSpPr>
              <p:spPr>
                <a:xfrm>
                  <a:off x="8683625" y="2085061"/>
                  <a:ext cx="523170" cy="439926"/>
                </a:xfrm>
                <a:prstGeom prst="rect">
                  <a:avLst/>
                </a:prstGeom>
                <a:solidFill>
                  <a:srgbClr val="C75D5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grpSp>
          <p:sp>
            <p:nvSpPr>
              <p:cNvPr id="808" name="Rectangle 807">
                <a:extLst>
                  <a:ext uri="{FF2B5EF4-FFF2-40B4-BE49-F238E27FC236}">
                    <a16:creationId xmlns:a16="http://schemas.microsoft.com/office/drawing/2014/main" xmlns="" id="{CB3D2FE4-1E02-4276-838C-8EA857EC275E}"/>
                  </a:ext>
                </a:extLst>
              </p:cNvPr>
              <p:cNvSpPr/>
              <p:nvPr/>
            </p:nvSpPr>
            <p:spPr>
              <a:xfrm rot="292977">
                <a:off x="9082387" y="1645975"/>
                <a:ext cx="185895" cy="68064"/>
              </a:xfrm>
              <a:prstGeom prst="rect">
                <a:avLst/>
              </a:prstGeom>
              <a:solidFill>
                <a:schemeClr val="bg1"/>
              </a:solidFill>
              <a:ln>
                <a:noFill/>
              </a:ln>
              <a:scene3d>
                <a:camera prst="isometricOffAxis1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809" name="Rectangle 808">
                <a:extLst>
                  <a:ext uri="{FF2B5EF4-FFF2-40B4-BE49-F238E27FC236}">
                    <a16:creationId xmlns:a16="http://schemas.microsoft.com/office/drawing/2014/main" xmlns="" id="{6654802C-DDEA-49F3-9BD5-D1BB09C07038}"/>
                  </a:ext>
                </a:extLst>
              </p:cNvPr>
              <p:cNvSpPr/>
              <p:nvPr/>
            </p:nvSpPr>
            <p:spPr>
              <a:xfrm rot="292977">
                <a:off x="8714556" y="1664398"/>
                <a:ext cx="185895" cy="68064"/>
              </a:xfrm>
              <a:prstGeom prst="rect">
                <a:avLst/>
              </a:prstGeom>
              <a:solidFill>
                <a:schemeClr val="bg1"/>
              </a:solidFill>
              <a:ln>
                <a:noFill/>
              </a:ln>
              <a:scene3d>
                <a:camera prst="isometricOffAxis1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810" name="Straight Connector 809">
                <a:extLst>
                  <a:ext uri="{FF2B5EF4-FFF2-40B4-BE49-F238E27FC236}">
                    <a16:creationId xmlns:a16="http://schemas.microsoft.com/office/drawing/2014/main" xmlns="" id="{FE4B44F0-7E51-4957-9B1B-E90237483334}"/>
                  </a:ext>
                </a:extLst>
              </p:cNvPr>
              <p:cNvCxnSpPr>
                <a:stCxn id="806" idx="5"/>
                <a:endCxn id="806" idx="4"/>
              </p:cNvCxnSpPr>
              <p:nvPr/>
            </p:nvCxnSpPr>
            <p:spPr>
              <a:xfrm>
                <a:off x="8804272" y="1071576"/>
                <a:ext cx="139142" cy="126836"/>
              </a:xfrm>
              <a:prstGeom prst="line">
                <a:avLst/>
              </a:prstGeom>
            </p:spPr>
            <p:style>
              <a:lnRef idx="1">
                <a:schemeClr val="dk1"/>
              </a:lnRef>
              <a:fillRef idx="0">
                <a:schemeClr val="dk1"/>
              </a:fillRef>
              <a:effectRef idx="0">
                <a:schemeClr val="dk1"/>
              </a:effectRef>
              <a:fontRef idx="minor">
                <a:schemeClr val="tx1"/>
              </a:fontRef>
            </p:style>
          </p:cxnSp>
        </p:grpSp>
      </p:grpSp>
      <p:grpSp>
        <p:nvGrpSpPr>
          <p:cNvPr id="815" name="Group 814">
            <a:extLst>
              <a:ext uri="{FF2B5EF4-FFF2-40B4-BE49-F238E27FC236}">
                <a16:creationId xmlns:a16="http://schemas.microsoft.com/office/drawing/2014/main" xmlns="" id="{9709CE53-5939-4653-8EBC-6E047EA13D4D}"/>
              </a:ext>
            </a:extLst>
          </p:cNvPr>
          <p:cNvGrpSpPr/>
          <p:nvPr/>
        </p:nvGrpSpPr>
        <p:grpSpPr>
          <a:xfrm>
            <a:off x="5983179" y="3812475"/>
            <a:ext cx="715767" cy="836526"/>
            <a:chOff x="8555075" y="1068215"/>
            <a:chExt cx="715767" cy="836526"/>
          </a:xfrm>
        </p:grpSpPr>
        <p:sp>
          <p:nvSpPr>
            <p:cNvPr id="816" name="Rectangle 815">
              <a:extLst>
                <a:ext uri="{FF2B5EF4-FFF2-40B4-BE49-F238E27FC236}">
                  <a16:creationId xmlns:a16="http://schemas.microsoft.com/office/drawing/2014/main" xmlns="" id="{36710D77-1541-4CCE-B70B-3FB452BEEF6A}"/>
                </a:ext>
              </a:extLst>
            </p:cNvPr>
            <p:cNvSpPr/>
            <p:nvPr/>
          </p:nvSpPr>
          <p:spPr>
            <a:xfrm>
              <a:off x="8555075" y="1179408"/>
              <a:ext cx="715767" cy="725333"/>
            </a:xfrm>
            <a:prstGeom prst="rect">
              <a:avLst/>
            </a:prstGeom>
            <a:solidFill>
              <a:srgbClr val="0070C0"/>
            </a:solidFill>
            <a:ln>
              <a:solidFill>
                <a:schemeClr val="accent2">
                  <a:lumMod val="75000"/>
                </a:schemeClr>
              </a:solidFill>
            </a:ln>
            <a:scene3d>
              <a:camera prst="isometricOffAxis1Top">
                <a:rot lat="17400000" lon="18600000" rev="3000000"/>
              </a:camera>
              <a:lightRig rig="threePt" dir="t"/>
            </a:scene3d>
            <a:sp3d>
              <a:bevelT w="0" h="1397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grpSp>
          <p:nvGrpSpPr>
            <p:cNvPr id="817" name="Group 816">
              <a:extLst>
                <a:ext uri="{FF2B5EF4-FFF2-40B4-BE49-F238E27FC236}">
                  <a16:creationId xmlns:a16="http://schemas.microsoft.com/office/drawing/2014/main" xmlns="" id="{57F6348A-7FC9-42B4-966E-2D8151D768CF}"/>
                </a:ext>
              </a:extLst>
            </p:cNvPr>
            <p:cNvGrpSpPr/>
            <p:nvPr/>
          </p:nvGrpSpPr>
          <p:grpSpPr>
            <a:xfrm>
              <a:off x="8570629" y="1068215"/>
              <a:ext cx="697653" cy="664247"/>
              <a:chOff x="8570629" y="1068215"/>
              <a:chExt cx="697653" cy="664247"/>
            </a:xfrm>
          </p:grpSpPr>
          <p:sp>
            <p:nvSpPr>
              <p:cNvPr id="818" name="Cube 817">
                <a:extLst>
                  <a:ext uri="{FF2B5EF4-FFF2-40B4-BE49-F238E27FC236}">
                    <a16:creationId xmlns:a16="http://schemas.microsoft.com/office/drawing/2014/main" xmlns="" id="{6780C5BF-2843-4693-86E8-65A65DA78C3F}"/>
                  </a:ext>
                </a:extLst>
              </p:cNvPr>
              <p:cNvSpPr/>
              <p:nvPr/>
            </p:nvSpPr>
            <p:spPr>
              <a:xfrm rot="16041047">
                <a:off x="8616811" y="1022033"/>
                <a:ext cx="532525" cy="624889"/>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grpSp>
            <p:nvGrpSpPr>
              <p:cNvPr id="819" name="Group 818">
                <a:extLst>
                  <a:ext uri="{FF2B5EF4-FFF2-40B4-BE49-F238E27FC236}">
                    <a16:creationId xmlns:a16="http://schemas.microsoft.com/office/drawing/2014/main" xmlns="" id="{9564E169-2591-4A84-B6AB-5E7F24031F41}"/>
                  </a:ext>
                </a:extLst>
              </p:cNvPr>
              <p:cNvGrpSpPr/>
              <p:nvPr/>
            </p:nvGrpSpPr>
            <p:grpSpPr>
              <a:xfrm rot="21427338">
                <a:off x="8998327" y="1439826"/>
                <a:ext cx="173598" cy="140174"/>
                <a:chOff x="8683625" y="1798298"/>
                <a:chExt cx="1238250" cy="726689"/>
              </a:xfrm>
              <a:scene3d>
                <a:camera prst="isometricOffAxis1Right">
                  <a:rot lat="1080000" lon="21594000" rev="0"/>
                </a:camera>
                <a:lightRig rig="threePt" dir="t"/>
              </a:scene3d>
            </p:grpSpPr>
            <p:sp>
              <p:nvSpPr>
                <p:cNvPr id="823" name="Rectangle 822">
                  <a:extLst>
                    <a:ext uri="{FF2B5EF4-FFF2-40B4-BE49-F238E27FC236}">
                      <a16:creationId xmlns:a16="http://schemas.microsoft.com/office/drawing/2014/main" xmlns="" id="{085BE748-F829-4950-BB06-CAF84DED8A26}"/>
                    </a:ext>
                  </a:extLst>
                </p:cNvPr>
                <p:cNvSpPr/>
                <p:nvPr/>
              </p:nvSpPr>
              <p:spPr>
                <a:xfrm>
                  <a:off x="8683625" y="1799654"/>
                  <a:ext cx="1238250" cy="7253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825" name="Rectangle 824">
                  <a:extLst>
                    <a:ext uri="{FF2B5EF4-FFF2-40B4-BE49-F238E27FC236}">
                      <a16:creationId xmlns:a16="http://schemas.microsoft.com/office/drawing/2014/main" xmlns="" id="{719F3F4E-138F-4BBE-AC3D-1E7F7B582E4A}"/>
                    </a:ext>
                  </a:extLst>
                </p:cNvPr>
                <p:cNvSpPr/>
                <p:nvPr/>
              </p:nvSpPr>
              <p:spPr>
                <a:xfrm>
                  <a:off x="8683625" y="1798298"/>
                  <a:ext cx="523170" cy="439926"/>
                </a:xfrm>
                <a:prstGeom prst="rect">
                  <a:avLst/>
                </a:prstGeom>
                <a:solidFill>
                  <a:srgbClr val="DBD84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826" name="Rectangle 825">
                  <a:extLst>
                    <a:ext uri="{FF2B5EF4-FFF2-40B4-BE49-F238E27FC236}">
                      <a16:creationId xmlns:a16="http://schemas.microsoft.com/office/drawing/2014/main" xmlns="" id="{E9D84106-5860-43E8-BAAD-C8D3CAD367A6}"/>
                    </a:ext>
                  </a:extLst>
                </p:cNvPr>
                <p:cNvSpPr/>
                <p:nvPr/>
              </p:nvSpPr>
              <p:spPr>
                <a:xfrm>
                  <a:off x="8683625" y="2085061"/>
                  <a:ext cx="523170" cy="439926"/>
                </a:xfrm>
                <a:prstGeom prst="rect">
                  <a:avLst/>
                </a:prstGeom>
                <a:solidFill>
                  <a:srgbClr val="C75D5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grpSp>
          <p:sp>
            <p:nvSpPr>
              <p:cNvPr id="820" name="Rectangle 819">
                <a:extLst>
                  <a:ext uri="{FF2B5EF4-FFF2-40B4-BE49-F238E27FC236}">
                    <a16:creationId xmlns:a16="http://schemas.microsoft.com/office/drawing/2014/main" xmlns="" id="{BAD99E0B-3B2E-435A-8465-A47C559CE81F}"/>
                  </a:ext>
                </a:extLst>
              </p:cNvPr>
              <p:cNvSpPr/>
              <p:nvPr/>
            </p:nvSpPr>
            <p:spPr>
              <a:xfrm rot="292977">
                <a:off x="9082387" y="1645975"/>
                <a:ext cx="185895" cy="68064"/>
              </a:xfrm>
              <a:prstGeom prst="rect">
                <a:avLst/>
              </a:prstGeom>
              <a:solidFill>
                <a:schemeClr val="bg1"/>
              </a:solidFill>
              <a:ln>
                <a:noFill/>
              </a:ln>
              <a:scene3d>
                <a:camera prst="isometricOffAxis1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821" name="Rectangle 820">
                <a:extLst>
                  <a:ext uri="{FF2B5EF4-FFF2-40B4-BE49-F238E27FC236}">
                    <a16:creationId xmlns:a16="http://schemas.microsoft.com/office/drawing/2014/main" xmlns="" id="{DDD5CD0E-2964-4E64-968F-4F9C41C42B9C}"/>
                  </a:ext>
                </a:extLst>
              </p:cNvPr>
              <p:cNvSpPr/>
              <p:nvPr/>
            </p:nvSpPr>
            <p:spPr>
              <a:xfrm rot="292977">
                <a:off x="8714556" y="1664398"/>
                <a:ext cx="185895" cy="68064"/>
              </a:xfrm>
              <a:prstGeom prst="rect">
                <a:avLst/>
              </a:prstGeom>
              <a:solidFill>
                <a:schemeClr val="bg1"/>
              </a:solidFill>
              <a:ln>
                <a:noFill/>
              </a:ln>
              <a:scene3d>
                <a:camera prst="isometricOffAxis1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822" name="Straight Connector 821">
                <a:extLst>
                  <a:ext uri="{FF2B5EF4-FFF2-40B4-BE49-F238E27FC236}">
                    <a16:creationId xmlns:a16="http://schemas.microsoft.com/office/drawing/2014/main" xmlns="" id="{C793D30D-FFCE-434B-A767-EEC4E588FAFA}"/>
                  </a:ext>
                </a:extLst>
              </p:cNvPr>
              <p:cNvCxnSpPr>
                <a:stCxn id="818" idx="5"/>
                <a:endCxn id="818" idx="4"/>
              </p:cNvCxnSpPr>
              <p:nvPr/>
            </p:nvCxnSpPr>
            <p:spPr>
              <a:xfrm>
                <a:off x="8804272" y="1071576"/>
                <a:ext cx="139142" cy="126836"/>
              </a:xfrm>
              <a:prstGeom prst="line">
                <a:avLst/>
              </a:prstGeom>
            </p:spPr>
            <p:style>
              <a:lnRef idx="1">
                <a:schemeClr val="dk1"/>
              </a:lnRef>
              <a:fillRef idx="0">
                <a:schemeClr val="dk1"/>
              </a:fillRef>
              <a:effectRef idx="0">
                <a:schemeClr val="dk1"/>
              </a:effectRef>
              <a:fontRef idx="minor">
                <a:schemeClr val="tx1"/>
              </a:fontRef>
            </p:style>
          </p:cxnSp>
        </p:grpSp>
      </p:grpSp>
      <p:grpSp>
        <p:nvGrpSpPr>
          <p:cNvPr id="827" name="Group 826">
            <a:extLst>
              <a:ext uri="{FF2B5EF4-FFF2-40B4-BE49-F238E27FC236}">
                <a16:creationId xmlns:a16="http://schemas.microsoft.com/office/drawing/2014/main" xmlns="" id="{371B2F6E-1DA9-4A3E-81FF-60710F6DFFA4}"/>
              </a:ext>
            </a:extLst>
          </p:cNvPr>
          <p:cNvGrpSpPr/>
          <p:nvPr/>
        </p:nvGrpSpPr>
        <p:grpSpPr>
          <a:xfrm>
            <a:off x="6936444" y="3791727"/>
            <a:ext cx="715767" cy="836526"/>
            <a:chOff x="8555075" y="1068215"/>
            <a:chExt cx="715767" cy="836526"/>
          </a:xfrm>
        </p:grpSpPr>
        <p:sp>
          <p:nvSpPr>
            <p:cNvPr id="828" name="Rectangle 827">
              <a:extLst>
                <a:ext uri="{FF2B5EF4-FFF2-40B4-BE49-F238E27FC236}">
                  <a16:creationId xmlns:a16="http://schemas.microsoft.com/office/drawing/2014/main" xmlns="" id="{5109959E-593A-4622-8DE7-1AF0DFE9AE1D}"/>
                </a:ext>
              </a:extLst>
            </p:cNvPr>
            <p:cNvSpPr/>
            <p:nvPr/>
          </p:nvSpPr>
          <p:spPr>
            <a:xfrm>
              <a:off x="8555075" y="1179408"/>
              <a:ext cx="715767" cy="725333"/>
            </a:xfrm>
            <a:prstGeom prst="rect">
              <a:avLst/>
            </a:prstGeom>
            <a:solidFill>
              <a:srgbClr val="0070C0"/>
            </a:solidFill>
            <a:ln>
              <a:solidFill>
                <a:schemeClr val="accent2">
                  <a:lumMod val="75000"/>
                </a:schemeClr>
              </a:solidFill>
            </a:ln>
            <a:scene3d>
              <a:camera prst="isometricOffAxis1Top">
                <a:rot lat="17400000" lon="18600000" rev="3000000"/>
              </a:camera>
              <a:lightRig rig="threePt" dir="t"/>
            </a:scene3d>
            <a:sp3d>
              <a:bevelT w="0" h="1397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grpSp>
          <p:nvGrpSpPr>
            <p:cNvPr id="829" name="Group 828">
              <a:extLst>
                <a:ext uri="{FF2B5EF4-FFF2-40B4-BE49-F238E27FC236}">
                  <a16:creationId xmlns:a16="http://schemas.microsoft.com/office/drawing/2014/main" xmlns="" id="{011E86EB-F33C-4941-8DD6-6BC0D3D1A88F}"/>
                </a:ext>
              </a:extLst>
            </p:cNvPr>
            <p:cNvGrpSpPr/>
            <p:nvPr/>
          </p:nvGrpSpPr>
          <p:grpSpPr>
            <a:xfrm>
              <a:off x="8570629" y="1068215"/>
              <a:ext cx="697653" cy="664247"/>
              <a:chOff x="8570629" y="1068215"/>
              <a:chExt cx="697653" cy="664247"/>
            </a:xfrm>
          </p:grpSpPr>
          <p:sp>
            <p:nvSpPr>
              <p:cNvPr id="830" name="Cube 829">
                <a:extLst>
                  <a:ext uri="{FF2B5EF4-FFF2-40B4-BE49-F238E27FC236}">
                    <a16:creationId xmlns:a16="http://schemas.microsoft.com/office/drawing/2014/main" xmlns="" id="{A6D887BC-3295-40CA-AB08-002C3C2949FF}"/>
                  </a:ext>
                </a:extLst>
              </p:cNvPr>
              <p:cNvSpPr/>
              <p:nvPr/>
            </p:nvSpPr>
            <p:spPr>
              <a:xfrm rot="16041047">
                <a:off x="8616811" y="1022033"/>
                <a:ext cx="532525" cy="624889"/>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grpSp>
            <p:nvGrpSpPr>
              <p:cNvPr id="831" name="Group 830">
                <a:extLst>
                  <a:ext uri="{FF2B5EF4-FFF2-40B4-BE49-F238E27FC236}">
                    <a16:creationId xmlns:a16="http://schemas.microsoft.com/office/drawing/2014/main" xmlns="" id="{64F425B9-25B3-4DB2-8A0A-CB6EE4BF71EF}"/>
                  </a:ext>
                </a:extLst>
              </p:cNvPr>
              <p:cNvGrpSpPr/>
              <p:nvPr/>
            </p:nvGrpSpPr>
            <p:grpSpPr>
              <a:xfrm rot="21427338">
                <a:off x="8998327" y="1439826"/>
                <a:ext cx="173598" cy="140174"/>
                <a:chOff x="8683625" y="1798298"/>
                <a:chExt cx="1238250" cy="726689"/>
              </a:xfrm>
              <a:scene3d>
                <a:camera prst="isometricOffAxis1Right">
                  <a:rot lat="1080000" lon="21594000" rev="0"/>
                </a:camera>
                <a:lightRig rig="threePt" dir="t"/>
              </a:scene3d>
            </p:grpSpPr>
            <p:sp>
              <p:nvSpPr>
                <p:cNvPr id="835" name="Rectangle 834">
                  <a:extLst>
                    <a:ext uri="{FF2B5EF4-FFF2-40B4-BE49-F238E27FC236}">
                      <a16:creationId xmlns:a16="http://schemas.microsoft.com/office/drawing/2014/main" xmlns="" id="{8C7A0183-D813-47F4-8639-627D0C4697E6}"/>
                    </a:ext>
                  </a:extLst>
                </p:cNvPr>
                <p:cNvSpPr/>
                <p:nvPr/>
              </p:nvSpPr>
              <p:spPr>
                <a:xfrm>
                  <a:off x="8683625" y="1799654"/>
                  <a:ext cx="1238250" cy="7253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837" name="Rectangle 836">
                  <a:extLst>
                    <a:ext uri="{FF2B5EF4-FFF2-40B4-BE49-F238E27FC236}">
                      <a16:creationId xmlns:a16="http://schemas.microsoft.com/office/drawing/2014/main" xmlns="" id="{13A48165-6AC0-43D9-B66E-D029FEDAD0B8}"/>
                    </a:ext>
                  </a:extLst>
                </p:cNvPr>
                <p:cNvSpPr/>
                <p:nvPr/>
              </p:nvSpPr>
              <p:spPr>
                <a:xfrm>
                  <a:off x="8683625" y="1798298"/>
                  <a:ext cx="523170" cy="439926"/>
                </a:xfrm>
                <a:prstGeom prst="rect">
                  <a:avLst/>
                </a:prstGeom>
                <a:solidFill>
                  <a:srgbClr val="DBD84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838" name="Rectangle 837">
                  <a:extLst>
                    <a:ext uri="{FF2B5EF4-FFF2-40B4-BE49-F238E27FC236}">
                      <a16:creationId xmlns:a16="http://schemas.microsoft.com/office/drawing/2014/main" xmlns="" id="{8A615B14-4ADA-44F7-A655-2323B6F86689}"/>
                    </a:ext>
                  </a:extLst>
                </p:cNvPr>
                <p:cNvSpPr/>
                <p:nvPr/>
              </p:nvSpPr>
              <p:spPr>
                <a:xfrm>
                  <a:off x="8683625" y="2085061"/>
                  <a:ext cx="523170" cy="439926"/>
                </a:xfrm>
                <a:prstGeom prst="rect">
                  <a:avLst/>
                </a:prstGeom>
                <a:solidFill>
                  <a:srgbClr val="C75D5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grpSp>
          <p:sp>
            <p:nvSpPr>
              <p:cNvPr id="832" name="Rectangle 831">
                <a:extLst>
                  <a:ext uri="{FF2B5EF4-FFF2-40B4-BE49-F238E27FC236}">
                    <a16:creationId xmlns:a16="http://schemas.microsoft.com/office/drawing/2014/main" xmlns="" id="{B1DDCA2A-BA56-45DF-87FA-25D2BEE419A6}"/>
                  </a:ext>
                </a:extLst>
              </p:cNvPr>
              <p:cNvSpPr/>
              <p:nvPr/>
            </p:nvSpPr>
            <p:spPr>
              <a:xfrm rot="292977">
                <a:off x="9082387" y="1645975"/>
                <a:ext cx="185895" cy="68064"/>
              </a:xfrm>
              <a:prstGeom prst="rect">
                <a:avLst/>
              </a:prstGeom>
              <a:solidFill>
                <a:schemeClr val="bg1"/>
              </a:solidFill>
              <a:ln>
                <a:noFill/>
              </a:ln>
              <a:scene3d>
                <a:camera prst="isometricOffAxis1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833" name="Rectangle 832">
                <a:extLst>
                  <a:ext uri="{FF2B5EF4-FFF2-40B4-BE49-F238E27FC236}">
                    <a16:creationId xmlns:a16="http://schemas.microsoft.com/office/drawing/2014/main" xmlns="" id="{771D9472-7856-45A1-A391-A505E8553361}"/>
                  </a:ext>
                </a:extLst>
              </p:cNvPr>
              <p:cNvSpPr/>
              <p:nvPr/>
            </p:nvSpPr>
            <p:spPr>
              <a:xfrm rot="292977">
                <a:off x="8714556" y="1664398"/>
                <a:ext cx="185895" cy="68064"/>
              </a:xfrm>
              <a:prstGeom prst="rect">
                <a:avLst/>
              </a:prstGeom>
              <a:solidFill>
                <a:schemeClr val="bg1"/>
              </a:solidFill>
              <a:ln>
                <a:noFill/>
              </a:ln>
              <a:scene3d>
                <a:camera prst="isometricOffAxis1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834" name="Straight Connector 833">
                <a:extLst>
                  <a:ext uri="{FF2B5EF4-FFF2-40B4-BE49-F238E27FC236}">
                    <a16:creationId xmlns:a16="http://schemas.microsoft.com/office/drawing/2014/main" xmlns="" id="{9C3AA707-96AD-45C2-9332-85B701626B7C}"/>
                  </a:ext>
                </a:extLst>
              </p:cNvPr>
              <p:cNvCxnSpPr>
                <a:stCxn id="830" idx="5"/>
                <a:endCxn id="830" idx="4"/>
              </p:cNvCxnSpPr>
              <p:nvPr/>
            </p:nvCxnSpPr>
            <p:spPr>
              <a:xfrm>
                <a:off x="8804272" y="1071576"/>
                <a:ext cx="139142" cy="126836"/>
              </a:xfrm>
              <a:prstGeom prst="line">
                <a:avLst/>
              </a:prstGeom>
            </p:spPr>
            <p:style>
              <a:lnRef idx="1">
                <a:schemeClr val="dk1"/>
              </a:lnRef>
              <a:fillRef idx="0">
                <a:schemeClr val="dk1"/>
              </a:fillRef>
              <a:effectRef idx="0">
                <a:schemeClr val="dk1"/>
              </a:effectRef>
              <a:fontRef idx="minor">
                <a:schemeClr val="tx1"/>
              </a:fontRef>
            </p:style>
          </p:cxnSp>
        </p:grpSp>
      </p:grpSp>
      <p:pic>
        <p:nvPicPr>
          <p:cNvPr id="309" name="Graphic 13" descr="Qr Code">
            <a:extLst>
              <a:ext uri="{FF2B5EF4-FFF2-40B4-BE49-F238E27FC236}">
                <a16:creationId xmlns:a16="http://schemas.microsoft.com/office/drawing/2014/main" xmlns="" id="{753D3356-8D4C-4C79-8118-BB14E841C1A7}"/>
              </a:ext>
            </a:extLst>
          </p:cNvPr>
          <p:cNvPicPr>
            <a:picLocks noChangeAspect="1"/>
          </p:cNvPicPr>
          <p:nvPr/>
        </p:nvPicPr>
        <p:blipFill>
          <a:blip/>
          <a:stretch>
            <a:fillRect/>
          </a:stretch>
        </p:blipFill>
        <p:spPr>
          <a:xfrm>
            <a:off x="4125520" y="2767463"/>
            <a:ext cx="108336" cy="108336"/>
          </a:xfrm>
          <a:prstGeom prst="rect">
            <a:avLst/>
          </a:prstGeom>
        </p:spPr>
      </p:pic>
      <p:pic>
        <p:nvPicPr>
          <p:cNvPr id="310" name="Graphic 13" descr="Qr Code">
            <a:extLst>
              <a:ext uri="{FF2B5EF4-FFF2-40B4-BE49-F238E27FC236}">
                <a16:creationId xmlns:a16="http://schemas.microsoft.com/office/drawing/2014/main" xmlns="" id="{4129C15F-19D5-4C94-8497-565F3470EC1E}"/>
              </a:ext>
            </a:extLst>
          </p:cNvPr>
          <p:cNvPicPr>
            <a:picLocks noChangeAspect="1"/>
          </p:cNvPicPr>
          <p:nvPr/>
        </p:nvPicPr>
        <p:blipFill>
          <a:blip/>
          <a:stretch>
            <a:fillRect/>
          </a:stretch>
        </p:blipFill>
        <p:spPr>
          <a:xfrm>
            <a:off x="5080863" y="2744717"/>
            <a:ext cx="108336" cy="108336"/>
          </a:xfrm>
          <a:prstGeom prst="rect">
            <a:avLst/>
          </a:prstGeom>
        </p:spPr>
      </p:pic>
      <p:pic>
        <p:nvPicPr>
          <p:cNvPr id="311" name="Graphic 13" descr="Qr Code">
            <a:extLst>
              <a:ext uri="{FF2B5EF4-FFF2-40B4-BE49-F238E27FC236}">
                <a16:creationId xmlns:a16="http://schemas.microsoft.com/office/drawing/2014/main" xmlns="" id="{1633DCFF-1D51-48F6-96FC-267C4D8DD8C1}"/>
              </a:ext>
            </a:extLst>
          </p:cNvPr>
          <p:cNvPicPr>
            <a:picLocks noChangeAspect="1"/>
          </p:cNvPicPr>
          <p:nvPr/>
        </p:nvPicPr>
        <p:blipFill>
          <a:blip/>
          <a:stretch>
            <a:fillRect/>
          </a:stretch>
        </p:blipFill>
        <p:spPr>
          <a:xfrm>
            <a:off x="6479759" y="2721970"/>
            <a:ext cx="108336" cy="108336"/>
          </a:xfrm>
          <a:prstGeom prst="rect">
            <a:avLst/>
          </a:prstGeom>
        </p:spPr>
      </p:pic>
      <p:pic>
        <p:nvPicPr>
          <p:cNvPr id="312" name="Graphic 13" descr="Qr Code">
            <a:extLst>
              <a:ext uri="{FF2B5EF4-FFF2-40B4-BE49-F238E27FC236}">
                <a16:creationId xmlns:a16="http://schemas.microsoft.com/office/drawing/2014/main" xmlns="" id="{E8A8E745-70F8-4F44-8D06-740C1A47F131}"/>
              </a:ext>
            </a:extLst>
          </p:cNvPr>
          <p:cNvPicPr>
            <a:picLocks noChangeAspect="1"/>
          </p:cNvPicPr>
          <p:nvPr/>
        </p:nvPicPr>
        <p:blipFill>
          <a:blip/>
          <a:stretch>
            <a:fillRect/>
          </a:stretch>
        </p:blipFill>
        <p:spPr>
          <a:xfrm>
            <a:off x="7457848" y="2676478"/>
            <a:ext cx="108336" cy="108336"/>
          </a:xfrm>
          <a:prstGeom prst="rect">
            <a:avLst/>
          </a:prstGeom>
        </p:spPr>
      </p:pic>
      <p:pic>
        <p:nvPicPr>
          <p:cNvPr id="313" name="Graphic 13" descr="Qr Code">
            <a:extLst>
              <a:ext uri="{FF2B5EF4-FFF2-40B4-BE49-F238E27FC236}">
                <a16:creationId xmlns:a16="http://schemas.microsoft.com/office/drawing/2014/main" xmlns="" id="{2FB02998-C43E-4348-8BAE-F2A3EFF8DF28}"/>
              </a:ext>
            </a:extLst>
          </p:cNvPr>
          <p:cNvPicPr>
            <a:picLocks noChangeAspect="1"/>
          </p:cNvPicPr>
          <p:nvPr/>
        </p:nvPicPr>
        <p:blipFill>
          <a:blip/>
          <a:stretch>
            <a:fillRect/>
          </a:stretch>
        </p:blipFill>
        <p:spPr>
          <a:xfrm>
            <a:off x="4068654" y="4177732"/>
            <a:ext cx="108336" cy="108336"/>
          </a:xfrm>
          <a:prstGeom prst="rect">
            <a:avLst/>
          </a:prstGeom>
        </p:spPr>
      </p:pic>
      <p:pic>
        <p:nvPicPr>
          <p:cNvPr id="314" name="Graphic 13" descr="Qr Code">
            <a:extLst>
              <a:ext uri="{FF2B5EF4-FFF2-40B4-BE49-F238E27FC236}">
                <a16:creationId xmlns:a16="http://schemas.microsoft.com/office/drawing/2014/main" xmlns="" id="{49CC6388-9E03-464C-9A2E-3AD680E637C1}"/>
              </a:ext>
            </a:extLst>
          </p:cNvPr>
          <p:cNvPicPr>
            <a:picLocks noChangeAspect="1"/>
          </p:cNvPicPr>
          <p:nvPr/>
        </p:nvPicPr>
        <p:blipFill>
          <a:blip/>
          <a:stretch>
            <a:fillRect/>
          </a:stretch>
        </p:blipFill>
        <p:spPr>
          <a:xfrm>
            <a:off x="5137729" y="4154985"/>
            <a:ext cx="108336" cy="108336"/>
          </a:xfrm>
          <a:prstGeom prst="rect">
            <a:avLst/>
          </a:prstGeom>
        </p:spPr>
      </p:pic>
      <p:pic>
        <p:nvPicPr>
          <p:cNvPr id="315" name="Graphic 13" descr="Qr Code">
            <a:extLst>
              <a:ext uri="{FF2B5EF4-FFF2-40B4-BE49-F238E27FC236}">
                <a16:creationId xmlns:a16="http://schemas.microsoft.com/office/drawing/2014/main" xmlns="" id="{A52C1F5D-905E-4BC3-91C6-625B3F7154D8}"/>
              </a:ext>
            </a:extLst>
          </p:cNvPr>
          <p:cNvPicPr>
            <a:picLocks noChangeAspect="1"/>
          </p:cNvPicPr>
          <p:nvPr/>
        </p:nvPicPr>
        <p:blipFill>
          <a:blip/>
          <a:stretch>
            <a:fillRect/>
          </a:stretch>
        </p:blipFill>
        <p:spPr>
          <a:xfrm>
            <a:off x="6502504" y="4200477"/>
            <a:ext cx="108336" cy="108336"/>
          </a:xfrm>
          <a:prstGeom prst="rect">
            <a:avLst/>
          </a:prstGeom>
        </p:spPr>
      </p:pic>
      <p:pic>
        <p:nvPicPr>
          <p:cNvPr id="316" name="Graphic 13" descr="Qr Code">
            <a:extLst>
              <a:ext uri="{FF2B5EF4-FFF2-40B4-BE49-F238E27FC236}">
                <a16:creationId xmlns:a16="http://schemas.microsoft.com/office/drawing/2014/main" xmlns="" id="{155BBBAF-F19C-4036-ACF8-C843DBD0D886}"/>
              </a:ext>
            </a:extLst>
          </p:cNvPr>
          <p:cNvPicPr>
            <a:picLocks noChangeAspect="1"/>
          </p:cNvPicPr>
          <p:nvPr/>
        </p:nvPicPr>
        <p:blipFill>
          <a:blip/>
          <a:stretch>
            <a:fillRect/>
          </a:stretch>
        </p:blipFill>
        <p:spPr>
          <a:xfrm>
            <a:off x="7446475" y="4177731"/>
            <a:ext cx="108336" cy="108336"/>
          </a:xfrm>
          <a:prstGeom prst="rect">
            <a:avLst/>
          </a:prstGeom>
        </p:spPr>
      </p:pic>
      <p:grpSp>
        <p:nvGrpSpPr>
          <p:cNvPr id="331" name="Group 40"/>
          <p:cNvGrpSpPr/>
          <p:nvPr/>
        </p:nvGrpSpPr>
        <p:grpSpPr>
          <a:xfrm>
            <a:off x="9819879" y="2589849"/>
            <a:ext cx="127321" cy="109139"/>
            <a:chOff x="8748038" y="1643941"/>
            <a:chExt cx="178185" cy="140174"/>
          </a:xfrm>
          <a:scene3d>
            <a:camera prst="orthographicFront">
              <a:rot lat="2400000" lon="3600000" rev="0"/>
            </a:camera>
            <a:lightRig rig="threePt" dir="t"/>
          </a:scene3d>
        </p:grpSpPr>
        <p:grpSp>
          <p:nvGrpSpPr>
            <p:cNvPr id="332" name="Group 41">
              <a:extLst>
                <a:ext uri="{FF2B5EF4-FFF2-40B4-BE49-F238E27FC236}">
                  <a16:creationId xmlns:a16="http://schemas.microsoft.com/office/drawing/2014/main" xmlns="" id="{DCF807C2-8803-4658-8646-39813A6684A3}"/>
                </a:ext>
              </a:extLst>
            </p:cNvPr>
            <p:cNvGrpSpPr/>
            <p:nvPr/>
          </p:nvGrpSpPr>
          <p:grpSpPr>
            <a:xfrm rot="21427338">
              <a:off x="8748038" y="1643941"/>
              <a:ext cx="173598" cy="140174"/>
              <a:chOff x="8683623" y="1798298"/>
              <a:chExt cx="1238250" cy="726691"/>
            </a:xfrm>
          </p:grpSpPr>
          <p:sp>
            <p:nvSpPr>
              <p:cNvPr id="334" name="Rectangle 43">
                <a:extLst>
                  <a:ext uri="{FF2B5EF4-FFF2-40B4-BE49-F238E27FC236}">
                    <a16:creationId xmlns:a16="http://schemas.microsoft.com/office/drawing/2014/main" xmlns="" id="{E3F17510-B2AE-4D84-8BCD-1EBFDF25A26E}"/>
                  </a:ext>
                </a:extLst>
              </p:cNvPr>
              <p:cNvSpPr/>
              <p:nvPr/>
            </p:nvSpPr>
            <p:spPr>
              <a:xfrm>
                <a:off x="8683623" y="1799657"/>
                <a:ext cx="1238250" cy="7253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335" name="Rectangle 44">
                <a:extLst>
                  <a:ext uri="{FF2B5EF4-FFF2-40B4-BE49-F238E27FC236}">
                    <a16:creationId xmlns:a16="http://schemas.microsoft.com/office/drawing/2014/main" xmlns="" id="{62A96218-722A-47AC-8598-DD762D5E64D7}"/>
                  </a:ext>
                </a:extLst>
              </p:cNvPr>
              <p:cNvSpPr/>
              <p:nvPr/>
            </p:nvSpPr>
            <p:spPr>
              <a:xfrm>
                <a:off x="8683625" y="1798298"/>
                <a:ext cx="523170" cy="439926"/>
              </a:xfrm>
              <a:prstGeom prst="rect">
                <a:avLst/>
              </a:prstGeom>
              <a:solidFill>
                <a:srgbClr val="DBD84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336" name="Rectangle 45">
                <a:extLst>
                  <a:ext uri="{FF2B5EF4-FFF2-40B4-BE49-F238E27FC236}">
                    <a16:creationId xmlns:a16="http://schemas.microsoft.com/office/drawing/2014/main" xmlns="" id="{A7B0FD3B-C2A6-403B-8A12-8EEF51F86278}"/>
                  </a:ext>
                </a:extLst>
              </p:cNvPr>
              <p:cNvSpPr/>
              <p:nvPr/>
            </p:nvSpPr>
            <p:spPr>
              <a:xfrm>
                <a:off x="8683625" y="2085061"/>
                <a:ext cx="523170" cy="439926"/>
              </a:xfrm>
              <a:prstGeom prst="rect">
                <a:avLst/>
              </a:prstGeom>
              <a:solidFill>
                <a:srgbClr val="C75D5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grpSp>
        <p:pic>
          <p:nvPicPr>
            <p:cNvPr id="333" name="Graphic 13" descr="Qr Code">
              <a:extLst>
                <a:ext uri="{FF2B5EF4-FFF2-40B4-BE49-F238E27FC236}">
                  <a16:creationId xmlns:a16="http://schemas.microsoft.com/office/drawing/2014/main" xmlns="" id="{E93B6576-7901-4640-A2E8-15F7D7CB43BC}"/>
                </a:ext>
              </a:extLst>
            </p:cNvPr>
            <p:cNvPicPr>
              <a:picLocks noChangeAspect="1"/>
            </p:cNvPicPr>
            <p:nvPr/>
          </p:nvPicPr>
          <p:blipFill>
            <a:blip/>
            <a:stretch>
              <a:fillRect/>
            </a:stretch>
          </p:blipFill>
          <p:spPr>
            <a:xfrm rot="21382760">
              <a:off x="8819602" y="1662077"/>
              <a:ext cx="106621" cy="106621"/>
            </a:xfrm>
            <a:prstGeom prst="rect">
              <a:avLst/>
            </a:prstGeom>
          </p:spPr>
        </p:pic>
      </p:grpSp>
      <p:grpSp>
        <p:nvGrpSpPr>
          <p:cNvPr id="337" name="Group 60"/>
          <p:cNvGrpSpPr/>
          <p:nvPr/>
        </p:nvGrpSpPr>
        <p:grpSpPr>
          <a:xfrm>
            <a:off x="10061244" y="2910526"/>
            <a:ext cx="127321" cy="109139"/>
            <a:chOff x="8748038" y="1643941"/>
            <a:chExt cx="178185" cy="140174"/>
          </a:xfrm>
          <a:scene3d>
            <a:camera prst="orthographicFront">
              <a:rot lat="2400000" lon="3600000" rev="0"/>
            </a:camera>
            <a:lightRig rig="threePt" dir="t"/>
          </a:scene3d>
        </p:grpSpPr>
        <p:grpSp>
          <p:nvGrpSpPr>
            <p:cNvPr id="338" name="Group 61">
              <a:extLst>
                <a:ext uri="{FF2B5EF4-FFF2-40B4-BE49-F238E27FC236}">
                  <a16:creationId xmlns:a16="http://schemas.microsoft.com/office/drawing/2014/main" xmlns="" id="{DCF807C2-8803-4658-8646-39813A6684A3}"/>
                </a:ext>
              </a:extLst>
            </p:cNvPr>
            <p:cNvGrpSpPr/>
            <p:nvPr/>
          </p:nvGrpSpPr>
          <p:grpSpPr>
            <a:xfrm rot="21427338">
              <a:off x="8748038" y="1643941"/>
              <a:ext cx="173598" cy="140174"/>
              <a:chOff x="8683623" y="1798298"/>
              <a:chExt cx="1238250" cy="726691"/>
            </a:xfrm>
          </p:grpSpPr>
          <p:sp>
            <p:nvSpPr>
              <p:cNvPr id="351" name="Rectangle 63">
                <a:extLst>
                  <a:ext uri="{FF2B5EF4-FFF2-40B4-BE49-F238E27FC236}">
                    <a16:creationId xmlns:a16="http://schemas.microsoft.com/office/drawing/2014/main" xmlns="" id="{E3F17510-B2AE-4D84-8BCD-1EBFDF25A26E}"/>
                  </a:ext>
                </a:extLst>
              </p:cNvPr>
              <p:cNvSpPr/>
              <p:nvPr/>
            </p:nvSpPr>
            <p:spPr>
              <a:xfrm>
                <a:off x="8683623" y="1799657"/>
                <a:ext cx="1238250" cy="7253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352" name="Rectangle 64">
                <a:extLst>
                  <a:ext uri="{FF2B5EF4-FFF2-40B4-BE49-F238E27FC236}">
                    <a16:creationId xmlns:a16="http://schemas.microsoft.com/office/drawing/2014/main" xmlns="" id="{62A96218-722A-47AC-8598-DD762D5E64D7}"/>
                  </a:ext>
                </a:extLst>
              </p:cNvPr>
              <p:cNvSpPr/>
              <p:nvPr/>
            </p:nvSpPr>
            <p:spPr>
              <a:xfrm>
                <a:off x="8683625" y="1798298"/>
                <a:ext cx="523170" cy="439926"/>
              </a:xfrm>
              <a:prstGeom prst="rect">
                <a:avLst/>
              </a:prstGeom>
              <a:solidFill>
                <a:srgbClr val="DBD84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353" name="Rectangle 65">
                <a:extLst>
                  <a:ext uri="{FF2B5EF4-FFF2-40B4-BE49-F238E27FC236}">
                    <a16:creationId xmlns:a16="http://schemas.microsoft.com/office/drawing/2014/main" xmlns="" id="{A7B0FD3B-C2A6-403B-8A12-8EEF51F86278}"/>
                  </a:ext>
                </a:extLst>
              </p:cNvPr>
              <p:cNvSpPr/>
              <p:nvPr/>
            </p:nvSpPr>
            <p:spPr>
              <a:xfrm>
                <a:off x="8683625" y="2085061"/>
                <a:ext cx="523170" cy="439926"/>
              </a:xfrm>
              <a:prstGeom prst="rect">
                <a:avLst/>
              </a:prstGeom>
              <a:solidFill>
                <a:srgbClr val="C75D5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grpSp>
        <p:pic>
          <p:nvPicPr>
            <p:cNvPr id="350" name="Graphic 13" descr="Qr Code">
              <a:extLst>
                <a:ext uri="{FF2B5EF4-FFF2-40B4-BE49-F238E27FC236}">
                  <a16:creationId xmlns:a16="http://schemas.microsoft.com/office/drawing/2014/main" xmlns="" id="{E93B6576-7901-4640-A2E8-15F7D7CB43BC}"/>
                </a:ext>
              </a:extLst>
            </p:cNvPr>
            <p:cNvPicPr>
              <a:picLocks noChangeAspect="1"/>
            </p:cNvPicPr>
            <p:nvPr/>
          </p:nvPicPr>
          <p:blipFill>
            <a:blip/>
            <a:stretch>
              <a:fillRect/>
            </a:stretch>
          </p:blipFill>
          <p:spPr>
            <a:xfrm rot="21382760">
              <a:off x="8819602" y="1662077"/>
              <a:ext cx="106621" cy="106621"/>
            </a:xfrm>
            <a:prstGeom prst="rect">
              <a:avLst/>
            </a:prstGeom>
          </p:spPr>
        </p:pic>
      </p:grpSp>
      <p:grpSp>
        <p:nvGrpSpPr>
          <p:cNvPr id="354" name="Group 75"/>
          <p:cNvGrpSpPr/>
          <p:nvPr/>
        </p:nvGrpSpPr>
        <p:grpSpPr>
          <a:xfrm>
            <a:off x="9724633" y="4428355"/>
            <a:ext cx="127321" cy="109139"/>
            <a:chOff x="8748038" y="1643941"/>
            <a:chExt cx="178185" cy="140174"/>
          </a:xfrm>
          <a:scene3d>
            <a:camera prst="orthographicFront">
              <a:rot lat="2400000" lon="3600000" rev="0"/>
            </a:camera>
            <a:lightRig rig="threePt" dir="t"/>
          </a:scene3d>
        </p:grpSpPr>
        <p:grpSp>
          <p:nvGrpSpPr>
            <p:cNvPr id="355" name="Group 76">
              <a:extLst>
                <a:ext uri="{FF2B5EF4-FFF2-40B4-BE49-F238E27FC236}">
                  <a16:creationId xmlns:a16="http://schemas.microsoft.com/office/drawing/2014/main" xmlns="" id="{DCF807C2-8803-4658-8646-39813A6684A3}"/>
                </a:ext>
              </a:extLst>
            </p:cNvPr>
            <p:cNvGrpSpPr/>
            <p:nvPr/>
          </p:nvGrpSpPr>
          <p:grpSpPr>
            <a:xfrm rot="21427338">
              <a:off x="8748038" y="1643941"/>
              <a:ext cx="173598" cy="140174"/>
              <a:chOff x="8683623" y="1798298"/>
              <a:chExt cx="1238250" cy="726691"/>
            </a:xfrm>
          </p:grpSpPr>
          <p:sp>
            <p:nvSpPr>
              <p:cNvPr id="357" name="Rectangle 78">
                <a:extLst>
                  <a:ext uri="{FF2B5EF4-FFF2-40B4-BE49-F238E27FC236}">
                    <a16:creationId xmlns:a16="http://schemas.microsoft.com/office/drawing/2014/main" xmlns="" id="{E3F17510-B2AE-4D84-8BCD-1EBFDF25A26E}"/>
                  </a:ext>
                </a:extLst>
              </p:cNvPr>
              <p:cNvSpPr/>
              <p:nvPr/>
            </p:nvSpPr>
            <p:spPr>
              <a:xfrm>
                <a:off x="8683623" y="1799657"/>
                <a:ext cx="1238250" cy="7253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358" name="Rectangle 79">
                <a:extLst>
                  <a:ext uri="{FF2B5EF4-FFF2-40B4-BE49-F238E27FC236}">
                    <a16:creationId xmlns:a16="http://schemas.microsoft.com/office/drawing/2014/main" xmlns="" id="{62A96218-722A-47AC-8598-DD762D5E64D7}"/>
                  </a:ext>
                </a:extLst>
              </p:cNvPr>
              <p:cNvSpPr/>
              <p:nvPr/>
            </p:nvSpPr>
            <p:spPr>
              <a:xfrm>
                <a:off x="8683625" y="1798298"/>
                <a:ext cx="523170" cy="439926"/>
              </a:xfrm>
              <a:prstGeom prst="rect">
                <a:avLst/>
              </a:prstGeom>
              <a:solidFill>
                <a:srgbClr val="DBD84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359" name="Rectangle 80">
                <a:extLst>
                  <a:ext uri="{FF2B5EF4-FFF2-40B4-BE49-F238E27FC236}">
                    <a16:creationId xmlns:a16="http://schemas.microsoft.com/office/drawing/2014/main" xmlns="" id="{A7B0FD3B-C2A6-403B-8A12-8EEF51F86278}"/>
                  </a:ext>
                </a:extLst>
              </p:cNvPr>
              <p:cNvSpPr/>
              <p:nvPr/>
            </p:nvSpPr>
            <p:spPr>
              <a:xfrm>
                <a:off x="8683625" y="2085061"/>
                <a:ext cx="523170" cy="439926"/>
              </a:xfrm>
              <a:prstGeom prst="rect">
                <a:avLst/>
              </a:prstGeom>
              <a:solidFill>
                <a:srgbClr val="C75D5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grpSp>
        <p:pic>
          <p:nvPicPr>
            <p:cNvPr id="356" name="Graphic 13" descr="Qr Code">
              <a:extLst>
                <a:ext uri="{FF2B5EF4-FFF2-40B4-BE49-F238E27FC236}">
                  <a16:creationId xmlns:a16="http://schemas.microsoft.com/office/drawing/2014/main" xmlns="" id="{E93B6576-7901-4640-A2E8-15F7D7CB43BC}"/>
                </a:ext>
              </a:extLst>
            </p:cNvPr>
            <p:cNvPicPr>
              <a:picLocks noChangeAspect="1"/>
            </p:cNvPicPr>
            <p:nvPr/>
          </p:nvPicPr>
          <p:blipFill>
            <a:blip/>
            <a:stretch>
              <a:fillRect/>
            </a:stretch>
          </p:blipFill>
          <p:spPr>
            <a:xfrm rot="21382760">
              <a:off x="8819602" y="1662077"/>
              <a:ext cx="106621" cy="106621"/>
            </a:xfrm>
            <a:prstGeom prst="rect">
              <a:avLst/>
            </a:prstGeom>
          </p:spPr>
        </p:pic>
      </p:grpSp>
      <p:grpSp>
        <p:nvGrpSpPr>
          <p:cNvPr id="8" name="Group 7"/>
          <p:cNvGrpSpPr/>
          <p:nvPr/>
        </p:nvGrpSpPr>
        <p:grpSpPr>
          <a:xfrm>
            <a:off x="8283176" y="5199033"/>
            <a:ext cx="1045584" cy="198119"/>
            <a:chOff x="8283176" y="5199033"/>
            <a:chExt cx="1045584" cy="198119"/>
          </a:xfrm>
        </p:grpSpPr>
        <p:sp>
          <p:nvSpPr>
            <p:cNvPr id="373" name="Rectangle 372">
              <a:extLst>
                <a:ext uri="{FF2B5EF4-FFF2-40B4-BE49-F238E27FC236}">
                  <a16:creationId xmlns:a16="http://schemas.microsoft.com/office/drawing/2014/main" xmlns="" id="{155E012A-0179-4DC2-9F1E-0C03A4AFD9B7}"/>
                </a:ext>
              </a:extLst>
            </p:cNvPr>
            <p:cNvSpPr/>
            <p:nvPr/>
          </p:nvSpPr>
          <p:spPr>
            <a:xfrm flipH="1">
              <a:off x="8283176" y="5199033"/>
              <a:ext cx="851971" cy="45719"/>
            </a:xfrm>
            <a:prstGeom prst="rect">
              <a:avLst/>
            </a:prstGeom>
            <a:solidFill>
              <a:schemeClr val="bg1">
                <a:lumMod val="65000"/>
              </a:schemeClr>
            </a:solidFill>
            <a:ln>
              <a:noFill/>
            </a:ln>
            <a:scene3d>
              <a:camera prst="obliqueTop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prstClr val="white"/>
                </a:solidFill>
              </a:endParaRPr>
            </a:p>
          </p:txBody>
        </p:sp>
        <p:sp>
          <p:nvSpPr>
            <p:cNvPr id="374" name="Rectangle 373">
              <a:extLst>
                <a:ext uri="{FF2B5EF4-FFF2-40B4-BE49-F238E27FC236}">
                  <a16:creationId xmlns:a16="http://schemas.microsoft.com/office/drawing/2014/main" xmlns="" id="{3F8DEC73-5F13-4F49-B6E7-F5F6D77CD8B6}"/>
                </a:ext>
              </a:extLst>
            </p:cNvPr>
            <p:cNvSpPr/>
            <p:nvPr/>
          </p:nvSpPr>
          <p:spPr>
            <a:xfrm flipH="1">
              <a:off x="8476789" y="5351433"/>
              <a:ext cx="851971" cy="45719"/>
            </a:xfrm>
            <a:prstGeom prst="rect">
              <a:avLst/>
            </a:prstGeom>
            <a:solidFill>
              <a:schemeClr val="bg1">
                <a:lumMod val="65000"/>
              </a:schemeClr>
            </a:solidFill>
            <a:ln>
              <a:noFill/>
            </a:ln>
            <a:scene3d>
              <a:camera prst="obliqueTop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prstClr val="white"/>
                </a:solidFill>
              </a:endParaRPr>
            </a:p>
          </p:txBody>
        </p:sp>
      </p:grpSp>
      <p:grpSp>
        <p:nvGrpSpPr>
          <p:cNvPr id="378" name="Group 377">
            <a:extLst>
              <a:ext uri="{FF2B5EF4-FFF2-40B4-BE49-F238E27FC236}">
                <a16:creationId xmlns:a16="http://schemas.microsoft.com/office/drawing/2014/main" xmlns="" id="{BE2FE65C-67D4-4D6C-9F04-F5DE2F858D63}"/>
              </a:ext>
            </a:extLst>
          </p:cNvPr>
          <p:cNvGrpSpPr/>
          <p:nvPr/>
        </p:nvGrpSpPr>
        <p:grpSpPr>
          <a:xfrm>
            <a:off x="8779420" y="4695607"/>
            <a:ext cx="786311" cy="832726"/>
            <a:chOff x="6635603" y="932150"/>
            <a:chExt cx="786311" cy="832726"/>
          </a:xfrm>
        </p:grpSpPr>
        <p:sp>
          <p:nvSpPr>
            <p:cNvPr id="380" name="Rectangle 379">
              <a:extLst>
                <a:ext uri="{FF2B5EF4-FFF2-40B4-BE49-F238E27FC236}">
                  <a16:creationId xmlns:a16="http://schemas.microsoft.com/office/drawing/2014/main" xmlns="" id="{3568DB16-4B6F-4E16-8676-F54FC4B124D3}"/>
                </a:ext>
              </a:extLst>
            </p:cNvPr>
            <p:cNvSpPr/>
            <p:nvPr/>
          </p:nvSpPr>
          <p:spPr>
            <a:xfrm>
              <a:off x="6706147" y="1039543"/>
              <a:ext cx="715767" cy="725333"/>
            </a:xfrm>
            <a:prstGeom prst="rect">
              <a:avLst/>
            </a:prstGeom>
            <a:solidFill>
              <a:srgbClr val="0070C0"/>
            </a:solidFill>
            <a:ln>
              <a:solidFill>
                <a:schemeClr val="accent2">
                  <a:lumMod val="75000"/>
                </a:schemeClr>
              </a:solidFill>
            </a:ln>
            <a:scene3d>
              <a:camera prst="isometricOffAxis1Top">
                <a:rot lat="17400000" lon="18600000" rev="3000000"/>
              </a:camera>
              <a:lightRig rig="threePt" dir="t"/>
            </a:scene3d>
            <a:sp3d>
              <a:bevelT w="0" h="1397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381" name="Cube 380">
              <a:extLst>
                <a:ext uri="{FF2B5EF4-FFF2-40B4-BE49-F238E27FC236}">
                  <a16:creationId xmlns:a16="http://schemas.microsoft.com/office/drawing/2014/main" xmlns="" id="{78BE3D81-70D0-4E9C-AB2E-1A5123995FBE}"/>
                </a:ext>
              </a:extLst>
            </p:cNvPr>
            <p:cNvSpPr/>
            <p:nvPr/>
          </p:nvSpPr>
          <p:spPr>
            <a:xfrm rot="16041047">
              <a:off x="6787820" y="885968"/>
              <a:ext cx="532525" cy="624889"/>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382" name="Straight Connector 381">
              <a:extLst>
                <a:ext uri="{FF2B5EF4-FFF2-40B4-BE49-F238E27FC236}">
                  <a16:creationId xmlns:a16="http://schemas.microsoft.com/office/drawing/2014/main" xmlns="" id="{6AA96EFD-C39A-4469-A9EB-24DF895764A6}"/>
                </a:ext>
              </a:extLst>
            </p:cNvPr>
            <p:cNvCxnSpPr/>
            <p:nvPr/>
          </p:nvCxnSpPr>
          <p:spPr>
            <a:xfrm>
              <a:off x="6975281" y="935511"/>
              <a:ext cx="139142" cy="126836"/>
            </a:xfrm>
            <a:prstGeom prst="line">
              <a:avLst/>
            </a:prstGeom>
          </p:spPr>
          <p:style>
            <a:lnRef idx="1">
              <a:schemeClr val="dk1"/>
            </a:lnRef>
            <a:fillRef idx="0">
              <a:schemeClr val="dk1"/>
            </a:fillRef>
            <a:effectRef idx="0">
              <a:schemeClr val="dk1"/>
            </a:effectRef>
            <a:fontRef idx="minor">
              <a:schemeClr val="tx1"/>
            </a:fontRef>
          </p:style>
        </p:cxnSp>
        <p:sp>
          <p:nvSpPr>
            <p:cNvPr id="383" name="Rectangle 382">
              <a:extLst>
                <a:ext uri="{FF2B5EF4-FFF2-40B4-BE49-F238E27FC236}">
                  <a16:creationId xmlns:a16="http://schemas.microsoft.com/office/drawing/2014/main" xmlns="" id="{5C22A0A5-DAEC-4270-9098-41DA859DE043}"/>
                </a:ext>
              </a:extLst>
            </p:cNvPr>
            <p:cNvSpPr/>
            <p:nvPr/>
          </p:nvSpPr>
          <p:spPr>
            <a:xfrm rot="523030">
              <a:off x="6721970" y="1493933"/>
              <a:ext cx="67463" cy="45719"/>
            </a:xfrm>
            <a:prstGeom prst="rect">
              <a:avLst/>
            </a:prstGeom>
            <a:solidFill>
              <a:schemeClr val="bg1"/>
            </a:solidFill>
            <a:ln>
              <a:noFill/>
            </a:ln>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384" name="Rectangle 383">
              <a:extLst>
                <a:ext uri="{FF2B5EF4-FFF2-40B4-BE49-F238E27FC236}">
                  <a16:creationId xmlns:a16="http://schemas.microsoft.com/office/drawing/2014/main" xmlns="" id="{79260AF3-18A9-473E-B97E-BD2BF7C1AA6B}"/>
                </a:ext>
              </a:extLst>
            </p:cNvPr>
            <p:cNvSpPr/>
            <p:nvPr/>
          </p:nvSpPr>
          <p:spPr>
            <a:xfrm rot="523030">
              <a:off x="6635603" y="1428265"/>
              <a:ext cx="67463" cy="45719"/>
            </a:xfrm>
            <a:prstGeom prst="rect">
              <a:avLst/>
            </a:prstGeom>
            <a:solidFill>
              <a:schemeClr val="bg1"/>
            </a:solidFill>
            <a:ln>
              <a:noFill/>
            </a:ln>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grpSp>
      <p:grpSp>
        <p:nvGrpSpPr>
          <p:cNvPr id="7" name="Group 6"/>
          <p:cNvGrpSpPr/>
          <p:nvPr/>
        </p:nvGrpSpPr>
        <p:grpSpPr>
          <a:xfrm>
            <a:off x="6992727" y="4163951"/>
            <a:ext cx="1726438" cy="1779409"/>
            <a:chOff x="6975028" y="4161659"/>
            <a:chExt cx="1726438" cy="1779409"/>
          </a:xfrm>
        </p:grpSpPr>
        <p:sp>
          <p:nvSpPr>
            <p:cNvPr id="369" name="Oval 368">
              <a:extLst>
                <a:ext uri="{FF2B5EF4-FFF2-40B4-BE49-F238E27FC236}">
                  <a16:creationId xmlns:a16="http://schemas.microsoft.com/office/drawing/2014/main" xmlns="" id="{45F24E24-386C-4D03-AA83-98A51B4AA5C8}"/>
                </a:ext>
              </a:extLst>
            </p:cNvPr>
            <p:cNvSpPr/>
            <p:nvPr/>
          </p:nvSpPr>
          <p:spPr>
            <a:xfrm flipH="1">
              <a:off x="6975028" y="5206118"/>
              <a:ext cx="421932" cy="439926"/>
            </a:xfrm>
            <a:prstGeom prst="ellipse">
              <a:avLst/>
            </a:prstGeom>
            <a:solidFill>
              <a:schemeClr val="tx1"/>
            </a:solidFill>
            <a:ln>
              <a:noFill/>
            </a:ln>
            <a:scene3d>
              <a:camera prst="orthographicFront">
                <a:rot lat="0" lon="108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n>
                  <a:solidFill>
                    <a:sysClr val="windowText" lastClr="000000"/>
                  </a:solidFill>
                </a:ln>
                <a:solidFill>
                  <a:sysClr val="windowText" lastClr="000000"/>
                </a:solidFill>
              </a:endParaRPr>
            </a:p>
          </p:txBody>
        </p:sp>
        <p:sp>
          <p:nvSpPr>
            <p:cNvPr id="372" name="Freeform 371">
              <a:extLst>
                <a:ext uri="{FF2B5EF4-FFF2-40B4-BE49-F238E27FC236}">
                  <a16:creationId xmlns:a16="http://schemas.microsoft.com/office/drawing/2014/main" xmlns="" id="{B2AC5E03-689E-414B-8294-AC2117F5E020}"/>
                </a:ext>
              </a:extLst>
            </p:cNvPr>
            <p:cNvSpPr/>
            <p:nvPr/>
          </p:nvSpPr>
          <p:spPr>
            <a:xfrm flipH="1">
              <a:off x="8325016" y="4161659"/>
              <a:ext cx="196458" cy="1069263"/>
            </a:xfrm>
            <a:custGeom>
              <a:avLst/>
              <a:gdLst>
                <a:gd name="connsiteX0" fmla="*/ 196458 w 196458"/>
                <a:gd name="connsiteY0" fmla="*/ 0 h 1069263"/>
                <a:gd name="connsiteX1" fmla="*/ 0 w 196458"/>
                <a:gd name="connsiteY1" fmla="*/ 206264 h 1069263"/>
                <a:gd name="connsiteX2" fmla="*/ 0 w 196458"/>
                <a:gd name="connsiteY2" fmla="*/ 1069263 h 1069263"/>
                <a:gd name="connsiteX3" fmla="*/ 196458 w 196458"/>
                <a:gd name="connsiteY3" fmla="*/ 1069263 h 1069263"/>
              </a:gdLst>
              <a:ahLst/>
              <a:cxnLst>
                <a:cxn ang="0">
                  <a:pos x="connsiteX0" y="connsiteY0"/>
                </a:cxn>
                <a:cxn ang="0">
                  <a:pos x="connsiteX1" y="connsiteY1"/>
                </a:cxn>
                <a:cxn ang="0">
                  <a:pos x="connsiteX2" y="connsiteY2"/>
                </a:cxn>
                <a:cxn ang="0">
                  <a:pos x="connsiteX3" y="connsiteY3"/>
                </a:cxn>
              </a:cxnLst>
              <a:rect l="l" t="t" r="r" b="b"/>
              <a:pathLst>
                <a:path w="196458" h="1069263">
                  <a:moveTo>
                    <a:pt x="196458" y="0"/>
                  </a:moveTo>
                  <a:lnTo>
                    <a:pt x="0" y="206264"/>
                  </a:lnTo>
                  <a:lnTo>
                    <a:pt x="0" y="1069263"/>
                  </a:lnTo>
                  <a:lnTo>
                    <a:pt x="196458" y="1069263"/>
                  </a:lnTo>
                  <a:close/>
                </a:path>
              </a:pathLst>
            </a:custGeom>
            <a:solidFill>
              <a:schemeClr val="tx1"/>
            </a:solidFill>
            <a:ln>
              <a:noFill/>
            </a:ln>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prstClr val="white"/>
                </a:solidFill>
              </a:endParaRPr>
            </a:p>
          </p:txBody>
        </p:sp>
        <p:sp>
          <p:nvSpPr>
            <p:cNvPr id="375" name="Cube 374">
              <a:extLst>
                <a:ext uri="{FF2B5EF4-FFF2-40B4-BE49-F238E27FC236}">
                  <a16:creationId xmlns:a16="http://schemas.microsoft.com/office/drawing/2014/main" xmlns="" id="{D781158E-4815-4CF5-BEF3-EA5A0EDD2C37}"/>
                </a:ext>
              </a:extLst>
            </p:cNvPr>
            <p:cNvSpPr/>
            <p:nvPr/>
          </p:nvSpPr>
          <p:spPr>
            <a:xfrm flipH="1">
              <a:off x="7150662" y="4451581"/>
              <a:ext cx="1377106" cy="1191572"/>
            </a:xfrm>
            <a:prstGeom prst="cube">
              <a:avLst/>
            </a:prstGeom>
            <a:solidFill>
              <a:srgbClr val="FF5A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prstClr val="white"/>
                </a:solidFill>
              </a:endParaRPr>
            </a:p>
          </p:txBody>
        </p:sp>
        <p:sp>
          <p:nvSpPr>
            <p:cNvPr id="376" name="Oval 375">
              <a:extLst>
                <a:ext uri="{FF2B5EF4-FFF2-40B4-BE49-F238E27FC236}">
                  <a16:creationId xmlns:a16="http://schemas.microsoft.com/office/drawing/2014/main" xmlns="" id="{6633D055-CD24-4ED5-BD0B-4501E25E8813}"/>
                </a:ext>
              </a:extLst>
            </p:cNvPr>
            <p:cNvSpPr/>
            <p:nvPr/>
          </p:nvSpPr>
          <p:spPr>
            <a:xfrm flipH="1">
              <a:off x="7224980" y="5501142"/>
              <a:ext cx="421932" cy="439926"/>
            </a:xfrm>
            <a:prstGeom prst="ellipse">
              <a:avLst/>
            </a:prstGeom>
            <a:solidFill>
              <a:schemeClr val="tx1"/>
            </a:solidFill>
            <a:ln>
              <a:noFill/>
            </a:ln>
            <a:scene3d>
              <a:camera prst="orthographicFront">
                <a:rot lat="0" lon="108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n>
                  <a:solidFill>
                    <a:sysClr val="windowText" lastClr="000000"/>
                  </a:solidFill>
                </a:ln>
                <a:solidFill>
                  <a:sysClr val="windowText" lastClr="000000"/>
                </a:solidFill>
              </a:endParaRPr>
            </a:p>
          </p:txBody>
        </p:sp>
        <p:sp>
          <p:nvSpPr>
            <p:cNvPr id="377" name="Oval 376">
              <a:extLst>
                <a:ext uri="{FF2B5EF4-FFF2-40B4-BE49-F238E27FC236}">
                  <a16:creationId xmlns:a16="http://schemas.microsoft.com/office/drawing/2014/main" xmlns="" id="{2E64CF2A-4228-4D28-95DE-D51DBF7378F9}"/>
                </a:ext>
              </a:extLst>
            </p:cNvPr>
            <p:cNvSpPr/>
            <p:nvPr/>
          </p:nvSpPr>
          <p:spPr>
            <a:xfrm flipH="1">
              <a:off x="8279534" y="5474298"/>
              <a:ext cx="421932" cy="439926"/>
            </a:xfrm>
            <a:prstGeom prst="ellipse">
              <a:avLst/>
            </a:prstGeom>
            <a:solidFill>
              <a:schemeClr val="tx1"/>
            </a:solidFill>
            <a:ln>
              <a:noFill/>
            </a:ln>
            <a:scene3d>
              <a:camera prst="orthographicFront">
                <a:rot lat="0" lon="108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n>
                  <a:solidFill>
                    <a:sysClr val="windowText" lastClr="000000"/>
                  </a:solidFill>
                </a:ln>
                <a:solidFill>
                  <a:sysClr val="windowText" lastClr="000000"/>
                </a:solidFill>
              </a:endParaRPr>
            </a:p>
          </p:txBody>
        </p:sp>
      </p:grpSp>
      <p:sp>
        <p:nvSpPr>
          <p:cNvPr id="125" name="Cube 124"/>
          <p:cNvSpPr/>
          <p:nvPr/>
        </p:nvSpPr>
        <p:spPr>
          <a:xfrm rot="16200000">
            <a:off x="9213844" y="4287140"/>
            <a:ext cx="1655635" cy="146261"/>
          </a:xfrm>
          <a:prstGeom prst="cub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3" name="Footer Placeholder 1">
            <a:extLst>
              <a:ext uri="{FF2B5EF4-FFF2-40B4-BE49-F238E27FC236}">
                <a16:creationId xmlns:a16="http://schemas.microsoft.com/office/drawing/2014/main" xmlns="" id="{2C62330B-0244-4708-86FA-77208F9B6946}"/>
              </a:ext>
            </a:extLst>
          </p:cNvPr>
          <p:cNvSpPr>
            <a:spLocks noGrp="1"/>
          </p:cNvSpPr>
          <p:nvPr>
            <p:ph type="ftr" sz="quarter" idx="3"/>
          </p:nvPr>
        </p:nvSpPr>
        <p:spPr>
          <a:xfrm>
            <a:off x="8077200" y="5578475"/>
            <a:ext cx="4114800" cy="365125"/>
          </a:xfrm>
        </p:spPr>
        <p:txBody>
          <a:bodyPr/>
          <a:lstStyle/>
          <a:p>
            <a:r>
              <a:rPr lang="en-US">
                <a:latin typeface="Arial"/>
                <a:cs typeface="Arial"/>
              </a:rPr>
              <a:t>Diandra Reyes</a:t>
            </a:r>
            <a:endParaRPr lang="en-US">
              <a:solidFill>
                <a:prstClr val="black"/>
              </a:solidFill>
            </a:endParaRPr>
          </a:p>
          <a:p>
            <a:endParaRPr lang="en-US">
              <a:solidFill>
                <a:prstClr val="black"/>
              </a:solidFill>
            </a:endParaRPr>
          </a:p>
        </p:txBody>
      </p:sp>
    </p:spTree>
    <p:extLst>
      <p:ext uri="{BB962C8B-B14F-4D97-AF65-F5344CB8AC3E}">
        <p14:creationId xmlns:p14="http://schemas.microsoft.com/office/powerpoint/2010/main" val="100887396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lumMod val="65000"/>
            <a:lumOff val="35000"/>
          </a:schemeClr>
        </a:solidFill>
        <a:effectLst/>
      </p:bgPr>
    </p:bg>
    <p:spTree>
      <p:nvGrpSpPr>
        <p:cNvPr id="1" name=""/>
        <p:cNvGrpSpPr/>
        <p:nvPr/>
      </p:nvGrpSpPr>
      <p:grpSpPr>
        <a:xfrm>
          <a:off x="0" y="0"/>
          <a:ext cx="0" cy="0"/>
          <a:chOff x="0" y="0"/>
          <a:chExt cx="0" cy="0"/>
        </a:xfrm>
      </p:grpSpPr>
      <p:sp>
        <p:nvSpPr>
          <p:cNvPr id="73" name="Rectangle 72"/>
          <p:cNvSpPr/>
          <p:nvPr/>
        </p:nvSpPr>
        <p:spPr>
          <a:xfrm>
            <a:off x="-1" y="4714065"/>
            <a:ext cx="12200461" cy="1229627"/>
          </a:xfrm>
          <a:prstGeom prst="rect">
            <a:avLst/>
          </a:prstGeom>
          <a:solidFill>
            <a:srgbClr val="919085"/>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pic>
        <p:nvPicPr>
          <p:cNvPr id="15" name="Graphic 13" descr="Qr Code">
            <a:extLst>
              <a:ext uri="{FF2B5EF4-FFF2-40B4-BE49-F238E27FC236}">
                <a16:creationId xmlns:a16="http://schemas.microsoft.com/office/drawing/2014/main" xmlns="" id="{857D7356-29BE-4E04-B501-EF5B5D4A98B7}"/>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rot="554255">
            <a:off x="3671428" y="5006967"/>
            <a:ext cx="709074" cy="709074"/>
          </a:xfrm>
          <a:prstGeom prst="rect">
            <a:avLst/>
          </a:prstGeom>
          <a:scene3d>
            <a:camera prst="isometricOffAxis1Top"/>
            <a:lightRig rig="threePt" dir="t"/>
          </a:scene3d>
        </p:spPr>
      </p:pic>
      <p:pic>
        <p:nvPicPr>
          <p:cNvPr id="17" name="Graphic 13" descr="Qr Code">
            <a:extLst>
              <a:ext uri="{FF2B5EF4-FFF2-40B4-BE49-F238E27FC236}">
                <a16:creationId xmlns:a16="http://schemas.microsoft.com/office/drawing/2014/main" xmlns="" id="{1FDF5329-C18A-4C68-9CBA-82FDA841E1B1}"/>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rot="554255">
            <a:off x="4604485" y="4986824"/>
            <a:ext cx="709074" cy="709074"/>
          </a:xfrm>
          <a:prstGeom prst="rect">
            <a:avLst/>
          </a:prstGeom>
          <a:scene3d>
            <a:camera prst="isometricOffAxis1Top"/>
            <a:lightRig rig="threePt" dir="t"/>
          </a:scene3d>
        </p:spPr>
      </p:pic>
      <p:pic>
        <p:nvPicPr>
          <p:cNvPr id="18" name="Graphic 13" descr="Qr Code">
            <a:extLst>
              <a:ext uri="{FF2B5EF4-FFF2-40B4-BE49-F238E27FC236}">
                <a16:creationId xmlns:a16="http://schemas.microsoft.com/office/drawing/2014/main" xmlns="" id="{9A2C3782-5E81-468C-A002-7CB6377F956E}"/>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rot="554255">
            <a:off x="5889949" y="4967390"/>
            <a:ext cx="709074" cy="709074"/>
          </a:xfrm>
          <a:prstGeom prst="rect">
            <a:avLst/>
          </a:prstGeom>
          <a:scene3d>
            <a:camera prst="isometricOffAxis1Top"/>
            <a:lightRig rig="threePt" dir="t"/>
          </a:scene3d>
        </p:spPr>
      </p:pic>
      <p:pic>
        <p:nvPicPr>
          <p:cNvPr id="24" name="Graphic 13" descr="Qr Code">
            <a:extLst>
              <a:ext uri="{FF2B5EF4-FFF2-40B4-BE49-F238E27FC236}">
                <a16:creationId xmlns:a16="http://schemas.microsoft.com/office/drawing/2014/main" xmlns="" id="{0860D9A4-0A17-4A5F-B0F7-41B60D98B0F7}"/>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rot="554255">
            <a:off x="6947040" y="4967390"/>
            <a:ext cx="709074" cy="709074"/>
          </a:xfrm>
          <a:prstGeom prst="rect">
            <a:avLst/>
          </a:prstGeom>
          <a:scene3d>
            <a:camera prst="isometricOffAxis1Top"/>
            <a:lightRig rig="threePt" dir="t"/>
          </a:scene3d>
        </p:spPr>
      </p:pic>
      <p:pic>
        <p:nvPicPr>
          <p:cNvPr id="26" name="Graphic 13" descr="Qr Code">
            <a:extLst>
              <a:ext uri="{FF2B5EF4-FFF2-40B4-BE49-F238E27FC236}">
                <a16:creationId xmlns:a16="http://schemas.microsoft.com/office/drawing/2014/main" xmlns="" id="{55C13675-9DAC-4C29-AD51-40C774EF8104}"/>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rot="390636">
            <a:off x="8812964" y="5016881"/>
            <a:ext cx="704250" cy="704250"/>
          </a:xfrm>
          <a:prstGeom prst="rect">
            <a:avLst/>
          </a:prstGeom>
          <a:scene3d>
            <a:camera prst="isometricOffAxis1Top"/>
            <a:lightRig rig="threePt" dir="t"/>
          </a:scene3d>
        </p:spPr>
      </p:pic>
      <p:pic>
        <p:nvPicPr>
          <p:cNvPr id="27" name="Graphic 13" descr="Qr Code">
            <a:extLst>
              <a:ext uri="{FF2B5EF4-FFF2-40B4-BE49-F238E27FC236}">
                <a16:creationId xmlns:a16="http://schemas.microsoft.com/office/drawing/2014/main" xmlns="" id="{DA958AC2-7695-47F1-AB62-DE8AE39D2184}"/>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rot="390636">
            <a:off x="9060561" y="5321023"/>
            <a:ext cx="715478" cy="715478"/>
          </a:xfrm>
          <a:prstGeom prst="rect">
            <a:avLst/>
          </a:prstGeom>
          <a:scene3d>
            <a:camera prst="isometricOffAxis1Top"/>
            <a:lightRig rig="threePt" dir="t"/>
          </a:scene3d>
        </p:spPr>
      </p:pic>
      <p:sp>
        <p:nvSpPr>
          <p:cNvPr id="318" name="Freeform 317">
            <a:extLst>
              <a:ext uri="{FF2B5EF4-FFF2-40B4-BE49-F238E27FC236}">
                <a16:creationId xmlns:a16="http://schemas.microsoft.com/office/drawing/2014/main" xmlns="" id="{7BC8AD58-A13E-4EAC-9317-C1BBBCB6CF03}"/>
              </a:ext>
            </a:extLst>
          </p:cNvPr>
          <p:cNvSpPr/>
          <p:nvPr/>
        </p:nvSpPr>
        <p:spPr>
          <a:xfrm flipV="1">
            <a:off x="-64115" y="5564448"/>
            <a:ext cx="8912922" cy="63688"/>
          </a:xfrm>
          <a:custGeom>
            <a:avLst/>
            <a:gdLst>
              <a:gd name="connsiteX0" fmla="*/ 0 w 8912922"/>
              <a:gd name="connsiteY0" fmla="*/ 63688 h 63688"/>
              <a:gd name="connsiteX1" fmla="*/ 8864930 w 8912922"/>
              <a:gd name="connsiteY1" fmla="*/ 63688 h 63688"/>
              <a:gd name="connsiteX2" fmla="*/ 8912922 w 8912922"/>
              <a:gd name="connsiteY2" fmla="*/ 0 h 63688"/>
              <a:gd name="connsiteX3" fmla="*/ 0 w 8912922"/>
              <a:gd name="connsiteY3" fmla="*/ 0 h 63688"/>
            </a:gdLst>
            <a:ahLst/>
            <a:cxnLst>
              <a:cxn ang="0">
                <a:pos x="connsiteX0" y="connsiteY0"/>
              </a:cxn>
              <a:cxn ang="0">
                <a:pos x="connsiteX1" y="connsiteY1"/>
              </a:cxn>
              <a:cxn ang="0">
                <a:pos x="connsiteX2" y="connsiteY2"/>
              </a:cxn>
              <a:cxn ang="0">
                <a:pos x="connsiteX3" y="connsiteY3"/>
              </a:cxn>
            </a:cxnLst>
            <a:rect l="l" t="t" r="r" b="b"/>
            <a:pathLst>
              <a:path w="8912922" h="63688">
                <a:moveTo>
                  <a:pt x="0" y="63688"/>
                </a:moveTo>
                <a:lnTo>
                  <a:pt x="8864930" y="63688"/>
                </a:lnTo>
                <a:lnTo>
                  <a:pt x="8912922" y="0"/>
                </a:lnTo>
                <a:lnTo>
                  <a:pt x="0" y="0"/>
                </a:lnTo>
                <a:close/>
              </a:path>
            </a:pathLst>
          </a:cu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prstClr val="white"/>
              </a:solidFill>
            </a:endParaRPr>
          </a:p>
        </p:txBody>
      </p:sp>
      <p:grpSp>
        <p:nvGrpSpPr>
          <p:cNvPr id="345" name="Group 344"/>
          <p:cNvGrpSpPr/>
          <p:nvPr/>
        </p:nvGrpSpPr>
        <p:grpSpPr>
          <a:xfrm>
            <a:off x="11605780" y="-607240"/>
            <a:ext cx="599123" cy="5590988"/>
            <a:chOff x="-69103" y="-729426"/>
            <a:chExt cx="599123" cy="5590988"/>
          </a:xfrm>
        </p:grpSpPr>
        <p:sp>
          <p:nvSpPr>
            <p:cNvPr id="346" name="Cube 345"/>
            <p:cNvSpPr/>
            <p:nvPr/>
          </p:nvSpPr>
          <p:spPr>
            <a:xfrm rot="16200000">
              <a:off x="-2533168" y="1798374"/>
              <a:ext cx="5590988" cy="535387"/>
            </a:xfrm>
            <a:prstGeom prst="cub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347" name="Rectangle 346"/>
            <p:cNvSpPr/>
            <p:nvPr/>
          </p:nvSpPr>
          <p:spPr>
            <a:xfrm>
              <a:off x="141068" y="2375940"/>
              <a:ext cx="388952" cy="2485621"/>
            </a:xfrm>
            <a:prstGeom prst="rect">
              <a:avLst/>
            </a:prstGeom>
            <a:solidFill>
              <a:srgbClr val="DBD84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348" name="Freeform 347"/>
            <p:cNvSpPr/>
            <p:nvPr/>
          </p:nvSpPr>
          <p:spPr>
            <a:xfrm flipH="1" flipV="1">
              <a:off x="-21445" y="2214755"/>
              <a:ext cx="159080" cy="2537697"/>
            </a:xfrm>
            <a:custGeom>
              <a:avLst/>
              <a:gdLst>
                <a:gd name="connsiteX0" fmla="*/ 0 w 122387"/>
                <a:gd name="connsiteY0" fmla="*/ 0 h 2485621"/>
                <a:gd name="connsiteX1" fmla="*/ 122387 w 122387"/>
                <a:gd name="connsiteY1" fmla="*/ 0 h 2485621"/>
                <a:gd name="connsiteX2" fmla="*/ 122387 w 122387"/>
                <a:gd name="connsiteY2" fmla="*/ 2485621 h 2485621"/>
                <a:gd name="connsiteX3" fmla="*/ 89545 w 122387"/>
                <a:gd name="connsiteY3" fmla="*/ 2485621 h 2485621"/>
                <a:gd name="connsiteX4" fmla="*/ 0 w 122387"/>
                <a:gd name="connsiteY4" fmla="*/ 2337492 h 24856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387" h="2485621">
                  <a:moveTo>
                    <a:pt x="0" y="0"/>
                  </a:moveTo>
                  <a:lnTo>
                    <a:pt x="122387" y="0"/>
                  </a:lnTo>
                  <a:lnTo>
                    <a:pt x="122387" y="2485621"/>
                  </a:lnTo>
                  <a:lnTo>
                    <a:pt x="89545" y="2485621"/>
                  </a:lnTo>
                  <a:lnTo>
                    <a:pt x="0" y="2337492"/>
                  </a:lnTo>
                  <a:close/>
                </a:path>
              </a:pathLst>
            </a:custGeom>
            <a:solidFill>
              <a:srgbClr val="FFFF8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349" name="Right Triangle 348"/>
            <p:cNvSpPr/>
            <p:nvPr/>
          </p:nvSpPr>
          <p:spPr>
            <a:xfrm flipH="1" flipV="1">
              <a:off x="-69103" y="4743731"/>
              <a:ext cx="199957" cy="117830"/>
            </a:xfrm>
            <a:prstGeom prst="rtTriangle">
              <a:avLst/>
            </a:prstGeom>
            <a:solidFill>
              <a:srgbClr val="FFFD4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grpSp>
      <p:sp>
        <p:nvSpPr>
          <p:cNvPr id="339" name="Right Triangle 338"/>
          <p:cNvSpPr/>
          <p:nvPr/>
        </p:nvSpPr>
        <p:spPr>
          <a:xfrm flipH="1" flipV="1">
            <a:off x="11605187" y="4805877"/>
            <a:ext cx="199957" cy="117830"/>
          </a:xfrm>
          <a:prstGeom prst="rtTriangle">
            <a:avLst/>
          </a:prstGeom>
          <a:solidFill>
            <a:srgbClr val="FFFD4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129" name="Cube 128"/>
          <p:cNvSpPr/>
          <p:nvPr/>
        </p:nvSpPr>
        <p:spPr>
          <a:xfrm rot="16200000">
            <a:off x="9755647" y="5366871"/>
            <a:ext cx="584132" cy="130196"/>
          </a:xfrm>
          <a:prstGeom prst="cub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130" name="Cube 129"/>
          <p:cNvSpPr/>
          <p:nvPr/>
        </p:nvSpPr>
        <p:spPr>
          <a:xfrm rot="16200000">
            <a:off x="9233822" y="4878438"/>
            <a:ext cx="584132" cy="130196"/>
          </a:xfrm>
          <a:prstGeom prst="cub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grpSp>
        <p:nvGrpSpPr>
          <p:cNvPr id="109" name="Group 108"/>
          <p:cNvGrpSpPr/>
          <p:nvPr/>
        </p:nvGrpSpPr>
        <p:grpSpPr>
          <a:xfrm>
            <a:off x="9368549" y="4419754"/>
            <a:ext cx="3397192" cy="935434"/>
            <a:chOff x="9551278" y="2681585"/>
            <a:chExt cx="2336810" cy="721825"/>
          </a:xfrm>
        </p:grpSpPr>
        <p:sp>
          <p:nvSpPr>
            <p:cNvPr id="110" name="Rectangle 109"/>
            <p:cNvSpPr/>
            <p:nvPr/>
          </p:nvSpPr>
          <p:spPr>
            <a:xfrm>
              <a:off x="9894902" y="3276543"/>
              <a:ext cx="1993186" cy="126867"/>
            </a:xfrm>
            <a:prstGeom prst="rect">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111" name="Freeform 110"/>
            <p:cNvSpPr/>
            <p:nvPr/>
          </p:nvSpPr>
          <p:spPr>
            <a:xfrm>
              <a:off x="9551278" y="2692969"/>
              <a:ext cx="2329835" cy="583574"/>
            </a:xfrm>
            <a:custGeom>
              <a:avLst/>
              <a:gdLst>
                <a:gd name="connsiteX0" fmla="*/ 0 w 2326990"/>
                <a:gd name="connsiteY0" fmla="*/ 0 h 808081"/>
                <a:gd name="connsiteX1" fmla="*/ 1935133 w 2326990"/>
                <a:gd name="connsiteY1" fmla="*/ 0 h 808081"/>
                <a:gd name="connsiteX2" fmla="*/ 2326990 w 2326990"/>
                <a:gd name="connsiteY2" fmla="*/ 808081 h 808081"/>
                <a:gd name="connsiteX3" fmla="*/ 338091 w 2326990"/>
                <a:gd name="connsiteY3" fmla="*/ 808081 h 808081"/>
              </a:gdLst>
              <a:ahLst/>
              <a:cxnLst>
                <a:cxn ang="0">
                  <a:pos x="connsiteX0" y="connsiteY0"/>
                </a:cxn>
                <a:cxn ang="0">
                  <a:pos x="connsiteX1" y="connsiteY1"/>
                </a:cxn>
                <a:cxn ang="0">
                  <a:pos x="connsiteX2" y="connsiteY2"/>
                </a:cxn>
                <a:cxn ang="0">
                  <a:pos x="connsiteX3" y="connsiteY3"/>
                </a:cxn>
              </a:cxnLst>
              <a:rect l="l" t="t" r="r" b="b"/>
              <a:pathLst>
                <a:path w="2326990" h="808081">
                  <a:moveTo>
                    <a:pt x="0" y="0"/>
                  </a:moveTo>
                  <a:lnTo>
                    <a:pt x="1935133" y="0"/>
                  </a:lnTo>
                  <a:lnTo>
                    <a:pt x="2326990" y="808081"/>
                  </a:lnTo>
                  <a:lnTo>
                    <a:pt x="338091" y="808081"/>
                  </a:lnTo>
                  <a:close/>
                </a:path>
              </a:pathLst>
            </a:cu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112" name="Process 92"/>
            <p:cNvSpPr/>
            <p:nvPr/>
          </p:nvSpPr>
          <p:spPr>
            <a:xfrm>
              <a:off x="9554249" y="2681585"/>
              <a:ext cx="340381" cy="721825"/>
            </a:xfrm>
            <a:custGeom>
              <a:avLst/>
              <a:gdLst>
                <a:gd name="connsiteX0" fmla="*/ 0 w 10000"/>
                <a:gd name="connsiteY0" fmla="*/ 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0 h 10000"/>
                <a:gd name="connsiteX0" fmla="*/ 0 w 16944"/>
                <a:gd name="connsiteY0" fmla="*/ 0 h 10000"/>
                <a:gd name="connsiteX1" fmla="*/ 10000 w 16944"/>
                <a:gd name="connsiteY1" fmla="*/ 0 h 10000"/>
                <a:gd name="connsiteX2" fmla="*/ 16944 w 16944"/>
                <a:gd name="connsiteY2" fmla="*/ 6736 h 10000"/>
                <a:gd name="connsiteX3" fmla="*/ 0 w 16944"/>
                <a:gd name="connsiteY3" fmla="*/ 10000 h 10000"/>
                <a:gd name="connsiteX4" fmla="*/ 0 w 16944"/>
                <a:gd name="connsiteY4" fmla="*/ 0 h 10000"/>
                <a:gd name="connsiteX0" fmla="*/ 0 w 16944"/>
                <a:gd name="connsiteY0" fmla="*/ 0 h 10000"/>
                <a:gd name="connsiteX1" fmla="*/ 6528 w 16944"/>
                <a:gd name="connsiteY1" fmla="*/ 1904 h 10000"/>
                <a:gd name="connsiteX2" fmla="*/ 16944 w 16944"/>
                <a:gd name="connsiteY2" fmla="*/ 6736 h 10000"/>
                <a:gd name="connsiteX3" fmla="*/ 0 w 16944"/>
                <a:gd name="connsiteY3" fmla="*/ 10000 h 10000"/>
                <a:gd name="connsiteX4" fmla="*/ 0 w 16944"/>
                <a:gd name="connsiteY4" fmla="*/ 0 h 10000"/>
                <a:gd name="connsiteX0" fmla="*/ 0 w 16944"/>
                <a:gd name="connsiteY0" fmla="*/ 0 h 10000"/>
                <a:gd name="connsiteX1" fmla="*/ 10330 w 16944"/>
                <a:gd name="connsiteY1" fmla="*/ 363 h 10000"/>
                <a:gd name="connsiteX2" fmla="*/ 16944 w 16944"/>
                <a:gd name="connsiteY2" fmla="*/ 6736 h 10000"/>
                <a:gd name="connsiteX3" fmla="*/ 0 w 16944"/>
                <a:gd name="connsiteY3" fmla="*/ 10000 h 10000"/>
                <a:gd name="connsiteX4" fmla="*/ 0 w 16944"/>
                <a:gd name="connsiteY4" fmla="*/ 0 h 10000"/>
                <a:gd name="connsiteX0" fmla="*/ 3637 w 16944"/>
                <a:gd name="connsiteY0" fmla="*/ 1450 h 9637"/>
                <a:gd name="connsiteX1" fmla="*/ 10330 w 16944"/>
                <a:gd name="connsiteY1" fmla="*/ 0 h 9637"/>
                <a:gd name="connsiteX2" fmla="*/ 16944 w 16944"/>
                <a:gd name="connsiteY2" fmla="*/ 6373 h 9637"/>
                <a:gd name="connsiteX3" fmla="*/ 0 w 16944"/>
                <a:gd name="connsiteY3" fmla="*/ 9637 h 9637"/>
                <a:gd name="connsiteX4" fmla="*/ 3637 w 16944"/>
                <a:gd name="connsiteY4" fmla="*/ 1450 h 9637"/>
                <a:gd name="connsiteX0" fmla="*/ 0 w 7854"/>
                <a:gd name="connsiteY0" fmla="*/ 1505 h 7084"/>
                <a:gd name="connsiteX1" fmla="*/ 3951 w 7854"/>
                <a:gd name="connsiteY1" fmla="*/ 0 h 7084"/>
                <a:gd name="connsiteX2" fmla="*/ 7854 w 7854"/>
                <a:gd name="connsiteY2" fmla="*/ 6613 h 7084"/>
                <a:gd name="connsiteX3" fmla="*/ 5660 w 7854"/>
                <a:gd name="connsiteY3" fmla="*/ 7084 h 7084"/>
                <a:gd name="connsiteX4" fmla="*/ 0 w 7854"/>
                <a:gd name="connsiteY4" fmla="*/ 1505 h 7084"/>
                <a:gd name="connsiteX0" fmla="*/ 0 w 7391"/>
                <a:gd name="connsiteY0" fmla="*/ 930 h 10000"/>
                <a:gd name="connsiteX1" fmla="*/ 2422 w 7391"/>
                <a:gd name="connsiteY1" fmla="*/ 0 h 10000"/>
                <a:gd name="connsiteX2" fmla="*/ 7391 w 7391"/>
                <a:gd name="connsiteY2" fmla="*/ 9335 h 10000"/>
                <a:gd name="connsiteX3" fmla="*/ 4598 w 7391"/>
                <a:gd name="connsiteY3" fmla="*/ 10000 h 10000"/>
                <a:gd name="connsiteX4" fmla="*/ 0 w 7391"/>
                <a:gd name="connsiteY4" fmla="*/ 930 h 10000"/>
                <a:gd name="connsiteX0" fmla="*/ 0 w 10000"/>
                <a:gd name="connsiteY0" fmla="*/ 930 h 11461"/>
                <a:gd name="connsiteX1" fmla="*/ 3277 w 10000"/>
                <a:gd name="connsiteY1" fmla="*/ 0 h 11461"/>
                <a:gd name="connsiteX2" fmla="*/ 10000 w 10000"/>
                <a:gd name="connsiteY2" fmla="*/ 9335 h 11461"/>
                <a:gd name="connsiteX3" fmla="*/ 9751 w 10000"/>
                <a:gd name="connsiteY3" fmla="*/ 11461 h 11461"/>
                <a:gd name="connsiteX4" fmla="*/ 0 w 10000"/>
                <a:gd name="connsiteY4" fmla="*/ 930 h 11461"/>
                <a:gd name="connsiteX0" fmla="*/ 0 w 6975"/>
                <a:gd name="connsiteY0" fmla="*/ 2258 h 11461"/>
                <a:gd name="connsiteX1" fmla="*/ 252 w 6975"/>
                <a:gd name="connsiteY1" fmla="*/ 0 h 11461"/>
                <a:gd name="connsiteX2" fmla="*/ 6975 w 6975"/>
                <a:gd name="connsiteY2" fmla="*/ 9335 h 11461"/>
                <a:gd name="connsiteX3" fmla="*/ 6726 w 6975"/>
                <a:gd name="connsiteY3" fmla="*/ 11461 h 11461"/>
                <a:gd name="connsiteX4" fmla="*/ 0 w 6975"/>
                <a:gd name="connsiteY4" fmla="*/ 2258 h 11461"/>
                <a:gd name="connsiteX0" fmla="*/ 0 w 10024"/>
                <a:gd name="connsiteY0" fmla="*/ 1970 h 9878"/>
                <a:gd name="connsiteX1" fmla="*/ 361 w 10024"/>
                <a:gd name="connsiteY1" fmla="*/ 0 h 9878"/>
                <a:gd name="connsiteX2" fmla="*/ 10000 w 10024"/>
                <a:gd name="connsiteY2" fmla="*/ 8145 h 9878"/>
                <a:gd name="connsiteX3" fmla="*/ 10024 w 10024"/>
                <a:gd name="connsiteY3" fmla="*/ 9878 h 9878"/>
                <a:gd name="connsiteX4" fmla="*/ 0 w 10024"/>
                <a:gd name="connsiteY4" fmla="*/ 1970 h 9878"/>
                <a:gd name="connsiteX0" fmla="*/ 416 w 9656"/>
                <a:gd name="connsiteY0" fmla="*/ 1747 h 10000"/>
                <a:gd name="connsiteX1" fmla="*/ 16 w 9656"/>
                <a:gd name="connsiteY1" fmla="*/ 0 h 10000"/>
                <a:gd name="connsiteX2" fmla="*/ 9632 w 9656"/>
                <a:gd name="connsiteY2" fmla="*/ 8246 h 10000"/>
                <a:gd name="connsiteX3" fmla="*/ 9656 w 9656"/>
                <a:gd name="connsiteY3" fmla="*/ 10000 h 10000"/>
                <a:gd name="connsiteX4" fmla="*/ 416 w 9656"/>
                <a:gd name="connsiteY4" fmla="*/ 1747 h 10000"/>
                <a:gd name="connsiteX0" fmla="*/ 148 w 10009"/>
                <a:gd name="connsiteY0" fmla="*/ 1816 h 10000"/>
                <a:gd name="connsiteX1" fmla="*/ 26 w 10009"/>
                <a:gd name="connsiteY1" fmla="*/ 0 h 10000"/>
                <a:gd name="connsiteX2" fmla="*/ 9984 w 10009"/>
                <a:gd name="connsiteY2" fmla="*/ 8246 h 10000"/>
                <a:gd name="connsiteX3" fmla="*/ 10009 w 10009"/>
                <a:gd name="connsiteY3" fmla="*/ 10000 h 10000"/>
                <a:gd name="connsiteX4" fmla="*/ 148 w 10009"/>
                <a:gd name="connsiteY4" fmla="*/ 1816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9" h="10000">
                  <a:moveTo>
                    <a:pt x="148" y="1816"/>
                  </a:moveTo>
                  <a:cubicBezTo>
                    <a:pt x="272" y="1151"/>
                    <a:pt x="-99" y="665"/>
                    <a:pt x="26" y="0"/>
                  </a:cubicBezTo>
                  <a:lnTo>
                    <a:pt x="9984" y="8246"/>
                  </a:lnTo>
                  <a:cubicBezTo>
                    <a:pt x="9992" y="8831"/>
                    <a:pt x="10001" y="9415"/>
                    <a:pt x="10009" y="10000"/>
                  </a:cubicBezTo>
                  <a:lnTo>
                    <a:pt x="148" y="1816"/>
                  </a:lnTo>
                  <a:close/>
                </a:path>
              </a:pathLst>
            </a:cu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grpSp>
      <p:sp>
        <p:nvSpPr>
          <p:cNvPr id="126" name="Cube 125"/>
          <p:cNvSpPr/>
          <p:nvPr/>
        </p:nvSpPr>
        <p:spPr>
          <a:xfrm rot="16200000">
            <a:off x="8606371" y="3570239"/>
            <a:ext cx="1808039" cy="103479"/>
          </a:xfrm>
          <a:prstGeom prst="cub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grpSp>
        <p:nvGrpSpPr>
          <p:cNvPr id="108" name="Group 107"/>
          <p:cNvGrpSpPr/>
          <p:nvPr/>
        </p:nvGrpSpPr>
        <p:grpSpPr>
          <a:xfrm>
            <a:off x="9368549" y="2604339"/>
            <a:ext cx="3397192" cy="935434"/>
            <a:chOff x="9551278" y="2681585"/>
            <a:chExt cx="2336810" cy="721825"/>
          </a:xfrm>
        </p:grpSpPr>
        <p:sp>
          <p:nvSpPr>
            <p:cNvPr id="105" name="Rectangle 104"/>
            <p:cNvSpPr/>
            <p:nvPr/>
          </p:nvSpPr>
          <p:spPr>
            <a:xfrm>
              <a:off x="9894902" y="3276543"/>
              <a:ext cx="1993186" cy="126867"/>
            </a:xfrm>
            <a:prstGeom prst="rect">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106" name="Freeform 105"/>
            <p:cNvSpPr/>
            <p:nvPr/>
          </p:nvSpPr>
          <p:spPr>
            <a:xfrm>
              <a:off x="9551278" y="2692969"/>
              <a:ext cx="2329835" cy="583574"/>
            </a:xfrm>
            <a:custGeom>
              <a:avLst/>
              <a:gdLst>
                <a:gd name="connsiteX0" fmla="*/ 0 w 2326990"/>
                <a:gd name="connsiteY0" fmla="*/ 0 h 808081"/>
                <a:gd name="connsiteX1" fmla="*/ 1935133 w 2326990"/>
                <a:gd name="connsiteY1" fmla="*/ 0 h 808081"/>
                <a:gd name="connsiteX2" fmla="*/ 2326990 w 2326990"/>
                <a:gd name="connsiteY2" fmla="*/ 808081 h 808081"/>
                <a:gd name="connsiteX3" fmla="*/ 338091 w 2326990"/>
                <a:gd name="connsiteY3" fmla="*/ 808081 h 808081"/>
              </a:gdLst>
              <a:ahLst/>
              <a:cxnLst>
                <a:cxn ang="0">
                  <a:pos x="connsiteX0" y="connsiteY0"/>
                </a:cxn>
                <a:cxn ang="0">
                  <a:pos x="connsiteX1" y="connsiteY1"/>
                </a:cxn>
                <a:cxn ang="0">
                  <a:pos x="connsiteX2" y="connsiteY2"/>
                </a:cxn>
                <a:cxn ang="0">
                  <a:pos x="connsiteX3" y="connsiteY3"/>
                </a:cxn>
              </a:cxnLst>
              <a:rect l="l" t="t" r="r" b="b"/>
              <a:pathLst>
                <a:path w="2326990" h="808081">
                  <a:moveTo>
                    <a:pt x="0" y="0"/>
                  </a:moveTo>
                  <a:lnTo>
                    <a:pt x="1935133" y="0"/>
                  </a:lnTo>
                  <a:lnTo>
                    <a:pt x="2326990" y="808081"/>
                  </a:lnTo>
                  <a:lnTo>
                    <a:pt x="338091" y="808081"/>
                  </a:lnTo>
                  <a:close/>
                </a:path>
              </a:pathLst>
            </a:cu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107" name="Process 92"/>
            <p:cNvSpPr/>
            <p:nvPr/>
          </p:nvSpPr>
          <p:spPr>
            <a:xfrm>
              <a:off x="9554249" y="2681585"/>
              <a:ext cx="340381" cy="721825"/>
            </a:xfrm>
            <a:custGeom>
              <a:avLst/>
              <a:gdLst>
                <a:gd name="connsiteX0" fmla="*/ 0 w 10000"/>
                <a:gd name="connsiteY0" fmla="*/ 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0 h 10000"/>
                <a:gd name="connsiteX0" fmla="*/ 0 w 16944"/>
                <a:gd name="connsiteY0" fmla="*/ 0 h 10000"/>
                <a:gd name="connsiteX1" fmla="*/ 10000 w 16944"/>
                <a:gd name="connsiteY1" fmla="*/ 0 h 10000"/>
                <a:gd name="connsiteX2" fmla="*/ 16944 w 16944"/>
                <a:gd name="connsiteY2" fmla="*/ 6736 h 10000"/>
                <a:gd name="connsiteX3" fmla="*/ 0 w 16944"/>
                <a:gd name="connsiteY3" fmla="*/ 10000 h 10000"/>
                <a:gd name="connsiteX4" fmla="*/ 0 w 16944"/>
                <a:gd name="connsiteY4" fmla="*/ 0 h 10000"/>
                <a:gd name="connsiteX0" fmla="*/ 0 w 16944"/>
                <a:gd name="connsiteY0" fmla="*/ 0 h 10000"/>
                <a:gd name="connsiteX1" fmla="*/ 6528 w 16944"/>
                <a:gd name="connsiteY1" fmla="*/ 1904 h 10000"/>
                <a:gd name="connsiteX2" fmla="*/ 16944 w 16944"/>
                <a:gd name="connsiteY2" fmla="*/ 6736 h 10000"/>
                <a:gd name="connsiteX3" fmla="*/ 0 w 16944"/>
                <a:gd name="connsiteY3" fmla="*/ 10000 h 10000"/>
                <a:gd name="connsiteX4" fmla="*/ 0 w 16944"/>
                <a:gd name="connsiteY4" fmla="*/ 0 h 10000"/>
                <a:gd name="connsiteX0" fmla="*/ 0 w 16944"/>
                <a:gd name="connsiteY0" fmla="*/ 0 h 10000"/>
                <a:gd name="connsiteX1" fmla="*/ 10330 w 16944"/>
                <a:gd name="connsiteY1" fmla="*/ 363 h 10000"/>
                <a:gd name="connsiteX2" fmla="*/ 16944 w 16944"/>
                <a:gd name="connsiteY2" fmla="*/ 6736 h 10000"/>
                <a:gd name="connsiteX3" fmla="*/ 0 w 16944"/>
                <a:gd name="connsiteY3" fmla="*/ 10000 h 10000"/>
                <a:gd name="connsiteX4" fmla="*/ 0 w 16944"/>
                <a:gd name="connsiteY4" fmla="*/ 0 h 10000"/>
                <a:gd name="connsiteX0" fmla="*/ 3637 w 16944"/>
                <a:gd name="connsiteY0" fmla="*/ 1450 h 9637"/>
                <a:gd name="connsiteX1" fmla="*/ 10330 w 16944"/>
                <a:gd name="connsiteY1" fmla="*/ 0 h 9637"/>
                <a:gd name="connsiteX2" fmla="*/ 16944 w 16944"/>
                <a:gd name="connsiteY2" fmla="*/ 6373 h 9637"/>
                <a:gd name="connsiteX3" fmla="*/ 0 w 16944"/>
                <a:gd name="connsiteY3" fmla="*/ 9637 h 9637"/>
                <a:gd name="connsiteX4" fmla="*/ 3637 w 16944"/>
                <a:gd name="connsiteY4" fmla="*/ 1450 h 9637"/>
                <a:gd name="connsiteX0" fmla="*/ 0 w 7854"/>
                <a:gd name="connsiteY0" fmla="*/ 1505 h 7084"/>
                <a:gd name="connsiteX1" fmla="*/ 3951 w 7854"/>
                <a:gd name="connsiteY1" fmla="*/ 0 h 7084"/>
                <a:gd name="connsiteX2" fmla="*/ 7854 w 7854"/>
                <a:gd name="connsiteY2" fmla="*/ 6613 h 7084"/>
                <a:gd name="connsiteX3" fmla="*/ 5660 w 7854"/>
                <a:gd name="connsiteY3" fmla="*/ 7084 h 7084"/>
                <a:gd name="connsiteX4" fmla="*/ 0 w 7854"/>
                <a:gd name="connsiteY4" fmla="*/ 1505 h 7084"/>
                <a:gd name="connsiteX0" fmla="*/ 0 w 7391"/>
                <a:gd name="connsiteY0" fmla="*/ 930 h 10000"/>
                <a:gd name="connsiteX1" fmla="*/ 2422 w 7391"/>
                <a:gd name="connsiteY1" fmla="*/ 0 h 10000"/>
                <a:gd name="connsiteX2" fmla="*/ 7391 w 7391"/>
                <a:gd name="connsiteY2" fmla="*/ 9335 h 10000"/>
                <a:gd name="connsiteX3" fmla="*/ 4598 w 7391"/>
                <a:gd name="connsiteY3" fmla="*/ 10000 h 10000"/>
                <a:gd name="connsiteX4" fmla="*/ 0 w 7391"/>
                <a:gd name="connsiteY4" fmla="*/ 930 h 10000"/>
                <a:gd name="connsiteX0" fmla="*/ 0 w 10000"/>
                <a:gd name="connsiteY0" fmla="*/ 930 h 11461"/>
                <a:gd name="connsiteX1" fmla="*/ 3277 w 10000"/>
                <a:gd name="connsiteY1" fmla="*/ 0 h 11461"/>
                <a:gd name="connsiteX2" fmla="*/ 10000 w 10000"/>
                <a:gd name="connsiteY2" fmla="*/ 9335 h 11461"/>
                <a:gd name="connsiteX3" fmla="*/ 9751 w 10000"/>
                <a:gd name="connsiteY3" fmla="*/ 11461 h 11461"/>
                <a:gd name="connsiteX4" fmla="*/ 0 w 10000"/>
                <a:gd name="connsiteY4" fmla="*/ 930 h 11461"/>
                <a:gd name="connsiteX0" fmla="*/ 0 w 6975"/>
                <a:gd name="connsiteY0" fmla="*/ 2258 h 11461"/>
                <a:gd name="connsiteX1" fmla="*/ 252 w 6975"/>
                <a:gd name="connsiteY1" fmla="*/ 0 h 11461"/>
                <a:gd name="connsiteX2" fmla="*/ 6975 w 6975"/>
                <a:gd name="connsiteY2" fmla="*/ 9335 h 11461"/>
                <a:gd name="connsiteX3" fmla="*/ 6726 w 6975"/>
                <a:gd name="connsiteY3" fmla="*/ 11461 h 11461"/>
                <a:gd name="connsiteX4" fmla="*/ 0 w 6975"/>
                <a:gd name="connsiteY4" fmla="*/ 2258 h 11461"/>
                <a:gd name="connsiteX0" fmla="*/ 0 w 10024"/>
                <a:gd name="connsiteY0" fmla="*/ 1970 h 9878"/>
                <a:gd name="connsiteX1" fmla="*/ 361 w 10024"/>
                <a:gd name="connsiteY1" fmla="*/ 0 h 9878"/>
                <a:gd name="connsiteX2" fmla="*/ 10000 w 10024"/>
                <a:gd name="connsiteY2" fmla="*/ 8145 h 9878"/>
                <a:gd name="connsiteX3" fmla="*/ 10024 w 10024"/>
                <a:gd name="connsiteY3" fmla="*/ 9878 h 9878"/>
                <a:gd name="connsiteX4" fmla="*/ 0 w 10024"/>
                <a:gd name="connsiteY4" fmla="*/ 1970 h 9878"/>
                <a:gd name="connsiteX0" fmla="*/ 416 w 9656"/>
                <a:gd name="connsiteY0" fmla="*/ 1747 h 10000"/>
                <a:gd name="connsiteX1" fmla="*/ 16 w 9656"/>
                <a:gd name="connsiteY1" fmla="*/ 0 h 10000"/>
                <a:gd name="connsiteX2" fmla="*/ 9632 w 9656"/>
                <a:gd name="connsiteY2" fmla="*/ 8246 h 10000"/>
                <a:gd name="connsiteX3" fmla="*/ 9656 w 9656"/>
                <a:gd name="connsiteY3" fmla="*/ 10000 h 10000"/>
                <a:gd name="connsiteX4" fmla="*/ 416 w 9656"/>
                <a:gd name="connsiteY4" fmla="*/ 1747 h 10000"/>
                <a:gd name="connsiteX0" fmla="*/ 148 w 10009"/>
                <a:gd name="connsiteY0" fmla="*/ 1816 h 10000"/>
                <a:gd name="connsiteX1" fmla="*/ 26 w 10009"/>
                <a:gd name="connsiteY1" fmla="*/ 0 h 10000"/>
                <a:gd name="connsiteX2" fmla="*/ 9984 w 10009"/>
                <a:gd name="connsiteY2" fmla="*/ 8246 h 10000"/>
                <a:gd name="connsiteX3" fmla="*/ 10009 w 10009"/>
                <a:gd name="connsiteY3" fmla="*/ 10000 h 10000"/>
                <a:gd name="connsiteX4" fmla="*/ 148 w 10009"/>
                <a:gd name="connsiteY4" fmla="*/ 1816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9" h="10000">
                  <a:moveTo>
                    <a:pt x="148" y="1816"/>
                  </a:moveTo>
                  <a:cubicBezTo>
                    <a:pt x="272" y="1151"/>
                    <a:pt x="-99" y="665"/>
                    <a:pt x="26" y="0"/>
                  </a:cubicBezTo>
                  <a:lnTo>
                    <a:pt x="9984" y="8246"/>
                  </a:lnTo>
                  <a:cubicBezTo>
                    <a:pt x="9992" y="8831"/>
                    <a:pt x="10001" y="9415"/>
                    <a:pt x="10009" y="10000"/>
                  </a:cubicBezTo>
                  <a:lnTo>
                    <a:pt x="148" y="1816"/>
                  </a:lnTo>
                  <a:close/>
                </a:path>
              </a:pathLst>
            </a:cu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grpSp>
      <p:sp>
        <p:nvSpPr>
          <p:cNvPr id="5" name="Slide Number Placeholder 4">
            <a:extLst>
              <a:ext uri="{FF2B5EF4-FFF2-40B4-BE49-F238E27FC236}">
                <a16:creationId xmlns:a16="http://schemas.microsoft.com/office/drawing/2014/main" xmlns="" id="{BE185BEB-364F-4EE0-ABD2-42BFE4AA9301}"/>
              </a:ext>
            </a:extLst>
          </p:cNvPr>
          <p:cNvSpPr>
            <a:spLocks noGrp="1"/>
          </p:cNvSpPr>
          <p:nvPr>
            <p:ph type="sldNum" sz="quarter" idx="4"/>
          </p:nvPr>
        </p:nvSpPr>
        <p:spPr/>
        <p:txBody>
          <a:bodyPr/>
          <a:lstStyle/>
          <a:p>
            <a:pPr>
              <a:defRPr/>
            </a:pPr>
            <a:fld id="{6F1FABC0-072B-4F22-8F9B-95A9D10B0206}" type="slidenum">
              <a:rPr lang="en-US" smtClean="0">
                <a:solidFill>
                  <a:prstClr val="black"/>
                </a:solidFill>
              </a:rPr>
              <a:pPr>
                <a:defRPr/>
              </a:pPr>
              <a:t>12</a:t>
            </a:fld>
            <a:endParaRPr lang="en-US">
              <a:solidFill>
                <a:prstClr val="black"/>
              </a:solidFill>
            </a:endParaRPr>
          </a:p>
        </p:txBody>
      </p:sp>
      <p:grpSp>
        <p:nvGrpSpPr>
          <p:cNvPr id="2" name="Group 1"/>
          <p:cNvGrpSpPr/>
          <p:nvPr/>
        </p:nvGrpSpPr>
        <p:grpSpPr>
          <a:xfrm>
            <a:off x="2710569" y="2514518"/>
            <a:ext cx="3023763" cy="2738399"/>
            <a:chOff x="1037987" y="2548785"/>
            <a:chExt cx="3023763" cy="2738399"/>
          </a:xfrm>
        </p:grpSpPr>
        <p:sp>
          <p:nvSpPr>
            <p:cNvPr id="233" name="Cube 232"/>
            <p:cNvSpPr/>
            <p:nvPr/>
          </p:nvSpPr>
          <p:spPr>
            <a:xfrm rot="16200000">
              <a:off x="3723038" y="4943455"/>
              <a:ext cx="543380" cy="124869"/>
            </a:xfrm>
            <a:prstGeom prst="cub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grpSp>
          <p:nvGrpSpPr>
            <p:cNvPr id="52" name="Group 51"/>
            <p:cNvGrpSpPr/>
            <p:nvPr/>
          </p:nvGrpSpPr>
          <p:grpSpPr>
            <a:xfrm>
              <a:off x="1037987" y="2548785"/>
              <a:ext cx="3023763" cy="2738399"/>
              <a:chOff x="2296099" y="2080418"/>
              <a:chExt cx="3421745" cy="3266495"/>
            </a:xfrm>
          </p:grpSpPr>
          <p:sp>
            <p:nvSpPr>
              <p:cNvPr id="53" name="Cube 52"/>
              <p:cNvSpPr/>
              <p:nvPr/>
            </p:nvSpPr>
            <p:spPr>
              <a:xfrm rot="16200000">
                <a:off x="2741991" y="4989749"/>
                <a:ext cx="584132" cy="130196"/>
              </a:xfrm>
              <a:prstGeom prst="cub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54" name="Cube 53"/>
              <p:cNvSpPr/>
              <p:nvPr/>
            </p:nvSpPr>
            <p:spPr>
              <a:xfrm rot="16200000">
                <a:off x="2145875" y="4354507"/>
                <a:ext cx="584132" cy="130196"/>
              </a:xfrm>
              <a:prstGeom prst="cub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grpSp>
            <p:nvGrpSpPr>
              <p:cNvPr id="55" name="Group 54"/>
              <p:cNvGrpSpPr/>
              <p:nvPr/>
            </p:nvGrpSpPr>
            <p:grpSpPr>
              <a:xfrm>
                <a:off x="2296099" y="3909396"/>
                <a:ext cx="3421745" cy="935436"/>
                <a:chOff x="9551278" y="2692052"/>
                <a:chExt cx="2336810" cy="721825"/>
              </a:xfrm>
            </p:grpSpPr>
            <p:sp>
              <p:nvSpPr>
                <p:cNvPr id="137" name="Rectangle 136"/>
                <p:cNvSpPr/>
                <p:nvPr/>
              </p:nvSpPr>
              <p:spPr>
                <a:xfrm>
                  <a:off x="9894902" y="3276543"/>
                  <a:ext cx="1993186" cy="126867"/>
                </a:xfrm>
                <a:prstGeom prst="rect">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138" name="Freeform 137"/>
                <p:cNvSpPr/>
                <p:nvPr/>
              </p:nvSpPr>
              <p:spPr>
                <a:xfrm>
                  <a:off x="9551278" y="2692967"/>
                  <a:ext cx="2329835" cy="583574"/>
                </a:xfrm>
                <a:custGeom>
                  <a:avLst/>
                  <a:gdLst>
                    <a:gd name="connsiteX0" fmla="*/ 0 w 2326990"/>
                    <a:gd name="connsiteY0" fmla="*/ 0 h 808081"/>
                    <a:gd name="connsiteX1" fmla="*/ 1935133 w 2326990"/>
                    <a:gd name="connsiteY1" fmla="*/ 0 h 808081"/>
                    <a:gd name="connsiteX2" fmla="*/ 2326990 w 2326990"/>
                    <a:gd name="connsiteY2" fmla="*/ 808081 h 808081"/>
                    <a:gd name="connsiteX3" fmla="*/ 338091 w 2326990"/>
                    <a:gd name="connsiteY3" fmla="*/ 808081 h 808081"/>
                  </a:gdLst>
                  <a:ahLst/>
                  <a:cxnLst>
                    <a:cxn ang="0">
                      <a:pos x="connsiteX0" y="connsiteY0"/>
                    </a:cxn>
                    <a:cxn ang="0">
                      <a:pos x="connsiteX1" y="connsiteY1"/>
                    </a:cxn>
                    <a:cxn ang="0">
                      <a:pos x="connsiteX2" y="connsiteY2"/>
                    </a:cxn>
                    <a:cxn ang="0">
                      <a:pos x="connsiteX3" y="connsiteY3"/>
                    </a:cxn>
                  </a:cxnLst>
                  <a:rect l="l" t="t" r="r" b="b"/>
                  <a:pathLst>
                    <a:path w="2326990" h="808081">
                      <a:moveTo>
                        <a:pt x="0" y="0"/>
                      </a:moveTo>
                      <a:lnTo>
                        <a:pt x="1935133" y="0"/>
                      </a:lnTo>
                      <a:lnTo>
                        <a:pt x="2326990" y="808081"/>
                      </a:lnTo>
                      <a:lnTo>
                        <a:pt x="338091" y="808081"/>
                      </a:lnTo>
                      <a:close/>
                    </a:path>
                  </a:pathLst>
                </a:cu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139" name="Process 92"/>
                <p:cNvSpPr/>
                <p:nvPr/>
              </p:nvSpPr>
              <p:spPr>
                <a:xfrm>
                  <a:off x="9554249" y="2692052"/>
                  <a:ext cx="340381" cy="721825"/>
                </a:xfrm>
                <a:custGeom>
                  <a:avLst/>
                  <a:gdLst>
                    <a:gd name="connsiteX0" fmla="*/ 0 w 10000"/>
                    <a:gd name="connsiteY0" fmla="*/ 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0 h 10000"/>
                    <a:gd name="connsiteX0" fmla="*/ 0 w 16944"/>
                    <a:gd name="connsiteY0" fmla="*/ 0 h 10000"/>
                    <a:gd name="connsiteX1" fmla="*/ 10000 w 16944"/>
                    <a:gd name="connsiteY1" fmla="*/ 0 h 10000"/>
                    <a:gd name="connsiteX2" fmla="*/ 16944 w 16944"/>
                    <a:gd name="connsiteY2" fmla="*/ 6736 h 10000"/>
                    <a:gd name="connsiteX3" fmla="*/ 0 w 16944"/>
                    <a:gd name="connsiteY3" fmla="*/ 10000 h 10000"/>
                    <a:gd name="connsiteX4" fmla="*/ 0 w 16944"/>
                    <a:gd name="connsiteY4" fmla="*/ 0 h 10000"/>
                    <a:gd name="connsiteX0" fmla="*/ 0 w 16944"/>
                    <a:gd name="connsiteY0" fmla="*/ 0 h 10000"/>
                    <a:gd name="connsiteX1" fmla="*/ 6528 w 16944"/>
                    <a:gd name="connsiteY1" fmla="*/ 1904 h 10000"/>
                    <a:gd name="connsiteX2" fmla="*/ 16944 w 16944"/>
                    <a:gd name="connsiteY2" fmla="*/ 6736 h 10000"/>
                    <a:gd name="connsiteX3" fmla="*/ 0 w 16944"/>
                    <a:gd name="connsiteY3" fmla="*/ 10000 h 10000"/>
                    <a:gd name="connsiteX4" fmla="*/ 0 w 16944"/>
                    <a:gd name="connsiteY4" fmla="*/ 0 h 10000"/>
                    <a:gd name="connsiteX0" fmla="*/ 0 w 16944"/>
                    <a:gd name="connsiteY0" fmla="*/ 0 h 10000"/>
                    <a:gd name="connsiteX1" fmla="*/ 10330 w 16944"/>
                    <a:gd name="connsiteY1" fmla="*/ 363 h 10000"/>
                    <a:gd name="connsiteX2" fmla="*/ 16944 w 16944"/>
                    <a:gd name="connsiteY2" fmla="*/ 6736 h 10000"/>
                    <a:gd name="connsiteX3" fmla="*/ 0 w 16944"/>
                    <a:gd name="connsiteY3" fmla="*/ 10000 h 10000"/>
                    <a:gd name="connsiteX4" fmla="*/ 0 w 16944"/>
                    <a:gd name="connsiteY4" fmla="*/ 0 h 10000"/>
                    <a:gd name="connsiteX0" fmla="*/ 3637 w 16944"/>
                    <a:gd name="connsiteY0" fmla="*/ 1450 h 9637"/>
                    <a:gd name="connsiteX1" fmla="*/ 10330 w 16944"/>
                    <a:gd name="connsiteY1" fmla="*/ 0 h 9637"/>
                    <a:gd name="connsiteX2" fmla="*/ 16944 w 16944"/>
                    <a:gd name="connsiteY2" fmla="*/ 6373 h 9637"/>
                    <a:gd name="connsiteX3" fmla="*/ 0 w 16944"/>
                    <a:gd name="connsiteY3" fmla="*/ 9637 h 9637"/>
                    <a:gd name="connsiteX4" fmla="*/ 3637 w 16944"/>
                    <a:gd name="connsiteY4" fmla="*/ 1450 h 9637"/>
                    <a:gd name="connsiteX0" fmla="*/ 0 w 7854"/>
                    <a:gd name="connsiteY0" fmla="*/ 1505 h 7084"/>
                    <a:gd name="connsiteX1" fmla="*/ 3951 w 7854"/>
                    <a:gd name="connsiteY1" fmla="*/ 0 h 7084"/>
                    <a:gd name="connsiteX2" fmla="*/ 7854 w 7854"/>
                    <a:gd name="connsiteY2" fmla="*/ 6613 h 7084"/>
                    <a:gd name="connsiteX3" fmla="*/ 5660 w 7854"/>
                    <a:gd name="connsiteY3" fmla="*/ 7084 h 7084"/>
                    <a:gd name="connsiteX4" fmla="*/ 0 w 7854"/>
                    <a:gd name="connsiteY4" fmla="*/ 1505 h 7084"/>
                    <a:gd name="connsiteX0" fmla="*/ 0 w 7391"/>
                    <a:gd name="connsiteY0" fmla="*/ 930 h 10000"/>
                    <a:gd name="connsiteX1" fmla="*/ 2422 w 7391"/>
                    <a:gd name="connsiteY1" fmla="*/ 0 h 10000"/>
                    <a:gd name="connsiteX2" fmla="*/ 7391 w 7391"/>
                    <a:gd name="connsiteY2" fmla="*/ 9335 h 10000"/>
                    <a:gd name="connsiteX3" fmla="*/ 4598 w 7391"/>
                    <a:gd name="connsiteY3" fmla="*/ 10000 h 10000"/>
                    <a:gd name="connsiteX4" fmla="*/ 0 w 7391"/>
                    <a:gd name="connsiteY4" fmla="*/ 930 h 10000"/>
                    <a:gd name="connsiteX0" fmla="*/ 0 w 10000"/>
                    <a:gd name="connsiteY0" fmla="*/ 930 h 11461"/>
                    <a:gd name="connsiteX1" fmla="*/ 3277 w 10000"/>
                    <a:gd name="connsiteY1" fmla="*/ 0 h 11461"/>
                    <a:gd name="connsiteX2" fmla="*/ 10000 w 10000"/>
                    <a:gd name="connsiteY2" fmla="*/ 9335 h 11461"/>
                    <a:gd name="connsiteX3" fmla="*/ 9751 w 10000"/>
                    <a:gd name="connsiteY3" fmla="*/ 11461 h 11461"/>
                    <a:gd name="connsiteX4" fmla="*/ 0 w 10000"/>
                    <a:gd name="connsiteY4" fmla="*/ 930 h 11461"/>
                    <a:gd name="connsiteX0" fmla="*/ 0 w 6975"/>
                    <a:gd name="connsiteY0" fmla="*/ 2258 h 11461"/>
                    <a:gd name="connsiteX1" fmla="*/ 252 w 6975"/>
                    <a:gd name="connsiteY1" fmla="*/ 0 h 11461"/>
                    <a:gd name="connsiteX2" fmla="*/ 6975 w 6975"/>
                    <a:gd name="connsiteY2" fmla="*/ 9335 h 11461"/>
                    <a:gd name="connsiteX3" fmla="*/ 6726 w 6975"/>
                    <a:gd name="connsiteY3" fmla="*/ 11461 h 11461"/>
                    <a:gd name="connsiteX4" fmla="*/ 0 w 6975"/>
                    <a:gd name="connsiteY4" fmla="*/ 2258 h 11461"/>
                    <a:gd name="connsiteX0" fmla="*/ 0 w 10024"/>
                    <a:gd name="connsiteY0" fmla="*/ 1970 h 9878"/>
                    <a:gd name="connsiteX1" fmla="*/ 361 w 10024"/>
                    <a:gd name="connsiteY1" fmla="*/ 0 h 9878"/>
                    <a:gd name="connsiteX2" fmla="*/ 10000 w 10024"/>
                    <a:gd name="connsiteY2" fmla="*/ 8145 h 9878"/>
                    <a:gd name="connsiteX3" fmla="*/ 10024 w 10024"/>
                    <a:gd name="connsiteY3" fmla="*/ 9878 h 9878"/>
                    <a:gd name="connsiteX4" fmla="*/ 0 w 10024"/>
                    <a:gd name="connsiteY4" fmla="*/ 1970 h 9878"/>
                    <a:gd name="connsiteX0" fmla="*/ 416 w 9656"/>
                    <a:gd name="connsiteY0" fmla="*/ 1747 h 10000"/>
                    <a:gd name="connsiteX1" fmla="*/ 16 w 9656"/>
                    <a:gd name="connsiteY1" fmla="*/ 0 h 10000"/>
                    <a:gd name="connsiteX2" fmla="*/ 9632 w 9656"/>
                    <a:gd name="connsiteY2" fmla="*/ 8246 h 10000"/>
                    <a:gd name="connsiteX3" fmla="*/ 9656 w 9656"/>
                    <a:gd name="connsiteY3" fmla="*/ 10000 h 10000"/>
                    <a:gd name="connsiteX4" fmla="*/ 416 w 9656"/>
                    <a:gd name="connsiteY4" fmla="*/ 1747 h 10000"/>
                    <a:gd name="connsiteX0" fmla="*/ 148 w 10009"/>
                    <a:gd name="connsiteY0" fmla="*/ 1816 h 10000"/>
                    <a:gd name="connsiteX1" fmla="*/ 26 w 10009"/>
                    <a:gd name="connsiteY1" fmla="*/ 0 h 10000"/>
                    <a:gd name="connsiteX2" fmla="*/ 9984 w 10009"/>
                    <a:gd name="connsiteY2" fmla="*/ 8246 h 10000"/>
                    <a:gd name="connsiteX3" fmla="*/ 10009 w 10009"/>
                    <a:gd name="connsiteY3" fmla="*/ 10000 h 10000"/>
                    <a:gd name="connsiteX4" fmla="*/ 148 w 10009"/>
                    <a:gd name="connsiteY4" fmla="*/ 1816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9" h="10000">
                      <a:moveTo>
                        <a:pt x="148" y="1816"/>
                      </a:moveTo>
                      <a:cubicBezTo>
                        <a:pt x="272" y="1151"/>
                        <a:pt x="-99" y="665"/>
                        <a:pt x="26" y="0"/>
                      </a:cubicBezTo>
                      <a:lnTo>
                        <a:pt x="9984" y="8246"/>
                      </a:lnTo>
                      <a:cubicBezTo>
                        <a:pt x="9992" y="8831"/>
                        <a:pt x="10001" y="9415"/>
                        <a:pt x="10009" y="10000"/>
                      </a:cubicBezTo>
                      <a:lnTo>
                        <a:pt x="148" y="1816"/>
                      </a:lnTo>
                      <a:close/>
                    </a:path>
                  </a:pathLst>
                </a:cu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grpSp>
          <p:sp>
            <p:nvSpPr>
              <p:cNvPr id="56" name="Cube 55"/>
              <p:cNvSpPr/>
              <p:nvPr/>
            </p:nvSpPr>
            <p:spPr>
              <a:xfrm rot="16200000">
                <a:off x="1533922" y="3046308"/>
                <a:ext cx="1808039" cy="103479"/>
              </a:xfrm>
              <a:prstGeom prst="cub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grpSp>
            <p:nvGrpSpPr>
              <p:cNvPr id="58" name="Group 57"/>
              <p:cNvGrpSpPr/>
              <p:nvPr/>
            </p:nvGrpSpPr>
            <p:grpSpPr>
              <a:xfrm>
                <a:off x="2296100" y="2080418"/>
                <a:ext cx="3397191" cy="935438"/>
                <a:chOff x="9551278" y="2681584"/>
                <a:chExt cx="2336810" cy="721826"/>
              </a:xfrm>
            </p:grpSpPr>
            <p:sp>
              <p:nvSpPr>
                <p:cNvPr id="133" name="Rectangle 132"/>
                <p:cNvSpPr/>
                <p:nvPr/>
              </p:nvSpPr>
              <p:spPr>
                <a:xfrm>
                  <a:off x="9894902" y="3276543"/>
                  <a:ext cx="1993186" cy="126867"/>
                </a:xfrm>
                <a:prstGeom prst="rect">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135" name="Freeform 134"/>
                <p:cNvSpPr/>
                <p:nvPr/>
              </p:nvSpPr>
              <p:spPr>
                <a:xfrm>
                  <a:off x="9551278" y="2692969"/>
                  <a:ext cx="2329835" cy="583574"/>
                </a:xfrm>
                <a:custGeom>
                  <a:avLst/>
                  <a:gdLst>
                    <a:gd name="connsiteX0" fmla="*/ 0 w 2326990"/>
                    <a:gd name="connsiteY0" fmla="*/ 0 h 808081"/>
                    <a:gd name="connsiteX1" fmla="*/ 1935133 w 2326990"/>
                    <a:gd name="connsiteY1" fmla="*/ 0 h 808081"/>
                    <a:gd name="connsiteX2" fmla="*/ 2326990 w 2326990"/>
                    <a:gd name="connsiteY2" fmla="*/ 808081 h 808081"/>
                    <a:gd name="connsiteX3" fmla="*/ 338091 w 2326990"/>
                    <a:gd name="connsiteY3" fmla="*/ 808081 h 808081"/>
                  </a:gdLst>
                  <a:ahLst/>
                  <a:cxnLst>
                    <a:cxn ang="0">
                      <a:pos x="connsiteX0" y="connsiteY0"/>
                    </a:cxn>
                    <a:cxn ang="0">
                      <a:pos x="connsiteX1" y="connsiteY1"/>
                    </a:cxn>
                    <a:cxn ang="0">
                      <a:pos x="connsiteX2" y="connsiteY2"/>
                    </a:cxn>
                    <a:cxn ang="0">
                      <a:pos x="connsiteX3" y="connsiteY3"/>
                    </a:cxn>
                  </a:cxnLst>
                  <a:rect l="l" t="t" r="r" b="b"/>
                  <a:pathLst>
                    <a:path w="2326990" h="808081">
                      <a:moveTo>
                        <a:pt x="0" y="0"/>
                      </a:moveTo>
                      <a:lnTo>
                        <a:pt x="1935133" y="0"/>
                      </a:lnTo>
                      <a:lnTo>
                        <a:pt x="2326990" y="808081"/>
                      </a:lnTo>
                      <a:lnTo>
                        <a:pt x="338091" y="808081"/>
                      </a:lnTo>
                      <a:close/>
                    </a:path>
                  </a:pathLst>
                </a:cu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136" name="Process 92"/>
                <p:cNvSpPr/>
                <p:nvPr/>
              </p:nvSpPr>
              <p:spPr>
                <a:xfrm>
                  <a:off x="9554249" y="2681584"/>
                  <a:ext cx="340381" cy="721825"/>
                </a:xfrm>
                <a:custGeom>
                  <a:avLst/>
                  <a:gdLst>
                    <a:gd name="connsiteX0" fmla="*/ 0 w 10000"/>
                    <a:gd name="connsiteY0" fmla="*/ 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0 h 10000"/>
                    <a:gd name="connsiteX0" fmla="*/ 0 w 16944"/>
                    <a:gd name="connsiteY0" fmla="*/ 0 h 10000"/>
                    <a:gd name="connsiteX1" fmla="*/ 10000 w 16944"/>
                    <a:gd name="connsiteY1" fmla="*/ 0 h 10000"/>
                    <a:gd name="connsiteX2" fmla="*/ 16944 w 16944"/>
                    <a:gd name="connsiteY2" fmla="*/ 6736 h 10000"/>
                    <a:gd name="connsiteX3" fmla="*/ 0 w 16944"/>
                    <a:gd name="connsiteY3" fmla="*/ 10000 h 10000"/>
                    <a:gd name="connsiteX4" fmla="*/ 0 w 16944"/>
                    <a:gd name="connsiteY4" fmla="*/ 0 h 10000"/>
                    <a:gd name="connsiteX0" fmla="*/ 0 w 16944"/>
                    <a:gd name="connsiteY0" fmla="*/ 0 h 10000"/>
                    <a:gd name="connsiteX1" fmla="*/ 6528 w 16944"/>
                    <a:gd name="connsiteY1" fmla="*/ 1904 h 10000"/>
                    <a:gd name="connsiteX2" fmla="*/ 16944 w 16944"/>
                    <a:gd name="connsiteY2" fmla="*/ 6736 h 10000"/>
                    <a:gd name="connsiteX3" fmla="*/ 0 w 16944"/>
                    <a:gd name="connsiteY3" fmla="*/ 10000 h 10000"/>
                    <a:gd name="connsiteX4" fmla="*/ 0 w 16944"/>
                    <a:gd name="connsiteY4" fmla="*/ 0 h 10000"/>
                    <a:gd name="connsiteX0" fmla="*/ 0 w 16944"/>
                    <a:gd name="connsiteY0" fmla="*/ 0 h 10000"/>
                    <a:gd name="connsiteX1" fmla="*/ 10330 w 16944"/>
                    <a:gd name="connsiteY1" fmla="*/ 363 h 10000"/>
                    <a:gd name="connsiteX2" fmla="*/ 16944 w 16944"/>
                    <a:gd name="connsiteY2" fmla="*/ 6736 h 10000"/>
                    <a:gd name="connsiteX3" fmla="*/ 0 w 16944"/>
                    <a:gd name="connsiteY3" fmla="*/ 10000 h 10000"/>
                    <a:gd name="connsiteX4" fmla="*/ 0 w 16944"/>
                    <a:gd name="connsiteY4" fmla="*/ 0 h 10000"/>
                    <a:gd name="connsiteX0" fmla="*/ 3637 w 16944"/>
                    <a:gd name="connsiteY0" fmla="*/ 1450 h 9637"/>
                    <a:gd name="connsiteX1" fmla="*/ 10330 w 16944"/>
                    <a:gd name="connsiteY1" fmla="*/ 0 h 9637"/>
                    <a:gd name="connsiteX2" fmla="*/ 16944 w 16944"/>
                    <a:gd name="connsiteY2" fmla="*/ 6373 h 9637"/>
                    <a:gd name="connsiteX3" fmla="*/ 0 w 16944"/>
                    <a:gd name="connsiteY3" fmla="*/ 9637 h 9637"/>
                    <a:gd name="connsiteX4" fmla="*/ 3637 w 16944"/>
                    <a:gd name="connsiteY4" fmla="*/ 1450 h 9637"/>
                    <a:gd name="connsiteX0" fmla="*/ 0 w 7854"/>
                    <a:gd name="connsiteY0" fmla="*/ 1505 h 7084"/>
                    <a:gd name="connsiteX1" fmla="*/ 3951 w 7854"/>
                    <a:gd name="connsiteY1" fmla="*/ 0 h 7084"/>
                    <a:gd name="connsiteX2" fmla="*/ 7854 w 7854"/>
                    <a:gd name="connsiteY2" fmla="*/ 6613 h 7084"/>
                    <a:gd name="connsiteX3" fmla="*/ 5660 w 7854"/>
                    <a:gd name="connsiteY3" fmla="*/ 7084 h 7084"/>
                    <a:gd name="connsiteX4" fmla="*/ 0 w 7854"/>
                    <a:gd name="connsiteY4" fmla="*/ 1505 h 7084"/>
                    <a:gd name="connsiteX0" fmla="*/ 0 w 7391"/>
                    <a:gd name="connsiteY0" fmla="*/ 930 h 10000"/>
                    <a:gd name="connsiteX1" fmla="*/ 2422 w 7391"/>
                    <a:gd name="connsiteY1" fmla="*/ 0 h 10000"/>
                    <a:gd name="connsiteX2" fmla="*/ 7391 w 7391"/>
                    <a:gd name="connsiteY2" fmla="*/ 9335 h 10000"/>
                    <a:gd name="connsiteX3" fmla="*/ 4598 w 7391"/>
                    <a:gd name="connsiteY3" fmla="*/ 10000 h 10000"/>
                    <a:gd name="connsiteX4" fmla="*/ 0 w 7391"/>
                    <a:gd name="connsiteY4" fmla="*/ 930 h 10000"/>
                    <a:gd name="connsiteX0" fmla="*/ 0 w 10000"/>
                    <a:gd name="connsiteY0" fmla="*/ 930 h 11461"/>
                    <a:gd name="connsiteX1" fmla="*/ 3277 w 10000"/>
                    <a:gd name="connsiteY1" fmla="*/ 0 h 11461"/>
                    <a:gd name="connsiteX2" fmla="*/ 10000 w 10000"/>
                    <a:gd name="connsiteY2" fmla="*/ 9335 h 11461"/>
                    <a:gd name="connsiteX3" fmla="*/ 9751 w 10000"/>
                    <a:gd name="connsiteY3" fmla="*/ 11461 h 11461"/>
                    <a:gd name="connsiteX4" fmla="*/ 0 w 10000"/>
                    <a:gd name="connsiteY4" fmla="*/ 930 h 11461"/>
                    <a:gd name="connsiteX0" fmla="*/ 0 w 6975"/>
                    <a:gd name="connsiteY0" fmla="*/ 2258 h 11461"/>
                    <a:gd name="connsiteX1" fmla="*/ 252 w 6975"/>
                    <a:gd name="connsiteY1" fmla="*/ 0 h 11461"/>
                    <a:gd name="connsiteX2" fmla="*/ 6975 w 6975"/>
                    <a:gd name="connsiteY2" fmla="*/ 9335 h 11461"/>
                    <a:gd name="connsiteX3" fmla="*/ 6726 w 6975"/>
                    <a:gd name="connsiteY3" fmla="*/ 11461 h 11461"/>
                    <a:gd name="connsiteX4" fmla="*/ 0 w 6975"/>
                    <a:gd name="connsiteY4" fmla="*/ 2258 h 11461"/>
                    <a:gd name="connsiteX0" fmla="*/ 0 w 10024"/>
                    <a:gd name="connsiteY0" fmla="*/ 1970 h 9878"/>
                    <a:gd name="connsiteX1" fmla="*/ 361 w 10024"/>
                    <a:gd name="connsiteY1" fmla="*/ 0 h 9878"/>
                    <a:gd name="connsiteX2" fmla="*/ 10000 w 10024"/>
                    <a:gd name="connsiteY2" fmla="*/ 8145 h 9878"/>
                    <a:gd name="connsiteX3" fmla="*/ 10024 w 10024"/>
                    <a:gd name="connsiteY3" fmla="*/ 9878 h 9878"/>
                    <a:gd name="connsiteX4" fmla="*/ 0 w 10024"/>
                    <a:gd name="connsiteY4" fmla="*/ 1970 h 9878"/>
                    <a:gd name="connsiteX0" fmla="*/ 416 w 9656"/>
                    <a:gd name="connsiteY0" fmla="*/ 1747 h 10000"/>
                    <a:gd name="connsiteX1" fmla="*/ 16 w 9656"/>
                    <a:gd name="connsiteY1" fmla="*/ 0 h 10000"/>
                    <a:gd name="connsiteX2" fmla="*/ 9632 w 9656"/>
                    <a:gd name="connsiteY2" fmla="*/ 8246 h 10000"/>
                    <a:gd name="connsiteX3" fmla="*/ 9656 w 9656"/>
                    <a:gd name="connsiteY3" fmla="*/ 10000 h 10000"/>
                    <a:gd name="connsiteX4" fmla="*/ 416 w 9656"/>
                    <a:gd name="connsiteY4" fmla="*/ 1747 h 10000"/>
                    <a:gd name="connsiteX0" fmla="*/ 148 w 10009"/>
                    <a:gd name="connsiteY0" fmla="*/ 1816 h 10000"/>
                    <a:gd name="connsiteX1" fmla="*/ 26 w 10009"/>
                    <a:gd name="connsiteY1" fmla="*/ 0 h 10000"/>
                    <a:gd name="connsiteX2" fmla="*/ 9984 w 10009"/>
                    <a:gd name="connsiteY2" fmla="*/ 8246 h 10000"/>
                    <a:gd name="connsiteX3" fmla="*/ 10009 w 10009"/>
                    <a:gd name="connsiteY3" fmla="*/ 10000 h 10000"/>
                    <a:gd name="connsiteX4" fmla="*/ 148 w 10009"/>
                    <a:gd name="connsiteY4" fmla="*/ 1816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9" h="10000">
                      <a:moveTo>
                        <a:pt x="148" y="1816"/>
                      </a:moveTo>
                      <a:cubicBezTo>
                        <a:pt x="272" y="1151"/>
                        <a:pt x="-99" y="665"/>
                        <a:pt x="26" y="0"/>
                      </a:cubicBezTo>
                      <a:lnTo>
                        <a:pt x="9984" y="8246"/>
                      </a:lnTo>
                      <a:cubicBezTo>
                        <a:pt x="9992" y="8831"/>
                        <a:pt x="10001" y="9415"/>
                        <a:pt x="10009" y="10000"/>
                      </a:cubicBezTo>
                      <a:lnTo>
                        <a:pt x="148" y="1816"/>
                      </a:lnTo>
                      <a:close/>
                    </a:path>
                  </a:pathLst>
                </a:cu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grpSp>
          <p:sp>
            <p:nvSpPr>
              <p:cNvPr id="57" name="Cube 56"/>
              <p:cNvSpPr/>
              <p:nvPr/>
            </p:nvSpPr>
            <p:spPr>
              <a:xfrm rot="16200000">
                <a:off x="2125998" y="3694147"/>
                <a:ext cx="1808039" cy="113029"/>
              </a:xfrm>
              <a:prstGeom prst="cub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grpSp>
      </p:grpSp>
      <p:grpSp>
        <p:nvGrpSpPr>
          <p:cNvPr id="235" name="Group 234"/>
          <p:cNvGrpSpPr/>
          <p:nvPr/>
        </p:nvGrpSpPr>
        <p:grpSpPr>
          <a:xfrm>
            <a:off x="5175897" y="2522283"/>
            <a:ext cx="3023762" cy="2716426"/>
            <a:chOff x="1037988" y="2561154"/>
            <a:chExt cx="3023762" cy="2716426"/>
          </a:xfrm>
        </p:grpSpPr>
        <p:sp>
          <p:nvSpPr>
            <p:cNvPr id="236" name="Cube 235"/>
            <p:cNvSpPr/>
            <p:nvPr/>
          </p:nvSpPr>
          <p:spPr>
            <a:xfrm rot="16200000">
              <a:off x="3582295" y="4943455"/>
              <a:ext cx="543380" cy="124869"/>
            </a:xfrm>
            <a:prstGeom prst="cub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grpSp>
          <p:nvGrpSpPr>
            <p:cNvPr id="237" name="Group 236"/>
            <p:cNvGrpSpPr/>
            <p:nvPr/>
          </p:nvGrpSpPr>
          <p:grpSpPr>
            <a:xfrm>
              <a:off x="1037988" y="2561154"/>
              <a:ext cx="3023762" cy="2293754"/>
              <a:chOff x="2296100" y="2095168"/>
              <a:chExt cx="3421745" cy="2736098"/>
            </a:xfrm>
          </p:grpSpPr>
          <p:grpSp>
            <p:nvGrpSpPr>
              <p:cNvPr id="240" name="Group 239"/>
              <p:cNvGrpSpPr/>
              <p:nvPr/>
            </p:nvGrpSpPr>
            <p:grpSpPr>
              <a:xfrm>
                <a:off x="2296100" y="3910583"/>
                <a:ext cx="3421745" cy="920683"/>
                <a:chOff x="9551278" y="2692969"/>
                <a:chExt cx="2336810" cy="710441"/>
              </a:xfrm>
            </p:grpSpPr>
            <p:sp>
              <p:nvSpPr>
                <p:cNvPr id="301" name="Rectangle 300"/>
                <p:cNvSpPr/>
                <p:nvPr/>
              </p:nvSpPr>
              <p:spPr>
                <a:xfrm>
                  <a:off x="9894902" y="3276543"/>
                  <a:ext cx="1993186" cy="126867"/>
                </a:xfrm>
                <a:prstGeom prst="rect">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302" name="Freeform 301"/>
                <p:cNvSpPr/>
                <p:nvPr/>
              </p:nvSpPr>
              <p:spPr>
                <a:xfrm>
                  <a:off x="9551278" y="2692969"/>
                  <a:ext cx="2329835" cy="583574"/>
                </a:xfrm>
                <a:custGeom>
                  <a:avLst/>
                  <a:gdLst>
                    <a:gd name="connsiteX0" fmla="*/ 0 w 2326990"/>
                    <a:gd name="connsiteY0" fmla="*/ 0 h 808081"/>
                    <a:gd name="connsiteX1" fmla="*/ 1935133 w 2326990"/>
                    <a:gd name="connsiteY1" fmla="*/ 0 h 808081"/>
                    <a:gd name="connsiteX2" fmla="*/ 2326990 w 2326990"/>
                    <a:gd name="connsiteY2" fmla="*/ 808081 h 808081"/>
                    <a:gd name="connsiteX3" fmla="*/ 338091 w 2326990"/>
                    <a:gd name="connsiteY3" fmla="*/ 808081 h 808081"/>
                  </a:gdLst>
                  <a:ahLst/>
                  <a:cxnLst>
                    <a:cxn ang="0">
                      <a:pos x="connsiteX0" y="connsiteY0"/>
                    </a:cxn>
                    <a:cxn ang="0">
                      <a:pos x="connsiteX1" y="connsiteY1"/>
                    </a:cxn>
                    <a:cxn ang="0">
                      <a:pos x="connsiteX2" y="connsiteY2"/>
                    </a:cxn>
                    <a:cxn ang="0">
                      <a:pos x="connsiteX3" y="connsiteY3"/>
                    </a:cxn>
                  </a:cxnLst>
                  <a:rect l="l" t="t" r="r" b="b"/>
                  <a:pathLst>
                    <a:path w="2326990" h="808081">
                      <a:moveTo>
                        <a:pt x="0" y="0"/>
                      </a:moveTo>
                      <a:lnTo>
                        <a:pt x="1935133" y="0"/>
                      </a:lnTo>
                      <a:lnTo>
                        <a:pt x="2326990" y="808081"/>
                      </a:lnTo>
                      <a:lnTo>
                        <a:pt x="338091" y="808081"/>
                      </a:lnTo>
                      <a:close/>
                    </a:path>
                  </a:pathLst>
                </a:cu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grpSp>
          <p:sp>
            <p:nvSpPr>
              <p:cNvPr id="242" name="Cube 241"/>
              <p:cNvSpPr/>
              <p:nvPr/>
            </p:nvSpPr>
            <p:spPr>
              <a:xfrm rot="16200000">
                <a:off x="1968088" y="3713688"/>
                <a:ext cx="1808038" cy="113029"/>
              </a:xfrm>
              <a:prstGeom prst="cub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grpSp>
            <p:nvGrpSpPr>
              <p:cNvPr id="243" name="Group 242"/>
              <p:cNvGrpSpPr/>
              <p:nvPr/>
            </p:nvGrpSpPr>
            <p:grpSpPr>
              <a:xfrm>
                <a:off x="2296100" y="2095168"/>
                <a:ext cx="3397191" cy="920683"/>
                <a:chOff x="9551278" y="2692969"/>
                <a:chExt cx="2336810" cy="710441"/>
              </a:xfrm>
            </p:grpSpPr>
            <p:sp>
              <p:nvSpPr>
                <p:cNvPr id="298" name="Rectangle 297"/>
                <p:cNvSpPr/>
                <p:nvPr/>
              </p:nvSpPr>
              <p:spPr>
                <a:xfrm>
                  <a:off x="9894902" y="3276543"/>
                  <a:ext cx="1993186" cy="126867"/>
                </a:xfrm>
                <a:prstGeom prst="rect">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299" name="Freeform 298"/>
                <p:cNvSpPr/>
                <p:nvPr/>
              </p:nvSpPr>
              <p:spPr>
                <a:xfrm>
                  <a:off x="9551278" y="2692969"/>
                  <a:ext cx="2329835" cy="583574"/>
                </a:xfrm>
                <a:custGeom>
                  <a:avLst/>
                  <a:gdLst>
                    <a:gd name="connsiteX0" fmla="*/ 0 w 2326990"/>
                    <a:gd name="connsiteY0" fmla="*/ 0 h 808081"/>
                    <a:gd name="connsiteX1" fmla="*/ 1935133 w 2326990"/>
                    <a:gd name="connsiteY1" fmla="*/ 0 h 808081"/>
                    <a:gd name="connsiteX2" fmla="*/ 2326990 w 2326990"/>
                    <a:gd name="connsiteY2" fmla="*/ 808081 h 808081"/>
                    <a:gd name="connsiteX3" fmla="*/ 338091 w 2326990"/>
                    <a:gd name="connsiteY3" fmla="*/ 808081 h 808081"/>
                  </a:gdLst>
                  <a:ahLst/>
                  <a:cxnLst>
                    <a:cxn ang="0">
                      <a:pos x="connsiteX0" y="connsiteY0"/>
                    </a:cxn>
                    <a:cxn ang="0">
                      <a:pos x="connsiteX1" y="connsiteY1"/>
                    </a:cxn>
                    <a:cxn ang="0">
                      <a:pos x="connsiteX2" y="connsiteY2"/>
                    </a:cxn>
                    <a:cxn ang="0">
                      <a:pos x="connsiteX3" y="connsiteY3"/>
                    </a:cxn>
                  </a:cxnLst>
                  <a:rect l="l" t="t" r="r" b="b"/>
                  <a:pathLst>
                    <a:path w="2326990" h="808081">
                      <a:moveTo>
                        <a:pt x="0" y="0"/>
                      </a:moveTo>
                      <a:lnTo>
                        <a:pt x="1935133" y="0"/>
                      </a:lnTo>
                      <a:lnTo>
                        <a:pt x="2326990" y="808081"/>
                      </a:lnTo>
                      <a:lnTo>
                        <a:pt x="338091" y="808081"/>
                      </a:lnTo>
                      <a:close/>
                    </a:path>
                  </a:pathLst>
                </a:cu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grpSp>
        </p:grpSp>
      </p:grpSp>
      <p:sp>
        <p:nvSpPr>
          <p:cNvPr id="304" name="Cube 303"/>
          <p:cNvSpPr/>
          <p:nvPr/>
        </p:nvSpPr>
        <p:spPr>
          <a:xfrm rot="16200000">
            <a:off x="7310530" y="3945150"/>
            <a:ext cx="1384086" cy="101921"/>
          </a:xfrm>
          <a:prstGeom prst="cub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grpSp>
        <p:nvGrpSpPr>
          <p:cNvPr id="340" name="Group 339"/>
          <p:cNvGrpSpPr/>
          <p:nvPr/>
        </p:nvGrpSpPr>
        <p:grpSpPr>
          <a:xfrm>
            <a:off x="1896510" y="-781381"/>
            <a:ext cx="599123" cy="5590988"/>
            <a:chOff x="-69103" y="-729426"/>
            <a:chExt cx="599123" cy="5590988"/>
          </a:xfrm>
        </p:grpSpPr>
        <p:sp>
          <p:nvSpPr>
            <p:cNvPr id="341" name="Cube 340"/>
            <p:cNvSpPr/>
            <p:nvPr/>
          </p:nvSpPr>
          <p:spPr>
            <a:xfrm rot="16200000">
              <a:off x="-2533168" y="1798374"/>
              <a:ext cx="5590988" cy="535387"/>
            </a:xfrm>
            <a:prstGeom prst="cub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344" name="Right Triangle 343"/>
            <p:cNvSpPr/>
            <p:nvPr/>
          </p:nvSpPr>
          <p:spPr>
            <a:xfrm flipH="1" flipV="1">
              <a:off x="-69103" y="4743731"/>
              <a:ext cx="199957" cy="117830"/>
            </a:xfrm>
            <a:prstGeom prst="rtTriangle">
              <a:avLst/>
            </a:prstGeom>
            <a:solidFill>
              <a:srgbClr val="FFFD4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342" name="Rectangle 341"/>
            <p:cNvSpPr/>
            <p:nvPr/>
          </p:nvSpPr>
          <p:spPr>
            <a:xfrm>
              <a:off x="141068" y="2375940"/>
              <a:ext cx="388952" cy="2485621"/>
            </a:xfrm>
            <a:prstGeom prst="rect">
              <a:avLst/>
            </a:prstGeom>
            <a:solidFill>
              <a:srgbClr val="DBD84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343" name="Freeform 342"/>
            <p:cNvSpPr/>
            <p:nvPr/>
          </p:nvSpPr>
          <p:spPr>
            <a:xfrm flipH="1" flipV="1">
              <a:off x="-21445" y="2214755"/>
              <a:ext cx="159080" cy="2537697"/>
            </a:xfrm>
            <a:custGeom>
              <a:avLst/>
              <a:gdLst>
                <a:gd name="connsiteX0" fmla="*/ 0 w 122387"/>
                <a:gd name="connsiteY0" fmla="*/ 0 h 2485621"/>
                <a:gd name="connsiteX1" fmla="*/ 122387 w 122387"/>
                <a:gd name="connsiteY1" fmla="*/ 0 h 2485621"/>
                <a:gd name="connsiteX2" fmla="*/ 122387 w 122387"/>
                <a:gd name="connsiteY2" fmla="*/ 2485621 h 2485621"/>
                <a:gd name="connsiteX3" fmla="*/ 89545 w 122387"/>
                <a:gd name="connsiteY3" fmla="*/ 2485621 h 2485621"/>
                <a:gd name="connsiteX4" fmla="*/ 0 w 122387"/>
                <a:gd name="connsiteY4" fmla="*/ 2337492 h 24856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387" h="2485621">
                  <a:moveTo>
                    <a:pt x="0" y="0"/>
                  </a:moveTo>
                  <a:lnTo>
                    <a:pt x="122387" y="0"/>
                  </a:lnTo>
                  <a:lnTo>
                    <a:pt x="122387" y="2485621"/>
                  </a:lnTo>
                  <a:lnTo>
                    <a:pt x="89545" y="2485621"/>
                  </a:lnTo>
                  <a:lnTo>
                    <a:pt x="0" y="2337492"/>
                  </a:lnTo>
                  <a:close/>
                </a:path>
              </a:pathLst>
            </a:custGeom>
            <a:solidFill>
              <a:srgbClr val="FFFF8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grpSp>
      <p:sp>
        <p:nvSpPr>
          <p:cNvPr id="11" name="Right Triangle 10">
            <a:extLst>
              <a:ext uri="{FF2B5EF4-FFF2-40B4-BE49-F238E27FC236}">
                <a16:creationId xmlns:a16="http://schemas.microsoft.com/office/drawing/2014/main" xmlns="" id="{709DB7FA-E96A-43C2-8121-06804349387A}"/>
              </a:ext>
            </a:extLst>
          </p:cNvPr>
          <p:cNvSpPr/>
          <p:nvPr/>
        </p:nvSpPr>
        <p:spPr>
          <a:xfrm>
            <a:off x="-1859" y="2347924"/>
            <a:ext cx="2084855" cy="2455718"/>
          </a:xfrm>
          <a:prstGeom prst="rtTriangle">
            <a:avLst/>
          </a:prstGeom>
          <a:solidFill>
            <a:srgbClr val="919085"/>
          </a:solidFill>
          <a:ln>
            <a:solidFill>
              <a:srgbClr val="91908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221" name="Freeform 204">
            <a:extLst>
              <a:ext uri="{FF2B5EF4-FFF2-40B4-BE49-F238E27FC236}">
                <a16:creationId xmlns:a16="http://schemas.microsoft.com/office/drawing/2014/main" xmlns="" id="{6E074B7B-2AC8-4BE5-968F-F2DF65B19FAB}"/>
              </a:ext>
            </a:extLst>
          </p:cNvPr>
          <p:cNvSpPr/>
          <p:nvPr/>
        </p:nvSpPr>
        <p:spPr>
          <a:xfrm rot="3120000">
            <a:off x="-1868601" y="3814773"/>
            <a:ext cx="4478254" cy="57539"/>
          </a:xfrm>
          <a:custGeom>
            <a:avLst/>
            <a:gdLst>
              <a:gd name="connsiteX0" fmla="*/ 0 w 8989640"/>
              <a:gd name="connsiteY0" fmla="*/ 63688 h 63688"/>
              <a:gd name="connsiteX1" fmla="*/ 8951373 w 8989640"/>
              <a:gd name="connsiteY1" fmla="*/ 63688 h 63688"/>
              <a:gd name="connsiteX2" fmla="*/ 8989640 w 8989640"/>
              <a:gd name="connsiteY2" fmla="*/ 0 h 63688"/>
              <a:gd name="connsiteX3" fmla="*/ 0 w 8989640"/>
              <a:gd name="connsiteY3" fmla="*/ 0 h 63688"/>
            </a:gdLst>
            <a:ahLst/>
            <a:cxnLst>
              <a:cxn ang="0">
                <a:pos x="connsiteX0" y="connsiteY0"/>
              </a:cxn>
              <a:cxn ang="0">
                <a:pos x="connsiteX1" y="connsiteY1"/>
              </a:cxn>
              <a:cxn ang="0">
                <a:pos x="connsiteX2" y="connsiteY2"/>
              </a:cxn>
              <a:cxn ang="0">
                <a:pos x="connsiteX3" y="connsiteY3"/>
              </a:cxn>
            </a:cxnLst>
            <a:rect l="l" t="t" r="r" b="b"/>
            <a:pathLst>
              <a:path w="8989640" h="63688">
                <a:moveTo>
                  <a:pt x="0" y="63688"/>
                </a:moveTo>
                <a:lnTo>
                  <a:pt x="8951373" y="63688"/>
                </a:lnTo>
                <a:lnTo>
                  <a:pt x="8989640" y="0"/>
                </a:lnTo>
                <a:lnTo>
                  <a:pt x="0" y="0"/>
                </a:lnTo>
                <a:close/>
              </a:path>
            </a:pathLst>
          </a:cu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prstClr val="white"/>
              </a:solidFill>
            </a:endParaRPr>
          </a:p>
        </p:txBody>
      </p:sp>
      <p:grpSp>
        <p:nvGrpSpPr>
          <p:cNvPr id="507" name="Group 506">
            <a:extLst>
              <a:ext uri="{FF2B5EF4-FFF2-40B4-BE49-F238E27FC236}">
                <a16:creationId xmlns:a16="http://schemas.microsoft.com/office/drawing/2014/main" xmlns="" id="{BE2FE65C-67D4-4D6C-9F04-F5DE2F858D63}"/>
              </a:ext>
            </a:extLst>
          </p:cNvPr>
          <p:cNvGrpSpPr/>
          <p:nvPr/>
        </p:nvGrpSpPr>
        <p:grpSpPr>
          <a:xfrm>
            <a:off x="9578207" y="4036317"/>
            <a:ext cx="786311" cy="832726"/>
            <a:chOff x="6635603" y="932150"/>
            <a:chExt cx="786311" cy="832726"/>
          </a:xfrm>
        </p:grpSpPr>
        <p:sp>
          <p:nvSpPr>
            <p:cNvPr id="508" name="Rectangle 507">
              <a:extLst>
                <a:ext uri="{FF2B5EF4-FFF2-40B4-BE49-F238E27FC236}">
                  <a16:creationId xmlns:a16="http://schemas.microsoft.com/office/drawing/2014/main" xmlns="" id="{3568DB16-4B6F-4E16-8676-F54FC4B124D3}"/>
                </a:ext>
              </a:extLst>
            </p:cNvPr>
            <p:cNvSpPr/>
            <p:nvPr/>
          </p:nvSpPr>
          <p:spPr>
            <a:xfrm>
              <a:off x="6706147" y="1039543"/>
              <a:ext cx="715767" cy="725333"/>
            </a:xfrm>
            <a:prstGeom prst="rect">
              <a:avLst/>
            </a:prstGeom>
            <a:solidFill>
              <a:srgbClr val="0070C0"/>
            </a:solidFill>
            <a:ln>
              <a:solidFill>
                <a:schemeClr val="accent2">
                  <a:lumMod val="75000"/>
                </a:schemeClr>
              </a:solidFill>
            </a:ln>
            <a:scene3d>
              <a:camera prst="isometricOffAxis1Top">
                <a:rot lat="17400000" lon="18600000" rev="3000000"/>
              </a:camera>
              <a:lightRig rig="threePt" dir="t"/>
            </a:scene3d>
            <a:sp3d>
              <a:bevelT w="0" h="1397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509" name="Cube 508">
              <a:extLst>
                <a:ext uri="{FF2B5EF4-FFF2-40B4-BE49-F238E27FC236}">
                  <a16:creationId xmlns:a16="http://schemas.microsoft.com/office/drawing/2014/main" xmlns="" id="{78BE3D81-70D0-4E9C-AB2E-1A5123995FBE}"/>
                </a:ext>
              </a:extLst>
            </p:cNvPr>
            <p:cNvSpPr/>
            <p:nvPr/>
          </p:nvSpPr>
          <p:spPr>
            <a:xfrm rot="16041047">
              <a:off x="6787820" y="885968"/>
              <a:ext cx="532525" cy="624889"/>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511" name="Straight Connector 510">
              <a:extLst>
                <a:ext uri="{FF2B5EF4-FFF2-40B4-BE49-F238E27FC236}">
                  <a16:creationId xmlns:a16="http://schemas.microsoft.com/office/drawing/2014/main" xmlns="" id="{6AA96EFD-C39A-4469-A9EB-24DF895764A6}"/>
                </a:ext>
              </a:extLst>
            </p:cNvPr>
            <p:cNvCxnSpPr>
              <a:stCxn id="509" idx="5"/>
              <a:endCxn id="509" idx="4"/>
            </p:cNvCxnSpPr>
            <p:nvPr/>
          </p:nvCxnSpPr>
          <p:spPr>
            <a:xfrm>
              <a:off x="6975281" y="935511"/>
              <a:ext cx="139142" cy="126836"/>
            </a:xfrm>
            <a:prstGeom prst="line">
              <a:avLst/>
            </a:prstGeom>
          </p:spPr>
          <p:style>
            <a:lnRef idx="1">
              <a:schemeClr val="dk1"/>
            </a:lnRef>
            <a:fillRef idx="0">
              <a:schemeClr val="dk1"/>
            </a:fillRef>
            <a:effectRef idx="0">
              <a:schemeClr val="dk1"/>
            </a:effectRef>
            <a:fontRef idx="minor">
              <a:schemeClr val="tx1"/>
            </a:fontRef>
          </p:style>
        </p:cxnSp>
        <p:sp>
          <p:nvSpPr>
            <p:cNvPr id="512" name="Rectangle 511">
              <a:extLst>
                <a:ext uri="{FF2B5EF4-FFF2-40B4-BE49-F238E27FC236}">
                  <a16:creationId xmlns:a16="http://schemas.microsoft.com/office/drawing/2014/main" xmlns="" id="{5C22A0A5-DAEC-4270-9098-41DA859DE043}"/>
                </a:ext>
              </a:extLst>
            </p:cNvPr>
            <p:cNvSpPr/>
            <p:nvPr/>
          </p:nvSpPr>
          <p:spPr>
            <a:xfrm rot="523030">
              <a:off x="6721970" y="1493933"/>
              <a:ext cx="67463" cy="45719"/>
            </a:xfrm>
            <a:prstGeom prst="rect">
              <a:avLst/>
            </a:prstGeom>
            <a:solidFill>
              <a:schemeClr val="bg1"/>
            </a:solidFill>
            <a:ln>
              <a:noFill/>
            </a:ln>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513" name="Rectangle 512">
              <a:extLst>
                <a:ext uri="{FF2B5EF4-FFF2-40B4-BE49-F238E27FC236}">
                  <a16:creationId xmlns:a16="http://schemas.microsoft.com/office/drawing/2014/main" xmlns="" id="{79260AF3-18A9-473E-B97E-BD2BF7C1AA6B}"/>
                </a:ext>
              </a:extLst>
            </p:cNvPr>
            <p:cNvSpPr/>
            <p:nvPr/>
          </p:nvSpPr>
          <p:spPr>
            <a:xfrm rot="523030">
              <a:off x="6635603" y="1428265"/>
              <a:ext cx="67463" cy="45719"/>
            </a:xfrm>
            <a:prstGeom prst="rect">
              <a:avLst/>
            </a:prstGeom>
            <a:solidFill>
              <a:schemeClr val="bg1"/>
            </a:solidFill>
            <a:ln>
              <a:noFill/>
            </a:ln>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grpSp>
      <p:grpSp>
        <p:nvGrpSpPr>
          <p:cNvPr id="485" name="Group 484">
            <a:extLst>
              <a:ext uri="{FF2B5EF4-FFF2-40B4-BE49-F238E27FC236}">
                <a16:creationId xmlns:a16="http://schemas.microsoft.com/office/drawing/2014/main" xmlns="" id="{42EAFF89-EDC3-454B-AE09-4C8FFEEBCDF4}"/>
              </a:ext>
            </a:extLst>
          </p:cNvPr>
          <p:cNvGrpSpPr/>
          <p:nvPr/>
        </p:nvGrpSpPr>
        <p:grpSpPr>
          <a:xfrm>
            <a:off x="9683151" y="2207492"/>
            <a:ext cx="786311" cy="832726"/>
            <a:chOff x="6635603" y="932150"/>
            <a:chExt cx="786311" cy="832726"/>
          </a:xfrm>
        </p:grpSpPr>
        <p:sp>
          <p:nvSpPr>
            <p:cNvPr id="486" name="Rectangle 485">
              <a:extLst>
                <a:ext uri="{FF2B5EF4-FFF2-40B4-BE49-F238E27FC236}">
                  <a16:creationId xmlns:a16="http://schemas.microsoft.com/office/drawing/2014/main" xmlns="" id="{89908C2E-011E-44AB-B69E-A1C5A084FA60}"/>
                </a:ext>
              </a:extLst>
            </p:cNvPr>
            <p:cNvSpPr/>
            <p:nvPr/>
          </p:nvSpPr>
          <p:spPr>
            <a:xfrm>
              <a:off x="6706147" y="1039543"/>
              <a:ext cx="715767" cy="725333"/>
            </a:xfrm>
            <a:prstGeom prst="rect">
              <a:avLst/>
            </a:prstGeom>
            <a:solidFill>
              <a:srgbClr val="0070C0"/>
            </a:solidFill>
            <a:ln>
              <a:solidFill>
                <a:schemeClr val="accent2">
                  <a:lumMod val="75000"/>
                </a:schemeClr>
              </a:solidFill>
            </a:ln>
            <a:scene3d>
              <a:camera prst="isometricOffAxis1Top">
                <a:rot lat="17400000" lon="18600000" rev="3000000"/>
              </a:camera>
              <a:lightRig rig="threePt" dir="t"/>
            </a:scene3d>
            <a:sp3d>
              <a:bevelT w="0" h="1397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487" name="Cube 486">
              <a:extLst>
                <a:ext uri="{FF2B5EF4-FFF2-40B4-BE49-F238E27FC236}">
                  <a16:creationId xmlns:a16="http://schemas.microsoft.com/office/drawing/2014/main" xmlns="" id="{E25176E4-2C8A-47F3-9D48-69AFD9ACFF9B}"/>
                </a:ext>
              </a:extLst>
            </p:cNvPr>
            <p:cNvSpPr/>
            <p:nvPr/>
          </p:nvSpPr>
          <p:spPr>
            <a:xfrm rot="16041047">
              <a:off x="6787820" y="885968"/>
              <a:ext cx="532525" cy="624889"/>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489" name="Straight Connector 488">
              <a:extLst>
                <a:ext uri="{FF2B5EF4-FFF2-40B4-BE49-F238E27FC236}">
                  <a16:creationId xmlns:a16="http://schemas.microsoft.com/office/drawing/2014/main" xmlns="" id="{2DA34251-56E4-45B6-BD5F-CA129B9AFB36}"/>
                </a:ext>
              </a:extLst>
            </p:cNvPr>
            <p:cNvCxnSpPr>
              <a:stCxn id="487" idx="5"/>
              <a:endCxn id="487" idx="4"/>
            </p:cNvCxnSpPr>
            <p:nvPr/>
          </p:nvCxnSpPr>
          <p:spPr>
            <a:xfrm>
              <a:off x="6975281" y="935511"/>
              <a:ext cx="139142" cy="126836"/>
            </a:xfrm>
            <a:prstGeom prst="line">
              <a:avLst/>
            </a:prstGeom>
          </p:spPr>
          <p:style>
            <a:lnRef idx="1">
              <a:schemeClr val="dk1"/>
            </a:lnRef>
            <a:fillRef idx="0">
              <a:schemeClr val="dk1"/>
            </a:fillRef>
            <a:effectRef idx="0">
              <a:schemeClr val="dk1"/>
            </a:effectRef>
            <a:fontRef idx="minor">
              <a:schemeClr val="tx1"/>
            </a:fontRef>
          </p:style>
        </p:cxnSp>
        <p:sp>
          <p:nvSpPr>
            <p:cNvPr id="490" name="Rectangle 489">
              <a:extLst>
                <a:ext uri="{FF2B5EF4-FFF2-40B4-BE49-F238E27FC236}">
                  <a16:creationId xmlns:a16="http://schemas.microsoft.com/office/drawing/2014/main" xmlns="" id="{C58604E7-BAB9-4740-AF37-6CE1B694E697}"/>
                </a:ext>
              </a:extLst>
            </p:cNvPr>
            <p:cNvSpPr/>
            <p:nvPr/>
          </p:nvSpPr>
          <p:spPr>
            <a:xfrm rot="523030">
              <a:off x="6721970" y="1493933"/>
              <a:ext cx="67463" cy="45719"/>
            </a:xfrm>
            <a:prstGeom prst="rect">
              <a:avLst/>
            </a:prstGeom>
            <a:solidFill>
              <a:schemeClr val="bg1"/>
            </a:solidFill>
            <a:ln>
              <a:noFill/>
            </a:ln>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491" name="Rectangle 490">
              <a:extLst>
                <a:ext uri="{FF2B5EF4-FFF2-40B4-BE49-F238E27FC236}">
                  <a16:creationId xmlns:a16="http://schemas.microsoft.com/office/drawing/2014/main" xmlns="" id="{72192A87-B6B3-48DF-BF30-442EAE93A94A}"/>
                </a:ext>
              </a:extLst>
            </p:cNvPr>
            <p:cNvSpPr/>
            <p:nvPr/>
          </p:nvSpPr>
          <p:spPr>
            <a:xfrm rot="523030">
              <a:off x="6635603" y="1428265"/>
              <a:ext cx="67463" cy="45719"/>
            </a:xfrm>
            <a:prstGeom prst="rect">
              <a:avLst/>
            </a:prstGeom>
            <a:solidFill>
              <a:schemeClr val="bg1"/>
            </a:solidFill>
            <a:ln>
              <a:noFill/>
            </a:ln>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grpSp>
      <p:grpSp>
        <p:nvGrpSpPr>
          <p:cNvPr id="496" name="Group 495">
            <a:extLst>
              <a:ext uri="{FF2B5EF4-FFF2-40B4-BE49-F238E27FC236}">
                <a16:creationId xmlns:a16="http://schemas.microsoft.com/office/drawing/2014/main" xmlns="" id="{B81DB987-B8B1-447C-8398-8556BF08AA20}"/>
              </a:ext>
            </a:extLst>
          </p:cNvPr>
          <p:cNvGrpSpPr/>
          <p:nvPr/>
        </p:nvGrpSpPr>
        <p:grpSpPr>
          <a:xfrm>
            <a:off x="9911728" y="2502182"/>
            <a:ext cx="786311" cy="832726"/>
            <a:chOff x="6635603" y="932150"/>
            <a:chExt cx="786311" cy="832726"/>
          </a:xfrm>
        </p:grpSpPr>
        <p:sp>
          <p:nvSpPr>
            <p:cNvPr id="497" name="Rectangle 496">
              <a:extLst>
                <a:ext uri="{FF2B5EF4-FFF2-40B4-BE49-F238E27FC236}">
                  <a16:creationId xmlns:a16="http://schemas.microsoft.com/office/drawing/2014/main" xmlns="" id="{39938099-6CD5-4486-A844-34BE3368D081}"/>
                </a:ext>
              </a:extLst>
            </p:cNvPr>
            <p:cNvSpPr/>
            <p:nvPr/>
          </p:nvSpPr>
          <p:spPr>
            <a:xfrm>
              <a:off x="6706147" y="1039543"/>
              <a:ext cx="715767" cy="725333"/>
            </a:xfrm>
            <a:prstGeom prst="rect">
              <a:avLst/>
            </a:prstGeom>
            <a:solidFill>
              <a:srgbClr val="0070C0"/>
            </a:solidFill>
            <a:ln>
              <a:solidFill>
                <a:schemeClr val="accent2">
                  <a:lumMod val="75000"/>
                </a:schemeClr>
              </a:solidFill>
            </a:ln>
            <a:scene3d>
              <a:camera prst="isometricOffAxis1Top">
                <a:rot lat="17400000" lon="18600000" rev="3000000"/>
              </a:camera>
              <a:lightRig rig="threePt" dir="t"/>
            </a:scene3d>
            <a:sp3d>
              <a:bevelT w="0" h="1397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498" name="Cube 497">
              <a:extLst>
                <a:ext uri="{FF2B5EF4-FFF2-40B4-BE49-F238E27FC236}">
                  <a16:creationId xmlns:a16="http://schemas.microsoft.com/office/drawing/2014/main" xmlns="" id="{19D6316B-B52A-49C5-BC5B-0BC63009F7D5}"/>
                </a:ext>
              </a:extLst>
            </p:cNvPr>
            <p:cNvSpPr/>
            <p:nvPr/>
          </p:nvSpPr>
          <p:spPr>
            <a:xfrm rot="16041047">
              <a:off x="6787820" y="885968"/>
              <a:ext cx="532525" cy="624889"/>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grpSp>
          <p:nvGrpSpPr>
            <p:cNvPr id="499" name="Group 498">
              <a:extLst>
                <a:ext uri="{FF2B5EF4-FFF2-40B4-BE49-F238E27FC236}">
                  <a16:creationId xmlns:a16="http://schemas.microsoft.com/office/drawing/2014/main" xmlns="" id="{7DA3BB2A-5933-4D03-9898-0DA4C5301941}"/>
                </a:ext>
              </a:extLst>
            </p:cNvPr>
            <p:cNvGrpSpPr/>
            <p:nvPr/>
          </p:nvGrpSpPr>
          <p:grpSpPr>
            <a:xfrm rot="567382">
              <a:off x="6794894" y="1352253"/>
              <a:ext cx="105598" cy="75203"/>
              <a:chOff x="8683625" y="1798298"/>
              <a:chExt cx="1238250" cy="726689"/>
            </a:xfrm>
            <a:scene3d>
              <a:camera prst="isometricLeftDown"/>
              <a:lightRig rig="threePt" dir="t"/>
            </a:scene3d>
          </p:grpSpPr>
          <p:sp>
            <p:nvSpPr>
              <p:cNvPr id="503" name="Rectangle 502">
                <a:extLst>
                  <a:ext uri="{FF2B5EF4-FFF2-40B4-BE49-F238E27FC236}">
                    <a16:creationId xmlns:a16="http://schemas.microsoft.com/office/drawing/2014/main" xmlns="" id="{234224CA-6D66-41C2-9AFD-19B8B24FB2FA}"/>
                  </a:ext>
                </a:extLst>
              </p:cNvPr>
              <p:cNvSpPr/>
              <p:nvPr/>
            </p:nvSpPr>
            <p:spPr>
              <a:xfrm>
                <a:off x="8683625" y="1799654"/>
                <a:ext cx="1238250" cy="7253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pic>
            <p:nvPicPr>
              <p:cNvPr id="504" name="Picture 2" descr="Barcode - Wikipedia">
                <a:extLst>
                  <a:ext uri="{FF2B5EF4-FFF2-40B4-BE49-F238E27FC236}">
                    <a16:creationId xmlns:a16="http://schemas.microsoft.com/office/drawing/2014/main" xmlns="" id="{BECEAE78-7DA7-4FE7-BD52-AC74BA74B17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258300" y="1886465"/>
                <a:ext cx="663575" cy="570704"/>
              </a:xfrm>
              <a:prstGeom prst="rect">
                <a:avLst/>
              </a:prstGeom>
              <a:noFill/>
              <a:extLst>
                <a:ext uri="{909E8E84-426E-40DD-AFC4-6F175D3DCCD1}">
                  <a14:hiddenFill xmlns:a14="http://schemas.microsoft.com/office/drawing/2010/main">
                    <a:solidFill>
                      <a:srgbClr val="FFFFFF"/>
                    </a:solidFill>
                  </a14:hiddenFill>
                </a:ext>
              </a:extLst>
            </p:spPr>
          </p:pic>
          <p:sp>
            <p:nvSpPr>
              <p:cNvPr id="505" name="Rectangle 504">
                <a:extLst>
                  <a:ext uri="{FF2B5EF4-FFF2-40B4-BE49-F238E27FC236}">
                    <a16:creationId xmlns:a16="http://schemas.microsoft.com/office/drawing/2014/main" xmlns="" id="{ABC9AB99-A118-49E9-A51D-54C3F39D10FA}"/>
                  </a:ext>
                </a:extLst>
              </p:cNvPr>
              <p:cNvSpPr/>
              <p:nvPr/>
            </p:nvSpPr>
            <p:spPr>
              <a:xfrm>
                <a:off x="8683625" y="1798298"/>
                <a:ext cx="523170" cy="439926"/>
              </a:xfrm>
              <a:prstGeom prst="rect">
                <a:avLst/>
              </a:prstGeom>
              <a:solidFill>
                <a:srgbClr val="DBD84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506" name="Rectangle 505">
                <a:extLst>
                  <a:ext uri="{FF2B5EF4-FFF2-40B4-BE49-F238E27FC236}">
                    <a16:creationId xmlns:a16="http://schemas.microsoft.com/office/drawing/2014/main" xmlns="" id="{5EF512D5-5774-4E15-A118-36F5C68FEDE2}"/>
                  </a:ext>
                </a:extLst>
              </p:cNvPr>
              <p:cNvSpPr/>
              <p:nvPr/>
            </p:nvSpPr>
            <p:spPr>
              <a:xfrm>
                <a:off x="8683625" y="2085061"/>
                <a:ext cx="523170" cy="439926"/>
              </a:xfrm>
              <a:prstGeom prst="rect">
                <a:avLst/>
              </a:prstGeom>
              <a:solidFill>
                <a:srgbClr val="C75D5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grpSp>
        <p:cxnSp>
          <p:nvCxnSpPr>
            <p:cNvPr id="500" name="Straight Connector 499">
              <a:extLst>
                <a:ext uri="{FF2B5EF4-FFF2-40B4-BE49-F238E27FC236}">
                  <a16:creationId xmlns:a16="http://schemas.microsoft.com/office/drawing/2014/main" xmlns="" id="{EF4DA2BE-FD34-480F-95C6-4EB308DAD307}"/>
                </a:ext>
              </a:extLst>
            </p:cNvPr>
            <p:cNvCxnSpPr>
              <a:stCxn id="498" idx="5"/>
              <a:endCxn id="498" idx="4"/>
            </p:cNvCxnSpPr>
            <p:nvPr/>
          </p:nvCxnSpPr>
          <p:spPr>
            <a:xfrm>
              <a:off x="6975281" y="935511"/>
              <a:ext cx="139142" cy="126836"/>
            </a:xfrm>
            <a:prstGeom prst="line">
              <a:avLst/>
            </a:prstGeom>
          </p:spPr>
          <p:style>
            <a:lnRef idx="1">
              <a:schemeClr val="dk1"/>
            </a:lnRef>
            <a:fillRef idx="0">
              <a:schemeClr val="dk1"/>
            </a:fillRef>
            <a:effectRef idx="0">
              <a:schemeClr val="dk1"/>
            </a:effectRef>
            <a:fontRef idx="minor">
              <a:schemeClr val="tx1"/>
            </a:fontRef>
          </p:style>
        </p:cxnSp>
        <p:sp>
          <p:nvSpPr>
            <p:cNvPr id="501" name="Rectangle 500">
              <a:extLst>
                <a:ext uri="{FF2B5EF4-FFF2-40B4-BE49-F238E27FC236}">
                  <a16:creationId xmlns:a16="http://schemas.microsoft.com/office/drawing/2014/main" xmlns="" id="{F54979BB-CDF3-413C-8B7C-AE4D4779E44F}"/>
                </a:ext>
              </a:extLst>
            </p:cNvPr>
            <p:cNvSpPr/>
            <p:nvPr/>
          </p:nvSpPr>
          <p:spPr>
            <a:xfrm rot="523030">
              <a:off x="6721970" y="1493933"/>
              <a:ext cx="67463" cy="45719"/>
            </a:xfrm>
            <a:prstGeom prst="rect">
              <a:avLst/>
            </a:prstGeom>
            <a:solidFill>
              <a:schemeClr val="bg1"/>
            </a:solidFill>
            <a:ln>
              <a:noFill/>
            </a:ln>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502" name="Rectangle 501">
              <a:extLst>
                <a:ext uri="{FF2B5EF4-FFF2-40B4-BE49-F238E27FC236}">
                  <a16:creationId xmlns:a16="http://schemas.microsoft.com/office/drawing/2014/main" xmlns="" id="{2E63AD37-C38F-4BE6-A2F9-DAD48F11E5B7}"/>
                </a:ext>
              </a:extLst>
            </p:cNvPr>
            <p:cNvSpPr/>
            <p:nvPr/>
          </p:nvSpPr>
          <p:spPr>
            <a:xfrm rot="523030">
              <a:off x="6635603" y="1428265"/>
              <a:ext cx="67463" cy="45719"/>
            </a:xfrm>
            <a:prstGeom prst="rect">
              <a:avLst/>
            </a:prstGeom>
            <a:solidFill>
              <a:schemeClr val="bg1"/>
            </a:solidFill>
            <a:ln>
              <a:noFill/>
            </a:ln>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grpSp>
      <p:sp>
        <p:nvSpPr>
          <p:cNvPr id="25" name="Rectangle 24">
            <a:extLst>
              <a:ext uri="{FF2B5EF4-FFF2-40B4-BE49-F238E27FC236}">
                <a16:creationId xmlns:a16="http://schemas.microsoft.com/office/drawing/2014/main" xmlns="" id="{F978B6EF-C57D-43C0-A6D4-4FA1A1F46866}"/>
              </a:ext>
            </a:extLst>
          </p:cNvPr>
          <p:cNvSpPr/>
          <p:nvPr/>
        </p:nvSpPr>
        <p:spPr>
          <a:xfrm>
            <a:off x="122675" y="941023"/>
            <a:ext cx="2233203" cy="995498"/>
          </a:xfrm>
          <a:prstGeom prst="rect">
            <a:avLst/>
          </a:prstGeom>
          <a:solidFill>
            <a:schemeClr val="bg1"/>
          </a:solidFill>
          <a:ln w="76200">
            <a:solidFill>
              <a:schemeClr val="tx1"/>
            </a:solidFill>
          </a:ln>
          <a:scene3d>
            <a:camera prst="isometricLeftDown">
              <a:rot lat="1200000" lon="42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16" name="TextBox 15">
            <a:extLst>
              <a:ext uri="{FF2B5EF4-FFF2-40B4-BE49-F238E27FC236}">
                <a16:creationId xmlns:a16="http://schemas.microsoft.com/office/drawing/2014/main" xmlns="" id="{8806014D-1BCA-4049-9872-00D26668EF4F}"/>
              </a:ext>
            </a:extLst>
          </p:cNvPr>
          <p:cNvSpPr txBox="1"/>
          <p:nvPr/>
        </p:nvSpPr>
        <p:spPr>
          <a:xfrm>
            <a:off x="274543" y="1249430"/>
            <a:ext cx="2319165" cy="738664"/>
          </a:xfrm>
          <a:prstGeom prst="rect">
            <a:avLst/>
          </a:prstGeom>
          <a:noFill/>
          <a:scene3d>
            <a:camera prst="isometricLeftDown">
              <a:rot lat="2100000" lon="3600000" rev="0"/>
            </a:camera>
            <a:lightRig rig="threePt" dir="t"/>
          </a:scene3d>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prstClr val="black"/>
                </a:solidFill>
                <a:latin typeface="Rockwell Extra Bold" panose="02060903040505020403" pitchFamily="18" charset="0"/>
              </a:rPr>
              <a:t>Autonomous Robots </a:t>
            </a:r>
            <a:endParaRPr lang="en-US" sz="1400">
              <a:solidFill>
                <a:prstClr val="black"/>
              </a:solidFill>
              <a:latin typeface="Rockwell Extra Bold" panose="02060903040505020403" pitchFamily="18" charset="0"/>
              <a:cs typeface="Arial"/>
            </a:endParaRPr>
          </a:p>
          <a:p>
            <a:r>
              <a:rPr lang="en-US" sz="1400">
                <a:solidFill>
                  <a:prstClr val="black"/>
                </a:solidFill>
                <a:latin typeface="Rockwell Extra Bold" panose="02060903040505020403" pitchFamily="18" charset="0"/>
                <a:cs typeface="Arial"/>
              </a:rPr>
              <a:t>at work</a:t>
            </a:r>
          </a:p>
        </p:txBody>
      </p:sp>
      <p:grpSp>
        <p:nvGrpSpPr>
          <p:cNvPr id="743" name="Group 742">
            <a:extLst>
              <a:ext uri="{FF2B5EF4-FFF2-40B4-BE49-F238E27FC236}">
                <a16:creationId xmlns:a16="http://schemas.microsoft.com/office/drawing/2014/main" xmlns="" id="{76059015-DE58-4F93-88B1-B5CB58C7F8F9}"/>
              </a:ext>
            </a:extLst>
          </p:cNvPr>
          <p:cNvGrpSpPr/>
          <p:nvPr/>
        </p:nvGrpSpPr>
        <p:grpSpPr>
          <a:xfrm>
            <a:off x="6944603" y="2297372"/>
            <a:ext cx="715767" cy="836526"/>
            <a:chOff x="8555075" y="1068215"/>
            <a:chExt cx="715767" cy="836526"/>
          </a:xfrm>
        </p:grpSpPr>
        <p:sp>
          <p:nvSpPr>
            <p:cNvPr id="744" name="Rectangle 743">
              <a:extLst>
                <a:ext uri="{FF2B5EF4-FFF2-40B4-BE49-F238E27FC236}">
                  <a16:creationId xmlns:a16="http://schemas.microsoft.com/office/drawing/2014/main" xmlns="" id="{22B46AD1-86B1-45F1-AE89-C8E9C6226BB4}"/>
                </a:ext>
              </a:extLst>
            </p:cNvPr>
            <p:cNvSpPr/>
            <p:nvPr/>
          </p:nvSpPr>
          <p:spPr>
            <a:xfrm>
              <a:off x="8555075" y="1179408"/>
              <a:ext cx="715767" cy="725333"/>
            </a:xfrm>
            <a:prstGeom prst="rect">
              <a:avLst/>
            </a:prstGeom>
            <a:solidFill>
              <a:srgbClr val="0070C0"/>
            </a:solidFill>
            <a:ln>
              <a:solidFill>
                <a:schemeClr val="accent2">
                  <a:lumMod val="75000"/>
                </a:schemeClr>
              </a:solidFill>
            </a:ln>
            <a:scene3d>
              <a:camera prst="isometricOffAxis1Top">
                <a:rot lat="17400000" lon="18600000" rev="3000000"/>
              </a:camera>
              <a:lightRig rig="threePt" dir="t"/>
            </a:scene3d>
            <a:sp3d>
              <a:bevelT w="0" h="1397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grpSp>
          <p:nvGrpSpPr>
            <p:cNvPr id="745" name="Group 744">
              <a:extLst>
                <a:ext uri="{FF2B5EF4-FFF2-40B4-BE49-F238E27FC236}">
                  <a16:creationId xmlns:a16="http://schemas.microsoft.com/office/drawing/2014/main" xmlns="" id="{1D095AF0-B7AB-43CF-AF1F-17D708240EC0}"/>
                </a:ext>
              </a:extLst>
            </p:cNvPr>
            <p:cNvGrpSpPr/>
            <p:nvPr/>
          </p:nvGrpSpPr>
          <p:grpSpPr>
            <a:xfrm>
              <a:off x="8570629" y="1068215"/>
              <a:ext cx="697653" cy="664247"/>
              <a:chOff x="8570629" y="1068215"/>
              <a:chExt cx="697653" cy="664247"/>
            </a:xfrm>
          </p:grpSpPr>
          <p:sp>
            <p:nvSpPr>
              <p:cNvPr id="746" name="Cube 745">
                <a:extLst>
                  <a:ext uri="{FF2B5EF4-FFF2-40B4-BE49-F238E27FC236}">
                    <a16:creationId xmlns:a16="http://schemas.microsoft.com/office/drawing/2014/main" xmlns="" id="{292EAA11-65D4-40EC-90D2-6A91E7734461}"/>
                  </a:ext>
                </a:extLst>
              </p:cNvPr>
              <p:cNvSpPr/>
              <p:nvPr/>
            </p:nvSpPr>
            <p:spPr>
              <a:xfrm rot="16041047">
                <a:off x="8616811" y="1022033"/>
                <a:ext cx="532525" cy="624889"/>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grpSp>
            <p:nvGrpSpPr>
              <p:cNvPr id="747" name="Group 746">
                <a:extLst>
                  <a:ext uri="{FF2B5EF4-FFF2-40B4-BE49-F238E27FC236}">
                    <a16:creationId xmlns:a16="http://schemas.microsoft.com/office/drawing/2014/main" xmlns="" id="{669B2728-ACCD-47DE-B630-43BD9C7259FB}"/>
                  </a:ext>
                </a:extLst>
              </p:cNvPr>
              <p:cNvGrpSpPr/>
              <p:nvPr/>
            </p:nvGrpSpPr>
            <p:grpSpPr>
              <a:xfrm rot="21427338">
                <a:off x="8998327" y="1439826"/>
                <a:ext cx="173598" cy="140174"/>
                <a:chOff x="8683625" y="1798298"/>
                <a:chExt cx="1238250" cy="726689"/>
              </a:xfrm>
              <a:scene3d>
                <a:camera prst="isometricOffAxis1Right">
                  <a:rot lat="1080000" lon="21594000" rev="0"/>
                </a:camera>
                <a:lightRig rig="threePt" dir="t"/>
              </a:scene3d>
            </p:grpSpPr>
            <p:sp>
              <p:nvSpPr>
                <p:cNvPr id="751" name="Rectangle 750">
                  <a:extLst>
                    <a:ext uri="{FF2B5EF4-FFF2-40B4-BE49-F238E27FC236}">
                      <a16:creationId xmlns:a16="http://schemas.microsoft.com/office/drawing/2014/main" xmlns="" id="{59EDC158-8E56-44B9-B994-36BA03EC1D39}"/>
                    </a:ext>
                  </a:extLst>
                </p:cNvPr>
                <p:cNvSpPr/>
                <p:nvPr/>
              </p:nvSpPr>
              <p:spPr>
                <a:xfrm>
                  <a:off x="8683625" y="1799654"/>
                  <a:ext cx="1238250" cy="7253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753" name="Rectangle 752">
                  <a:extLst>
                    <a:ext uri="{FF2B5EF4-FFF2-40B4-BE49-F238E27FC236}">
                      <a16:creationId xmlns:a16="http://schemas.microsoft.com/office/drawing/2014/main" xmlns="" id="{970C11C8-FABF-4FC7-8B0F-E527751212AB}"/>
                    </a:ext>
                  </a:extLst>
                </p:cNvPr>
                <p:cNvSpPr/>
                <p:nvPr/>
              </p:nvSpPr>
              <p:spPr>
                <a:xfrm>
                  <a:off x="8683625" y="1798298"/>
                  <a:ext cx="523170" cy="439926"/>
                </a:xfrm>
                <a:prstGeom prst="rect">
                  <a:avLst/>
                </a:prstGeom>
                <a:solidFill>
                  <a:srgbClr val="DBD84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754" name="Rectangle 753">
                  <a:extLst>
                    <a:ext uri="{FF2B5EF4-FFF2-40B4-BE49-F238E27FC236}">
                      <a16:creationId xmlns:a16="http://schemas.microsoft.com/office/drawing/2014/main" xmlns="" id="{D90B0188-C809-4FC4-A701-2A819FC14FD0}"/>
                    </a:ext>
                  </a:extLst>
                </p:cNvPr>
                <p:cNvSpPr/>
                <p:nvPr/>
              </p:nvSpPr>
              <p:spPr>
                <a:xfrm>
                  <a:off x="8683625" y="2085061"/>
                  <a:ext cx="523170" cy="439926"/>
                </a:xfrm>
                <a:prstGeom prst="rect">
                  <a:avLst/>
                </a:prstGeom>
                <a:solidFill>
                  <a:srgbClr val="C75D5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grpSp>
          <p:sp>
            <p:nvSpPr>
              <p:cNvPr id="748" name="Rectangle 747">
                <a:extLst>
                  <a:ext uri="{FF2B5EF4-FFF2-40B4-BE49-F238E27FC236}">
                    <a16:creationId xmlns:a16="http://schemas.microsoft.com/office/drawing/2014/main" xmlns="" id="{C360C1F5-EFB5-42E4-9FE4-446AAE92C8BB}"/>
                  </a:ext>
                </a:extLst>
              </p:cNvPr>
              <p:cNvSpPr/>
              <p:nvPr/>
            </p:nvSpPr>
            <p:spPr>
              <a:xfrm rot="292977">
                <a:off x="9082387" y="1645975"/>
                <a:ext cx="185895" cy="68064"/>
              </a:xfrm>
              <a:prstGeom prst="rect">
                <a:avLst/>
              </a:prstGeom>
              <a:solidFill>
                <a:schemeClr val="bg1"/>
              </a:solidFill>
              <a:ln>
                <a:noFill/>
              </a:ln>
              <a:scene3d>
                <a:camera prst="isometricOffAxis1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749" name="Rectangle 748">
                <a:extLst>
                  <a:ext uri="{FF2B5EF4-FFF2-40B4-BE49-F238E27FC236}">
                    <a16:creationId xmlns:a16="http://schemas.microsoft.com/office/drawing/2014/main" xmlns="" id="{E228B51A-6636-4C97-9E28-00972F0ADDEF}"/>
                  </a:ext>
                </a:extLst>
              </p:cNvPr>
              <p:cNvSpPr/>
              <p:nvPr/>
            </p:nvSpPr>
            <p:spPr>
              <a:xfrm rot="292977">
                <a:off x="8714556" y="1664398"/>
                <a:ext cx="185895" cy="68064"/>
              </a:xfrm>
              <a:prstGeom prst="rect">
                <a:avLst/>
              </a:prstGeom>
              <a:solidFill>
                <a:schemeClr val="bg1"/>
              </a:solidFill>
              <a:ln>
                <a:noFill/>
              </a:ln>
              <a:scene3d>
                <a:camera prst="isometricOffAxis1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750" name="Straight Connector 749">
                <a:extLst>
                  <a:ext uri="{FF2B5EF4-FFF2-40B4-BE49-F238E27FC236}">
                    <a16:creationId xmlns:a16="http://schemas.microsoft.com/office/drawing/2014/main" xmlns="" id="{FEC885FF-B602-4526-848F-C3187C4C38EB}"/>
                  </a:ext>
                </a:extLst>
              </p:cNvPr>
              <p:cNvCxnSpPr>
                <a:stCxn id="746" idx="5"/>
                <a:endCxn id="746" idx="4"/>
              </p:cNvCxnSpPr>
              <p:nvPr/>
            </p:nvCxnSpPr>
            <p:spPr>
              <a:xfrm>
                <a:off x="8804272" y="1071576"/>
                <a:ext cx="139142" cy="126836"/>
              </a:xfrm>
              <a:prstGeom prst="line">
                <a:avLst/>
              </a:prstGeom>
            </p:spPr>
            <p:style>
              <a:lnRef idx="1">
                <a:schemeClr val="dk1"/>
              </a:lnRef>
              <a:fillRef idx="0">
                <a:schemeClr val="dk1"/>
              </a:fillRef>
              <a:effectRef idx="0">
                <a:schemeClr val="dk1"/>
              </a:effectRef>
              <a:fontRef idx="minor">
                <a:schemeClr val="tx1"/>
              </a:fontRef>
            </p:style>
          </p:cxnSp>
        </p:grpSp>
      </p:grpSp>
      <p:grpSp>
        <p:nvGrpSpPr>
          <p:cNvPr id="755" name="Group 754">
            <a:extLst>
              <a:ext uri="{FF2B5EF4-FFF2-40B4-BE49-F238E27FC236}">
                <a16:creationId xmlns:a16="http://schemas.microsoft.com/office/drawing/2014/main" xmlns="" id="{07F94CA8-8DDD-4230-BA44-483C4193174C}"/>
              </a:ext>
            </a:extLst>
          </p:cNvPr>
          <p:cNvGrpSpPr/>
          <p:nvPr/>
        </p:nvGrpSpPr>
        <p:grpSpPr>
          <a:xfrm>
            <a:off x="5955171" y="2326575"/>
            <a:ext cx="715767" cy="836526"/>
            <a:chOff x="8555075" y="1068215"/>
            <a:chExt cx="715767" cy="836526"/>
          </a:xfrm>
        </p:grpSpPr>
        <p:sp>
          <p:nvSpPr>
            <p:cNvPr id="756" name="Rectangle 755">
              <a:extLst>
                <a:ext uri="{FF2B5EF4-FFF2-40B4-BE49-F238E27FC236}">
                  <a16:creationId xmlns:a16="http://schemas.microsoft.com/office/drawing/2014/main" xmlns="" id="{147A8987-FD7C-4A02-A26F-47831DBA2D5C}"/>
                </a:ext>
              </a:extLst>
            </p:cNvPr>
            <p:cNvSpPr/>
            <p:nvPr/>
          </p:nvSpPr>
          <p:spPr>
            <a:xfrm>
              <a:off x="8555075" y="1179408"/>
              <a:ext cx="715767" cy="725333"/>
            </a:xfrm>
            <a:prstGeom prst="rect">
              <a:avLst/>
            </a:prstGeom>
            <a:solidFill>
              <a:srgbClr val="0070C0"/>
            </a:solidFill>
            <a:ln>
              <a:solidFill>
                <a:schemeClr val="accent2">
                  <a:lumMod val="75000"/>
                </a:schemeClr>
              </a:solidFill>
            </a:ln>
            <a:scene3d>
              <a:camera prst="isometricOffAxis1Top">
                <a:rot lat="17400000" lon="18600000" rev="3000000"/>
              </a:camera>
              <a:lightRig rig="threePt" dir="t"/>
            </a:scene3d>
            <a:sp3d>
              <a:bevelT w="0" h="1397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grpSp>
          <p:nvGrpSpPr>
            <p:cNvPr id="757" name="Group 756">
              <a:extLst>
                <a:ext uri="{FF2B5EF4-FFF2-40B4-BE49-F238E27FC236}">
                  <a16:creationId xmlns:a16="http://schemas.microsoft.com/office/drawing/2014/main" xmlns="" id="{47AB4482-80D1-4232-921D-F9613B0FD3D5}"/>
                </a:ext>
              </a:extLst>
            </p:cNvPr>
            <p:cNvGrpSpPr/>
            <p:nvPr/>
          </p:nvGrpSpPr>
          <p:grpSpPr>
            <a:xfrm>
              <a:off x="8570629" y="1068215"/>
              <a:ext cx="697653" cy="664247"/>
              <a:chOff x="8570629" y="1068215"/>
              <a:chExt cx="697653" cy="664247"/>
            </a:xfrm>
          </p:grpSpPr>
          <p:sp>
            <p:nvSpPr>
              <p:cNvPr id="758" name="Cube 757">
                <a:extLst>
                  <a:ext uri="{FF2B5EF4-FFF2-40B4-BE49-F238E27FC236}">
                    <a16:creationId xmlns:a16="http://schemas.microsoft.com/office/drawing/2014/main" xmlns="" id="{8A380002-42DC-449A-817A-BAB94F607678}"/>
                  </a:ext>
                </a:extLst>
              </p:cNvPr>
              <p:cNvSpPr/>
              <p:nvPr/>
            </p:nvSpPr>
            <p:spPr>
              <a:xfrm rot="16041047">
                <a:off x="8616811" y="1022033"/>
                <a:ext cx="532525" cy="624889"/>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grpSp>
            <p:nvGrpSpPr>
              <p:cNvPr id="759" name="Group 758">
                <a:extLst>
                  <a:ext uri="{FF2B5EF4-FFF2-40B4-BE49-F238E27FC236}">
                    <a16:creationId xmlns:a16="http://schemas.microsoft.com/office/drawing/2014/main" xmlns="" id="{BB45D750-A983-468D-95D2-1364FDC78D37}"/>
                  </a:ext>
                </a:extLst>
              </p:cNvPr>
              <p:cNvGrpSpPr/>
              <p:nvPr/>
            </p:nvGrpSpPr>
            <p:grpSpPr>
              <a:xfrm rot="21427338">
                <a:off x="8998327" y="1439826"/>
                <a:ext cx="173598" cy="140174"/>
                <a:chOff x="8683625" y="1798298"/>
                <a:chExt cx="1238250" cy="726689"/>
              </a:xfrm>
              <a:scene3d>
                <a:camera prst="isometricOffAxis1Right">
                  <a:rot lat="1080000" lon="21594000" rev="0"/>
                </a:camera>
                <a:lightRig rig="threePt" dir="t"/>
              </a:scene3d>
            </p:grpSpPr>
            <p:sp>
              <p:nvSpPr>
                <p:cNvPr id="763" name="Rectangle 762">
                  <a:extLst>
                    <a:ext uri="{FF2B5EF4-FFF2-40B4-BE49-F238E27FC236}">
                      <a16:creationId xmlns:a16="http://schemas.microsoft.com/office/drawing/2014/main" xmlns="" id="{8F3936FE-3909-406E-96F7-A1096634ED87}"/>
                    </a:ext>
                  </a:extLst>
                </p:cNvPr>
                <p:cNvSpPr/>
                <p:nvPr/>
              </p:nvSpPr>
              <p:spPr>
                <a:xfrm>
                  <a:off x="8683625" y="1799654"/>
                  <a:ext cx="1238250" cy="7253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765" name="Rectangle 764">
                  <a:extLst>
                    <a:ext uri="{FF2B5EF4-FFF2-40B4-BE49-F238E27FC236}">
                      <a16:creationId xmlns:a16="http://schemas.microsoft.com/office/drawing/2014/main" xmlns="" id="{30DD4542-8AD7-41EB-8225-6E68F207E6FB}"/>
                    </a:ext>
                  </a:extLst>
                </p:cNvPr>
                <p:cNvSpPr/>
                <p:nvPr/>
              </p:nvSpPr>
              <p:spPr>
                <a:xfrm>
                  <a:off x="8683625" y="1798298"/>
                  <a:ext cx="523170" cy="439926"/>
                </a:xfrm>
                <a:prstGeom prst="rect">
                  <a:avLst/>
                </a:prstGeom>
                <a:solidFill>
                  <a:srgbClr val="DBD84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766" name="Rectangle 765">
                  <a:extLst>
                    <a:ext uri="{FF2B5EF4-FFF2-40B4-BE49-F238E27FC236}">
                      <a16:creationId xmlns:a16="http://schemas.microsoft.com/office/drawing/2014/main" xmlns="" id="{252F4C22-2DF7-4760-8DB9-383913674471}"/>
                    </a:ext>
                  </a:extLst>
                </p:cNvPr>
                <p:cNvSpPr/>
                <p:nvPr/>
              </p:nvSpPr>
              <p:spPr>
                <a:xfrm>
                  <a:off x="8683625" y="2085061"/>
                  <a:ext cx="523170" cy="439926"/>
                </a:xfrm>
                <a:prstGeom prst="rect">
                  <a:avLst/>
                </a:prstGeom>
                <a:solidFill>
                  <a:srgbClr val="C75D5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grpSp>
          <p:sp>
            <p:nvSpPr>
              <p:cNvPr id="760" name="Rectangle 759">
                <a:extLst>
                  <a:ext uri="{FF2B5EF4-FFF2-40B4-BE49-F238E27FC236}">
                    <a16:creationId xmlns:a16="http://schemas.microsoft.com/office/drawing/2014/main" xmlns="" id="{A0F97F79-A86F-480E-BFD4-61BC57908BC3}"/>
                  </a:ext>
                </a:extLst>
              </p:cNvPr>
              <p:cNvSpPr/>
              <p:nvPr/>
            </p:nvSpPr>
            <p:spPr>
              <a:xfrm rot="292977">
                <a:off x="9082387" y="1645975"/>
                <a:ext cx="185895" cy="68064"/>
              </a:xfrm>
              <a:prstGeom prst="rect">
                <a:avLst/>
              </a:prstGeom>
              <a:solidFill>
                <a:schemeClr val="bg1"/>
              </a:solidFill>
              <a:ln>
                <a:noFill/>
              </a:ln>
              <a:scene3d>
                <a:camera prst="isometricOffAxis1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761" name="Rectangle 760">
                <a:extLst>
                  <a:ext uri="{FF2B5EF4-FFF2-40B4-BE49-F238E27FC236}">
                    <a16:creationId xmlns:a16="http://schemas.microsoft.com/office/drawing/2014/main" xmlns="" id="{E594D032-0C40-4278-B264-DBD7A98A0C01}"/>
                  </a:ext>
                </a:extLst>
              </p:cNvPr>
              <p:cNvSpPr/>
              <p:nvPr/>
            </p:nvSpPr>
            <p:spPr>
              <a:xfrm rot="292977">
                <a:off x="8714556" y="1664398"/>
                <a:ext cx="185895" cy="68064"/>
              </a:xfrm>
              <a:prstGeom prst="rect">
                <a:avLst/>
              </a:prstGeom>
              <a:solidFill>
                <a:schemeClr val="bg1"/>
              </a:solidFill>
              <a:ln>
                <a:noFill/>
              </a:ln>
              <a:scene3d>
                <a:camera prst="isometricOffAxis1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762" name="Straight Connector 761">
                <a:extLst>
                  <a:ext uri="{FF2B5EF4-FFF2-40B4-BE49-F238E27FC236}">
                    <a16:creationId xmlns:a16="http://schemas.microsoft.com/office/drawing/2014/main" xmlns="" id="{96BABA72-788C-45F4-954C-4D7DA84FE883}"/>
                  </a:ext>
                </a:extLst>
              </p:cNvPr>
              <p:cNvCxnSpPr>
                <a:stCxn id="758" idx="5"/>
                <a:endCxn id="758" idx="4"/>
              </p:cNvCxnSpPr>
              <p:nvPr/>
            </p:nvCxnSpPr>
            <p:spPr>
              <a:xfrm>
                <a:off x="8804272" y="1071576"/>
                <a:ext cx="139142" cy="126836"/>
              </a:xfrm>
              <a:prstGeom prst="line">
                <a:avLst/>
              </a:prstGeom>
            </p:spPr>
            <p:style>
              <a:lnRef idx="1">
                <a:schemeClr val="dk1"/>
              </a:lnRef>
              <a:fillRef idx="0">
                <a:schemeClr val="dk1"/>
              </a:fillRef>
              <a:effectRef idx="0">
                <a:schemeClr val="dk1"/>
              </a:effectRef>
              <a:fontRef idx="minor">
                <a:schemeClr val="tx1"/>
              </a:fontRef>
            </p:style>
          </p:cxnSp>
        </p:grpSp>
      </p:grpSp>
      <p:grpSp>
        <p:nvGrpSpPr>
          <p:cNvPr id="767" name="Group 766">
            <a:extLst>
              <a:ext uri="{FF2B5EF4-FFF2-40B4-BE49-F238E27FC236}">
                <a16:creationId xmlns:a16="http://schemas.microsoft.com/office/drawing/2014/main" xmlns="" id="{A7E6B570-3FE3-4EEA-977A-55FE149D116E}"/>
              </a:ext>
            </a:extLst>
          </p:cNvPr>
          <p:cNvGrpSpPr/>
          <p:nvPr/>
        </p:nvGrpSpPr>
        <p:grpSpPr>
          <a:xfrm>
            <a:off x="4563482" y="2345457"/>
            <a:ext cx="715767" cy="836526"/>
            <a:chOff x="8555075" y="1068215"/>
            <a:chExt cx="715767" cy="836526"/>
          </a:xfrm>
        </p:grpSpPr>
        <p:sp>
          <p:nvSpPr>
            <p:cNvPr id="768" name="Rectangle 767">
              <a:extLst>
                <a:ext uri="{FF2B5EF4-FFF2-40B4-BE49-F238E27FC236}">
                  <a16:creationId xmlns:a16="http://schemas.microsoft.com/office/drawing/2014/main" xmlns="" id="{369F8973-2BBB-4E63-B6F0-CF9652FD34DE}"/>
                </a:ext>
              </a:extLst>
            </p:cNvPr>
            <p:cNvSpPr/>
            <p:nvPr/>
          </p:nvSpPr>
          <p:spPr>
            <a:xfrm>
              <a:off x="8555075" y="1179408"/>
              <a:ext cx="715767" cy="725333"/>
            </a:xfrm>
            <a:prstGeom prst="rect">
              <a:avLst/>
            </a:prstGeom>
            <a:solidFill>
              <a:srgbClr val="0070C0"/>
            </a:solidFill>
            <a:ln>
              <a:solidFill>
                <a:schemeClr val="accent2">
                  <a:lumMod val="75000"/>
                </a:schemeClr>
              </a:solidFill>
            </a:ln>
            <a:scene3d>
              <a:camera prst="isometricOffAxis1Top">
                <a:rot lat="17400000" lon="18600000" rev="3000000"/>
              </a:camera>
              <a:lightRig rig="threePt" dir="t"/>
            </a:scene3d>
            <a:sp3d>
              <a:bevelT w="0" h="1397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grpSp>
          <p:nvGrpSpPr>
            <p:cNvPr id="769" name="Group 768">
              <a:extLst>
                <a:ext uri="{FF2B5EF4-FFF2-40B4-BE49-F238E27FC236}">
                  <a16:creationId xmlns:a16="http://schemas.microsoft.com/office/drawing/2014/main" xmlns="" id="{1A24D201-B572-480D-9DE2-BA4A257B4085}"/>
                </a:ext>
              </a:extLst>
            </p:cNvPr>
            <p:cNvGrpSpPr/>
            <p:nvPr/>
          </p:nvGrpSpPr>
          <p:grpSpPr>
            <a:xfrm>
              <a:off x="8570629" y="1068215"/>
              <a:ext cx="697653" cy="664247"/>
              <a:chOff x="8570629" y="1068215"/>
              <a:chExt cx="697653" cy="664247"/>
            </a:xfrm>
          </p:grpSpPr>
          <p:sp>
            <p:nvSpPr>
              <p:cNvPr id="770" name="Cube 769">
                <a:extLst>
                  <a:ext uri="{FF2B5EF4-FFF2-40B4-BE49-F238E27FC236}">
                    <a16:creationId xmlns:a16="http://schemas.microsoft.com/office/drawing/2014/main" xmlns="" id="{F2838338-4D93-4B1F-84DD-CA276D35E1CD}"/>
                  </a:ext>
                </a:extLst>
              </p:cNvPr>
              <p:cNvSpPr/>
              <p:nvPr/>
            </p:nvSpPr>
            <p:spPr>
              <a:xfrm rot="16041047">
                <a:off x="8616811" y="1022033"/>
                <a:ext cx="532525" cy="624889"/>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grpSp>
            <p:nvGrpSpPr>
              <p:cNvPr id="771" name="Group 770">
                <a:extLst>
                  <a:ext uri="{FF2B5EF4-FFF2-40B4-BE49-F238E27FC236}">
                    <a16:creationId xmlns:a16="http://schemas.microsoft.com/office/drawing/2014/main" xmlns="" id="{EDDE3480-1796-4865-90DE-7F11F3FC3E6E}"/>
                  </a:ext>
                </a:extLst>
              </p:cNvPr>
              <p:cNvGrpSpPr/>
              <p:nvPr/>
            </p:nvGrpSpPr>
            <p:grpSpPr>
              <a:xfrm rot="21427338">
                <a:off x="8998327" y="1439826"/>
                <a:ext cx="173598" cy="140174"/>
                <a:chOff x="8683625" y="1798298"/>
                <a:chExt cx="1238250" cy="726689"/>
              </a:xfrm>
              <a:scene3d>
                <a:camera prst="isometricOffAxis1Right">
                  <a:rot lat="1080000" lon="21594000" rev="0"/>
                </a:camera>
                <a:lightRig rig="threePt" dir="t"/>
              </a:scene3d>
            </p:grpSpPr>
            <p:sp>
              <p:nvSpPr>
                <p:cNvPr id="775" name="Rectangle 774">
                  <a:extLst>
                    <a:ext uri="{FF2B5EF4-FFF2-40B4-BE49-F238E27FC236}">
                      <a16:creationId xmlns:a16="http://schemas.microsoft.com/office/drawing/2014/main" xmlns="" id="{98FA5E79-8CDF-40B9-B1B2-49F60FB3DF55}"/>
                    </a:ext>
                  </a:extLst>
                </p:cNvPr>
                <p:cNvSpPr/>
                <p:nvPr/>
              </p:nvSpPr>
              <p:spPr>
                <a:xfrm>
                  <a:off x="8683625" y="1799654"/>
                  <a:ext cx="1238250" cy="7253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777" name="Rectangle 776">
                  <a:extLst>
                    <a:ext uri="{FF2B5EF4-FFF2-40B4-BE49-F238E27FC236}">
                      <a16:creationId xmlns:a16="http://schemas.microsoft.com/office/drawing/2014/main" xmlns="" id="{507972EA-8AA3-4E61-B06C-8E50BCC83CC7}"/>
                    </a:ext>
                  </a:extLst>
                </p:cNvPr>
                <p:cNvSpPr/>
                <p:nvPr/>
              </p:nvSpPr>
              <p:spPr>
                <a:xfrm>
                  <a:off x="8683625" y="1798298"/>
                  <a:ext cx="523170" cy="439926"/>
                </a:xfrm>
                <a:prstGeom prst="rect">
                  <a:avLst/>
                </a:prstGeom>
                <a:solidFill>
                  <a:srgbClr val="DBD84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778" name="Rectangle 777">
                  <a:extLst>
                    <a:ext uri="{FF2B5EF4-FFF2-40B4-BE49-F238E27FC236}">
                      <a16:creationId xmlns:a16="http://schemas.microsoft.com/office/drawing/2014/main" xmlns="" id="{D17F7700-A891-47E7-AB8C-008DB33B25CC}"/>
                    </a:ext>
                  </a:extLst>
                </p:cNvPr>
                <p:cNvSpPr/>
                <p:nvPr/>
              </p:nvSpPr>
              <p:spPr>
                <a:xfrm>
                  <a:off x="8683625" y="2085061"/>
                  <a:ext cx="523170" cy="439926"/>
                </a:xfrm>
                <a:prstGeom prst="rect">
                  <a:avLst/>
                </a:prstGeom>
                <a:solidFill>
                  <a:srgbClr val="C75D5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grpSp>
          <p:sp>
            <p:nvSpPr>
              <p:cNvPr id="772" name="Rectangle 771">
                <a:extLst>
                  <a:ext uri="{FF2B5EF4-FFF2-40B4-BE49-F238E27FC236}">
                    <a16:creationId xmlns:a16="http://schemas.microsoft.com/office/drawing/2014/main" xmlns="" id="{FF5AA976-6614-4A1E-B5AD-348E039442F2}"/>
                  </a:ext>
                </a:extLst>
              </p:cNvPr>
              <p:cNvSpPr/>
              <p:nvPr/>
            </p:nvSpPr>
            <p:spPr>
              <a:xfrm rot="292977">
                <a:off x="9082387" y="1645975"/>
                <a:ext cx="185895" cy="68064"/>
              </a:xfrm>
              <a:prstGeom prst="rect">
                <a:avLst/>
              </a:prstGeom>
              <a:solidFill>
                <a:schemeClr val="bg1"/>
              </a:solidFill>
              <a:ln>
                <a:noFill/>
              </a:ln>
              <a:scene3d>
                <a:camera prst="isometricOffAxis1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773" name="Rectangle 772">
                <a:extLst>
                  <a:ext uri="{FF2B5EF4-FFF2-40B4-BE49-F238E27FC236}">
                    <a16:creationId xmlns:a16="http://schemas.microsoft.com/office/drawing/2014/main" xmlns="" id="{6F9C26B2-12A9-4BE6-8988-3A7BC77C0274}"/>
                  </a:ext>
                </a:extLst>
              </p:cNvPr>
              <p:cNvSpPr/>
              <p:nvPr/>
            </p:nvSpPr>
            <p:spPr>
              <a:xfrm rot="292977">
                <a:off x="8714556" y="1664398"/>
                <a:ext cx="185895" cy="68064"/>
              </a:xfrm>
              <a:prstGeom prst="rect">
                <a:avLst/>
              </a:prstGeom>
              <a:solidFill>
                <a:schemeClr val="bg1"/>
              </a:solidFill>
              <a:ln>
                <a:noFill/>
              </a:ln>
              <a:scene3d>
                <a:camera prst="isometricOffAxis1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774" name="Straight Connector 773">
                <a:extLst>
                  <a:ext uri="{FF2B5EF4-FFF2-40B4-BE49-F238E27FC236}">
                    <a16:creationId xmlns:a16="http://schemas.microsoft.com/office/drawing/2014/main" xmlns="" id="{C95AA02C-CD6D-47D3-833E-EC61FCCB5C31}"/>
                  </a:ext>
                </a:extLst>
              </p:cNvPr>
              <p:cNvCxnSpPr>
                <a:stCxn id="770" idx="5"/>
                <a:endCxn id="770" idx="4"/>
              </p:cNvCxnSpPr>
              <p:nvPr/>
            </p:nvCxnSpPr>
            <p:spPr>
              <a:xfrm>
                <a:off x="8804272" y="1071576"/>
                <a:ext cx="139142" cy="126836"/>
              </a:xfrm>
              <a:prstGeom prst="line">
                <a:avLst/>
              </a:prstGeom>
            </p:spPr>
            <p:style>
              <a:lnRef idx="1">
                <a:schemeClr val="dk1"/>
              </a:lnRef>
              <a:fillRef idx="0">
                <a:schemeClr val="dk1"/>
              </a:fillRef>
              <a:effectRef idx="0">
                <a:schemeClr val="dk1"/>
              </a:effectRef>
              <a:fontRef idx="minor">
                <a:schemeClr val="tx1"/>
              </a:fontRef>
            </p:style>
          </p:cxnSp>
        </p:grpSp>
      </p:grpSp>
      <p:grpSp>
        <p:nvGrpSpPr>
          <p:cNvPr id="779" name="Group 778">
            <a:extLst>
              <a:ext uri="{FF2B5EF4-FFF2-40B4-BE49-F238E27FC236}">
                <a16:creationId xmlns:a16="http://schemas.microsoft.com/office/drawing/2014/main" xmlns="" id="{C6D9A681-C8EB-4648-B064-FB0C2699712C}"/>
              </a:ext>
            </a:extLst>
          </p:cNvPr>
          <p:cNvGrpSpPr/>
          <p:nvPr/>
        </p:nvGrpSpPr>
        <p:grpSpPr>
          <a:xfrm>
            <a:off x="3603144" y="2373871"/>
            <a:ext cx="715767" cy="836526"/>
            <a:chOff x="8555075" y="1068215"/>
            <a:chExt cx="715767" cy="836526"/>
          </a:xfrm>
        </p:grpSpPr>
        <p:sp>
          <p:nvSpPr>
            <p:cNvPr id="780" name="Rectangle 779">
              <a:extLst>
                <a:ext uri="{FF2B5EF4-FFF2-40B4-BE49-F238E27FC236}">
                  <a16:creationId xmlns:a16="http://schemas.microsoft.com/office/drawing/2014/main" xmlns="" id="{70792CB0-AF00-408D-87F1-B6D8B2614B09}"/>
                </a:ext>
              </a:extLst>
            </p:cNvPr>
            <p:cNvSpPr/>
            <p:nvPr/>
          </p:nvSpPr>
          <p:spPr>
            <a:xfrm>
              <a:off x="8555075" y="1179408"/>
              <a:ext cx="715767" cy="725333"/>
            </a:xfrm>
            <a:prstGeom prst="rect">
              <a:avLst/>
            </a:prstGeom>
            <a:solidFill>
              <a:srgbClr val="0070C0"/>
            </a:solidFill>
            <a:ln>
              <a:solidFill>
                <a:schemeClr val="accent2">
                  <a:lumMod val="75000"/>
                </a:schemeClr>
              </a:solidFill>
            </a:ln>
            <a:scene3d>
              <a:camera prst="isometricOffAxis1Top">
                <a:rot lat="17400000" lon="18600000" rev="3000000"/>
              </a:camera>
              <a:lightRig rig="threePt" dir="t"/>
            </a:scene3d>
            <a:sp3d>
              <a:bevelT w="0" h="1397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grpSp>
          <p:nvGrpSpPr>
            <p:cNvPr id="781" name="Group 780">
              <a:extLst>
                <a:ext uri="{FF2B5EF4-FFF2-40B4-BE49-F238E27FC236}">
                  <a16:creationId xmlns:a16="http://schemas.microsoft.com/office/drawing/2014/main" xmlns="" id="{5E38AF60-5C77-4245-8F6D-B832AC9F12C7}"/>
                </a:ext>
              </a:extLst>
            </p:cNvPr>
            <p:cNvGrpSpPr/>
            <p:nvPr/>
          </p:nvGrpSpPr>
          <p:grpSpPr>
            <a:xfrm>
              <a:off x="8570629" y="1068215"/>
              <a:ext cx="697653" cy="664247"/>
              <a:chOff x="8570629" y="1068215"/>
              <a:chExt cx="697653" cy="664247"/>
            </a:xfrm>
          </p:grpSpPr>
          <p:sp>
            <p:nvSpPr>
              <p:cNvPr id="782" name="Cube 781">
                <a:extLst>
                  <a:ext uri="{FF2B5EF4-FFF2-40B4-BE49-F238E27FC236}">
                    <a16:creationId xmlns:a16="http://schemas.microsoft.com/office/drawing/2014/main" xmlns="" id="{0F519AF5-E629-4B81-8505-D5B8ACD589DE}"/>
                  </a:ext>
                </a:extLst>
              </p:cNvPr>
              <p:cNvSpPr/>
              <p:nvPr/>
            </p:nvSpPr>
            <p:spPr>
              <a:xfrm rot="16041047">
                <a:off x="8616811" y="1022033"/>
                <a:ext cx="532525" cy="624889"/>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grpSp>
            <p:nvGrpSpPr>
              <p:cNvPr id="783" name="Group 782">
                <a:extLst>
                  <a:ext uri="{FF2B5EF4-FFF2-40B4-BE49-F238E27FC236}">
                    <a16:creationId xmlns:a16="http://schemas.microsoft.com/office/drawing/2014/main" xmlns="" id="{4B9F83BE-E92C-4EFD-B6AA-A4AB737984B1}"/>
                  </a:ext>
                </a:extLst>
              </p:cNvPr>
              <p:cNvGrpSpPr/>
              <p:nvPr/>
            </p:nvGrpSpPr>
            <p:grpSpPr>
              <a:xfrm rot="21427338">
                <a:off x="8998327" y="1439826"/>
                <a:ext cx="173598" cy="140174"/>
                <a:chOff x="8683625" y="1798298"/>
                <a:chExt cx="1238250" cy="726689"/>
              </a:xfrm>
              <a:scene3d>
                <a:camera prst="isometricOffAxis1Right">
                  <a:rot lat="1080000" lon="21594000" rev="0"/>
                </a:camera>
                <a:lightRig rig="threePt" dir="t"/>
              </a:scene3d>
            </p:grpSpPr>
            <p:sp>
              <p:nvSpPr>
                <p:cNvPr id="787" name="Rectangle 786">
                  <a:extLst>
                    <a:ext uri="{FF2B5EF4-FFF2-40B4-BE49-F238E27FC236}">
                      <a16:creationId xmlns:a16="http://schemas.microsoft.com/office/drawing/2014/main" xmlns="" id="{6FB72DB3-2401-478C-A009-C210E56687A9}"/>
                    </a:ext>
                  </a:extLst>
                </p:cNvPr>
                <p:cNvSpPr/>
                <p:nvPr/>
              </p:nvSpPr>
              <p:spPr>
                <a:xfrm>
                  <a:off x="8683625" y="1799654"/>
                  <a:ext cx="1238250" cy="7253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789" name="Rectangle 788">
                  <a:extLst>
                    <a:ext uri="{FF2B5EF4-FFF2-40B4-BE49-F238E27FC236}">
                      <a16:creationId xmlns:a16="http://schemas.microsoft.com/office/drawing/2014/main" xmlns="" id="{44B94CFA-19EB-4A02-99B9-D17BB531E46F}"/>
                    </a:ext>
                  </a:extLst>
                </p:cNvPr>
                <p:cNvSpPr/>
                <p:nvPr/>
              </p:nvSpPr>
              <p:spPr>
                <a:xfrm>
                  <a:off x="8683625" y="1798298"/>
                  <a:ext cx="523170" cy="439926"/>
                </a:xfrm>
                <a:prstGeom prst="rect">
                  <a:avLst/>
                </a:prstGeom>
                <a:solidFill>
                  <a:srgbClr val="DBD84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790" name="Rectangle 789">
                  <a:extLst>
                    <a:ext uri="{FF2B5EF4-FFF2-40B4-BE49-F238E27FC236}">
                      <a16:creationId xmlns:a16="http://schemas.microsoft.com/office/drawing/2014/main" xmlns="" id="{87016075-2B54-420C-A5B7-2DF39CCA1599}"/>
                    </a:ext>
                  </a:extLst>
                </p:cNvPr>
                <p:cNvSpPr/>
                <p:nvPr/>
              </p:nvSpPr>
              <p:spPr>
                <a:xfrm>
                  <a:off x="8683625" y="2085061"/>
                  <a:ext cx="523170" cy="439926"/>
                </a:xfrm>
                <a:prstGeom prst="rect">
                  <a:avLst/>
                </a:prstGeom>
                <a:solidFill>
                  <a:srgbClr val="C75D5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grpSp>
          <p:sp>
            <p:nvSpPr>
              <p:cNvPr id="784" name="Rectangle 783">
                <a:extLst>
                  <a:ext uri="{FF2B5EF4-FFF2-40B4-BE49-F238E27FC236}">
                    <a16:creationId xmlns:a16="http://schemas.microsoft.com/office/drawing/2014/main" xmlns="" id="{DE0AE2FD-9F29-4A02-A66C-BA314CAB903B}"/>
                  </a:ext>
                </a:extLst>
              </p:cNvPr>
              <p:cNvSpPr/>
              <p:nvPr/>
            </p:nvSpPr>
            <p:spPr>
              <a:xfrm rot="292977">
                <a:off x="9082387" y="1645975"/>
                <a:ext cx="185895" cy="68064"/>
              </a:xfrm>
              <a:prstGeom prst="rect">
                <a:avLst/>
              </a:prstGeom>
              <a:solidFill>
                <a:schemeClr val="bg1"/>
              </a:solidFill>
              <a:ln>
                <a:noFill/>
              </a:ln>
              <a:scene3d>
                <a:camera prst="isometricOffAxis1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785" name="Rectangle 784">
                <a:extLst>
                  <a:ext uri="{FF2B5EF4-FFF2-40B4-BE49-F238E27FC236}">
                    <a16:creationId xmlns:a16="http://schemas.microsoft.com/office/drawing/2014/main" xmlns="" id="{EA2437D9-792A-4DBE-86B1-DDFBA533474D}"/>
                  </a:ext>
                </a:extLst>
              </p:cNvPr>
              <p:cNvSpPr/>
              <p:nvPr/>
            </p:nvSpPr>
            <p:spPr>
              <a:xfrm rot="292977">
                <a:off x="8714556" y="1664398"/>
                <a:ext cx="185895" cy="68064"/>
              </a:xfrm>
              <a:prstGeom prst="rect">
                <a:avLst/>
              </a:prstGeom>
              <a:solidFill>
                <a:schemeClr val="bg1"/>
              </a:solidFill>
              <a:ln>
                <a:noFill/>
              </a:ln>
              <a:scene3d>
                <a:camera prst="isometricOffAxis1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786" name="Straight Connector 785">
                <a:extLst>
                  <a:ext uri="{FF2B5EF4-FFF2-40B4-BE49-F238E27FC236}">
                    <a16:creationId xmlns:a16="http://schemas.microsoft.com/office/drawing/2014/main" xmlns="" id="{58988D40-B617-441E-A870-B6DFF8E61C26}"/>
                  </a:ext>
                </a:extLst>
              </p:cNvPr>
              <p:cNvCxnSpPr>
                <a:stCxn id="782" idx="5"/>
                <a:endCxn id="782" idx="4"/>
              </p:cNvCxnSpPr>
              <p:nvPr/>
            </p:nvCxnSpPr>
            <p:spPr>
              <a:xfrm>
                <a:off x="8804272" y="1071576"/>
                <a:ext cx="139142" cy="126836"/>
              </a:xfrm>
              <a:prstGeom prst="line">
                <a:avLst/>
              </a:prstGeom>
            </p:spPr>
            <p:style>
              <a:lnRef idx="1">
                <a:schemeClr val="dk1"/>
              </a:lnRef>
              <a:fillRef idx="0">
                <a:schemeClr val="dk1"/>
              </a:fillRef>
              <a:effectRef idx="0">
                <a:schemeClr val="dk1"/>
              </a:effectRef>
              <a:fontRef idx="minor">
                <a:schemeClr val="tx1"/>
              </a:fontRef>
            </p:style>
          </p:cxnSp>
        </p:grpSp>
      </p:grpSp>
      <p:grpSp>
        <p:nvGrpSpPr>
          <p:cNvPr id="791" name="Group 790">
            <a:extLst>
              <a:ext uri="{FF2B5EF4-FFF2-40B4-BE49-F238E27FC236}">
                <a16:creationId xmlns:a16="http://schemas.microsoft.com/office/drawing/2014/main" xmlns="" id="{D25E710E-4F87-4F21-BCBF-556909C4B962}"/>
              </a:ext>
            </a:extLst>
          </p:cNvPr>
          <p:cNvGrpSpPr/>
          <p:nvPr/>
        </p:nvGrpSpPr>
        <p:grpSpPr>
          <a:xfrm>
            <a:off x="3545414" y="3791577"/>
            <a:ext cx="715767" cy="836526"/>
            <a:chOff x="8555075" y="1068215"/>
            <a:chExt cx="715767" cy="836526"/>
          </a:xfrm>
        </p:grpSpPr>
        <p:sp>
          <p:nvSpPr>
            <p:cNvPr id="792" name="Rectangle 791">
              <a:extLst>
                <a:ext uri="{FF2B5EF4-FFF2-40B4-BE49-F238E27FC236}">
                  <a16:creationId xmlns:a16="http://schemas.microsoft.com/office/drawing/2014/main" xmlns="" id="{9F1EC0D8-BFEE-4E88-9ED5-80866D8B4E82}"/>
                </a:ext>
              </a:extLst>
            </p:cNvPr>
            <p:cNvSpPr/>
            <p:nvPr/>
          </p:nvSpPr>
          <p:spPr>
            <a:xfrm>
              <a:off x="8555075" y="1179408"/>
              <a:ext cx="715767" cy="725333"/>
            </a:xfrm>
            <a:prstGeom prst="rect">
              <a:avLst/>
            </a:prstGeom>
            <a:solidFill>
              <a:srgbClr val="0070C0"/>
            </a:solidFill>
            <a:ln>
              <a:solidFill>
                <a:schemeClr val="accent2">
                  <a:lumMod val="75000"/>
                </a:schemeClr>
              </a:solidFill>
            </a:ln>
            <a:scene3d>
              <a:camera prst="isometricOffAxis1Top">
                <a:rot lat="17400000" lon="18600000" rev="3000000"/>
              </a:camera>
              <a:lightRig rig="threePt" dir="t"/>
            </a:scene3d>
            <a:sp3d>
              <a:bevelT w="0" h="1397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grpSp>
          <p:nvGrpSpPr>
            <p:cNvPr id="793" name="Group 792">
              <a:extLst>
                <a:ext uri="{FF2B5EF4-FFF2-40B4-BE49-F238E27FC236}">
                  <a16:creationId xmlns:a16="http://schemas.microsoft.com/office/drawing/2014/main" xmlns="" id="{9CB4C01C-637B-4FFB-B280-1A856499CFD2}"/>
                </a:ext>
              </a:extLst>
            </p:cNvPr>
            <p:cNvGrpSpPr/>
            <p:nvPr/>
          </p:nvGrpSpPr>
          <p:grpSpPr>
            <a:xfrm>
              <a:off x="8570629" y="1068215"/>
              <a:ext cx="697653" cy="664247"/>
              <a:chOff x="8570629" y="1068215"/>
              <a:chExt cx="697653" cy="664247"/>
            </a:xfrm>
          </p:grpSpPr>
          <p:sp>
            <p:nvSpPr>
              <p:cNvPr id="794" name="Cube 793">
                <a:extLst>
                  <a:ext uri="{FF2B5EF4-FFF2-40B4-BE49-F238E27FC236}">
                    <a16:creationId xmlns:a16="http://schemas.microsoft.com/office/drawing/2014/main" xmlns="" id="{6907FA19-9D9B-44FB-B3AF-80B4BC98DEA5}"/>
                  </a:ext>
                </a:extLst>
              </p:cNvPr>
              <p:cNvSpPr/>
              <p:nvPr/>
            </p:nvSpPr>
            <p:spPr>
              <a:xfrm rot="16041047">
                <a:off x="8616811" y="1022033"/>
                <a:ext cx="532525" cy="624889"/>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grpSp>
            <p:nvGrpSpPr>
              <p:cNvPr id="795" name="Group 794">
                <a:extLst>
                  <a:ext uri="{FF2B5EF4-FFF2-40B4-BE49-F238E27FC236}">
                    <a16:creationId xmlns:a16="http://schemas.microsoft.com/office/drawing/2014/main" xmlns="" id="{B1384F73-4461-4825-8A11-F62F9687976A}"/>
                  </a:ext>
                </a:extLst>
              </p:cNvPr>
              <p:cNvGrpSpPr/>
              <p:nvPr/>
            </p:nvGrpSpPr>
            <p:grpSpPr>
              <a:xfrm rot="21427338">
                <a:off x="8998327" y="1439826"/>
                <a:ext cx="173598" cy="140174"/>
                <a:chOff x="8683625" y="1798298"/>
                <a:chExt cx="1238250" cy="726689"/>
              </a:xfrm>
              <a:scene3d>
                <a:camera prst="isometricOffAxis1Right">
                  <a:rot lat="1080000" lon="21594000" rev="0"/>
                </a:camera>
                <a:lightRig rig="threePt" dir="t"/>
              </a:scene3d>
            </p:grpSpPr>
            <p:sp>
              <p:nvSpPr>
                <p:cNvPr id="799" name="Rectangle 798">
                  <a:extLst>
                    <a:ext uri="{FF2B5EF4-FFF2-40B4-BE49-F238E27FC236}">
                      <a16:creationId xmlns:a16="http://schemas.microsoft.com/office/drawing/2014/main" xmlns="" id="{7F73790B-1BA5-4AC7-B5D9-C57DD93F621D}"/>
                    </a:ext>
                  </a:extLst>
                </p:cNvPr>
                <p:cNvSpPr/>
                <p:nvPr/>
              </p:nvSpPr>
              <p:spPr>
                <a:xfrm>
                  <a:off x="8683625" y="1799654"/>
                  <a:ext cx="1238250" cy="7253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801" name="Rectangle 800">
                  <a:extLst>
                    <a:ext uri="{FF2B5EF4-FFF2-40B4-BE49-F238E27FC236}">
                      <a16:creationId xmlns:a16="http://schemas.microsoft.com/office/drawing/2014/main" xmlns="" id="{9C78AE3C-7737-471A-B4C7-23A87A8B08C7}"/>
                    </a:ext>
                  </a:extLst>
                </p:cNvPr>
                <p:cNvSpPr/>
                <p:nvPr/>
              </p:nvSpPr>
              <p:spPr>
                <a:xfrm>
                  <a:off x="8683625" y="1798298"/>
                  <a:ext cx="523170" cy="439926"/>
                </a:xfrm>
                <a:prstGeom prst="rect">
                  <a:avLst/>
                </a:prstGeom>
                <a:solidFill>
                  <a:srgbClr val="DBD84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802" name="Rectangle 801">
                  <a:extLst>
                    <a:ext uri="{FF2B5EF4-FFF2-40B4-BE49-F238E27FC236}">
                      <a16:creationId xmlns:a16="http://schemas.microsoft.com/office/drawing/2014/main" xmlns="" id="{B5FCCE36-D683-4C99-845C-AC99DBAC9242}"/>
                    </a:ext>
                  </a:extLst>
                </p:cNvPr>
                <p:cNvSpPr/>
                <p:nvPr/>
              </p:nvSpPr>
              <p:spPr>
                <a:xfrm>
                  <a:off x="8683625" y="2085061"/>
                  <a:ext cx="523170" cy="439926"/>
                </a:xfrm>
                <a:prstGeom prst="rect">
                  <a:avLst/>
                </a:prstGeom>
                <a:solidFill>
                  <a:srgbClr val="C75D5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grpSp>
          <p:sp>
            <p:nvSpPr>
              <p:cNvPr id="796" name="Rectangle 795">
                <a:extLst>
                  <a:ext uri="{FF2B5EF4-FFF2-40B4-BE49-F238E27FC236}">
                    <a16:creationId xmlns:a16="http://schemas.microsoft.com/office/drawing/2014/main" xmlns="" id="{EA56B37E-19A0-4F05-B85A-8E678013E7D1}"/>
                  </a:ext>
                </a:extLst>
              </p:cNvPr>
              <p:cNvSpPr/>
              <p:nvPr/>
            </p:nvSpPr>
            <p:spPr>
              <a:xfrm rot="292977">
                <a:off x="9082387" y="1645975"/>
                <a:ext cx="185895" cy="68064"/>
              </a:xfrm>
              <a:prstGeom prst="rect">
                <a:avLst/>
              </a:prstGeom>
              <a:solidFill>
                <a:schemeClr val="bg1"/>
              </a:solidFill>
              <a:ln>
                <a:noFill/>
              </a:ln>
              <a:scene3d>
                <a:camera prst="isometricOffAxis1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797" name="Rectangle 796">
                <a:extLst>
                  <a:ext uri="{FF2B5EF4-FFF2-40B4-BE49-F238E27FC236}">
                    <a16:creationId xmlns:a16="http://schemas.microsoft.com/office/drawing/2014/main" xmlns="" id="{3291A0E9-28AD-4A7A-AA2B-6840789AC62B}"/>
                  </a:ext>
                </a:extLst>
              </p:cNvPr>
              <p:cNvSpPr/>
              <p:nvPr/>
            </p:nvSpPr>
            <p:spPr>
              <a:xfrm rot="292977">
                <a:off x="8714556" y="1664398"/>
                <a:ext cx="185895" cy="68064"/>
              </a:xfrm>
              <a:prstGeom prst="rect">
                <a:avLst/>
              </a:prstGeom>
              <a:solidFill>
                <a:schemeClr val="bg1"/>
              </a:solidFill>
              <a:ln>
                <a:noFill/>
              </a:ln>
              <a:scene3d>
                <a:camera prst="isometricOffAxis1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798" name="Straight Connector 797">
                <a:extLst>
                  <a:ext uri="{FF2B5EF4-FFF2-40B4-BE49-F238E27FC236}">
                    <a16:creationId xmlns:a16="http://schemas.microsoft.com/office/drawing/2014/main" xmlns="" id="{F43DB649-AA44-4426-BCAE-3CC3F5F7D177}"/>
                  </a:ext>
                </a:extLst>
              </p:cNvPr>
              <p:cNvCxnSpPr>
                <a:stCxn id="794" idx="5"/>
                <a:endCxn id="794" idx="4"/>
              </p:cNvCxnSpPr>
              <p:nvPr/>
            </p:nvCxnSpPr>
            <p:spPr>
              <a:xfrm>
                <a:off x="8804272" y="1071576"/>
                <a:ext cx="139142" cy="126836"/>
              </a:xfrm>
              <a:prstGeom prst="line">
                <a:avLst/>
              </a:prstGeom>
            </p:spPr>
            <p:style>
              <a:lnRef idx="1">
                <a:schemeClr val="dk1"/>
              </a:lnRef>
              <a:fillRef idx="0">
                <a:schemeClr val="dk1"/>
              </a:fillRef>
              <a:effectRef idx="0">
                <a:schemeClr val="dk1"/>
              </a:effectRef>
              <a:fontRef idx="minor">
                <a:schemeClr val="tx1"/>
              </a:fontRef>
            </p:style>
          </p:cxnSp>
        </p:grpSp>
      </p:grpSp>
      <p:grpSp>
        <p:nvGrpSpPr>
          <p:cNvPr id="803" name="Group 802">
            <a:extLst>
              <a:ext uri="{FF2B5EF4-FFF2-40B4-BE49-F238E27FC236}">
                <a16:creationId xmlns:a16="http://schemas.microsoft.com/office/drawing/2014/main" xmlns="" id="{A6EF1726-D7C2-4613-8D1D-49DB7F88A261}"/>
              </a:ext>
            </a:extLst>
          </p:cNvPr>
          <p:cNvGrpSpPr/>
          <p:nvPr/>
        </p:nvGrpSpPr>
        <p:grpSpPr>
          <a:xfrm>
            <a:off x="4621222" y="3773295"/>
            <a:ext cx="715767" cy="836526"/>
            <a:chOff x="8555075" y="1068215"/>
            <a:chExt cx="715767" cy="836526"/>
          </a:xfrm>
        </p:grpSpPr>
        <p:sp>
          <p:nvSpPr>
            <p:cNvPr id="804" name="Rectangle 803">
              <a:extLst>
                <a:ext uri="{FF2B5EF4-FFF2-40B4-BE49-F238E27FC236}">
                  <a16:creationId xmlns:a16="http://schemas.microsoft.com/office/drawing/2014/main" xmlns="" id="{B3DD7929-6A5E-45F6-A2F9-4D2A34B4D3ED}"/>
                </a:ext>
              </a:extLst>
            </p:cNvPr>
            <p:cNvSpPr/>
            <p:nvPr/>
          </p:nvSpPr>
          <p:spPr>
            <a:xfrm>
              <a:off x="8555075" y="1179408"/>
              <a:ext cx="715767" cy="725333"/>
            </a:xfrm>
            <a:prstGeom prst="rect">
              <a:avLst/>
            </a:prstGeom>
            <a:solidFill>
              <a:srgbClr val="0070C0"/>
            </a:solidFill>
            <a:ln>
              <a:solidFill>
                <a:schemeClr val="accent2">
                  <a:lumMod val="75000"/>
                </a:schemeClr>
              </a:solidFill>
            </a:ln>
            <a:scene3d>
              <a:camera prst="isometricOffAxis1Top">
                <a:rot lat="17400000" lon="18600000" rev="3000000"/>
              </a:camera>
              <a:lightRig rig="threePt" dir="t"/>
            </a:scene3d>
            <a:sp3d>
              <a:bevelT w="0" h="1397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grpSp>
          <p:nvGrpSpPr>
            <p:cNvPr id="805" name="Group 804">
              <a:extLst>
                <a:ext uri="{FF2B5EF4-FFF2-40B4-BE49-F238E27FC236}">
                  <a16:creationId xmlns:a16="http://schemas.microsoft.com/office/drawing/2014/main" xmlns="" id="{CF70DE7F-2433-46C2-A772-1E8A0741B29F}"/>
                </a:ext>
              </a:extLst>
            </p:cNvPr>
            <p:cNvGrpSpPr/>
            <p:nvPr/>
          </p:nvGrpSpPr>
          <p:grpSpPr>
            <a:xfrm>
              <a:off x="8570629" y="1068215"/>
              <a:ext cx="697653" cy="664247"/>
              <a:chOff x="8570629" y="1068215"/>
              <a:chExt cx="697653" cy="664247"/>
            </a:xfrm>
          </p:grpSpPr>
          <p:sp>
            <p:nvSpPr>
              <p:cNvPr id="806" name="Cube 805">
                <a:extLst>
                  <a:ext uri="{FF2B5EF4-FFF2-40B4-BE49-F238E27FC236}">
                    <a16:creationId xmlns:a16="http://schemas.microsoft.com/office/drawing/2014/main" xmlns="" id="{CF1EEB9A-18EF-4A71-8CC7-6FA31B3D150A}"/>
                  </a:ext>
                </a:extLst>
              </p:cNvPr>
              <p:cNvSpPr/>
              <p:nvPr/>
            </p:nvSpPr>
            <p:spPr>
              <a:xfrm rot="16041047">
                <a:off x="8616811" y="1022033"/>
                <a:ext cx="532525" cy="624889"/>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grpSp>
            <p:nvGrpSpPr>
              <p:cNvPr id="807" name="Group 806">
                <a:extLst>
                  <a:ext uri="{FF2B5EF4-FFF2-40B4-BE49-F238E27FC236}">
                    <a16:creationId xmlns:a16="http://schemas.microsoft.com/office/drawing/2014/main" xmlns="" id="{F35B68C3-339F-41EC-9EE7-5CD5361FA37D}"/>
                  </a:ext>
                </a:extLst>
              </p:cNvPr>
              <p:cNvGrpSpPr/>
              <p:nvPr/>
            </p:nvGrpSpPr>
            <p:grpSpPr>
              <a:xfrm rot="21427338">
                <a:off x="8998327" y="1439826"/>
                <a:ext cx="173598" cy="140174"/>
                <a:chOff x="8683625" y="1798298"/>
                <a:chExt cx="1238250" cy="726689"/>
              </a:xfrm>
              <a:scene3d>
                <a:camera prst="isometricOffAxis1Right">
                  <a:rot lat="1080000" lon="21594000" rev="0"/>
                </a:camera>
                <a:lightRig rig="threePt" dir="t"/>
              </a:scene3d>
            </p:grpSpPr>
            <p:sp>
              <p:nvSpPr>
                <p:cNvPr id="811" name="Rectangle 810">
                  <a:extLst>
                    <a:ext uri="{FF2B5EF4-FFF2-40B4-BE49-F238E27FC236}">
                      <a16:creationId xmlns:a16="http://schemas.microsoft.com/office/drawing/2014/main" xmlns="" id="{8B64043B-CF3D-4DC1-BC39-2DB39584F71B}"/>
                    </a:ext>
                  </a:extLst>
                </p:cNvPr>
                <p:cNvSpPr/>
                <p:nvPr/>
              </p:nvSpPr>
              <p:spPr>
                <a:xfrm>
                  <a:off x="8683625" y="1799654"/>
                  <a:ext cx="1238250" cy="7253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813" name="Rectangle 812">
                  <a:extLst>
                    <a:ext uri="{FF2B5EF4-FFF2-40B4-BE49-F238E27FC236}">
                      <a16:creationId xmlns:a16="http://schemas.microsoft.com/office/drawing/2014/main" xmlns="" id="{3E02F1DC-9DA0-4C24-AFEA-9DB922105A3A}"/>
                    </a:ext>
                  </a:extLst>
                </p:cNvPr>
                <p:cNvSpPr/>
                <p:nvPr/>
              </p:nvSpPr>
              <p:spPr>
                <a:xfrm>
                  <a:off x="8683625" y="1798298"/>
                  <a:ext cx="523170" cy="439926"/>
                </a:xfrm>
                <a:prstGeom prst="rect">
                  <a:avLst/>
                </a:prstGeom>
                <a:solidFill>
                  <a:srgbClr val="DBD84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814" name="Rectangle 813">
                  <a:extLst>
                    <a:ext uri="{FF2B5EF4-FFF2-40B4-BE49-F238E27FC236}">
                      <a16:creationId xmlns:a16="http://schemas.microsoft.com/office/drawing/2014/main" xmlns="" id="{923E8DC6-B567-4575-899B-D7CDB8CFE166}"/>
                    </a:ext>
                  </a:extLst>
                </p:cNvPr>
                <p:cNvSpPr/>
                <p:nvPr/>
              </p:nvSpPr>
              <p:spPr>
                <a:xfrm>
                  <a:off x="8683625" y="2085061"/>
                  <a:ext cx="523170" cy="439926"/>
                </a:xfrm>
                <a:prstGeom prst="rect">
                  <a:avLst/>
                </a:prstGeom>
                <a:solidFill>
                  <a:srgbClr val="C75D5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grpSp>
          <p:sp>
            <p:nvSpPr>
              <p:cNvPr id="808" name="Rectangle 807">
                <a:extLst>
                  <a:ext uri="{FF2B5EF4-FFF2-40B4-BE49-F238E27FC236}">
                    <a16:creationId xmlns:a16="http://schemas.microsoft.com/office/drawing/2014/main" xmlns="" id="{CB3D2FE4-1E02-4276-838C-8EA857EC275E}"/>
                  </a:ext>
                </a:extLst>
              </p:cNvPr>
              <p:cNvSpPr/>
              <p:nvPr/>
            </p:nvSpPr>
            <p:spPr>
              <a:xfrm rot="292977">
                <a:off x="9082387" y="1645975"/>
                <a:ext cx="185895" cy="68064"/>
              </a:xfrm>
              <a:prstGeom prst="rect">
                <a:avLst/>
              </a:prstGeom>
              <a:solidFill>
                <a:schemeClr val="bg1"/>
              </a:solidFill>
              <a:ln>
                <a:noFill/>
              </a:ln>
              <a:scene3d>
                <a:camera prst="isometricOffAxis1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809" name="Rectangle 808">
                <a:extLst>
                  <a:ext uri="{FF2B5EF4-FFF2-40B4-BE49-F238E27FC236}">
                    <a16:creationId xmlns:a16="http://schemas.microsoft.com/office/drawing/2014/main" xmlns="" id="{6654802C-DDEA-49F3-9BD5-D1BB09C07038}"/>
                  </a:ext>
                </a:extLst>
              </p:cNvPr>
              <p:cNvSpPr/>
              <p:nvPr/>
            </p:nvSpPr>
            <p:spPr>
              <a:xfrm rot="292977">
                <a:off x="8714556" y="1664398"/>
                <a:ext cx="185895" cy="68064"/>
              </a:xfrm>
              <a:prstGeom prst="rect">
                <a:avLst/>
              </a:prstGeom>
              <a:solidFill>
                <a:schemeClr val="bg1"/>
              </a:solidFill>
              <a:ln>
                <a:noFill/>
              </a:ln>
              <a:scene3d>
                <a:camera prst="isometricOffAxis1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810" name="Straight Connector 809">
                <a:extLst>
                  <a:ext uri="{FF2B5EF4-FFF2-40B4-BE49-F238E27FC236}">
                    <a16:creationId xmlns:a16="http://schemas.microsoft.com/office/drawing/2014/main" xmlns="" id="{FE4B44F0-7E51-4957-9B1B-E90237483334}"/>
                  </a:ext>
                </a:extLst>
              </p:cNvPr>
              <p:cNvCxnSpPr>
                <a:stCxn id="806" idx="5"/>
                <a:endCxn id="806" idx="4"/>
              </p:cNvCxnSpPr>
              <p:nvPr/>
            </p:nvCxnSpPr>
            <p:spPr>
              <a:xfrm>
                <a:off x="8804272" y="1071576"/>
                <a:ext cx="139142" cy="126836"/>
              </a:xfrm>
              <a:prstGeom prst="line">
                <a:avLst/>
              </a:prstGeom>
            </p:spPr>
            <p:style>
              <a:lnRef idx="1">
                <a:schemeClr val="dk1"/>
              </a:lnRef>
              <a:fillRef idx="0">
                <a:schemeClr val="dk1"/>
              </a:fillRef>
              <a:effectRef idx="0">
                <a:schemeClr val="dk1"/>
              </a:effectRef>
              <a:fontRef idx="minor">
                <a:schemeClr val="tx1"/>
              </a:fontRef>
            </p:style>
          </p:cxnSp>
        </p:grpSp>
      </p:grpSp>
      <p:grpSp>
        <p:nvGrpSpPr>
          <p:cNvPr id="815" name="Group 814">
            <a:extLst>
              <a:ext uri="{FF2B5EF4-FFF2-40B4-BE49-F238E27FC236}">
                <a16:creationId xmlns:a16="http://schemas.microsoft.com/office/drawing/2014/main" xmlns="" id="{9709CE53-5939-4653-8EBC-6E047EA13D4D}"/>
              </a:ext>
            </a:extLst>
          </p:cNvPr>
          <p:cNvGrpSpPr/>
          <p:nvPr/>
        </p:nvGrpSpPr>
        <p:grpSpPr>
          <a:xfrm>
            <a:off x="5983179" y="3812475"/>
            <a:ext cx="715767" cy="836526"/>
            <a:chOff x="8555075" y="1068215"/>
            <a:chExt cx="715767" cy="836526"/>
          </a:xfrm>
        </p:grpSpPr>
        <p:sp>
          <p:nvSpPr>
            <p:cNvPr id="816" name="Rectangle 815">
              <a:extLst>
                <a:ext uri="{FF2B5EF4-FFF2-40B4-BE49-F238E27FC236}">
                  <a16:creationId xmlns:a16="http://schemas.microsoft.com/office/drawing/2014/main" xmlns="" id="{36710D77-1541-4CCE-B70B-3FB452BEEF6A}"/>
                </a:ext>
              </a:extLst>
            </p:cNvPr>
            <p:cNvSpPr/>
            <p:nvPr/>
          </p:nvSpPr>
          <p:spPr>
            <a:xfrm>
              <a:off x="8555075" y="1179408"/>
              <a:ext cx="715767" cy="725333"/>
            </a:xfrm>
            <a:prstGeom prst="rect">
              <a:avLst/>
            </a:prstGeom>
            <a:solidFill>
              <a:srgbClr val="0070C0"/>
            </a:solidFill>
            <a:ln>
              <a:solidFill>
                <a:schemeClr val="accent2">
                  <a:lumMod val="75000"/>
                </a:schemeClr>
              </a:solidFill>
            </a:ln>
            <a:scene3d>
              <a:camera prst="isometricOffAxis1Top">
                <a:rot lat="17400000" lon="18600000" rev="3000000"/>
              </a:camera>
              <a:lightRig rig="threePt" dir="t"/>
            </a:scene3d>
            <a:sp3d>
              <a:bevelT w="0" h="1397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grpSp>
          <p:nvGrpSpPr>
            <p:cNvPr id="817" name="Group 816">
              <a:extLst>
                <a:ext uri="{FF2B5EF4-FFF2-40B4-BE49-F238E27FC236}">
                  <a16:creationId xmlns:a16="http://schemas.microsoft.com/office/drawing/2014/main" xmlns="" id="{57F6348A-7FC9-42B4-966E-2D8151D768CF}"/>
                </a:ext>
              </a:extLst>
            </p:cNvPr>
            <p:cNvGrpSpPr/>
            <p:nvPr/>
          </p:nvGrpSpPr>
          <p:grpSpPr>
            <a:xfrm>
              <a:off x="8570629" y="1068215"/>
              <a:ext cx="697653" cy="664247"/>
              <a:chOff x="8570629" y="1068215"/>
              <a:chExt cx="697653" cy="664247"/>
            </a:xfrm>
          </p:grpSpPr>
          <p:sp>
            <p:nvSpPr>
              <p:cNvPr id="818" name="Cube 817">
                <a:extLst>
                  <a:ext uri="{FF2B5EF4-FFF2-40B4-BE49-F238E27FC236}">
                    <a16:creationId xmlns:a16="http://schemas.microsoft.com/office/drawing/2014/main" xmlns="" id="{6780C5BF-2843-4693-86E8-65A65DA78C3F}"/>
                  </a:ext>
                </a:extLst>
              </p:cNvPr>
              <p:cNvSpPr/>
              <p:nvPr/>
            </p:nvSpPr>
            <p:spPr>
              <a:xfrm rot="16041047">
                <a:off x="8616811" y="1022033"/>
                <a:ext cx="532525" cy="624889"/>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grpSp>
            <p:nvGrpSpPr>
              <p:cNvPr id="819" name="Group 818">
                <a:extLst>
                  <a:ext uri="{FF2B5EF4-FFF2-40B4-BE49-F238E27FC236}">
                    <a16:creationId xmlns:a16="http://schemas.microsoft.com/office/drawing/2014/main" xmlns="" id="{9564E169-2591-4A84-B6AB-5E7F24031F41}"/>
                  </a:ext>
                </a:extLst>
              </p:cNvPr>
              <p:cNvGrpSpPr/>
              <p:nvPr/>
            </p:nvGrpSpPr>
            <p:grpSpPr>
              <a:xfrm rot="21427338">
                <a:off x="8998327" y="1439826"/>
                <a:ext cx="173598" cy="140174"/>
                <a:chOff x="8683625" y="1798298"/>
                <a:chExt cx="1238250" cy="726689"/>
              </a:xfrm>
              <a:scene3d>
                <a:camera prst="isometricOffAxis1Right">
                  <a:rot lat="1080000" lon="21594000" rev="0"/>
                </a:camera>
                <a:lightRig rig="threePt" dir="t"/>
              </a:scene3d>
            </p:grpSpPr>
            <p:sp>
              <p:nvSpPr>
                <p:cNvPr id="823" name="Rectangle 822">
                  <a:extLst>
                    <a:ext uri="{FF2B5EF4-FFF2-40B4-BE49-F238E27FC236}">
                      <a16:creationId xmlns:a16="http://schemas.microsoft.com/office/drawing/2014/main" xmlns="" id="{085BE748-F829-4950-BB06-CAF84DED8A26}"/>
                    </a:ext>
                  </a:extLst>
                </p:cNvPr>
                <p:cNvSpPr/>
                <p:nvPr/>
              </p:nvSpPr>
              <p:spPr>
                <a:xfrm>
                  <a:off x="8683625" y="1799654"/>
                  <a:ext cx="1238250" cy="7253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825" name="Rectangle 824">
                  <a:extLst>
                    <a:ext uri="{FF2B5EF4-FFF2-40B4-BE49-F238E27FC236}">
                      <a16:creationId xmlns:a16="http://schemas.microsoft.com/office/drawing/2014/main" xmlns="" id="{719F3F4E-138F-4BBE-AC3D-1E7F7B582E4A}"/>
                    </a:ext>
                  </a:extLst>
                </p:cNvPr>
                <p:cNvSpPr/>
                <p:nvPr/>
              </p:nvSpPr>
              <p:spPr>
                <a:xfrm>
                  <a:off x="8683625" y="1798298"/>
                  <a:ext cx="523170" cy="439926"/>
                </a:xfrm>
                <a:prstGeom prst="rect">
                  <a:avLst/>
                </a:prstGeom>
                <a:solidFill>
                  <a:srgbClr val="DBD84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826" name="Rectangle 825">
                  <a:extLst>
                    <a:ext uri="{FF2B5EF4-FFF2-40B4-BE49-F238E27FC236}">
                      <a16:creationId xmlns:a16="http://schemas.microsoft.com/office/drawing/2014/main" xmlns="" id="{E9D84106-5860-43E8-BAAD-C8D3CAD367A6}"/>
                    </a:ext>
                  </a:extLst>
                </p:cNvPr>
                <p:cNvSpPr/>
                <p:nvPr/>
              </p:nvSpPr>
              <p:spPr>
                <a:xfrm>
                  <a:off x="8683625" y="2085061"/>
                  <a:ext cx="523170" cy="439926"/>
                </a:xfrm>
                <a:prstGeom prst="rect">
                  <a:avLst/>
                </a:prstGeom>
                <a:solidFill>
                  <a:srgbClr val="C75D5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grpSp>
          <p:sp>
            <p:nvSpPr>
              <p:cNvPr id="820" name="Rectangle 819">
                <a:extLst>
                  <a:ext uri="{FF2B5EF4-FFF2-40B4-BE49-F238E27FC236}">
                    <a16:creationId xmlns:a16="http://schemas.microsoft.com/office/drawing/2014/main" xmlns="" id="{BAD99E0B-3B2E-435A-8465-A47C559CE81F}"/>
                  </a:ext>
                </a:extLst>
              </p:cNvPr>
              <p:cNvSpPr/>
              <p:nvPr/>
            </p:nvSpPr>
            <p:spPr>
              <a:xfrm rot="292977">
                <a:off x="9082387" y="1645975"/>
                <a:ext cx="185895" cy="68064"/>
              </a:xfrm>
              <a:prstGeom prst="rect">
                <a:avLst/>
              </a:prstGeom>
              <a:solidFill>
                <a:schemeClr val="bg1"/>
              </a:solidFill>
              <a:ln>
                <a:noFill/>
              </a:ln>
              <a:scene3d>
                <a:camera prst="isometricOffAxis1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821" name="Rectangle 820">
                <a:extLst>
                  <a:ext uri="{FF2B5EF4-FFF2-40B4-BE49-F238E27FC236}">
                    <a16:creationId xmlns:a16="http://schemas.microsoft.com/office/drawing/2014/main" xmlns="" id="{DDD5CD0E-2964-4E64-968F-4F9C41C42B9C}"/>
                  </a:ext>
                </a:extLst>
              </p:cNvPr>
              <p:cNvSpPr/>
              <p:nvPr/>
            </p:nvSpPr>
            <p:spPr>
              <a:xfrm rot="292977">
                <a:off x="8714556" y="1664398"/>
                <a:ext cx="185895" cy="68064"/>
              </a:xfrm>
              <a:prstGeom prst="rect">
                <a:avLst/>
              </a:prstGeom>
              <a:solidFill>
                <a:schemeClr val="bg1"/>
              </a:solidFill>
              <a:ln>
                <a:noFill/>
              </a:ln>
              <a:scene3d>
                <a:camera prst="isometricOffAxis1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822" name="Straight Connector 821">
                <a:extLst>
                  <a:ext uri="{FF2B5EF4-FFF2-40B4-BE49-F238E27FC236}">
                    <a16:creationId xmlns:a16="http://schemas.microsoft.com/office/drawing/2014/main" xmlns="" id="{C793D30D-FFCE-434B-A767-EEC4E588FAFA}"/>
                  </a:ext>
                </a:extLst>
              </p:cNvPr>
              <p:cNvCxnSpPr>
                <a:stCxn id="818" idx="5"/>
                <a:endCxn id="818" idx="4"/>
              </p:cNvCxnSpPr>
              <p:nvPr/>
            </p:nvCxnSpPr>
            <p:spPr>
              <a:xfrm>
                <a:off x="8804272" y="1071576"/>
                <a:ext cx="139142" cy="126836"/>
              </a:xfrm>
              <a:prstGeom prst="line">
                <a:avLst/>
              </a:prstGeom>
            </p:spPr>
            <p:style>
              <a:lnRef idx="1">
                <a:schemeClr val="dk1"/>
              </a:lnRef>
              <a:fillRef idx="0">
                <a:schemeClr val="dk1"/>
              </a:fillRef>
              <a:effectRef idx="0">
                <a:schemeClr val="dk1"/>
              </a:effectRef>
              <a:fontRef idx="minor">
                <a:schemeClr val="tx1"/>
              </a:fontRef>
            </p:style>
          </p:cxnSp>
        </p:grpSp>
      </p:grpSp>
      <p:grpSp>
        <p:nvGrpSpPr>
          <p:cNvPr id="827" name="Group 826">
            <a:extLst>
              <a:ext uri="{FF2B5EF4-FFF2-40B4-BE49-F238E27FC236}">
                <a16:creationId xmlns:a16="http://schemas.microsoft.com/office/drawing/2014/main" xmlns="" id="{371B2F6E-1DA9-4A3E-81FF-60710F6DFFA4}"/>
              </a:ext>
            </a:extLst>
          </p:cNvPr>
          <p:cNvGrpSpPr/>
          <p:nvPr/>
        </p:nvGrpSpPr>
        <p:grpSpPr>
          <a:xfrm>
            <a:off x="6936444" y="3791727"/>
            <a:ext cx="715767" cy="836526"/>
            <a:chOff x="8555075" y="1068215"/>
            <a:chExt cx="715767" cy="836526"/>
          </a:xfrm>
        </p:grpSpPr>
        <p:sp>
          <p:nvSpPr>
            <p:cNvPr id="828" name="Rectangle 827">
              <a:extLst>
                <a:ext uri="{FF2B5EF4-FFF2-40B4-BE49-F238E27FC236}">
                  <a16:creationId xmlns:a16="http://schemas.microsoft.com/office/drawing/2014/main" xmlns="" id="{5109959E-593A-4622-8DE7-1AF0DFE9AE1D}"/>
                </a:ext>
              </a:extLst>
            </p:cNvPr>
            <p:cNvSpPr/>
            <p:nvPr/>
          </p:nvSpPr>
          <p:spPr>
            <a:xfrm>
              <a:off x="8555075" y="1179408"/>
              <a:ext cx="715767" cy="725333"/>
            </a:xfrm>
            <a:prstGeom prst="rect">
              <a:avLst/>
            </a:prstGeom>
            <a:solidFill>
              <a:srgbClr val="0070C0"/>
            </a:solidFill>
            <a:ln>
              <a:solidFill>
                <a:schemeClr val="accent2">
                  <a:lumMod val="75000"/>
                </a:schemeClr>
              </a:solidFill>
            </a:ln>
            <a:scene3d>
              <a:camera prst="isometricOffAxis1Top">
                <a:rot lat="17400000" lon="18600000" rev="3000000"/>
              </a:camera>
              <a:lightRig rig="threePt" dir="t"/>
            </a:scene3d>
            <a:sp3d>
              <a:bevelT w="0" h="1397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grpSp>
          <p:nvGrpSpPr>
            <p:cNvPr id="829" name="Group 828">
              <a:extLst>
                <a:ext uri="{FF2B5EF4-FFF2-40B4-BE49-F238E27FC236}">
                  <a16:creationId xmlns:a16="http://schemas.microsoft.com/office/drawing/2014/main" xmlns="" id="{011E86EB-F33C-4941-8DD6-6BC0D3D1A88F}"/>
                </a:ext>
              </a:extLst>
            </p:cNvPr>
            <p:cNvGrpSpPr/>
            <p:nvPr/>
          </p:nvGrpSpPr>
          <p:grpSpPr>
            <a:xfrm>
              <a:off x="8570629" y="1068215"/>
              <a:ext cx="697653" cy="664247"/>
              <a:chOff x="8570629" y="1068215"/>
              <a:chExt cx="697653" cy="664247"/>
            </a:xfrm>
          </p:grpSpPr>
          <p:sp>
            <p:nvSpPr>
              <p:cNvPr id="830" name="Cube 829">
                <a:extLst>
                  <a:ext uri="{FF2B5EF4-FFF2-40B4-BE49-F238E27FC236}">
                    <a16:creationId xmlns:a16="http://schemas.microsoft.com/office/drawing/2014/main" xmlns="" id="{A6D887BC-3295-40CA-AB08-002C3C2949FF}"/>
                  </a:ext>
                </a:extLst>
              </p:cNvPr>
              <p:cNvSpPr/>
              <p:nvPr/>
            </p:nvSpPr>
            <p:spPr>
              <a:xfrm rot="16041047">
                <a:off x="8616811" y="1022033"/>
                <a:ext cx="532525" cy="624889"/>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grpSp>
            <p:nvGrpSpPr>
              <p:cNvPr id="831" name="Group 830">
                <a:extLst>
                  <a:ext uri="{FF2B5EF4-FFF2-40B4-BE49-F238E27FC236}">
                    <a16:creationId xmlns:a16="http://schemas.microsoft.com/office/drawing/2014/main" xmlns="" id="{64F425B9-25B3-4DB2-8A0A-CB6EE4BF71EF}"/>
                  </a:ext>
                </a:extLst>
              </p:cNvPr>
              <p:cNvGrpSpPr/>
              <p:nvPr/>
            </p:nvGrpSpPr>
            <p:grpSpPr>
              <a:xfrm rot="21427338">
                <a:off x="8998327" y="1439826"/>
                <a:ext cx="173598" cy="140174"/>
                <a:chOff x="8683625" y="1798298"/>
                <a:chExt cx="1238250" cy="726689"/>
              </a:xfrm>
              <a:scene3d>
                <a:camera prst="isometricOffAxis1Right">
                  <a:rot lat="1080000" lon="21594000" rev="0"/>
                </a:camera>
                <a:lightRig rig="threePt" dir="t"/>
              </a:scene3d>
            </p:grpSpPr>
            <p:sp>
              <p:nvSpPr>
                <p:cNvPr id="835" name="Rectangle 834">
                  <a:extLst>
                    <a:ext uri="{FF2B5EF4-FFF2-40B4-BE49-F238E27FC236}">
                      <a16:creationId xmlns:a16="http://schemas.microsoft.com/office/drawing/2014/main" xmlns="" id="{8C7A0183-D813-47F4-8639-627D0C4697E6}"/>
                    </a:ext>
                  </a:extLst>
                </p:cNvPr>
                <p:cNvSpPr/>
                <p:nvPr/>
              </p:nvSpPr>
              <p:spPr>
                <a:xfrm>
                  <a:off x="8683625" y="1799654"/>
                  <a:ext cx="1238250" cy="7253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837" name="Rectangle 836">
                  <a:extLst>
                    <a:ext uri="{FF2B5EF4-FFF2-40B4-BE49-F238E27FC236}">
                      <a16:creationId xmlns:a16="http://schemas.microsoft.com/office/drawing/2014/main" xmlns="" id="{13A48165-6AC0-43D9-B66E-D029FEDAD0B8}"/>
                    </a:ext>
                  </a:extLst>
                </p:cNvPr>
                <p:cNvSpPr/>
                <p:nvPr/>
              </p:nvSpPr>
              <p:spPr>
                <a:xfrm>
                  <a:off x="8683625" y="1798298"/>
                  <a:ext cx="523170" cy="439926"/>
                </a:xfrm>
                <a:prstGeom prst="rect">
                  <a:avLst/>
                </a:prstGeom>
                <a:solidFill>
                  <a:srgbClr val="DBD84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838" name="Rectangle 837">
                  <a:extLst>
                    <a:ext uri="{FF2B5EF4-FFF2-40B4-BE49-F238E27FC236}">
                      <a16:creationId xmlns:a16="http://schemas.microsoft.com/office/drawing/2014/main" xmlns="" id="{8A615B14-4ADA-44F7-A655-2323B6F86689}"/>
                    </a:ext>
                  </a:extLst>
                </p:cNvPr>
                <p:cNvSpPr/>
                <p:nvPr/>
              </p:nvSpPr>
              <p:spPr>
                <a:xfrm>
                  <a:off x="8683625" y="2085061"/>
                  <a:ext cx="523170" cy="439926"/>
                </a:xfrm>
                <a:prstGeom prst="rect">
                  <a:avLst/>
                </a:prstGeom>
                <a:solidFill>
                  <a:srgbClr val="C75D5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grpSp>
          <p:sp>
            <p:nvSpPr>
              <p:cNvPr id="832" name="Rectangle 831">
                <a:extLst>
                  <a:ext uri="{FF2B5EF4-FFF2-40B4-BE49-F238E27FC236}">
                    <a16:creationId xmlns:a16="http://schemas.microsoft.com/office/drawing/2014/main" xmlns="" id="{B1DDCA2A-BA56-45DF-87FA-25D2BEE419A6}"/>
                  </a:ext>
                </a:extLst>
              </p:cNvPr>
              <p:cNvSpPr/>
              <p:nvPr/>
            </p:nvSpPr>
            <p:spPr>
              <a:xfrm rot="292977">
                <a:off x="9082387" y="1645975"/>
                <a:ext cx="185895" cy="68064"/>
              </a:xfrm>
              <a:prstGeom prst="rect">
                <a:avLst/>
              </a:prstGeom>
              <a:solidFill>
                <a:schemeClr val="bg1"/>
              </a:solidFill>
              <a:ln>
                <a:noFill/>
              </a:ln>
              <a:scene3d>
                <a:camera prst="isometricOffAxis1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833" name="Rectangle 832">
                <a:extLst>
                  <a:ext uri="{FF2B5EF4-FFF2-40B4-BE49-F238E27FC236}">
                    <a16:creationId xmlns:a16="http://schemas.microsoft.com/office/drawing/2014/main" xmlns="" id="{771D9472-7856-45A1-A391-A505E8553361}"/>
                  </a:ext>
                </a:extLst>
              </p:cNvPr>
              <p:cNvSpPr/>
              <p:nvPr/>
            </p:nvSpPr>
            <p:spPr>
              <a:xfrm rot="292977">
                <a:off x="8714556" y="1664398"/>
                <a:ext cx="185895" cy="68064"/>
              </a:xfrm>
              <a:prstGeom prst="rect">
                <a:avLst/>
              </a:prstGeom>
              <a:solidFill>
                <a:schemeClr val="bg1"/>
              </a:solidFill>
              <a:ln>
                <a:noFill/>
              </a:ln>
              <a:scene3d>
                <a:camera prst="isometricOffAxis1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834" name="Straight Connector 833">
                <a:extLst>
                  <a:ext uri="{FF2B5EF4-FFF2-40B4-BE49-F238E27FC236}">
                    <a16:creationId xmlns:a16="http://schemas.microsoft.com/office/drawing/2014/main" xmlns="" id="{9C3AA707-96AD-45C2-9332-85B701626B7C}"/>
                  </a:ext>
                </a:extLst>
              </p:cNvPr>
              <p:cNvCxnSpPr>
                <a:stCxn id="830" idx="5"/>
                <a:endCxn id="830" idx="4"/>
              </p:cNvCxnSpPr>
              <p:nvPr/>
            </p:nvCxnSpPr>
            <p:spPr>
              <a:xfrm>
                <a:off x="8804272" y="1071576"/>
                <a:ext cx="139142" cy="126836"/>
              </a:xfrm>
              <a:prstGeom prst="line">
                <a:avLst/>
              </a:prstGeom>
            </p:spPr>
            <p:style>
              <a:lnRef idx="1">
                <a:schemeClr val="dk1"/>
              </a:lnRef>
              <a:fillRef idx="0">
                <a:schemeClr val="dk1"/>
              </a:fillRef>
              <a:effectRef idx="0">
                <a:schemeClr val="dk1"/>
              </a:effectRef>
              <a:fontRef idx="minor">
                <a:schemeClr val="tx1"/>
              </a:fontRef>
            </p:style>
          </p:cxnSp>
        </p:grpSp>
      </p:grpSp>
      <p:pic>
        <p:nvPicPr>
          <p:cNvPr id="309" name="Graphic 13" descr="Qr Code">
            <a:extLst>
              <a:ext uri="{FF2B5EF4-FFF2-40B4-BE49-F238E27FC236}">
                <a16:creationId xmlns:a16="http://schemas.microsoft.com/office/drawing/2014/main" xmlns="" id="{753D3356-8D4C-4C79-8118-BB14E841C1A7}"/>
              </a:ext>
            </a:extLst>
          </p:cNvPr>
          <p:cNvPicPr>
            <a:picLocks noChangeAspect="1"/>
          </p:cNvPicPr>
          <p:nvPr/>
        </p:nvPicPr>
        <p:blipFill>
          <a:blip/>
          <a:stretch>
            <a:fillRect/>
          </a:stretch>
        </p:blipFill>
        <p:spPr>
          <a:xfrm>
            <a:off x="4125520" y="2767463"/>
            <a:ext cx="108336" cy="108336"/>
          </a:xfrm>
          <a:prstGeom prst="rect">
            <a:avLst/>
          </a:prstGeom>
        </p:spPr>
      </p:pic>
      <p:pic>
        <p:nvPicPr>
          <p:cNvPr id="310" name="Graphic 13" descr="Qr Code">
            <a:extLst>
              <a:ext uri="{FF2B5EF4-FFF2-40B4-BE49-F238E27FC236}">
                <a16:creationId xmlns:a16="http://schemas.microsoft.com/office/drawing/2014/main" xmlns="" id="{4129C15F-19D5-4C94-8497-565F3470EC1E}"/>
              </a:ext>
            </a:extLst>
          </p:cNvPr>
          <p:cNvPicPr>
            <a:picLocks noChangeAspect="1"/>
          </p:cNvPicPr>
          <p:nvPr/>
        </p:nvPicPr>
        <p:blipFill>
          <a:blip/>
          <a:stretch>
            <a:fillRect/>
          </a:stretch>
        </p:blipFill>
        <p:spPr>
          <a:xfrm>
            <a:off x="5080863" y="2744717"/>
            <a:ext cx="108336" cy="108336"/>
          </a:xfrm>
          <a:prstGeom prst="rect">
            <a:avLst/>
          </a:prstGeom>
        </p:spPr>
      </p:pic>
      <p:pic>
        <p:nvPicPr>
          <p:cNvPr id="311" name="Graphic 13" descr="Qr Code">
            <a:extLst>
              <a:ext uri="{FF2B5EF4-FFF2-40B4-BE49-F238E27FC236}">
                <a16:creationId xmlns:a16="http://schemas.microsoft.com/office/drawing/2014/main" xmlns="" id="{1633DCFF-1D51-48F6-96FC-267C4D8DD8C1}"/>
              </a:ext>
            </a:extLst>
          </p:cNvPr>
          <p:cNvPicPr>
            <a:picLocks noChangeAspect="1"/>
          </p:cNvPicPr>
          <p:nvPr/>
        </p:nvPicPr>
        <p:blipFill>
          <a:blip/>
          <a:stretch>
            <a:fillRect/>
          </a:stretch>
        </p:blipFill>
        <p:spPr>
          <a:xfrm>
            <a:off x="6479759" y="2721970"/>
            <a:ext cx="108336" cy="108336"/>
          </a:xfrm>
          <a:prstGeom prst="rect">
            <a:avLst/>
          </a:prstGeom>
        </p:spPr>
      </p:pic>
      <p:pic>
        <p:nvPicPr>
          <p:cNvPr id="312" name="Graphic 13" descr="Qr Code">
            <a:extLst>
              <a:ext uri="{FF2B5EF4-FFF2-40B4-BE49-F238E27FC236}">
                <a16:creationId xmlns:a16="http://schemas.microsoft.com/office/drawing/2014/main" xmlns="" id="{E8A8E745-70F8-4F44-8D06-740C1A47F131}"/>
              </a:ext>
            </a:extLst>
          </p:cNvPr>
          <p:cNvPicPr>
            <a:picLocks noChangeAspect="1"/>
          </p:cNvPicPr>
          <p:nvPr/>
        </p:nvPicPr>
        <p:blipFill>
          <a:blip/>
          <a:stretch>
            <a:fillRect/>
          </a:stretch>
        </p:blipFill>
        <p:spPr>
          <a:xfrm>
            <a:off x="7457848" y="2676478"/>
            <a:ext cx="108336" cy="108336"/>
          </a:xfrm>
          <a:prstGeom prst="rect">
            <a:avLst/>
          </a:prstGeom>
        </p:spPr>
      </p:pic>
      <p:pic>
        <p:nvPicPr>
          <p:cNvPr id="313" name="Graphic 13" descr="Qr Code">
            <a:extLst>
              <a:ext uri="{FF2B5EF4-FFF2-40B4-BE49-F238E27FC236}">
                <a16:creationId xmlns:a16="http://schemas.microsoft.com/office/drawing/2014/main" xmlns="" id="{2FB02998-C43E-4348-8BAE-F2A3EFF8DF28}"/>
              </a:ext>
            </a:extLst>
          </p:cNvPr>
          <p:cNvPicPr>
            <a:picLocks noChangeAspect="1"/>
          </p:cNvPicPr>
          <p:nvPr/>
        </p:nvPicPr>
        <p:blipFill>
          <a:blip/>
          <a:stretch>
            <a:fillRect/>
          </a:stretch>
        </p:blipFill>
        <p:spPr>
          <a:xfrm>
            <a:off x="4068654" y="4177732"/>
            <a:ext cx="108336" cy="108336"/>
          </a:xfrm>
          <a:prstGeom prst="rect">
            <a:avLst/>
          </a:prstGeom>
        </p:spPr>
      </p:pic>
      <p:pic>
        <p:nvPicPr>
          <p:cNvPr id="314" name="Graphic 13" descr="Qr Code">
            <a:extLst>
              <a:ext uri="{FF2B5EF4-FFF2-40B4-BE49-F238E27FC236}">
                <a16:creationId xmlns:a16="http://schemas.microsoft.com/office/drawing/2014/main" xmlns="" id="{49CC6388-9E03-464C-9A2E-3AD680E637C1}"/>
              </a:ext>
            </a:extLst>
          </p:cNvPr>
          <p:cNvPicPr>
            <a:picLocks noChangeAspect="1"/>
          </p:cNvPicPr>
          <p:nvPr/>
        </p:nvPicPr>
        <p:blipFill>
          <a:blip/>
          <a:stretch>
            <a:fillRect/>
          </a:stretch>
        </p:blipFill>
        <p:spPr>
          <a:xfrm>
            <a:off x="5137729" y="4154985"/>
            <a:ext cx="108336" cy="108336"/>
          </a:xfrm>
          <a:prstGeom prst="rect">
            <a:avLst/>
          </a:prstGeom>
        </p:spPr>
      </p:pic>
      <p:pic>
        <p:nvPicPr>
          <p:cNvPr id="315" name="Graphic 13" descr="Qr Code">
            <a:extLst>
              <a:ext uri="{FF2B5EF4-FFF2-40B4-BE49-F238E27FC236}">
                <a16:creationId xmlns:a16="http://schemas.microsoft.com/office/drawing/2014/main" xmlns="" id="{A52C1F5D-905E-4BC3-91C6-625B3F7154D8}"/>
              </a:ext>
            </a:extLst>
          </p:cNvPr>
          <p:cNvPicPr>
            <a:picLocks noChangeAspect="1"/>
          </p:cNvPicPr>
          <p:nvPr/>
        </p:nvPicPr>
        <p:blipFill>
          <a:blip/>
          <a:stretch>
            <a:fillRect/>
          </a:stretch>
        </p:blipFill>
        <p:spPr>
          <a:xfrm>
            <a:off x="6502504" y="4200477"/>
            <a:ext cx="108336" cy="108336"/>
          </a:xfrm>
          <a:prstGeom prst="rect">
            <a:avLst/>
          </a:prstGeom>
        </p:spPr>
      </p:pic>
      <p:pic>
        <p:nvPicPr>
          <p:cNvPr id="316" name="Graphic 13" descr="Qr Code">
            <a:extLst>
              <a:ext uri="{FF2B5EF4-FFF2-40B4-BE49-F238E27FC236}">
                <a16:creationId xmlns:a16="http://schemas.microsoft.com/office/drawing/2014/main" xmlns="" id="{155BBBAF-F19C-4036-ACF8-C843DBD0D886}"/>
              </a:ext>
            </a:extLst>
          </p:cNvPr>
          <p:cNvPicPr>
            <a:picLocks noChangeAspect="1"/>
          </p:cNvPicPr>
          <p:nvPr/>
        </p:nvPicPr>
        <p:blipFill>
          <a:blip/>
          <a:stretch>
            <a:fillRect/>
          </a:stretch>
        </p:blipFill>
        <p:spPr>
          <a:xfrm>
            <a:off x="7446475" y="4177731"/>
            <a:ext cx="108336" cy="108336"/>
          </a:xfrm>
          <a:prstGeom prst="rect">
            <a:avLst/>
          </a:prstGeom>
        </p:spPr>
      </p:pic>
      <p:grpSp>
        <p:nvGrpSpPr>
          <p:cNvPr id="331" name="Group 40"/>
          <p:cNvGrpSpPr/>
          <p:nvPr/>
        </p:nvGrpSpPr>
        <p:grpSpPr>
          <a:xfrm>
            <a:off x="9819879" y="2589849"/>
            <a:ext cx="127321" cy="109139"/>
            <a:chOff x="8748038" y="1643941"/>
            <a:chExt cx="178185" cy="140174"/>
          </a:xfrm>
          <a:scene3d>
            <a:camera prst="orthographicFront">
              <a:rot lat="2400000" lon="3600000" rev="0"/>
            </a:camera>
            <a:lightRig rig="threePt" dir="t"/>
          </a:scene3d>
        </p:grpSpPr>
        <p:grpSp>
          <p:nvGrpSpPr>
            <p:cNvPr id="332" name="Group 41">
              <a:extLst>
                <a:ext uri="{FF2B5EF4-FFF2-40B4-BE49-F238E27FC236}">
                  <a16:creationId xmlns:a16="http://schemas.microsoft.com/office/drawing/2014/main" xmlns="" id="{DCF807C2-8803-4658-8646-39813A6684A3}"/>
                </a:ext>
              </a:extLst>
            </p:cNvPr>
            <p:cNvGrpSpPr/>
            <p:nvPr/>
          </p:nvGrpSpPr>
          <p:grpSpPr>
            <a:xfrm rot="21427338">
              <a:off x="8748038" y="1643941"/>
              <a:ext cx="173598" cy="140174"/>
              <a:chOff x="8683623" y="1798298"/>
              <a:chExt cx="1238250" cy="726691"/>
            </a:xfrm>
          </p:grpSpPr>
          <p:sp>
            <p:nvSpPr>
              <p:cNvPr id="334" name="Rectangle 43">
                <a:extLst>
                  <a:ext uri="{FF2B5EF4-FFF2-40B4-BE49-F238E27FC236}">
                    <a16:creationId xmlns:a16="http://schemas.microsoft.com/office/drawing/2014/main" xmlns="" id="{E3F17510-B2AE-4D84-8BCD-1EBFDF25A26E}"/>
                  </a:ext>
                </a:extLst>
              </p:cNvPr>
              <p:cNvSpPr/>
              <p:nvPr/>
            </p:nvSpPr>
            <p:spPr>
              <a:xfrm>
                <a:off x="8683623" y="1799657"/>
                <a:ext cx="1238250" cy="7253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335" name="Rectangle 44">
                <a:extLst>
                  <a:ext uri="{FF2B5EF4-FFF2-40B4-BE49-F238E27FC236}">
                    <a16:creationId xmlns:a16="http://schemas.microsoft.com/office/drawing/2014/main" xmlns="" id="{62A96218-722A-47AC-8598-DD762D5E64D7}"/>
                  </a:ext>
                </a:extLst>
              </p:cNvPr>
              <p:cNvSpPr/>
              <p:nvPr/>
            </p:nvSpPr>
            <p:spPr>
              <a:xfrm>
                <a:off x="8683625" y="1798298"/>
                <a:ext cx="523170" cy="439926"/>
              </a:xfrm>
              <a:prstGeom prst="rect">
                <a:avLst/>
              </a:prstGeom>
              <a:solidFill>
                <a:srgbClr val="DBD84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336" name="Rectangle 45">
                <a:extLst>
                  <a:ext uri="{FF2B5EF4-FFF2-40B4-BE49-F238E27FC236}">
                    <a16:creationId xmlns:a16="http://schemas.microsoft.com/office/drawing/2014/main" xmlns="" id="{A7B0FD3B-C2A6-403B-8A12-8EEF51F86278}"/>
                  </a:ext>
                </a:extLst>
              </p:cNvPr>
              <p:cNvSpPr/>
              <p:nvPr/>
            </p:nvSpPr>
            <p:spPr>
              <a:xfrm>
                <a:off x="8683625" y="2085061"/>
                <a:ext cx="523170" cy="439926"/>
              </a:xfrm>
              <a:prstGeom prst="rect">
                <a:avLst/>
              </a:prstGeom>
              <a:solidFill>
                <a:srgbClr val="C75D5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grpSp>
        <p:pic>
          <p:nvPicPr>
            <p:cNvPr id="333" name="Graphic 13" descr="Qr Code">
              <a:extLst>
                <a:ext uri="{FF2B5EF4-FFF2-40B4-BE49-F238E27FC236}">
                  <a16:creationId xmlns:a16="http://schemas.microsoft.com/office/drawing/2014/main" xmlns="" id="{E93B6576-7901-4640-A2E8-15F7D7CB43BC}"/>
                </a:ext>
              </a:extLst>
            </p:cNvPr>
            <p:cNvPicPr>
              <a:picLocks noChangeAspect="1"/>
            </p:cNvPicPr>
            <p:nvPr/>
          </p:nvPicPr>
          <p:blipFill>
            <a:blip/>
            <a:stretch>
              <a:fillRect/>
            </a:stretch>
          </p:blipFill>
          <p:spPr>
            <a:xfrm rot="21382760">
              <a:off x="8819602" y="1662077"/>
              <a:ext cx="106621" cy="106621"/>
            </a:xfrm>
            <a:prstGeom prst="rect">
              <a:avLst/>
            </a:prstGeom>
          </p:spPr>
        </p:pic>
      </p:grpSp>
      <p:grpSp>
        <p:nvGrpSpPr>
          <p:cNvPr id="337" name="Group 60"/>
          <p:cNvGrpSpPr/>
          <p:nvPr/>
        </p:nvGrpSpPr>
        <p:grpSpPr>
          <a:xfrm>
            <a:off x="10061244" y="2910526"/>
            <a:ext cx="127321" cy="109139"/>
            <a:chOff x="8748038" y="1643941"/>
            <a:chExt cx="178185" cy="140174"/>
          </a:xfrm>
          <a:scene3d>
            <a:camera prst="orthographicFront">
              <a:rot lat="2400000" lon="3600000" rev="0"/>
            </a:camera>
            <a:lightRig rig="threePt" dir="t"/>
          </a:scene3d>
        </p:grpSpPr>
        <p:grpSp>
          <p:nvGrpSpPr>
            <p:cNvPr id="338" name="Group 61">
              <a:extLst>
                <a:ext uri="{FF2B5EF4-FFF2-40B4-BE49-F238E27FC236}">
                  <a16:creationId xmlns:a16="http://schemas.microsoft.com/office/drawing/2014/main" xmlns="" id="{DCF807C2-8803-4658-8646-39813A6684A3}"/>
                </a:ext>
              </a:extLst>
            </p:cNvPr>
            <p:cNvGrpSpPr/>
            <p:nvPr/>
          </p:nvGrpSpPr>
          <p:grpSpPr>
            <a:xfrm rot="21427338">
              <a:off x="8748038" y="1643941"/>
              <a:ext cx="173598" cy="140174"/>
              <a:chOff x="8683623" y="1798298"/>
              <a:chExt cx="1238250" cy="726691"/>
            </a:xfrm>
          </p:grpSpPr>
          <p:sp>
            <p:nvSpPr>
              <p:cNvPr id="351" name="Rectangle 63">
                <a:extLst>
                  <a:ext uri="{FF2B5EF4-FFF2-40B4-BE49-F238E27FC236}">
                    <a16:creationId xmlns:a16="http://schemas.microsoft.com/office/drawing/2014/main" xmlns="" id="{E3F17510-B2AE-4D84-8BCD-1EBFDF25A26E}"/>
                  </a:ext>
                </a:extLst>
              </p:cNvPr>
              <p:cNvSpPr/>
              <p:nvPr/>
            </p:nvSpPr>
            <p:spPr>
              <a:xfrm>
                <a:off x="8683623" y="1799657"/>
                <a:ext cx="1238250" cy="7253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352" name="Rectangle 64">
                <a:extLst>
                  <a:ext uri="{FF2B5EF4-FFF2-40B4-BE49-F238E27FC236}">
                    <a16:creationId xmlns:a16="http://schemas.microsoft.com/office/drawing/2014/main" xmlns="" id="{62A96218-722A-47AC-8598-DD762D5E64D7}"/>
                  </a:ext>
                </a:extLst>
              </p:cNvPr>
              <p:cNvSpPr/>
              <p:nvPr/>
            </p:nvSpPr>
            <p:spPr>
              <a:xfrm>
                <a:off x="8683625" y="1798298"/>
                <a:ext cx="523170" cy="439926"/>
              </a:xfrm>
              <a:prstGeom prst="rect">
                <a:avLst/>
              </a:prstGeom>
              <a:solidFill>
                <a:srgbClr val="DBD84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353" name="Rectangle 65">
                <a:extLst>
                  <a:ext uri="{FF2B5EF4-FFF2-40B4-BE49-F238E27FC236}">
                    <a16:creationId xmlns:a16="http://schemas.microsoft.com/office/drawing/2014/main" xmlns="" id="{A7B0FD3B-C2A6-403B-8A12-8EEF51F86278}"/>
                  </a:ext>
                </a:extLst>
              </p:cNvPr>
              <p:cNvSpPr/>
              <p:nvPr/>
            </p:nvSpPr>
            <p:spPr>
              <a:xfrm>
                <a:off x="8683625" y="2085061"/>
                <a:ext cx="523170" cy="439926"/>
              </a:xfrm>
              <a:prstGeom prst="rect">
                <a:avLst/>
              </a:prstGeom>
              <a:solidFill>
                <a:srgbClr val="C75D5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grpSp>
        <p:pic>
          <p:nvPicPr>
            <p:cNvPr id="350" name="Graphic 13" descr="Qr Code">
              <a:extLst>
                <a:ext uri="{FF2B5EF4-FFF2-40B4-BE49-F238E27FC236}">
                  <a16:creationId xmlns:a16="http://schemas.microsoft.com/office/drawing/2014/main" xmlns="" id="{E93B6576-7901-4640-A2E8-15F7D7CB43BC}"/>
                </a:ext>
              </a:extLst>
            </p:cNvPr>
            <p:cNvPicPr>
              <a:picLocks noChangeAspect="1"/>
            </p:cNvPicPr>
            <p:nvPr/>
          </p:nvPicPr>
          <p:blipFill>
            <a:blip/>
            <a:stretch>
              <a:fillRect/>
            </a:stretch>
          </p:blipFill>
          <p:spPr>
            <a:xfrm rot="21382760">
              <a:off x="8819602" y="1662077"/>
              <a:ext cx="106621" cy="106621"/>
            </a:xfrm>
            <a:prstGeom prst="rect">
              <a:avLst/>
            </a:prstGeom>
          </p:spPr>
        </p:pic>
      </p:grpSp>
      <p:grpSp>
        <p:nvGrpSpPr>
          <p:cNvPr id="354" name="Group 75"/>
          <p:cNvGrpSpPr/>
          <p:nvPr/>
        </p:nvGrpSpPr>
        <p:grpSpPr>
          <a:xfrm>
            <a:off x="9724633" y="4428355"/>
            <a:ext cx="127321" cy="109139"/>
            <a:chOff x="8748038" y="1643941"/>
            <a:chExt cx="178185" cy="140174"/>
          </a:xfrm>
          <a:scene3d>
            <a:camera prst="orthographicFront">
              <a:rot lat="2400000" lon="3600000" rev="0"/>
            </a:camera>
            <a:lightRig rig="threePt" dir="t"/>
          </a:scene3d>
        </p:grpSpPr>
        <p:grpSp>
          <p:nvGrpSpPr>
            <p:cNvPr id="355" name="Group 76">
              <a:extLst>
                <a:ext uri="{FF2B5EF4-FFF2-40B4-BE49-F238E27FC236}">
                  <a16:creationId xmlns:a16="http://schemas.microsoft.com/office/drawing/2014/main" xmlns="" id="{DCF807C2-8803-4658-8646-39813A6684A3}"/>
                </a:ext>
              </a:extLst>
            </p:cNvPr>
            <p:cNvGrpSpPr/>
            <p:nvPr/>
          </p:nvGrpSpPr>
          <p:grpSpPr>
            <a:xfrm rot="21427338">
              <a:off x="8748038" y="1643941"/>
              <a:ext cx="173598" cy="140174"/>
              <a:chOff x="8683623" y="1798298"/>
              <a:chExt cx="1238250" cy="726691"/>
            </a:xfrm>
          </p:grpSpPr>
          <p:sp>
            <p:nvSpPr>
              <p:cNvPr id="357" name="Rectangle 78">
                <a:extLst>
                  <a:ext uri="{FF2B5EF4-FFF2-40B4-BE49-F238E27FC236}">
                    <a16:creationId xmlns:a16="http://schemas.microsoft.com/office/drawing/2014/main" xmlns="" id="{E3F17510-B2AE-4D84-8BCD-1EBFDF25A26E}"/>
                  </a:ext>
                </a:extLst>
              </p:cNvPr>
              <p:cNvSpPr/>
              <p:nvPr/>
            </p:nvSpPr>
            <p:spPr>
              <a:xfrm>
                <a:off x="8683623" y="1799657"/>
                <a:ext cx="1238250" cy="7253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358" name="Rectangle 79">
                <a:extLst>
                  <a:ext uri="{FF2B5EF4-FFF2-40B4-BE49-F238E27FC236}">
                    <a16:creationId xmlns:a16="http://schemas.microsoft.com/office/drawing/2014/main" xmlns="" id="{62A96218-722A-47AC-8598-DD762D5E64D7}"/>
                  </a:ext>
                </a:extLst>
              </p:cNvPr>
              <p:cNvSpPr/>
              <p:nvPr/>
            </p:nvSpPr>
            <p:spPr>
              <a:xfrm>
                <a:off x="8683625" y="1798298"/>
                <a:ext cx="523170" cy="439926"/>
              </a:xfrm>
              <a:prstGeom prst="rect">
                <a:avLst/>
              </a:prstGeom>
              <a:solidFill>
                <a:srgbClr val="DBD84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359" name="Rectangle 80">
                <a:extLst>
                  <a:ext uri="{FF2B5EF4-FFF2-40B4-BE49-F238E27FC236}">
                    <a16:creationId xmlns:a16="http://schemas.microsoft.com/office/drawing/2014/main" xmlns="" id="{A7B0FD3B-C2A6-403B-8A12-8EEF51F86278}"/>
                  </a:ext>
                </a:extLst>
              </p:cNvPr>
              <p:cNvSpPr/>
              <p:nvPr/>
            </p:nvSpPr>
            <p:spPr>
              <a:xfrm>
                <a:off x="8683625" y="2085061"/>
                <a:ext cx="523170" cy="439926"/>
              </a:xfrm>
              <a:prstGeom prst="rect">
                <a:avLst/>
              </a:prstGeom>
              <a:solidFill>
                <a:srgbClr val="C75D5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grpSp>
        <p:pic>
          <p:nvPicPr>
            <p:cNvPr id="356" name="Graphic 13" descr="Qr Code">
              <a:extLst>
                <a:ext uri="{FF2B5EF4-FFF2-40B4-BE49-F238E27FC236}">
                  <a16:creationId xmlns:a16="http://schemas.microsoft.com/office/drawing/2014/main" xmlns="" id="{E93B6576-7901-4640-A2E8-15F7D7CB43BC}"/>
                </a:ext>
              </a:extLst>
            </p:cNvPr>
            <p:cNvPicPr>
              <a:picLocks noChangeAspect="1"/>
            </p:cNvPicPr>
            <p:nvPr/>
          </p:nvPicPr>
          <p:blipFill>
            <a:blip/>
            <a:stretch>
              <a:fillRect/>
            </a:stretch>
          </p:blipFill>
          <p:spPr>
            <a:xfrm rot="21382760">
              <a:off x="8819602" y="1662077"/>
              <a:ext cx="106621" cy="106621"/>
            </a:xfrm>
            <a:prstGeom prst="rect">
              <a:avLst/>
            </a:prstGeom>
          </p:spPr>
        </p:pic>
      </p:grpSp>
      <p:grpSp>
        <p:nvGrpSpPr>
          <p:cNvPr id="8" name="Group 7"/>
          <p:cNvGrpSpPr/>
          <p:nvPr/>
        </p:nvGrpSpPr>
        <p:grpSpPr>
          <a:xfrm>
            <a:off x="8283176" y="5199033"/>
            <a:ext cx="1045584" cy="198119"/>
            <a:chOff x="8283176" y="5199033"/>
            <a:chExt cx="1045584" cy="198119"/>
          </a:xfrm>
        </p:grpSpPr>
        <p:sp>
          <p:nvSpPr>
            <p:cNvPr id="373" name="Rectangle 372">
              <a:extLst>
                <a:ext uri="{FF2B5EF4-FFF2-40B4-BE49-F238E27FC236}">
                  <a16:creationId xmlns:a16="http://schemas.microsoft.com/office/drawing/2014/main" xmlns="" id="{155E012A-0179-4DC2-9F1E-0C03A4AFD9B7}"/>
                </a:ext>
              </a:extLst>
            </p:cNvPr>
            <p:cNvSpPr/>
            <p:nvPr/>
          </p:nvSpPr>
          <p:spPr>
            <a:xfrm flipH="1">
              <a:off x="8283176" y="5199033"/>
              <a:ext cx="851971" cy="45719"/>
            </a:xfrm>
            <a:prstGeom prst="rect">
              <a:avLst/>
            </a:prstGeom>
            <a:solidFill>
              <a:schemeClr val="bg1">
                <a:lumMod val="65000"/>
              </a:schemeClr>
            </a:solidFill>
            <a:ln>
              <a:noFill/>
            </a:ln>
            <a:scene3d>
              <a:camera prst="obliqueTop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prstClr val="white"/>
                </a:solidFill>
              </a:endParaRPr>
            </a:p>
          </p:txBody>
        </p:sp>
        <p:sp>
          <p:nvSpPr>
            <p:cNvPr id="374" name="Rectangle 373">
              <a:extLst>
                <a:ext uri="{FF2B5EF4-FFF2-40B4-BE49-F238E27FC236}">
                  <a16:creationId xmlns:a16="http://schemas.microsoft.com/office/drawing/2014/main" xmlns="" id="{3F8DEC73-5F13-4F49-B6E7-F5F6D77CD8B6}"/>
                </a:ext>
              </a:extLst>
            </p:cNvPr>
            <p:cNvSpPr/>
            <p:nvPr/>
          </p:nvSpPr>
          <p:spPr>
            <a:xfrm flipH="1">
              <a:off x="8476789" y="5351433"/>
              <a:ext cx="851971" cy="45719"/>
            </a:xfrm>
            <a:prstGeom prst="rect">
              <a:avLst/>
            </a:prstGeom>
            <a:solidFill>
              <a:schemeClr val="bg1">
                <a:lumMod val="65000"/>
              </a:schemeClr>
            </a:solidFill>
            <a:ln>
              <a:noFill/>
            </a:ln>
            <a:scene3d>
              <a:camera prst="obliqueTop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prstClr val="white"/>
                </a:solidFill>
              </a:endParaRPr>
            </a:p>
          </p:txBody>
        </p:sp>
      </p:grpSp>
      <p:grpSp>
        <p:nvGrpSpPr>
          <p:cNvPr id="378" name="Group 377">
            <a:extLst>
              <a:ext uri="{FF2B5EF4-FFF2-40B4-BE49-F238E27FC236}">
                <a16:creationId xmlns:a16="http://schemas.microsoft.com/office/drawing/2014/main" xmlns="" id="{BE2FE65C-67D4-4D6C-9F04-F5DE2F858D63}"/>
              </a:ext>
            </a:extLst>
          </p:cNvPr>
          <p:cNvGrpSpPr/>
          <p:nvPr/>
        </p:nvGrpSpPr>
        <p:grpSpPr>
          <a:xfrm>
            <a:off x="8779421" y="4705423"/>
            <a:ext cx="786311" cy="832726"/>
            <a:chOff x="6635603" y="932150"/>
            <a:chExt cx="786311" cy="832726"/>
          </a:xfrm>
        </p:grpSpPr>
        <p:sp>
          <p:nvSpPr>
            <p:cNvPr id="380" name="Rectangle 379">
              <a:extLst>
                <a:ext uri="{FF2B5EF4-FFF2-40B4-BE49-F238E27FC236}">
                  <a16:creationId xmlns:a16="http://schemas.microsoft.com/office/drawing/2014/main" xmlns="" id="{3568DB16-4B6F-4E16-8676-F54FC4B124D3}"/>
                </a:ext>
              </a:extLst>
            </p:cNvPr>
            <p:cNvSpPr/>
            <p:nvPr/>
          </p:nvSpPr>
          <p:spPr>
            <a:xfrm>
              <a:off x="6706147" y="1039543"/>
              <a:ext cx="715767" cy="725333"/>
            </a:xfrm>
            <a:prstGeom prst="rect">
              <a:avLst/>
            </a:prstGeom>
            <a:solidFill>
              <a:srgbClr val="0070C0"/>
            </a:solidFill>
            <a:ln>
              <a:solidFill>
                <a:schemeClr val="accent2">
                  <a:lumMod val="75000"/>
                </a:schemeClr>
              </a:solidFill>
            </a:ln>
            <a:scene3d>
              <a:camera prst="isometricOffAxis1Top">
                <a:rot lat="17400000" lon="18600000" rev="3000000"/>
              </a:camera>
              <a:lightRig rig="threePt" dir="t"/>
            </a:scene3d>
            <a:sp3d>
              <a:bevelT w="0" h="1397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381" name="Cube 380">
              <a:extLst>
                <a:ext uri="{FF2B5EF4-FFF2-40B4-BE49-F238E27FC236}">
                  <a16:creationId xmlns:a16="http://schemas.microsoft.com/office/drawing/2014/main" xmlns="" id="{78BE3D81-70D0-4E9C-AB2E-1A5123995FBE}"/>
                </a:ext>
              </a:extLst>
            </p:cNvPr>
            <p:cNvSpPr/>
            <p:nvPr/>
          </p:nvSpPr>
          <p:spPr>
            <a:xfrm rot="16041047">
              <a:off x="6787820" y="885968"/>
              <a:ext cx="532525" cy="624889"/>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382" name="Straight Connector 381">
              <a:extLst>
                <a:ext uri="{FF2B5EF4-FFF2-40B4-BE49-F238E27FC236}">
                  <a16:creationId xmlns:a16="http://schemas.microsoft.com/office/drawing/2014/main" xmlns="" id="{6AA96EFD-C39A-4469-A9EB-24DF895764A6}"/>
                </a:ext>
              </a:extLst>
            </p:cNvPr>
            <p:cNvCxnSpPr/>
            <p:nvPr/>
          </p:nvCxnSpPr>
          <p:spPr>
            <a:xfrm>
              <a:off x="6975281" y="935511"/>
              <a:ext cx="139142" cy="126836"/>
            </a:xfrm>
            <a:prstGeom prst="line">
              <a:avLst/>
            </a:prstGeom>
          </p:spPr>
          <p:style>
            <a:lnRef idx="1">
              <a:schemeClr val="dk1"/>
            </a:lnRef>
            <a:fillRef idx="0">
              <a:schemeClr val="dk1"/>
            </a:fillRef>
            <a:effectRef idx="0">
              <a:schemeClr val="dk1"/>
            </a:effectRef>
            <a:fontRef idx="minor">
              <a:schemeClr val="tx1"/>
            </a:fontRef>
          </p:style>
        </p:cxnSp>
        <p:sp>
          <p:nvSpPr>
            <p:cNvPr id="383" name="Rectangle 382">
              <a:extLst>
                <a:ext uri="{FF2B5EF4-FFF2-40B4-BE49-F238E27FC236}">
                  <a16:creationId xmlns:a16="http://schemas.microsoft.com/office/drawing/2014/main" xmlns="" id="{5C22A0A5-DAEC-4270-9098-41DA859DE043}"/>
                </a:ext>
              </a:extLst>
            </p:cNvPr>
            <p:cNvSpPr/>
            <p:nvPr/>
          </p:nvSpPr>
          <p:spPr>
            <a:xfrm rot="523030">
              <a:off x="6721970" y="1493933"/>
              <a:ext cx="67463" cy="45719"/>
            </a:xfrm>
            <a:prstGeom prst="rect">
              <a:avLst/>
            </a:prstGeom>
            <a:solidFill>
              <a:schemeClr val="bg1"/>
            </a:solidFill>
            <a:ln>
              <a:noFill/>
            </a:ln>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384" name="Rectangle 383">
              <a:extLst>
                <a:ext uri="{FF2B5EF4-FFF2-40B4-BE49-F238E27FC236}">
                  <a16:creationId xmlns:a16="http://schemas.microsoft.com/office/drawing/2014/main" xmlns="" id="{79260AF3-18A9-473E-B97E-BD2BF7C1AA6B}"/>
                </a:ext>
              </a:extLst>
            </p:cNvPr>
            <p:cNvSpPr/>
            <p:nvPr/>
          </p:nvSpPr>
          <p:spPr>
            <a:xfrm rot="523030">
              <a:off x="6635603" y="1428265"/>
              <a:ext cx="67463" cy="45719"/>
            </a:xfrm>
            <a:prstGeom prst="rect">
              <a:avLst/>
            </a:prstGeom>
            <a:solidFill>
              <a:schemeClr val="bg1"/>
            </a:solidFill>
            <a:ln>
              <a:noFill/>
            </a:ln>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grpSp>
      <p:sp>
        <p:nvSpPr>
          <p:cNvPr id="125" name="Cube 124"/>
          <p:cNvSpPr/>
          <p:nvPr/>
        </p:nvSpPr>
        <p:spPr>
          <a:xfrm rot="16200000">
            <a:off x="9213844" y="4287140"/>
            <a:ext cx="1655635" cy="146261"/>
          </a:xfrm>
          <a:prstGeom prst="cub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grpSp>
        <p:nvGrpSpPr>
          <p:cNvPr id="7" name="Group 6"/>
          <p:cNvGrpSpPr/>
          <p:nvPr/>
        </p:nvGrpSpPr>
        <p:grpSpPr>
          <a:xfrm>
            <a:off x="6992727" y="4163951"/>
            <a:ext cx="1726438" cy="1779409"/>
            <a:chOff x="6975028" y="4161659"/>
            <a:chExt cx="1726438" cy="1779409"/>
          </a:xfrm>
        </p:grpSpPr>
        <p:sp>
          <p:nvSpPr>
            <p:cNvPr id="369" name="Oval 368">
              <a:extLst>
                <a:ext uri="{FF2B5EF4-FFF2-40B4-BE49-F238E27FC236}">
                  <a16:creationId xmlns:a16="http://schemas.microsoft.com/office/drawing/2014/main" xmlns="" id="{45F24E24-386C-4D03-AA83-98A51B4AA5C8}"/>
                </a:ext>
              </a:extLst>
            </p:cNvPr>
            <p:cNvSpPr/>
            <p:nvPr/>
          </p:nvSpPr>
          <p:spPr>
            <a:xfrm flipH="1">
              <a:off x="6975028" y="5206118"/>
              <a:ext cx="421932" cy="439926"/>
            </a:xfrm>
            <a:prstGeom prst="ellipse">
              <a:avLst/>
            </a:prstGeom>
            <a:solidFill>
              <a:schemeClr val="tx1"/>
            </a:solidFill>
            <a:ln>
              <a:noFill/>
            </a:ln>
            <a:scene3d>
              <a:camera prst="orthographicFront">
                <a:rot lat="0" lon="108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n>
                  <a:solidFill>
                    <a:sysClr val="windowText" lastClr="000000"/>
                  </a:solidFill>
                </a:ln>
                <a:solidFill>
                  <a:sysClr val="windowText" lastClr="000000"/>
                </a:solidFill>
              </a:endParaRPr>
            </a:p>
          </p:txBody>
        </p:sp>
        <p:sp>
          <p:nvSpPr>
            <p:cNvPr id="372" name="Freeform 371">
              <a:extLst>
                <a:ext uri="{FF2B5EF4-FFF2-40B4-BE49-F238E27FC236}">
                  <a16:creationId xmlns:a16="http://schemas.microsoft.com/office/drawing/2014/main" xmlns="" id="{B2AC5E03-689E-414B-8294-AC2117F5E020}"/>
                </a:ext>
              </a:extLst>
            </p:cNvPr>
            <p:cNvSpPr/>
            <p:nvPr/>
          </p:nvSpPr>
          <p:spPr>
            <a:xfrm flipH="1">
              <a:off x="8325016" y="4161659"/>
              <a:ext cx="196458" cy="1069263"/>
            </a:xfrm>
            <a:custGeom>
              <a:avLst/>
              <a:gdLst>
                <a:gd name="connsiteX0" fmla="*/ 196458 w 196458"/>
                <a:gd name="connsiteY0" fmla="*/ 0 h 1069263"/>
                <a:gd name="connsiteX1" fmla="*/ 0 w 196458"/>
                <a:gd name="connsiteY1" fmla="*/ 206264 h 1069263"/>
                <a:gd name="connsiteX2" fmla="*/ 0 w 196458"/>
                <a:gd name="connsiteY2" fmla="*/ 1069263 h 1069263"/>
                <a:gd name="connsiteX3" fmla="*/ 196458 w 196458"/>
                <a:gd name="connsiteY3" fmla="*/ 1069263 h 1069263"/>
              </a:gdLst>
              <a:ahLst/>
              <a:cxnLst>
                <a:cxn ang="0">
                  <a:pos x="connsiteX0" y="connsiteY0"/>
                </a:cxn>
                <a:cxn ang="0">
                  <a:pos x="connsiteX1" y="connsiteY1"/>
                </a:cxn>
                <a:cxn ang="0">
                  <a:pos x="connsiteX2" y="connsiteY2"/>
                </a:cxn>
                <a:cxn ang="0">
                  <a:pos x="connsiteX3" y="connsiteY3"/>
                </a:cxn>
              </a:cxnLst>
              <a:rect l="l" t="t" r="r" b="b"/>
              <a:pathLst>
                <a:path w="196458" h="1069263">
                  <a:moveTo>
                    <a:pt x="196458" y="0"/>
                  </a:moveTo>
                  <a:lnTo>
                    <a:pt x="0" y="206264"/>
                  </a:lnTo>
                  <a:lnTo>
                    <a:pt x="0" y="1069263"/>
                  </a:lnTo>
                  <a:lnTo>
                    <a:pt x="196458" y="1069263"/>
                  </a:lnTo>
                  <a:close/>
                </a:path>
              </a:pathLst>
            </a:custGeom>
            <a:solidFill>
              <a:schemeClr val="tx1"/>
            </a:solidFill>
            <a:ln>
              <a:noFill/>
            </a:ln>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prstClr val="white"/>
                </a:solidFill>
              </a:endParaRPr>
            </a:p>
          </p:txBody>
        </p:sp>
        <p:sp>
          <p:nvSpPr>
            <p:cNvPr id="375" name="Cube 374">
              <a:extLst>
                <a:ext uri="{FF2B5EF4-FFF2-40B4-BE49-F238E27FC236}">
                  <a16:creationId xmlns:a16="http://schemas.microsoft.com/office/drawing/2014/main" xmlns="" id="{D781158E-4815-4CF5-BEF3-EA5A0EDD2C37}"/>
                </a:ext>
              </a:extLst>
            </p:cNvPr>
            <p:cNvSpPr/>
            <p:nvPr/>
          </p:nvSpPr>
          <p:spPr>
            <a:xfrm flipH="1">
              <a:off x="7150662" y="4451581"/>
              <a:ext cx="1377106" cy="1191572"/>
            </a:xfrm>
            <a:prstGeom prst="cube">
              <a:avLst/>
            </a:prstGeom>
            <a:solidFill>
              <a:srgbClr val="FF5A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prstClr val="white"/>
                </a:solidFill>
              </a:endParaRPr>
            </a:p>
          </p:txBody>
        </p:sp>
        <p:sp>
          <p:nvSpPr>
            <p:cNvPr id="376" name="Oval 375">
              <a:extLst>
                <a:ext uri="{FF2B5EF4-FFF2-40B4-BE49-F238E27FC236}">
                  <a16:creationId xmlns:a16="http://schemas.microsoft.com/office/drawing/2014/main" xmlns="" id="{6633D055-CD24-4ED5-BD0B-4501E25E8813}"/>
                </a:ext>
              </a:extLst>
            </p:cNvPr>
            <p:cNvSpPr/>
            <p:nvPr/>
          </p:nvSpPr>
          <p:spPr>
            <a:xfrm flipH="1">
              <a:off x="7224980" y="5501142"/>
              <a:ext cx="421932" cy="439926"/>
            </a:xfrm>
            <a:prstGeom prst="ellipse">
              <a:avLst/>
            </a:prstGeom>
            <a:solidFill>
              <a:schemeClr val="tx1"/>
            </a:solidFill>
            <a:ln>
              <a:noFill/>
            </a:ln>
            <a:scene3d>
              <a:camera prst="orthographicFront">
                <a:rot lat="0" lon="108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n>
                  <a:solidFill>
                    <a:sysClr val="windowText" lastClr="000000"/>
                  </a:solidFill>
                </a:ln>
                <a:solidFill>
                  <a:sysClr val="windowText" lastClr="000000"/>
                </a:solidFill>
              </a:endParaRPr>
            </a:p>
          </p:txBody>
        </p:sp>
        <p:sp>
          <p:nvSpPr>
            <p:cNvPr id="377" name="Oval 376">
              <a:extLst>
                <a:ext uri="{FF2B5EF4-FFF2-40B4-BE49-F238E27FC236}">
                  <a16:creationId xmlns:a16="http://schemas.microsoft.com/office/drawing/2014/main" xmlns="" id="{2E64CF2A-4228-4D28-95DE-D51DBF7378F9}"/>
                </a:ext>
              </a:extLst>
            </p:cNvPr>
            <p:cNvSpPr/>
            <p:nvPr/>
          </p:nvSpPr>
          <p:spPr>
            <a:xfrm flipH="1">
              <a:off x="8279534" y="5474298"/>
              <a:ext cx="421932" cy="439926"/>
            </a:xfrm>
            <a:prstGeom prst="ellipse">
              <a:avLst/>
            </a:prstGeom>
            <a:solidFill>
              <a:schemeClr val="tx1"/>
            </a:solidFill>
            <a:ln>
              <a:noFill/>
            </a:ln>
            <a:scene3d>
              <a:camera prst="orthographicFront">
                <a:rot lat="0" lon="108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n>
                  <a:solidFill>
                    <a:sysClr val="windowText" lastClr="000000"/>
                  </a:solidFill>
                </a:ln>
                <a:solidFill>
                  <a:sysClr val="windowText" lastClr="000000"/>
                </a:solidFill>
              </a:endParaRPr>
            </a:p>
          </p:txBody>
        </p:sp>
      </p:grpSp>
      <p:sp>
        <p:nvSpPr>
          <p:cNvPr id="4" name="Footer Placeholder 1">
            <a:extLst>
              <a:ext uri="{FF2B5EF4-FFF2-40B4-BE49-F238E27FC236}">
                <a16:creationId xmlns:a16="http://schemas.microsoft.com/office/drawing/2014/main" xmlns="" id="{503024E8-FFA9-41D9-8AE8-B00D821BD8C1}"/>
              </a:ext>
            </a:extLst>
          </p:cNvPr>
          <p:cNvSpPr>
            <a:spLocks noGrp="1"/>
          </p:cNvSpPr>
          <p:nvPr>
            <p:ph type="ftr" sz="quarter" idx="3"/>
          </p:nvPr>
        </p:nvSpPr>
        <p:spPr>
          <a:xfrm>
            <a:off x="8077200" y="5578475"/>
            <a:ext cx="4114800" cy="365125"/>
          </a:xfrm>
        </p:spPr>
        <p:txBody>
          <a:bodyPr/>
          <a:lstStyle/>
          <a:p>
            <a:r>
              <a:rPr lang="en-US">
                <a:latin typeface="Arial"/>
                <a:cs typeface="Arial"/>
              </a:rPr>
              <a:t>Diandra Reyes</a:t>
            </a:r>
            <a:endParaRPr lang="en-US">
              <a:solidFill>
                <a:prstClr val="black"/>
              </a:solidFill>
            </a:endParaRPr>
          </a:p>
          <a:p>
            <a:endParaRPr lang="en-US">
              <a:solidFill>
                <a:prstClr val="black"/>
              </a:solidFill>
            </a:endParaRPr>
          </a:p>
        </p:txBody>
      </p:sp>
    </p:spTree>
    <p:extLst>
      <p:ext uri="{BB962C8B-B14F-4D97-AF65-F5344CB8AC3E}">
        <p14:creationId xmlns:p14="http://schemas.microsoft.com/office/powerpoint/2010/main" val="1871158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4.375E-6 -3.7037E-6 L 0.00039 -0.05092 " pathEditMode="relative" rAng="0" ptsTypes="AA">
                                      <p:cBhvr>
                                        <p:cTn id="6" dur="2000" fill="hold"/>
                                        <p:tgtEl>
                                          <p:spTgt spid="8"/>
                                        </p:tgtEl>
                                        <p:attrNameLst>
                                          <p:attrName>ppt_x</p:attrName>
                                          <p:attrName>ppt_y</p:attrName>
                                        </p:attrNameLst>
                                      </p:cBhvr>
                                      <p:rCtr x="13" y="-2546"/>
                                    </p:animMotion>
                                  </p:childTnLst>
                                </p:cTn>
                              </p:par>
                              <p:par>
                                <p:cTn id="7" presetID="0" presetClass="path" presetSubtype="0" accel="50000" decel="50000" fill="hold" nodeType="withEffect">
                                  <p:stCondLst>
                                    <p:cond delay="0"/>
                                  </p:stCondLst>
                                  <p:childTnLst>
                                    <p:animMotion origin="layout" path="M 1.875E-6 -3.7037E-6 L -0.00065 -0.04791 " pathEditMode="relative" rAng="0" ptsTypes="AA">
                                      <p:cBhvr>
                                        <p:cTn id="8" dur="2000" fill="hold"/>
                                        <p:tgtEl>
                                          <p:spTgt spid="378"/>
                                        </p:tgtEl>
                                        <p:attrNameLst>
                                          <p:attrName>ppt_x</p:attrName>
                                          <p:attrName>ppt_y</p:attrName>
                                        </p:attrNameLst>
                                      </p:cBhvr>
                                      <p:rCtr x="-39" y="-2407"/>
                                    </p:animMotion>
                                  </p:childTnLst>
                                </p:cTn>
                              </p:par>
                            </p:childTnLst>
                          </p:cTn>
                        </p:par>
                      </p:childTnLst>
                    </p:cTn>
                  </p:par>
                  <p:par>
                    <p:cTn id="9" fill="hold">
                      <p:stCondLst>
                        <p:cond delay="indefinite"/>
                      </p:stCondLst>
                      <p:childTnLst>
                        <p:par>
                          <p:cTn id="10" fill="hold">
                            <p:stCondLst>
                              <p:cond delay="0"/>
                            </p:stCondLst>
                            <p:childTnLst>
                              <p:par>
                                <p:cTn id="11" presetID="0" presetClass="path" presetSubtype="0" accel="50000" decel="50000" fill="hold" nodeType="clickEffect">
                                  <p:stCondLst>
                                    <p:cond delay="0"/>
                                  </p:stCondLst>
                                  <p:childTnLst>
                                    <p:animMotion origin="layout" path="M 0.00039 -0.05092 L 0.05885 -0.05046 " pathEditMode="relative" rAng="0" ptsTypes="AA">
                                      <p:cBhvr>
                                        <p:cTn id="12" dur="2000" fill="hold"/>
                                        <p:tgtEl>
                                          <p:spTgt spid="8"/>
                                        </p:tgtEl>
                                        <p:attrNameLst>
                                          <p:attrName>ppt_x</p:attrName>
                                          <p:attrName>ppt_y</p:attrName>
                                        </p:attrNameLst>
                                      </p:cBhvr>
                                      <p:rCtr x="2917" y="23"/>
                                    </p:animMotion>
                                  </p:childTnLst>
                                </p:cTn>
                              </p:par>
                              <p:par>
                                <p:cTn id="13" presetID="0" presetClass="path" presetSubtype="0" accel="50000" decel="50000" fill="hold" nodeType="withEffect">
                                  <p:stCondLst>
                                    <p:cond delay="0"/>
                                  </p:stCondLst>
                                  <p:childTnLst>
                                    <p:animMotion origin="layout" path="M -0.00065 -0.04791 L 0.07591 -0.04537 " pathEditMode="relative" rAng="0" ptsTypes="AA">
                                      <p:cBhvr>
                                        <p:cTn id="14" dur="2000" fill="hold"/>
                                        <p:tgtEl>
                                          <p:spTgt spid="378"/>
                                        </p:tgtEl>
                                        <p:attrNameLst>
                                          <p:attrName>ppt_x</p:attrName>
                                          <p:attrName>ppt_y</p:attrName>
                                        </p:attrNameLst>
                                      </p:cBhvr>
                                      <p:rCtr x="3828" y="116"/>
                                    </p:animMotion>
                                  </p:childTnLst>
                                </p:cTn>
                              </p:par>
                              <p:par>
                                <p:cTn id="15" presetID="0" presetClass="path" presetSubtype="0" accel="50000" decel="50000" fill="hold" nodeType="withEffect">
                                  <p:stCondLst>
                                    <p:cond delay="0"/>
                                  </p:stCondLst>
                                  <p:childTnLst>
                                    <p:animMotion origin="layout" path="M -2.70833E-6 4.44444E-6 L 0.09089 0.00694 " pathEditMode="relative" rAng="0" ptsTypes="AA">
                                      <p:cBhvr>
                                        <p:cTn id="16" dur="2000" fill="hold"/>
                                        <p:tgtEl>
                                          <p:spTgt spid="7"/>
                                        </p:tgtEl>
                                        <p:attrNameLst>
                                          <p:attrName>ppt_x</p:attrName>
                                          <p:attrName>ppt_y</p:attrName>
                                        </p:attrNameLst>
                                      </p:cBhvr>
                                      <p:rCtr x="4544" y="347"/>
                                    </p:animMotion>
                                  </p:childTnLst>
                                </p:cTn>
                              </p:par>
                            </p:childTnLst>
                          </p:cTn>
                        </p:par>
                      </p:childTnLst>
                    </p:cTn>
                  </p:par>
                  <p:par>
                    <p:cTn id="17" fill="hold">
                      <p:stCondLst>
                        <p:cond delay="indefinite"/>
                      </p:stCondLst>
                      <p:childTnLst>
                        <p:par>
                          <p:cTn id="18" fill="hold">
                            <p:stCondLst>
                              <p:cond delay="0"/>
                            </p:stCondLst>
                            <p:childTnLst>
                              <p:par>
                                <p:cTn id="19" presetID="0" presetClass="path" presetSubtype="0" accel="50000" decel="50000" fill="hold" nodeType="clickEffect">
                                  <p:stCondLst>
                                    <p:cond delay="0"/>
                                  </p:stCondLst>
                                  <p:childTnLst>
                                    <p:animMotion origin="layout" path="M 0.05885 -0.05046 L 0.00039 -0.05093 " pathEditMode="relative" rAng="0" ptsTypes="AA">
                                      <p:cBhvr>
                                        <p:cTn id="20" dur="2000" fill="hold"/>
                                        <p:tgtEl>
                                          <p:spTgt spid="8"/>
                                        </p:tgtEl>
                                        <p:attrNameLst>
                                          <p:attrName>ppt_x</p:attrName>
                                          <p:attrName>ppt_y</p:attrName>
                                        </p:attrNameLst>
                                      </p:cBhvr>
                                      <p:rCtr x="-2943" y="-46"/>
                                    </p:animMotion>
                                  </p:childTnLst>
                                </p:cTn>
                              </p:par>
                              <p:par>
                                <p:cTn id="21" presetID="0" presetClass="path" presetSubtype="0" accel="50000" decel="50000" fill="hold" nodeType="withEffect">
                                  <p:stCondLst>
                                    <p:cond delay="0"/>
                                  </p:stCondLst>
                                  <p:childTnLst>
                                    <p:animMotion origin="layout" path="M 0.09089 0.00694 L 0.02266 0.00555 " pathEditMode="relative" rAng="0" ptsTypes="AA">
                                      <p:cBhvr>
                                        <p:cTn id="22" dur="2000" fill="hold"/>
                                        <p:tgtEl>
                                          <p:spTgt spid="7"/>
                                        </p:tgtEl>
                                        <p:attrNameLst>
                                          <p:attrName>ppt_x</p:attrName>
                                          <p:attrName>ppt_y</p:attrName>
                                        </p:attrNameLst>
                                      </p:cBhvr>
                                      <p:rCtr x="-3411" y="-6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C9EC813-0500-4F45-8942-65425701935A}"/>
              </a:ext>
            </a:extLst>
          </p:cNvPr>
          <p:cNvSpPr>
            <a:spLocks noGrp="1"/>
          </p:cNvSpPr>
          <p:nvPr>
            <p:ph type="title"/>
          </p:nvPr>
        </p:nvSpPr>
        <p:spPr/>
        <p:txBody>
          <a:bodyPr/>
          <a:lstStyle/>
          <a:p>
            <a:r>
              <a:rPr lang="en-US">
                <a:cs typeface="Arial"/>
              </a:rPr>
              <a:t>What We’ve Done So Far Since VDR4</a:t>
            </a:r>
            <a:endParaRPr lang="en-US"/>
          </a:p>
        </p:txBody>
      </p:sp>
      <p:sp>
        <p:nvSpPr>
          <p:cNvPr id="3" name="Content Placeholder 2">
            <a:extLst>
              <a:ext uri="{FF2B5EF4-FFF2-40B4-BE49-F238E27FC236}">
                <a16:creationId xmlns:a16="http://schemas.microsoft.com/office/drawing/2014/main" xmlns="" id="{13AE93B6-D163-49EF-A5C7-F8AD8FE1A894}"/>
              </a:ext>
            </a:extLst>
          </p:cNvPr>
          <p:cNvSpPr>
            <a:spLocks noGrp="1"/>
          </p:cNvSpPr>
          <p:nvPr>
            <p:ph idx="1"/>
          </p:nvPr>
        </p:nvSpPr>
        <p:spPr/>
        <p:txBody>
          <a:bodyPr vert="horz" lIns="91440" tIns="45720" rIns="91440" bIns="45720" rtlCol="0" anchor="t">
            <a:normAutofit/>
          </a:bodyPr>
          <a:lstStyle/>
          <a:p>
            <a:endParaRPr lang="en-US">
              <a:latin typeface="Arial"/>
              <a:cs typeface="Arial"/>
            </a:endParaRPr>
          </a:p>
          <a:p>
            <a:pPr marL="0" indent="0">
              <a:buNone/>
            </a:pPr>
            <a:r>
              <a:rPr lang="en-US">
                <a:latin typeface="Arial"/>
                <a:cs typeface="Arial"/>
              </a:rPr>
              <a:t>   </a:t>
            </a:r>
            <a:endParaRPr lang="en-US"/>
          </a:p>
          <a:p>
            <a:endParaRPr lang="en-US">
              <a:latin typeface="Arial"/>
              <a:cs typeface="Arial"/>
            </a:endParaRPr>
          </a:p>
          <a:p>
            <a:pPr marL="0" indent="0">
              <a:buNone/>
            </a:pPr>
            <a:r>
              <a:rPr lang="en-US">
                <a:latin typeface="Arial"/>
                <a:cs typeface="Arial"/>
              </a:rPr>
              <a:t>    </a:t>
            </a:r>
          </a:p>
          <a:p>
            <a:pPr marL="0" indent="0">
              <a:buNone/>
            </a:pPr>
            <a:endParaRPr lang="en-US"/>
          </a:p>
          <a:p>
            <a:pPr marL="0" indent="0">
              <a:buNone/>
            </a:pPr>
            <a:r>
              <a:rPr lang="en-US">
                <a:latin typeface="Arial"/>
                <a:cs typeface="Arial"/>
              </a:rPr>
              <a:t>    </a:t>
            </a:r>
          </a:p>
          <a:p>
            <a:pPr marL="0" indent="0">
              <a:buNone/>
            </a:pPr>
            <a:endParaRPr lang="en-US"/>
          </a:p>
          <a:p>
            <a:pPr marL="0" indent="0">
              <a:buNone/>
            </a:pPr>
            <a:r>
              <a:rPr lang="en-US">
                <a:latin typeface="Arial"/>
                <a:cs typeface="Arial"/>
              </a:rPr>
              <a:t>   </a:t>
            </a:r>
          </a:p>
        </p:txBody>
      </p:sp>
      <p:sp>
        <p:nvSpPr>
          <p:cNvPr id="5" name="Slide Number Placeholder 4">
            <a:extLst>
              <a:ext uri="{FF2B5EF4-FFF2-40B4-BE49-F238E27FC236}">
                <a16:creationId xmlns:a16="http://schemas.microsoft.com/office/drawing/2014/main" xmlns="" id="{F40A820B-7E40-4E85-B548-551FFC472AB1}"/>
              </a:ext>
            </a:extLst>
          </p:cNvPr>
          <p:cNvSpPr>
            <a:spLocks noGrp="1"/>
          </p:cNvSpPr>
          <p:nvPr>
            <p:ph type="sldNum" sz="quarter" idx="4"/>
          </p:nvPr>
        </p:nvSpPr>
        <p:spPr/>
        <p:txBody>
          <a:bodyPr/>
          <a:lstStyle/>
          <a:p>
            <a:fld id="{6F1FABC0-072B-4F22-8F9B-95A9D10B0206}" type="slidenum">
              <a:rPr lang="en-US" dirty="0" smtClean="0"/>
              <a:pPr/>
              <a:t>13</a:t>
            </a:fld>
            <a:endParaRPr lang="en-US"/>
          </a:p>
        </p:txBody>
      </p:sp>
      <p:grpSp>
        <p:nvGrpSpPr>
          <p:cNvPr id="10" name="Group 9">
            <a:extLst>
              <a:ext uri="{FF2B5EF4-FFF2-40B4-BE49-F238E27FC236}">
                <a16:creationId xmlns:a16="http://schemas.microsoft.com/office/drawing/2014/main" xmlns="" id="{C262983D-5F66-468E-B322-C59C34EB6CEE}"/>
              </a:ext>
            </a:extLst>
          </p:cNvPr>
          <p:cNvGrpSpPr/>
          <p:nvPr/>
        </p:nvGrpSpPr>
        <p:grpSpPr>
          <a:xfrm rot="5400000">
            <a:off x="496831" y="1789353"/>
            <a:ext cx="547049" cy="590835"/>
            <a:chOff x="5822475" y="4763069"/>
            <a:chExt cx="547049" cy="590835"/>
          </a:xfrm>
        </p:grpSpPr>
        <p:sp>
          <p:nvSpPr>
            <p:cNvPr id="7" name="Rectangle 6">
              <a:extLst>
                <a:ext uri="{FF2B5EF4-FFF2-40B4-BE49-F238E27FC236}">
                  <a16:creationId xmlns:a16="http://schemas.microsoft.com/office/drawing/2014/main" xmlns="" id="{EF24C5C2-C22F-42FC-9883-668781A26828}"/>
                </a:ext>
              </a:extLst>
            </p:cNvPr>
            <p:cNvSpPr/>
            <p:nvPr/>
          </p:nvSpPr>
          <p:spPr>
            <a:xfrm>
              <a:off x="5926345" y="4763069"/>
              <a:ext cx="339309" cy="477501"/>
            </a:xfrm>
            <a:prstGeom prst="rect">
              <a:avLst/>
            </a:prstGeom>
            <a:solidFill>
              <a:srgbClr val="E45E4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 name="Rectangle 7">
              <a:extLst>
                <a:ext uri="{FF2B5EF4-FFF2-40B4-BE49-F238E27FC236}">
                  <a16:creationId xmlns:a16="http://schemas.microsoft.com/office/drawing/2014/main" xmlns="" id="{3E01FD79-8D74-4EA8-B67A-466D15B91279}"/>
                </a:ext>
              </a:extLst>
            </p:cNvPr>
            <p:cNvSpPr/>
            <p:nvPr/>
          </p:nvSpPr>
          <p:spPr>
            <a:xfrm>
              <a:off x="6265654" y="5127233"/>
              <a:ext cx="103870" cy="22667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 name="Rectangle 8">
              <a:extLst>
                <a:ext uri="{FF2B5EF4-FFF2-40B4-BE49-F238E27FC236}">
                  <a16:creationId xmlns:a16="http://schemas.microsoft.com/office/drawing/2014/main" xmlns="" id="{9A3871F6-3BF2-416D-884F-9CC46FED14DC}"/>
                </a:ext>
              </a:extLst>
            </p:cNvPr>
            <p:cNvSpPr/>
            <p:nvPr/>
          </p:nvSpPr>
          <p:spPr>
            <a:xfrm>
              <a:off x="5822475" y="5127232"/>
              <a:ext cx="103870" cy="22667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4" name="TextBox 3">
            <a:extLst>
              <a:ext uri="{FF2B5EF4-FFF2-40B4-BE49-F238E27FC236}">
                <a16:creationId xmlns:a16="http://schemas.microsoft.com/office/drawing/2014/main" xmlns="" id="{99B56629-E699-4E03-84EB-D5682185BC12}"/>
              </a:ext>
            </a:extLst>
          </p:cNvPr>
          <p:cNvSpPr txBox="1"/>
          <p:nvPr/>
        </p:nvSpPr>
        <p:spPr>
          <a:xfrm>
            <a:off x="1259457" y="1820174"/>
            <a:ext cx="7617123"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a:cs typeface="Arial"/>
              </a:rPr>
              <a:t>Started the assembly of the chassis</a:t>
            </a:r>
          </a:p>
        </p:txBody>
      </p:sp>
      <p:grpSp>
        <p:nvGrpSpPr>
          <p:cNvPr id="11" name="Group 10">
            <a:extLst>
              <a:ext uri="{FF2B5EF4-FFF2-40B4-BE49-F238E27FC236}">
                <a16:creationId xmlns:a16="http://schemas.microsoft.com/office/drawing/2014/main" xmlns="" id="{D2174A6B-1505-46F7-8366-178509D795D7}"/>
              </a:ext>
            </a:extLst>
          </p:cNvPr>
          <p:cNvGrpSpPr/>
          <p:nvPr/>
        </p:nvGrpSpPr>
        <p:grpSpPr>
          <a:xfrm rot="5400000">
            <a:off x="496830" y="2853277"/>
            <a:ext cx="547049" cy="590835"/>
            <a:chOff x="5822475" y="4763069"/>
            <a:chExt cx="547049" cy="590835"/>
          </a:xfrm>
        </p:grpSpPr>
        <p:sp>
          <p:nvSpPr>
            <p:cNvPr id="12" name="Rectangle 11">
              <a:extLst>
                <a:ext uri="{FF2B5EF4-FFF2-40B4-BE49-F238E27FC236}">
                  <a16:creationId xmlns:a16="http://schemas.microsoft.com/office/drawing/2014/main" xmlns="" id="{43263EED-7E14-4C1D-A110-BC7FDA1E1BAD}"/>
                </a:ext>
              </a:extLst>
            </p:cNvPr>
            <p:cNvSpPr/>
            <p:nvPr/>
          </p:nvSpPr>
          <p:spPr>
            <a:xfrm>
              <a:off x="5926345" y="4763069"/>
              <a:ext cx="339309" cy="477501"/>
            </a:xfrm>
            <a:prstGeom prst="rect">
              <a:avLst/>
            </a:prstGeom>
            <a:solidFill>
              <a:srgbClr val="E45E4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 name="Rectangle 12">
              <a:extLst>
                <a:ext uri="{FF2B5EF4-FFF2-40B4-BE49-F238E27FC236}">
                  <a16:creationId xmlns:a16="http://schemas.microsoft.com/office/drawing/2014/main" xmlns="" id="{CC42C29A-AAD5-4835-B55B-F2DE4155CF44}"/>
                </a:ext>
              </a:extLst>
            </p:cNvPr>
            <p:cNvSpPr/>
            <p:nvPr/>
          </p:nvSpPr>
          <p:spPr>
            <a:xfrm>
              <a:off x="6265654" y="5127233"/>
              <a:ext cx="103870" cy="22667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 name="Rectangle 13">
              <a:extLst>
                <a:ext uri="{FF2B5EF4-FFF2-40B4-BE49-F238E27FC236}">
                  <a16:creationId xmlns:a16="http://schemas.microsoft.com/office/drawing/2014/main" xmlns="" id="{364B82B2-8449-46D1-8E3F-53011D7A6D88}"/>
                </a:ext>
              </a:extLst>
            </p:cNvPr>
            <p:cNvSpPr/>
            <p:nvPr/>
          </p:nvSpPr>
          <p:spPr>
            <a:xfrm>
              <a:off x="5822475" y="5127232"/>
              <a:ext cx="103870" cy="22667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15" name="TextBox 14">
            <a:extLst>
              <a:ext uri="{FF2B5EF4-FFF2-40B4-BE49-F238E27FC236}">
                <a16:creationId xmlns:a16="http://schemas.microsoft.com/office/drawing/2014/main" xmlns="" id="{1152C3A1-8DAF-4A60-B8F5-578BF79B595D}"/>
              </a:ext>
            </a:extLst>
          </p:cNvPr>
          <p:cNvSpPr txBox="1"/>
          <p:nvPr/>
        </p:nvSpPr>
        <p:spPr>
          <a:xfrm>
            <a:off x="1272935" y="2696294"/>
            <a:ext cx="7861538"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a:cs typeface="Arial"/>
              </a:rPr>
              <a:t>Incorporated new motor for the lifting mechanism and 3D printed motor mount.</a:t>
            </a:r>
          </a:p>
        </p:txBody>
      </p:sp>
      <p:grpSp>
        <p:nvGrpSpPr>
          <p:cNvPr id="16" name="Group 16">
            <a:extLst>
              <a:ext uri="{FF2B5EF4-FFF2-40B4-BE49-F238E27FC236}">
                <a16:creationId xmlns:a16="http://schemas.microsoft.com/office/drawing/2014/main" xmlns="" id="{F655FA72-791B-464F-BFC7-CAC43DFE86C5}"/>
              </a:ext>
            </a:extLst>
          </p:cNvPr>
          <p:cNvGrpSpPr/>
          <p:nvPr/>
        </p:nvGrpSpPr>
        <p:grpSpPr>
          <a:xfrm rot="5400000">
            <a:off x="496829" y="3917201"/>
            <a:ext cx="547049" cy="590835"/>
            <a:chOff x="5822475" y="4763069"/>
            <a:chExt cx="547049" cy="590835"/>
          </a:xfrm>
        </p:grpSpPr>
        <p:sp>
          <p:nvSpPr>
            <p:cNvPr id="17" name="Rectangle 17">
              <a:extLst>
                <a:ext uri="{FF2B5EF4-FFF2-40B4-BE49-F238E27FC236}">
                  <a16:creationId xmlns:a16="http://schemas.microsoft.com/office/drawing/2014/main" xmlns="" id="{B68A93D7-3398-4356-ABD2-CF1C52B8CCFA}"/>
                </a:ext>
              </a:extLst>
            </p:cNvPr>
            <p:cNvSpPr/>
            <p:nvPr/>
          </p:nvSpPr>
          <p:spPr>
            <a:xfrm>
              <a:off x="5926345" y="4763069"/>
              <a:ext cx="339309" cy="477501"/>
            </a:xfrm>
            <a:prstGeom prst="rect">
              <a:avLst/>
            </a:prstGeom>
            <a:solidFill>
              <a:srgbClr val="E45E4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8" name="Rectangle 18">
              <a:extLst>
                <a:ext uri="{FF2B5EF4-FFF2-40B4-BE49-F238E27FC236}">
                  <a16:creationId xmlns:a16="http://schemas.microsoft.com/office/drawing/2014/main" xmlns="" id="{E5AE402E-88D3-41F3-AC93-41B719BD143D}"/>
                </a:ext>
              </a:extLst>
            </p:cNvPr>
            <p:cNvSpPr/>
            <p:nvPr/>
          </p:nvSpPr>
          <p:spPr>
            <a:xfrm>
              <a:off x="6265654" y="5127233"/>
              <a:ext cx="103870" cy="22667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9" name="Rectangle 20">
              <a:extLst>
                <a:ext uri="{FF2B5EF4-FFF2-40B4-BE49-F238E27FC236}">
                  <a16:creationId xmlns:a16="http://schemas.microsoft.com/office/drawing/2014/main" xmlns="" id="{79CB97C7-C55C-45E4-85B6-9B70BA170D17}"/>
                </a:ext>
              </a:extLst>
            </p:cNvPr>
            <p:cNvSpPr/>
            <p:nvPr/>
          </p:nvSpPr>
          <p:spPr>
            <a:xfrm>
              <a:off x="5822475" y="5127232"/>
              <a:ext cx="103870" cy="22667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20" name="TextBox 22">
            <a:extLst>
              <a:ext uri="{FF2B5EF4-FFF2-40B4-BE49-F238E27FC236}">
                <a16:creationId xmlns:a16="http://schemas.microsoft.com/office/drawing/2014/main" xmlns="" id="{D7E3F3DD-BD7C-498B-8EC5-4B590C9834D3}"/>
              </a:ext>
            </a:extLst>
          </p:cNvPr>
          <p:cNvSpPr txBox="1"/>
          <p:nvPr/>
        </p:nvSpPr>
        <p:spPr>
          <a:xfrm>
            <a:off x="1259456" y="3948023"/>
            <a:ext cx="8954217"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a:cs typeface="Arial"/>
              </a:rPr>
              <a:t>The EE team is working on the inventory database and coding the navigation for the system</a:t>
            </a:r>
          </a:p>
        </p:txBody>
      </p:sp>
      <p:sp>
        <p:nvSpPr>
          <p:cNvPr id="23" name="Footer Placeholder 3"/>
          <p:cNvSpPr>
            <a:spLocks noGrp="1"/>
          </p:cNvSpPr>
          <p:nvPr>
            <p:ph type="ftr" sz="quarter" idx="3"/>
          </p:nvPr>
        </p:nvSpPr>
        <p:spPr>
          <a:xfrm>
            <a:off x="8077200" y="5561011"/>
            <a:ext cx="4114800" cy="365125"/>
          </a:xfrm>
        </p:spPr>
        <p:txBody>
          <a:bodyPr/>
          <a:lstStyle/>
          <a:p>
            <a:pPr algn="r"/>
            <a:r>
              <a:rPr lang="en-US" dirty="0" err="1">
                <a:latin typeface="Arial"/>
                <a:cs typeface="Arial"/>
              </a:rPr>
              <a:t>Diandra</a:t>
            </a:r>
            <a:r>
              <a:rPr lang="en-US" dirty="0">
                <a:latin typeface="Arial"/>
                <a:cs typeface="Arial"/>
              </a:rPr>
              <a:t> Reyes</a:t>
            </a:r>
            <a:endParaRPr lang="en-US" dirty="0">
              <a:cs typeface="Arial"/>
            </a:endParaRPr>
          </a:p>
          <a:p>
            <a:pPr algn="r"/>
            <a:endParaRPr lang="en-US" dirty="0"/>
          </a:p>
        </p:txBody>
      </p:sp>
    </p:spTree>
    <p:extLst>
      <p:ext uri="{BB962C8B-B14F-4D97-AF65-F5344CB8AC3E}">
        <p14:creationId xmlns:p14="http://schemas.microsoft.com/office/powerpoint/2010/main" val="280325864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lumMod val="65000"/>
            <a:lumOff val="35000"/>
          </a:schemeClr>
        </a:solidFill>
        <a:effectLst/>
      </p:bgPr>
    </p:bg>
    <p:spTree>
      <p:nvGrpSpPr>
        <p:cNvPr id="1" name=""/>
        <p:cNvGrpSpPr/>
        <p:nvPr/>
      </p:nvGrpSpPr>
      <p:grpSpPr>
        <a:xfrm>
          <a:off x="0" y="0"/>
          <a:ext cx="0" cy="0"/>
          <a:chOff x="0" y="0"/>
          <a:chExt cx="0" cy="0"/>
        </a:xfrm>
      </p:grpSpPr>
      <p:sp>
        <p:nvSpPr>
          <p:cNvPr id="222" name="Rectangle 221">
            <a:extLst>
              <a:ext uri="{FF2B5EF4-FFF2-40B4-BE49-F238E27FC236}">
                <a16:creationId xmlns:a16="http://schemas.microsoft.com/office/drawing/2014/main" xmlns="" id="{9E43C42E-AC8C-4F47-9562-469A12CCCFB0}"/>
              </a:ext>
            </a:extLst>
          </p:cNvPr>
          <p:cNvSpPr/>
          <p:nvPr/>
        </p:nvSpPr>
        <p:spPr>
          <a:xfrm rot="5400000">
            <a:off x="6117213" y="-5859913"/>
            <a:ext cx="66368" cy="123476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223" name="Rectangle 222">
            <a:extLst>
              <a:ext uri="{FF2B5EF4-FFF2-40B4-BE49-F238E27FC236}">
                <a16:creationId xmlns:a16="http://schemas.microsoft.com/office/drawing/2014/main" xmlns="" id="{6302656A-8183-42DE-AF73-138EF13B32A0}"/>
              </a:ext>
            </a:extLst>
          </p:cNvPr>
          <p:cNvSpPr/>
          <p:nvPr/>
        </p:nvSpPr>
        <p:spPr>
          <a:xfrm rot="5400000">
            <a:off x="6117216" y="-6013632"/>
            <a:ext cx="66368" cy="123476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5" name="Slide Number Placeholder 4">
            <a:extLst>
              <a:ext uri="{FF2B5EF4-FFF2-40B4-BE49-F238E27FC236}">
                <a16:creationId xmlns:a16="http://schemas.microsoft.com/office/drawing/2014/main" xmlns="" id="{BE185BEB-364F-4EE0-ABD2-42BFE4AA9301}"/>
              </a:ext>
            </a:extLst>
          </p:cNvPr>
          <p:cNvSpPr>
            <a:spLocks noGrp="1"/>
          </p:cNvSpPr>
          <p:nvPr>
            <p:ph type="sldNum" sz="quarter" idx="4"/>
          </p:nvPr>
        </p:nvSpPr>
        <p:spPr/>
        <p:txBody>
          <a:bodyPr/>
          <a:lstStyle/>
          <a:p>
            <a:pPr>
              <a:defRPr/>
            </a:pPr>
            <a:fld id="{6F1FABC0-072B-4F22-8F9B-95A9D10B0206}" type="slidenum">
              <a:rPr lang="en-US" dirty="0" smtClean="0">
                <a:solidFill>
                  <a:prstClr val="black"/>
                </a:solidFill>
              </a:rPr>
              <a:pPr>
                <a:defRPr/>
              </a:pPr>
              <a:t>14</a:t>
            </a:fld>
            <a:endParaRPr lang="en-US">
              <a:solidFill>
                <a:prstClr val="black"/>
              </a:solidFill>
            </a:endParaRPr>
          </a:p>
        </p:txBody>
      </p:sp>
      <p:grpSp>
        <p:nvGrpSpPr>
          <p:cNvPr id="2" name="Group 1">
            <a:extLst>
              <a:ext uri="{FF2B5EF4-FFF2-40B4-BE49-F238E27FC236}">
                <a16:creationId xmlns:a16="http://schemas.microsoft.com/office/drawing/2014/main" xmlns="" id="{A2B9A0F8-F46B-4B9E-9623-1C3382252EDC}"/>
              </a:ext>
            </a:extLst>
          </p:cNvPr>
          <p:cNvGrpSpPr/>
          <p:nvPr/>
        </p:nvGrpSpPr>
        <p:grpSpPr>
          <a:xfrm>
            <a:off x="2353158" y="822320"/>
            <a:ext cx="3040041" cy="567352"/>
            <a:chOff x="798698" y="59718"/>
            <a:chExt cx="3040041" cy="567352"/>
          </a:xfrm>
        </p:grpSpPr>
        <p:sp>
          <p:nvSpPr>
            <p:cNvPr id="290" name="Rectangle 289">
              <a:extLst>
                <a:ext uri="{FF2B5EF4-FFF2-40B4-BE49-F238E27FC236}">
                  <a16:creationId xmlns:a16="http://schemas.microsoft.com/office/drawing/2014/main" xmlns="" id="{DCECDA86-0F05-48BD-8182-F880CD3A0AE4}"/>
                </a:ext>
              </a:extLst>
            </p:cNvPr>
            <p:cNvSpPr/>
            <p:nvPr/>
          </p:nvSpPr>
          <p:spPr>
            <a:xfrm>
              <a:off x="798698" y="59718"/>
              <a:ext cx="3040041" cy="567352"/>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grpSp>
          <p:nvGrpSpPr>
            <p:cNvPr id="291" name="Group 290">
              <a:extLst>
                <a:ext uri="{FF2B5EF4-FFF2-40B4-BE49-F238E27FC236}">
                  <a16:creationId xmlns:a16="http://schemas.microsoft.com/office/drawing/2014/main" xmlns="" id="{256E02B1-769B-4849-80CC-5B76BEC84409}"/>
                </a:ext>
              </a:extLst>
            </p:cNvPr>
            <p:cNvGrpSpPr/>
            <p:nvPr/>
          </p:nvGrpSpPr>
          <p:grpSpPr>
            <a:xfrm>
              <a:off x="1017565" y="201625"/>
              <a:ext cx="290624" cy="283537"/>
              <a:chOff x="9370828" y="2830549"/>
              <a:chExt cx="290624" cy="283537"/>
            </a:xfrm>
          </p:grpSpPr>
          <p:sp>
            <p:nvSpPr>
              <p:cNvPr id="292" name="Rectangle 291">
                <a:extLst>
                  <a:ext uri="{FF2B5EF4-FFF2-40B4-BE49-F238E27FC236}">
                    <a16:creationId xmlns:a16="http://schemas.microsoft.com/office/drawing/2014/main" xmlns="" id="{5FCD9D1B-3B96-4F7C-92F2-06FC5975D8E5}"/>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293" name="Straight Connector 292">
                <a:extLst>
                  <a:ext uri="{FF2B5EF4-FFF2-40B4-BE49-F238E27FC236}">
                    <a16:creationId xmlns:a16="http://schemas.microsoft.com/office/drawing/2014/main" xmlns="" id="{053B7DBB-5AAD-4A82-BB09-FEF8E12ED41B}"/>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294" name="Straight Connector 293">
                <a:extLst>
                  <a:ext uri="{FF2B5EF4-FFF2-40B4-BE49-F238E27FC236}">
                    <a16:creationId xmlns:a16="http://schemas.microsoft.com/office/drawing/2014/main" xmlns="" id="{4049BAA7-92EC-4F19-A867-243EAE9A4D9F}"/>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5" name="Straight Connector 294">
                <a:extLst>
                  <a:ext uri="{FF2B5EF4-FFF2-40B4-BE49-F238E27FC236}">
                    <a16:creationId xmlns:a16="http://schemas.microsoft.com/office/drawing/2014/main" xmlns="" id="{1DD77E14-3294-4240-904B-E344BBFAC8E5}"/>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6" name="Straight Connector 295">
                <a:extLst>
                  <a:ext uri="{FF2B5EF4-FFF2-40B4-BE49-F238E27FC236}">
                    <a16:creationId xmlns:a16="http://schemas.microsoft.com/office/drawing/2014/main" xmlns="" id="{CDD49870-0D56-4ECC-8FD9-7F90871A81A3}"/>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7" name="Straight Connector 296">
                <a:extLst>
                  <a:ext uri="{FF2B5EF4-FFF2-40B4-BE49-F238E27FC236}">
                    <a16:creationId xmlns:a16="http://schemas.microsoft.com/office/drawing/2014/main" xmlns="" id="{3C28ECC0-02BC-46E4-B6FA-4D3CD51AE1B4}"/>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8" name="Straight Connector 297">
                <a:extLst>
                  <a:ext uri="{FF2B5EF4-FFF2-40B4-BE49-F238E27FC236}">
                    <a16:creationId xmlns:a16="http://schemas.microsoft.com/office/drawing/2014/main" xmlns="" id="{8B03008D-A521-4274-9F4B-A16CB17A38A0}"/>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nvGrpSpPr>
            <p:cNvPr id="299" name="Group 298">
              <a:extLst>
                <a:ext uri="{FF2B5EF4-FFF2-40B4-BE49-F238E27FC236}">
                  <a16:creationId xmlns:a16="http://schemas.microsoft.com/office/drawing/2014/main" xmlns="" id="{64299E4C-8A08-44CE-97AF-5FA42CF05619}"/>
                </a:ext>
              </a:extLst>
            </p:cNvPr>
            <p:cNvGrpSpPr/>
            <p:nvPr/>
          </p:nvGrpSpPr>
          <p:grpSpPr>
            <a:xfrm>
              <a:off x="1665265" y="201625"/>
              <a:ext cx="290624" cy="283537"/>
              <a:chOff x="9370828" y="2830549"/>
              <a:chExt cx="290624" cy="283537"/>
            </a:xfrm>
          </p:grpSpPr>
          <p:sp>
            <p:nvSpPr>
              <p:cNvPr id="300" name="Rectangle 299">
                <a:extLst>
                  <a:ext uri="{FF2B5EF4-FFF2-40B4-BE49-F238E27FC236}">
                    <a16:creationId xmlns:a16="http://schemas.microsoft.com/office/drawing/2014/main" xmlns="" id="{6122A53C-7A30-4A7D-A528-081CBCD1D9FF}"/>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301" name="Straight Connector 300">
                <a:extLst>
                  <a:ext uri="{FF2B5EF4-FFF2-40B4-BE49-F238E27FC236}">
                    <a16:creationId xmlns:a16="http://schemas.microsoft.com/office/drawing/2014/main" xmlns="" id="{DF65572A-886B-4013-ABE0-45481E2D18C2}"/>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302" name="Straight Connector 301">
                <a:extLst>
                  <a:ext uri="{FF2B5EF4-FFF2-40B4-BE49-F238E27FC236}">
                    <a16:creationId xmlns:a16="http://schemas.microsoft.com/office/drawing/2014/main" xmlns="" id="{7FACE83B-2691-414D-BDD5-7F0D7CF7E33D}"/>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3" name="Straight Connector 302">
                <a:extLst>
                  <a:ext uri="{FF2B5EF4-FFF2-40B4-BE49-F238E27FC236}">
                    <a16:creationId xmlns:a16="http://schemas.microsoft.com/office/drawing/2014/main" xmlns="" id="{864D744C-4BBC-47B0-B268-F34B3F0E1EC6}"/>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4" name="Straight Connector 303">
                <a:extLst>
                  <a:ext uri="{FF2B5EF4-FFF2-40B4-BE49-F238E27FC236}">
                    <a16:creationId xmlns:a16="http://schemas.microsoft.com/office/drawing/2014/main" xmlns="" id="{CA27011D-6A98-45F5-94DB-351365E48549}"/>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5" name="Straight Connector 304">
                <a:extLst>
                  <a:ext uri="{FF2B5EF4-FFF2-40B4-BE49-F238E27FC236}">
                    <a16:creationId xmlns:a16="http://schemas.microsoft.com/office/drawing/2014/main" xmlns="" id="{FC0FF104-5C2F-48E1-8CFE-E5041926B9F9}"/>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6" name="Straight Connector 305">
                <a:extLst>
                  <a:ext uri="{FF2B5EF4-FFF2-40B4-BE49-F238E27FC236}">
                    <a16:creationId xmlns:a16="http://schemas.microsoft.com/office/drawing/2014/main" xmlns="" id="{107BFF40-9163-477B-AEBA-4E851B51ACFD}"/>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nvGrpSpPr>
            <p:cNvPr id="307" name="Group 306">
              <a:extLst>
                <a:ext uri="{FF2B5EF4-FFF2-40B4-BE49-F238E27FC236}">
                  <a16:creationId xmlns:a16="http://schemas.microsoft.com/office/drawing/2014/main" xmlns="" id="{4702C729-42AB-475E-BE90-70A9CBCA309C}"/>
                </a:ext>
              </a:extLst>
            </p:cNvPr>
            <p:cNvGrpSpPr/>
            <p:nvPr/>
          </p:nvGrpSpPr>
          <p:grpSpPr>
            <a:xfrm>
              <a:off x="3175752" y="201625"/>
              <a:ext cx="290624" cy="283537"/>
              <a:chOff x="9370828" y="2830549"/>
              <a:chExt cx="290624" cy="283537"/>
            </a:xfrm>
          </p:grpSpPr>
          <p:sp>
            <p:nvSpPr>
              <p:cNvPr id="308" name="Rectangle 307">
                <a:extLst>
                  <a:ext uri="{FF2B5EF4-FFF2-40B4-BE49-F238E27FC236}">
                    <a16:creationId xmlns:a16="http://schemas.microsoft.com/office/drawing/2014/main" xmlns="" id="{C92E6AC3-1762-4B04-8231-07AA0E32C8B7}"/>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309" name="Straight Connector 308">
                <a:extLst>
                  <a:ext uri="{FF2B5EF4-FFF2-40B4-BE49-F238E27FC236}">
                    <a16:creationId xmlns:a16="http://schemas.microsoft.com/office/drawing/2014/main" xmlns="" id="{7D4C3FAF-4B30-41DF-AB6E-494FDD0B2C57}"/>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310" name="Straight Connector 309">
                <a:extLst>
                  <a:ext uri="{FF2B5EF4-FFF2-40B4-BE49-F238E27FC236}">
                    <a16:creationId xmlns:a16="http://schemas.microsoft.com/office/drawing/2014/main" xmlns="" id="{70E88738-B48C-4E08-9F0C-75A8830E5A95}"/>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1" name="Straight Connector 310">
                <a:extLst>
                  <a:ext uri="{FF2B5EF4-FFF2-40B4-BE49-F238E27FC236}">
                    <a16:creationId xmlns:a16="http://schemas.microsoft.com/office/drawing/2014/main" xmlns="" id="{334BC05B-9765-49E3-964F-E496659BCE65}"/>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2" name="Straight Connector 311">
                <a:extLst>
                  <a:ext uri="{FF2B5EF4-FFF2-40B4-BE49-F238E27FC236}">
                    <a16:creationId xmlns:a16="http://schemas.microsoft.com/office/drawing/2014/main" xmlns="" id="{CA63F1A1-3358-4282-BE7F-D5110428FEC7}"/>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3" name="Straight Connector 312">
                <a:extLst>
                  <a:ext uri="{FF2B5EF4-FFF2-40B4-BE49-F238E27FC236}">
                    <a16:creationId xmlns:a16="http://schemas.microsoft.com/office/drawing/2014/main" xmlns="" id="{77C6F0B9-1082-43D3-B123-FFBA3C159835}"/>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4" name="Straight Connector 313">
                <a:extLst>
                  <a:ext uri="{FF2B5EF4-FFF2-40B4-BE49-F238E27FC236}">
                    <a16:creationId xmlns:a16="http://schemas.microsoft.com/office/drawing/2014/main" xmlns="" id="{DAFB3464-96F0-4F55-8167-DCF613F426EF}"/>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nvGrpSpPr>
            <p:cNvPr id="315" name="Group 314">
              <a:extLst>
                <a:ext uri="{FF2B5EF4-FFF2-40B4-BE49-F238E27FC236}">
                  <a16:creationId xmlns:a16="http://schemas.microsoft.com/office/drawing/2014/main" xmlns="" id="{4BB1681F-E141-472A-9508-5774DE39FE8B}"/>
                </a:ext>
              </a:extLst>
            </p:cNvPr>
            <p:cNvGrpSpPr/>
            <p:nvPr/>
          </p:nvGrpSpPr>
          <p:grpSpPr>
            <a:xfrm>
              <a:off x="2364590" y="201624"/>
              <a:ext cx="290624" cy="283537"/>
              <a:chOff x="9370828" y="2830549"/>
              <a:chExt cx="290624" cy="283537"/>
            </a:xfrm>
          </p:grpSpPr>
          <p:sp>
            <p:nvSpPr>
              <p:cNvPr id="316" name="Rectangle 315">
                <a:extLst>
                  <a:ext uri="{FF2B5EF4-FFF2-40B4-BE49-F238E27FC236}">
                    <a16:creationId xmlns:a16="http://schemas.microsoft.com/office/drawing/2014/main" xmlns="" id="{F69EAE31-09E1-4005-9E9A-839437BF6F57}"/>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317" name="Straight Connector 316">
                <a:extLst>
                  <a:ext uri="{FF2B5EF4-FFF2-40B4-BE49-F238E27FC236}">
                    <a16:creationId xmlns:a16="http://schemas.microsoft.com/office/drawing/2014/main" xmlns="" id="{4FDF3392-8E26-4597-9B0E-AB75B396DFBD}"/>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318" name="Straight Connector 317">
                <a:extLst>
                  <a:ext uri="{FF2B5EF4-FFF2-40B4-BE49-F238E27FC236}">
                    <a16:creationId xmlns:a16="http://schemas.microsoft.com/office/drawing/2014/main" xmlns="" id="{ACA4601F-6851-4867-80A5-F6963D66056B}"/>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2" name="Straight Connector 391">
                <a:extLst>
                  <a:ext uri="{FF2B5EF4-FFF2-40B4-BE49-F238E27FC236}">
                    <a16:creationId xmlns:a16="http://schemas.microsoft.com/office/drawing/2014/main" xmlns="" id="{41360FC8-79AF-4BA4-8BEA-F4CB04C8E309}"/>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3" name="Straight Connector 392">
                <a:extLst>
                  <a:ext uri="{FF2B5EF4-FFF2-40B4-BE49-F238E27FC236}">
                    <a16:creationId xmlns:a16="http://schemas.microsoft.com/office/drawing/2014/main" xmlns="" id="{DF358788-A312-44EE-B52F-56009700BB62}"/>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4" name="Straight Connector 393">
                <a:extLst>
                  <a:ext uri="{FF2B5EF4-FFF2-40B4-BE49-F238E27FC236}">
                    <a16:creationId xmlns:a16="http://schemas.microsoft.com/office/drawing/2014/main" xmlns="" id="{FF7281F5-53DF-43B0-B57C-2D312B527498}"/>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5" name="Straight Connector 394">
                <a:extLst>
                  <a:ext uri="{FF2B5EF4-FFF2-40B4-BE49-F238E27FC236}">
                    <a16:creationId xmlns:a16="http://schemas.microsoft.com/office/drawing/2014/main" xmlns="" id="{4310965E-4CE3-438C-BBFC-0D1AA9A77314}"/>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sp>
        <p:nvSpPr>
          <p:cNvPr id="10" name="Rectangle 9">
            <a:extLst>
              <a:ext uri="{FF2B5EF4-FFF2-40B4-BE49-F238E27FC236}">
                <a16:creationId xmlns:a16="http://schemas.microsoft.com/office/drawing/2014/main" xmlns="" id="{9E43C42E-AC8C-4F47-9562-469A12CCCFB0}"/>
              </a:ext>
            </a:extLst>
          </p:cNvPr>
          <p:cNvSpPr/>
          <p:nvPr/>
        </p:nvSpPr>
        <p:spPr>
          <a:xfrm rot="5400000">
            <a:off x="6101889" y="-4135948"/>
            <a:ext cx="66368" cy="123476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501" name="Rectangle 500">
            <a:extLst>
              <a:ext uri="{FF2B5EF4-FFF2-40B4-BE49-F238E27FC236}">
                <a16:creationId xmlns:a16="http://schemas.microsoft.com/office/drawing/2014/main" xmlns="" id="{6302656A-8183-42DE-AF73-138EF13B32A0}"/>
              </a:ext>
            </a:extLst>
          </p:cNvPr>
          <p:cNvSpPr/>
          <p:nvPr/>
        </p:nvSpPr>
        <p:spPr>
          <a:xfrm rot="5400000">
            <a:off x="6101892" y="-4289667"/>
            <a:ext cx="66368" cy="123476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grpSp>
        <p:nvGrpSpPr>
          <p:cNvPr id="83" name="Group 82">
            <a:extLst>
              <a:ext uri="{FF2B5EF4-FFF2-40B4-BE49-F238E27FC236}">
                <a16:creationId xmlns:a16="http://schemas.microsoft.com/office/drawing/2014/main" xmlns="" id="{A2B9A0F8-F46B-4B9E-9623-1C3382252EDC}"/>
              </a:ext>
            </a:extLst>
          </p:cNvPr>
          <p:cNvGrpSpPr/>
          <p:nvPr/>
        </p:nvGrpSpPr>
        <p:grpSpPr>
          <a:xfrm>
            <a:off x="2353158" y="2500668"/>
            <a:ext cx="3040041" cy="567352"/>
            <a:chOff x="798698" y="59718"/>
            <a:chExt cx="3040041" cy="567352"/>
          </a:xfrm>
        </p:grpSpPr>
        <p:sp>
          <p:nvSpPr>
            <p:cNvPr id="84" name="Rectangle 83">
              <a:extLst>
                <a:ext uri="{FF2B5EF4-FFF2-40B4-BE49-F238E27FC236}">
                  <a16:creationId xmlns:a16="http://schemas.microsoft.com/office/drawing/2014/main" xmlns="" id="{DCECDA86-0F05-48BD-8182-F880CD3A0AE4}"/>
                </a:ext>
              </a:extLst>
            </p:cNvPr>
            <p:cNvSpPr/>
            <p:nvPr/>
          </p:nvSpPr>
          <p:spPr>
            <a:xfrm>
              <a:off x="798698" y="59718"/>
              <a:ext cx="3040041" cy="567352"/>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grpSp>
          <p:nvGrpSpPr>
            <p:cNvPr id="85" name="Group 84">
              <a:extLst>
                <a:ext uri="{FF2B5EF4-FFF2-40B4-BE49-F238E27FC236}">
                  <a16:creationId xmlns:a16="http://schemas.microsoft.com/office/drawing/2014/main" xmlns="" id="{256E02B1-769B-4849-80CC-5B76BEC84409}"/>
                </a:ext>
              </a:extLst>
            </p:cNvPr>
            <p:cNvGrpSpPr/>
            <p:nvPr/>
          </p:nvGrpSpPr>
          <p:grpSpPr>
            <a:xfrm>
              <a:off x="1017565" y="201625"/>
              <a:ext cx="290624" cy="283537"/>
              <a:chOff x="9370828" y="2830549"/>
              <a:chExt cx="290624" cy="283537"/>
            </a:xfrm>
          </p:grpSpPr>
          <p:sp>
            <p:nvSpPr>
              <p:cNvPr id="110" name="Rectangle 109">
                <a:extLst>
                  <a:ext uri="{FF2B5EF4-FFF2-40B4-BE49-F238E27FC236}">
                    <a16:creationId xmlns:a16="http://schemas.microsoft.com/office/drawing/2014/main" xmlns="" id="{5FCD9D1B-3B96-4F7C-92F2-06FC5975D8E5}"/>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111" name="Straight Connector 110">
                <a:extLst>
                  <a:ext uri="{FF2B5EF4-FFF2-40B4-BE49-F238E27FC236}">
                    <a16:creationId xmlns:a16="http://schemas.microsoft.com/office/drawing/2014/main" xmlns="" id="{053B7DBB-5AAD-4A82-BB09-FEF8E12ED41B}"/>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112" name="Straight Connector 111">
                <a:extLst>
                  <a:ext uri="{FF2B5EF4-FFF2-40B4-BE49-F238E27FC236}">
                    <a16:creationId xmlns:a16="http://schemas.microsoft.com/office/drawing/2014/main" xmlns="" id="{4049BAA7-92EC-4F19-A867-243EAE9A4D9F}"/>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xmlns="" id="{1DD77E14-3294-4240-904B-E344BBFAC8E5}"/>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xmlns="" id="{CDD49870-0D56-4ECC-8FD9-7F90871A81A3}"/>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xmlns="" id="{3C28ECC0-02BC-46E4-B6FA-4D3CD51AE1B4}"/>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xmlns="" id="{8B03008D-A521-4274-9F4B-A16CB17A38A0}"/>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nvGrpSpPr>
            <p:cNvPr id="86" name="Group 85">
              <a:extLst>
                <a:ext uri="{FF2B5EF4-FFF2-40B4-BE49-F238E27FC236}">
                  <a16:creationId xmlns:a16="http://schemas.microsoft.com/office/drawing/2014/main" xmlns="" id="{64299E4C-8A08-44CE-97AF-5FA42CF05619}"/>
                </a:ext>
              </a:extLst>
            </p:cNvPr>
            <p:cNvGrpSpPr/>
            <p:nvPr/>
          </p:nvGrpSpPr>
          <p:grpSpPr>
            <a:xfrm>
              <a:off x="1665265" y="201625"/>
              <a:ext cx="290624" cy="283537"/>
              <a:chOff x="9370828" y="2830549"/>
              <a:chExt cx="290624" cy="283537"/>
            </a:xfrm>
          </p:grpSpPr>
          <p:sp>
            <p:nvSpPr>
              <p:cNvPr id="103" name="Rectangle 102">
                <a:extLst>
                  <a:ext uri="{FF2B5EF4-FFF2-40B4-BE49-F238E27FC236}">
                    <a16:creationId xmlns:a16="http://schemas.microsoft.com/office/drawing/2014/main" xmlns="" id="{6122A53C-7A30-4A7D-A528-081CBCD1D9FF}"/>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104" name="Straight Connector 103">
                <a:extLst>
                  <a:ext uri="{FF2B5EF4-FFF2-40B4-BE49-F238E27FC236}">
                    <a16:creationId xmlns:a16="http://schemas.microsoft.com/office/drawing/2014/main" xmlns="" id="{DF65572A-886B-4013-ABE0-45481E2D18C2}"/>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105" name="Straight Connector 104">
                <a:extLst>
                  <a:ext uri="{FF2B5EF4-FFF2-40B4-BE49-F238E27FC236}">
                    <a16:creationId xmlns:a16="http://schemas.microsoft.com/office/drawing/2014/main" xmlns="" id="{7FACE83B-2691-414D-BDD5-7F0D7CF7E33D}"/>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xmlns="" id="{864D744C-4BBC-47B0-B268-F34B3F0E1EC6}"/>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xmlns="" id="{CA27011D-6A98-45F5-94DB-351365E48549}"/>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xmlns="" id="{FC0FF104-5C2F-48E1-8CFE-E5041926B9F9}"/>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xmlns="" id="{107BFF40-9163-477B-AEBA-4E851B51ACFD}"/>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nvGrpSpPr>
            <p:cNvPr id="87" name="Group 86">
              <a:extLst>
                <a:ext uri="{FF2B5EF4-FFF2-40B4-BE49-F238E27FC236}">
                  <a16:creationId xmlns:a16="http://schemas.microsoft.com/office/drawing/2014/main" xmlns="" id="{4702C729-42AB-475E-BE90-70A9CBCA309C}"/>
                </a:ext>
              </a:extLst>
            </p:cNvPr>
            <p:cNvGrpSpPr/>
            <p:nvPr/>
          </p:nvGrpSpPr>
          <p:grpSpPr>
            <a:xfrm>
              <a:off x="3175752" y="201625"/>
              <a:ext cx="290624" cy="283537"/>
              <a:chOff x="9370828" y="2830549"/>
              <a:chExt cx="290624" cy="283537"/>
            </a:xfrm>
          </p:grpSpPr>
          <p:sp>
            <p:nvSpPr>
              <p:cNvPr id="96" name="Rectangle 95">
                <a:extLst>
                  <a:ext uri="{FF2B5EF4-FFF2-40B4-BE49-F238E27FC236}">
                    <a16:creationId xmlns:a16="http://schemas.microsoft.com/office/drawing/2014/main" xmlns="" id="{C92E6AC3-1762-4B04-8231-07AA0E32C8B7}"/>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97" name="Straight Connector 96">
                <a:extLst>
                  <a:ext uri="{FF2B5EF4-FFF2-40B4-BE49-F238E27FC236}">
                    <a16:creationId xmlns:a16="http://schemas.microsoft.com/office/drawing/2014/main" xmlns="" id="{7D4C3FAF-4B30-41DF-AB6E-494FDD0B2C57}"/>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98" name="Straight Connector 97">
                <a:extLst>
                  <a:ext uri="{FF2B5EF4-FFF2-40B4-BE49-F238E27FC236}">
                    <a16:creationId xmlns:a16="http://schemas.microsoft.com/office/drawing/2014/main" xmlns="" id="{70E88738-B48C-4E08-9F0C-75A8830E5A95}"/>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xmlns="" id="{334BC05B-9765-49E3-964F-E496659BCE65}"/>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xmlns="" id="{CA63F1A1-3358-4282-BE7F-D5110428FEC7}"/>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xmlns="" id="{77C6F0B9-1082-43D3-B123-FFBA3C159835}"/>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xmlns="" id="{DAFB3464-96F0-4F55-8167-DCF613F426EF}"/>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nvGrpSpPr>
            <p:cNvPr id="88" name="Group 87">
              <a:extLst>
                <a:ext uri="{FF2B5EF4-FFF2-40B4-BE49-F238E27FC236}">
                  <a16:creationId xmlns:a16="http://schemas.microsoft.com/office/drawing/2014/main" xmlns="" id="{4BB1681F-E141-472A-9508-5774DE39FE8B}"/>
                </a:ext>
              </a:extLst>
            </p:cNvPr>
            <p:cNvGrpSpPr/>
            <p:nvPr/>
          </p:nvGrpSpPr>
          <p:grpSpPr>
            <a:xfrm>
              <a:off x="2364590" y="201624"/>
              <a:ext cx="290624" cy="283537"/>
              <a:chOff x="9370828" y="2830549"/>
              <a:chExt cx="290624" cy="283537"/>
            </a:xfrm>
          </p:grpSpPr>
          <p:sp>
            <p:nvSpPr>
              <p:cNvPr id="89" name="Rectangle 88">
                <a:extLst>
                  <a:ext uri="{FF2B5EF4-FFF2-40B4-BE49-F238E27FC236}">
                    <a16:creationId xmlns:a16="http://schemas.microsoft.com/office/drawing/2014/main" xmlns="" id="{F69EAE31-09E1-4005-9E9A-839437BF6F57}"/>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90" name="Straight Connector 89">
                <a:extLst>
                  <a:ext uri="{FF2B5EF4-FFF2-40B4-BE49-F238E27FC236}">
                    <a16:creationId xmlns:a16="http://schemas.microsoft.com/office/drawing/2014/main" xmlns="" id="{4FDF3392-8E26-4597-9B0E-AB75B396DFBD}"/>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91" name="Straight Connector 90">
                <a:extLst>
                  <a:ext uri="{FF2B5EF4-FFF2-40B4-BE49-F238E27FC236}">
                    <a16:creationId xmlns:a16="http://schemas.microsoft.com/office/drawing/2014/main" xmlns="" id="{ACA4601F-6851-4867-80A5-F6963D66056B}"/>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xmlns="" id="{41360FC8-79AF-4BA4-8BEA-F4CB04C8E309}"/>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xmlns="" id="{DF358788-A312-44EE-B52F-56009700BB62}"/>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xmlns="" id="{FF7281F5-53DF-43B0-B57C-2D312B527498}"/>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xmlns="" id="{4310965E-4CE3-438C-BBFC-0D1AA9A77314}"/>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sp>
        <p:nvSpPr>
          <p:cNvPr id="151" name="Rectangle 150">
            <a:extLst>
              <a:ext uri="{FF2B5EF4-FFF2-40B4-BE49-F238E27FC236}">
                <a16:creationId xmlns:a16="http://schemas.microsoft.com/office/drawing/2014/main" xmlns="" id="{9E43C42E-AC8C-4F47-9562-469A12CCCFB0}"/>
              </a:ext>
            </a:extLst>
          </p:cNvPr>
          <p:cNvSpPr/>
          <p:nvPr/>
        </p:nvSpPr>
        <p:spPr>
          <a:xfrm rot="5400000">
            <a:off x="6117213" y="-2456869"/>
            <a:ext cx="66368" cy="123476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152" name="Rectangle 151">
            <a:extLst>
              <a:ext uri="{FF2B5EF4-FFF2-40B4-BE49-F238E27FC236}">
                <a16:creationId xmlns:a16="http://schemas.microsoft.com/office/drawing/2014/main" xmlns="" id="{6302656A-8183-42DE-AF73-138EF13B32A0}"/>
              </a:ext>
            </a:extLst>
          </p:cNvPr>
          <p:cNvSpPr/>
          <p:nvPr/>
        </p:nvSpPr>
        <p:spPr>
          <a:xfrm rot="5400000">
            <a:off x="6117216" y="-2610588"/>
            <a:ext cx="66368" cy="123476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grpSp>
        <p:nvGrpSpPr>
          <p:cNvPr id="502" name="Group 501">
            <a:extLst>
              <a:ext uri="{FF2B5EF4-FFF2-40B4-BE49-F238E27FC236}">
                <a16:creationId xmlns:a16="http://schemas.microsoft.com/office/drawing/2014/main" xmlns="" id="{5972DD6D-4920-4976-8816-DABD1CCEABC4}"/>
              </a:ext>
            </a:extLst>
          </p:cNvPr>
          <p:cNvGrpSpPr/>
          <p:nvPr/>
        </p:nvGrpSpPr>
        <p:grpSpPr>
          <a:xfrm rot="10800000">
            <a:off x="6150398" y="-43943"/>
            <a:ext cx="189273" cy="5987268"/>
            <a:chOff x="6127215" y="1256034"/>
            <a:chExt cx="200151" cy="3335593"/>
          </a:xfrm>
        </p:grpSpPr>
        <p:sp>
          <p:nvSpPr>
            <p:cNvPr id="503" name="Rectangle 502">
              <a:extLst>
                <a:ext uri="{FF2B5EF4-FFF2-40B4-BE49-F238E27FC236}">
                  <a16:creationId xmlns:a16="http://schemas.microsoft.com/office/drawing/2014/main" xmlns="" id="{1539D2F3-180E-42A7-BF4B-C6BBC860DC20}"/>
                </a:ext>
              </a:extLst>
            </p:cNvPr>
            <p:cNvSpPr/>
            <p:nvPr/>
          </p:nvSpPr>
          <p:spPr>
            <a:xfrm flipH="1">
              <a:off x="6184492" y="1256034"/>
              <a:ext cx="92701" cy="333559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504" name="Rectangle 503">
              <a:extLst>
                <a:ext uri="{FF2B5EF4-FFF2-40B4-BE49-F238E27FC236}">
                  <a16:creationId xmlns:a16="http://schemas.microsoft.com/office/drawing/2014/main" xmlns="" id="{6BC96847-4B69-4335-AA1C-4C55CF3867EA}"/>
                </a:ext>
              </a:extLst>
            </p:cNvPr>
            <p:cNvSpPr/>
            <p:nvPr/>
          </p:nvSpPr>
          <p:spPr>
            <a:xfrm>
              <a:off x="6260998" y="1258835"/>
              <a:ext cx="66368" cy="33233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505" name="Rectangle 504">
              <a:extLst>
                <a:ext uri="{FF2B5EF4-FFF2-40B4-BE49-F238E27FC236}">
                  <a16:creationId xmlns:a16="http://schemas.microsoft.com/office/drawing/2014/main" xmlns="" id="{3D826CE4-834C-495B-9C28-820A72FEDAF7}"/>
                </a:ext>
              </a:extLst>
            </p:cNvPr>
            <p:cNvSpPr/>
            <p:nvPr/>
          </p:nvSpPr>
          <p:spPr>
            <a:xfrm>
              <a:off x="6127215" y="1258834"/>
              <a:ext cx="66368" cy="33233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grpSp>
      <p:pic>
        <p:nvPicPr>
          <p:cNvPr id="399" name="Picture 398"/>
          <p:cNvPicPr>
            <a:picLocks noChangeAspect="1"/>
          </p:cNvPicPr>
          <p:nvPr/>
        </p:nvPicPr>
        <p:blipFill rotWithShape="1">
          <a:blip r:embed="rId3">
            <a:extLst>
              <a:ext uri="{28A0092B-C50C-407E-A947-70E740481C1C}">
                <a14:useLocalDpi xmlns:a14="http://schemas.microsoft.com/office/drawing/2010/main" val="0"/>
              </a:ext>
            </a:extLst>
          </a:blip>
          <a:srcRect l="11666" t="12372" r="12111" b="12246"/>
          <a:stretch/>
        </p:blipFill>
        <p:spPr>
          <a:xfrm>
            <a:off x="6335289" y="3105899"/>
            <a:ext cx="411356" cy="406813"/>
          </a:xfrm>
          <a:prstGeom prst="rect">
            <a:avLst/>
          </a:prstGeom>
        </p:spPr>
      </p:pic>
      <p:pic>
        <p:nvPicPr>
          <p:cNvPr id="400" name="Picture 399"/>
          <p:cNvPicPr>
            <a:picLocks noChangeAspect="1"/>
          </p:cNvPicPr>
          <p:nvPr/>
        </p:nvPicPr>
        <p:blipFill rotWithShape="1">
          <a:blip r:embed="rId3">
            <a:extLst>
              <a:ext uri="{28A0092B-C50C-407E-A947-70E740481C1C}">
                <a14:useLocalDpi xmlns:a14="http://schemas.microsoft.com/office/drawing/2010/main" val="0"/>
              </a:ext>
            </a:extLst>
          </a:blip>
          <a:srcRect l="11666" t="12372" r="12111" b="12246"/>
          <a:stretch/>
        </p:blipFill>
        <p:spPr>
          <a:xfrm>
            <a:off x="6354838" y="1438158"/>
            <a:ext cx="411356" cy="406813"/>
          </a:xfrm>
          <a:prstGeom prst="rect">
            <a:avLst/>
          </a:prstGeom>
        </p:spPr>
      </p:pic>
      <p:pic>
        <p:nvPicPr>
          <p:cNvPr id="401" name="Picture 400"/>
          <p:cNvPicPr>
            <a:picLocks noChangeAspect="1"/>
          </p:cNvPicPr>
          <p:nvPr/>
        </p:nvPicPr>
        <p:blipFill rotWithShape="1">
          <a:blip r:embed="rId3">
            <a:extLst>
              <a:ext uri="{28A0092B-C50C-407E-A947-70E740481C1C}">
                <a14:useLocalDpi xmlns:a14="http://schemas.microsoft.com/office/drawing/2010/main" val="0"/>
              </a:ext>
            </a:extLst>
          </a:blip>
          <a:srcRect l="11666" t="12372" r="12111" b="12246"/>
          <a:stretch/>
        </p:blipFill>
        <p:spPr>
          <a:xfrm>
            <a:off x="6365551" y="-308061"/>
            <a:ext cx="411356" cy="406813"/>
          </a:xfrm>
          <a:prstGeom prst="rect">
            <a:avLst/>
          </a:prstGeom>
        </p:spPr>
      </p:pic>
      <p:grpSp>
        <p:nvGrpSpPr>
          <p:cNvPr id="11" name="Group 10"/>
          <p:cNvGrpSpPr/>
          <p:nvPr/>
        </p:nvGrpSpPr>
        <p:grpSpPr>
          <a:xfrm>
            <a:off x="2635514" y="3085248"/>
            <a:ext cx="189653" cy="532164"/>
            <a:chOff x="2572025" y="4237892"/>
            <a:chExt cx="290624" cy="1529862"/>
          </a:xfrm>
        </p:grpSpPr>
        <p:sp>
          <p:nvSpPr>
            <p:cNvPr id="8" name="Rectangle 7"/>
            <p:cNvSpPr/>
            <p:nvPr/>
          </p:nvSpPr>
          <p:spPr>
            <a:xfrm>
              <a:off x="2572025" y="4237892"/>
              <a:ext cx="290624" cy="13374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0" name="Rectangle 389"/>
            <p:cNvSpPr/>
            <p:nvPr/>
          </p:nvSpPr>
          <p:spPr>
            <a:xfrm>
              <a:off x="2644019" y="4237892"/>
              <a:ext cx="152400" cy="15298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391" name="Group 390"/>
          <p:cNvGrpSpPr/>
          <p:nvPr/>
        </p:nvGrpSpPr>
        <p:grpSpPr>
          <a:xfrm>
            <a:off x="3268687" y="3063329"/>
            <a:ext cx="189653" cy="532164"/>
            <a:chOff x="2572025" y="4237892"/>
            <a:chExt cx="290624" cy="1529862"/>
          </a:xfrm>
        </p:grpSpPr>
        <p:sp>
          <p:nvSpPr>
            <p:cNvPr id="396" name="Rectangle 395"/>
            <p:cNvSpPr/>
            <p:nvPr/>
          </p:nvSpPr>
          <p:spPr>
            <a:xfrm>
              <a:off x="2572025" y="4237892"/>
              <a:ext cx="290624" cy="13374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7" name="Rectangle 396"/>
            <p:cNvSpPr/>
            <p:nvPr/>
          </p:nvSpPr>
          <p:spPr>
            <a:xfrm>
              <a:off x="2644019" y="4237892"/>
              <a:ext cx="152400" cy="15298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398" name="Group 397"/>
          <p:cNvGrpSpPr/>
          <p:nvPr/>
        </p:nvGrpSpPr>
        <p:grpSpPr>
          <a:xfrm>
            <a:off x="3974807" y="3072551"/>
            <a:ext cx="189653" cy="532164"/>
            <a:chOff x="2572025" y="4237892"/>
            <a:chExt cx="290624" cy="1529862"/>
          </a:xfrm>
        </p:grpSpPr>
        <p:sp>
          <p:nvSpPr>
            <p:cNvPr id="402" name="Rectangle 401"/>
            <p:cNvSpPr/>
            <p:nvPr/>
          </p:nvSpPr>
          <p:spPr>
            <a:xfrm>
              <a:off x="2572025" y="4237892"/>
              <a:ext cx="290624" cy="13374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03" name="Rectangle 402"/>
            <p:cNvSpPr/>
            <p:nvPr/>
          </p:nvSpPr>
          <p:spPr>
            <a:xfrm>
              <a:off x="2644019" y="4237892"/>
              <a:ext cx="152400" cy="15298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404" name="Group 403"/>
          <p:cNvGrpSpPr/>
          <p:nvPr/>
        </p:nvGrpSpPr>
        <p:grpSpPr>
          <a:xfrm>
            <a:off x="4766791" y="3073297"/>
            <a:ext cx="189653" cy="532164"/>
            <a:chOff x="2572025" y="4237892"/>
            <a:chExt cx="290624" cy="1529862"/>
          </a:xfrm>
        </p:grpSpPr>
        <p:sp>
          <p:nvSpPr>
            <p:cNvPr id="405" name="Rectangle 404"/>
            <p:cNvSpPr/>
            <p:nvPr/>
          </p:nvSpPr>
          <p:spPr>
            <a:xfrm>
              <a:off x="2572025" y="4237892"/>
              <a:ext cx="290624" cy="13374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06" name="Rectangle 405"/>
            <p:cNvSpPr/>
            <p:nvPr/>
          </p:nvSpPr>
          <p:spPr>
            <a:xfrm>
              <a:off x="2644019" y="4237892"/>
              <a:ext cx="152400" cy="15298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416" name="Group 415"/>
          <p:cNvGrpSpPr/>
          <p:nvPr/>
        </p:nvGrpSpPr>
        <p:grpSpPr>
          <a:xfrm>
            <a:off x="2672996" y="1399316"/>
            <a:ext cx="189653" cy="532164"/>
            <a:chOff x="2572025" y="4237892"/>
            <a:chExt cx="290624" cy="1529862"/>
          </a:xfrm>
        </p:grpSpPr>
        <p:sp>
          <p:nvSpPr>
            <p:cNvPr id="417" name="Rectangle 416"/>
            <p:cNvSpPr/>
            <p:nvPr/>
          </p:nvSpPr>
          <p:spPr>
            <a:xfrm>
              <a:off x="2572025" y="4237892"/>
              <a:ext cx="290624" cy="13374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18" name="Rectangle 417"/>
            <p:cNvSpPr/>
            <p:nvPr/>
          </p:nvSpPr>
          <p:spPr>
            <a:xfrm>
              <a:off x="2644019" y="4237892"/>
              <a:ext cx="152400" cy="15298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419" name="Group 418"/>
          <p:cNvGrpSpPr/>
          <p:nvPr/>
        </p:nvGrpSpPr>
        <p:grpSpPr>
          <a:xfrm>
            <a:off x="3306169" y="1377397"/>
            <a:ext cx="200880" cy="622774"/>
            <a:chOff x="2572025" y="4237892"/>
            <a:chExt cx="290624" cy="1529862"/>
          </a:xfrm>
        </p:grpSpPr>
        <p:sp>
          <p:nvSpPr>
            <p:cNvPr id="420" name="Rectangle 419"/>
            <p:cNvSpPr/>
            <p:nvPr/>
          </p:nvSpPr>
          <p:spPr>
            <a:xfrm>
              <a:off x="2572025" y="4237892"/>
              <a:ext cx="290624" cy="13374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21" name="Rectangle 420"/>
            <p:cNvSpPr/>
            <p:nvPr/>
          </p:nvSpPr>
          <p:spPr>
            <a:xfrm>
              <a:off x="2644019" y="4237892"/>
              <a:ext cx="152400" cy="15298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422" name="Group 421"/>
          <p:cNvGrpSpPr/>
          <p:nvPr/>
        </p:nvGrpSpPr>
        <p:grpSpPr>
          <a:xfrm>
            <a:off x="4012289" y="1386619"/>
            <a:ext cx="189653" cy="532164"/>
            <a:chOff x="2572025" y="4237892"/>
            <a:chExt cx="290624" cy="1529862"/>
          </a:xfrm>
        </p:grpSpPr>
        <p:sp>
          <p:nvSpPr>
            <p:cNvPr id="423" name="Rectangle 422"/>
            <p:cNvSpPr/>
            <p:nvPr/>
          </p:nvSpPr>
          <p:spPr>
            <a:xfrm>
              <a:off x="2572025" y="4237892"/>
              <a:ext cx="290624" cy="13374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24" name="Rectangle 423"/>
            <p:cNvSpPr/>
            <p:nvPr/>
          </p:nvSpPr>
          <p:spPr>
            <a:xfrm>
              <a:off x="2644019" y="4237892"/>
              <a:ext cx="152400" cy="15298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425" name="Group 424"/>
          <p:cNvGrpSpPr/>
          <p:nvPr/>
        </p:nvGrpSpPr>
        <p:grpSpPr>
          <a:xfrm>
            <a:off x="4804273" y="1394240"/>
            <a:ext cx="189653" cy="532164"/>
            <a:chOff x="2572025" y="4237892"/>
            <a:chExt cx="290624" cy="1529862"/>
          </a:xfrm>
        </p:grpSpPr>
        <p:sp>
          <p:nvSpPr>
            <p:cNvPr id="426" name="Rectangle 425"/>
            <p:cNvSpPr/>
            <p:nvPr/>
          </p:nvSpPr>
          <p:spPr>
            <a:xfrm>
              <a:off x="2572025" y="4237892"/>
              <a:ext cx="290624" cy="13374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27" name="Rectangle 426"/>
            <p:cNvSpPr/>
            <p:nvPr/>
          </p:nvSpPr>
          <p:spPr>
            <a:xfrm>
              <a:off x="2644019" y="4237892"/>
              <a:ext cx="152400" cy="15298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479" name="Group 478"/>
          <p:cNvGrpSpPr/>
          <p:nvPr/>
        </p:nvGrpSpPr>
        <p:grpSpPr>
          <a:xfrm>
            <a:off x="2665578" y="-380826"/>
            <a:ext cx="223300" cy="632986"/>
            <a:chOff x="2572025" y="4237892"/>
            <a:chExt cx="290624" cy="1529862"/>
          </a:xfrm>
        </p:grpSpPr>
        <p:sp>
          <p:nvSpPr>
            <p:cNvPr id="480" name="Rectangle 479"/>
            <p:cNvSpPr/>
            <p:nvPr/>
          </p:nvSpPr>
          <p:spPr>
            <a:xfrm>
              <a:off x="2572025" y="4237892"/>
              <a:ext cx="290624" cy="13374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81" name="Rectangle 480"/>
            <p:cNvSpPr/>
            <p:nvPr/>
          </p:nvSpPr>
          <p:spPr>
            <a:xfrm>
              <a:off x="2644019" y="4237892"/>
              <a:ext cx="152400" cy="15298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482" name="Group 481"/>
          <p:cNvGrpSpPr/>
          <p:nvPr/>
        </p:nvGrpSpPr>
        <p:grpSpPr>
          <a:xfrm>
            <a:off x="3298751" y="-402745"/>
            <a:ext cx="223300" cy="632986"/>
            <a:chOff x="2572025" y="4237892"/>
            <a:chExt cx="290624" cy="1529862"/>
          </a:xfrm>
        </p:grpSpPr>
        <p:sp>
          <p:nvSpPr>
            <p:cNvPr id="483" name="Rectangle 482"/>
            <p:cNvSpPr/>
            <p:nvPr/>
          </p:nvSpPr>
          <p:spPr>
            <a:xfrm>
              <a:off x="2572025" y="4237892"/>
              <a:ext cx="290624" cy="13374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84" name="Rectangle 483"/>
            <p:cNvSpPr/>
            <p:nvPr/>
          </p:nvSpPr>
          <p:spPr>
            <a:xfrm>
              <a:off x="2644019" y="4237892"/>
              <a:ext cx="152400" cy="15298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485" name="Group 484"/>
          <p:cNvGrpSpPr/>
          <p:nvPr/>
        </p:nvGrpSpPr>
        <p:grpSpPr>
          <a:xfrm>
            <a:off x="4004871" y="-393523"/>
            <a:ext cx="223300" cy="632986"/>
            <a:chOff x="2572025" y="4237892"/>
            <a:chExt cx="290624" cy="1529862"/>
          </a:xfrm>
        </p:grpSpPr>
        <p:sp>
          <p:nvSpPr>
            <p:cNvPr id="486" name="Rectangle 485"/>
            <p:cNvSpPr/>
            <p:nvPr/>
          </p:nvSpPr>
          <p:spPr>
            <a:xfrm>
              <a:off x="2572025" y="4237892"/>
              <a:ext cx="290624" cy="13374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87" name="Rectangle 486"/>
            <p:cNvSpPr/>
            <p:nvPr/>
          </p:nvSpPr>
          <p:spPr>
            <a:xfrm>
              <a:off x="2644019" y="4237892"/>
              <a:ext cx="152400" cy="15298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488" name="Group 487"/>
          <p:cNvGrpSpPr/>
          <p:nvPr/>
        </p:nvGrpSpPr>
        <p:grpSpPr>
          <a:xfrm>
            <a:off x="4796855" y="-385902"/>
            <a:ext cx="223300" cy="632986"/>
            <a:chOff x="2572025" y="4237892"/>
            <a:chExt cx="290624" cy="1529862"/>
          </a:xfrm>
        </p:grpSpPr>
        <p:sp>
          <p:nvSpPr>
            <p:cNvPr id="489" name="Rectangle 488"/>
            <p:cNvSpPr/>
            <p:nvPr/>
          </p:nvSpPr>
          <p:spPr>
            <a:xfrm>
              <a:off x="2572025" y="4237892"/>
              <a:ext cx="290624" cy="13374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90" name="Rectangle 489"/>
            <p:cNvSpPr/>
            <p:nvPr/>
          </p:nvSpPr>
          <p:spPr>
            <a:xfrm>
              <a:off x="2644019" y="4237892"/>
              <a:ext cx="152400" cy="15298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500" name="Group 499"/>
          <p:cNvGrpSpPr/>
          <p:nvPr/>
        </p:nvGrpSpPr>
        <p:grpSpPr>
          <a:xfrm>
            <a:off x="9581609" y="-366377"/>
            <a:ext cx="223300" cy="632986"/>
            <a:chOff x="2572025" y="4237892"/>
            <a:chExt cx="290624" cy="1529862"/>
          </a:xfrm>
        </p:grpSpPr>
        <p:sp>
          <p:nvSpPr>
            <p:cNvPr id="540" name="Rectangle 539"/>
            <p:cNvSpPr/>
            <p:nvPr/>
          </p:nvSpPr>
          <p:spPr>
            <a:xfrm>
              <a:off x="2572025" y="4237892"/>
              <a:ext cx="290624" cy="13374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41" name="Rectangle 540"/>
            <p:cNvSpPr/>
            <p:nvPr/>
          </p:nvSpPr>
          <p:spPr>
            <a:xfrm>
              <a:off x="2644019" y="4237892"/>
              <a:ext cx="152400" cy="15298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551" name="Group 550"/>
          <p:cNvGrpSpPr/>
          <p:nvPr/>
        </p:nvGrpSpPr>
        <p:grpSpPr>
          <a:xfrm>
            <a:off x="8818582" y="-379074"/>
            <a:ext cx="223300" cy="632986"/>
            <a:chOff x="2572025" y="4237892"/>
            <a:chExt cx="290624" cy="1529862"/>
          </a:xfrm>
        </p:grpSpPr>
        <p:sp>
          <p:nvSpPr>
            <p:cNvPr id="552" name="Rectangle 551"/>
            <p:cNvSpPr/>
            <p:nvPr/>
          </p:nvSpPr>
          <p:spPr>
            <a:xfrm>
              <a:off x="2572025" y="4237892"/>
              <a:ext cx="290624" cy="13374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53" name="Rectangle 552"/>
            <p:cNvSpPr/>
            <p:nvPr/>
          </p:nvSpPr>
          <p:spPr>
            <a:xfrm>
              <a:off x="2644019" y="4237892"/>
              <a:ext cx="152400" cy="15298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554" name="Group 553"/>
          <p:cNvGrpSpPr/>
          <p:nvPr/>
        </p:nvGrpSpPr>
        <p:grpSpPr>
          <a:xfrm>
            <a:off x="7997574" y="-379074"/>
            <a:ext cx="223300" cy="632986"/>
            <a:chOff x="2572025" y="4237892"/>
            <a:chExt cx="290624" cy="1529862"/>
          </a:xfrm>
        </p:grpSpPr>
        <p:sp>
          <p:nvSpPr>
            <p:cNvPr id="555" name="Rectangle 554"/>
            <p:cNvSpPr/>
            <p:nvPr/>
          </p:nvSpPr>
          <p:spPr>
            <a:xfrm>
              <a:off x="2572025" y="4237892"/>
              <a:ext cx="290624" cy="13374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56" name="Rectangle 555"/>
            <p:cNvSpPr/>
            <p:nvPr/>
          </p:nvSpPr>
          <p:spPr>
            <a:xfrm>
              <a:off x="2644019" y="4237892"/>
              <a:ext cx="152400" cy="15298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560" name="Group 559">
            <a:extLst>
              <a:ext uri="{FF2B5EF4-FFF2-40B4-BE49-F238E27FC236}">
                <a16:creationId xmlns:a16="http://schemas.microsoft.com/office/drawing/2014/main" xmlns="" id="{5972DD6D-4920-4976-8816-DABD1CCEABC4}"/>
              </a:ext>
            </a:extLst>
          </p:cNvPr>
          <p:cNvGrpSpPr/>
          <p:nvPr/>
        </p:nvGrpSpPr>
        <p:grpSpPr>
          <a:xfrm rot="10800000">
            <a:off x="1182970" y="-26911"/>
            <a:ext cx="189273" cy="3631626"/>
            <a:chOff x="6127215" y="1256034"/>
            <a:chExt cx="200151" cy="3335593"/>
          </a:xfrm>
        </p:grpSpPr>
        <p:sp>
          <p:nvSpPr>
            <p:cNvPr id="561" name="Rectangle 560">
              <a:extLst>
                <a:ext uri="{FF2B5EF4-FFF2-40B4-BE49-F238E27FC236}">
                  <a16:creationId xmlns:a16="http://schemas.microsoft.com/office/drawing/2014/main" xmlns="" id="{1539D2F3-180E-42A7-BF4B-C6BBC860DC20}"/>
                </a:ext>
              </a:extLst>
            </p:cNvPr>
            <p:cNvSpPr/>
            <p:nvPr/>
          </p:nvSpPr>
          <p:spPr>
            <a:xfrm flipH="1">
              <a:off x="6184492" y="1256034"/>
              <a:ext cx="92701" cy="333559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562" name="Rectangle 561">
              <a:extLst>
                <a:ext uri="{FF2B5EF4-FFF2-40B4-BE49-F238E27FC236}">
                  <a16:creationId xmlns:a16="http://schemas.microsoft.com/office/drawing/2014/main" xmlns="" id="{6BC96847-4B69-4335-AA1C-4C55CF3867EA}"/>
                </a:ext>
              </a:extLst>
            </p:cNvPr>
            <p:cNvSpPr/>
            <p:nvPr/>
          </p:nvSpPr>
          <p:spPr>
            <a:xfrm>
              <a:off x="6260998" y="1258835"/>
              <a:ext cx="66368" cy="33233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563" name="Rectangle 562">
              <a:extLst>
                <a:ext uri="{FF2B5EF4-FFF2-40B4-BE49-F238E27FC236}">
                  <a16:creationId xmlns:a16="http://schemas.microsoft.com/office/drawing/2014/main" xmlns="" id="{3D826CE4-834C-495B-9C28-820A72FEDAF7}"/>
                </a:ext>
              </a:extLst>
            </p:cNvPr>
            <p:cNvSpPr/>
            <p:nvPr/>
          </p:nvSpPr>
          <p:spPr>
            <a:xfrm>
              <a:off x="6127215" y="1258834"/>
              <a:ext cx="66368" cy="33233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grpSp>
      <p:grpSp>
        <p:nvGrpSpPr>
          <p:cNvPr id="557" name="Group 556"/>
          <p:cNvGrpSpPr/>
          <p:nvPr/>
        </p:nvGrpSpPr>
        <p:grpSpPr>
          <a:xfrm>
            <a:off x="7265446" y="-371453"/>
            <a:ext cx="223300" cy="632986"/>
            <a:chOff x="2572025" y="4237892"/>
            <a:chExt cx="290624" cy="1529862"/>
          </a:xfrm>
        </p:grpSpPr>
        <p:sp>
          <p:nvSpPr>
            <p:cNvPr id="558" name="Rectangle 557"/>
            <p:cNvSpPr/>
            <p:nvPr/>
          </p:nvSpPr>
          <p:spPr>
            <a:xfrm>
              <a:off x="2572025" y="4237892"/>
              <a:ext cx="290624" cy="13374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59" name="Rectangle 558"/>
            <p:cNvSpPr/>
            <p:nvPr/>
          </p:nvSpPr>
          <p:spPr>
            <a:xfrm>
              <a:off x="2644019" y="4237892"/>
              <a:ext cx="152400" cy="15298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pic>
        <p:nvPicPr>
          <p:cNvPr id="564" name="Picture 563"/>
          <p:cNvPicPr>
            <a:picLocks noChangeAspect="1"/>
          </p:cNvPicPr>
          <p:nvPr/>
        </p:nvPicPr>
        <p:blipFill rotWithShape="1">
          <a:blip r:embed="rId3">
            <a:extLst>
              <a:ext uri="{28A0092B-C50C-407E-A947-70E740481C1C}">
                <a14:useLocalDpi xmlns:a14="http://schemas.microsoft.com/office/drawing/2010/main" val="0"/>
              </a:ext>
            </a:extLst>
          </a:blip>
          <a:srcRect l="11666" t="12372" r="12111" b="12246"/>
          <a:stretch/>
        </p:blipFill>
        <p:spPr>
          <a:xfrm>
            <a:off x="1367862" y="3122931"/>
            <a:ext cx="411356" cy="406813"/>
          </a:xfrm>
          <a:prstGeom prst="rect">
            <a:avLst/>
          </a:prstGeom>
        </p:spPr>
      </p:pic>
      <p:pic>
        <p:nvPicPr>
          <p:cNvPr id="565" name="Picture 564"/>
          <p:cNvPicPr>
            <a:picLocks noChangeAspect="1"/>
          </p:cNvPicPr>
          <p:nvPr/>
        </p:nvPicPr>
        <p:blipFill rotWithShape="1">
          <a:blip r:embed="rId3">
            <a:extLst>
              <a:ext uri="{28A0092B-C50C-407E-A947-70E740481C1C}">
                <a14:useLocalDpi xmlns:a14="http://schemas.microsoft.com/office/drawing/2010/main" val="0"/>
              </a:ext>
            </a:extLst>
          </a:blip>
          <a:srcRect l="11666" t="12372" r="12111" b="12246"/>
          <a:stretch/>
        </p:blipFill>
        <p:spPr>
          <a:xfrm>
            <a:off x="1387411" y="1455190"/>
            <a:ext cx="411356" cy="406813"/>
          </a:xfrm>
          <a:prstGeom prst="rect">
            <a:avLst/>
          </a:prstGeom>
        </p:spPr>
      </p:pic>
      <p:pic>
        <p:nvPicPr>
          <p:cNvPr id="566" name="Picture 565"/>
          <p:cNvPicPr>
            <a:picLocks noChangeAspect="1"/>
          </p:cNvPicPr>
          <p:nvPr/>
        </p:nvPicPr>
        <p:blipFill rotWithShape="1">
          <a:blip r:embed="rId3">
            <a:extLst>
              <a:ext uri="{28A0092B-C50C-407E-A947-70E740481C1C}">
                <a14:useLocalDpi xmlns:a14="http://schemas.microsoft.com/office/drawing/2010/main" val="0"/>
              </a:ext>
            </a:extLst>
          </a:blip>
          <a:srcRect l="11666" t="12372" r="12111" b="12246"/>
          <a:stretch/>
        </p:blipFill>
        <p:spPr>
          <a:xfrm>
            <a:off x="1398124" y="-291029"/>
            <a:ext cx="411356" cy="406813"/>
          </a:xfrm>
          <a:prstGeom prst="rect">
            <a:avLst/>
          </a:prstGeom>
        </p:spPr>
      </p:pic>
      <p:grpSp>
        <p:nvGrpSpPr>
          <p:cNvPr id="567" name="Group 566">
            <a:extLst>
              <a:ext uri="{FF2B5EF4-FFF2-40B4-BE49-F238E27FC236}">
                <a16:creationId xmlns:a16="http://schemas.microsoft.com/office/drawing/2014/main" xmlns="" id="{A2B9A0F8-F46B-4B9E-9623-1C3382252EDC}"/>
              </a:ext>
            </a:extLst>
          </p:cNvPr>
          <p:cNvGrpSpPr/>
          <p:nvPr/>
        </p:nvGrpSpPr>
        <p:grpSpPr>
          <a:xfrm>
            <a:off x="-2066302" y="837616"/>
            <a:ext cx="3040041" cy="567352"/>
            <a:chOff x="798698" y="59718"/>
            <a:chExt cx="3040041" cy="567352"/>
          </a:xfrm>
        </p:grpSpPr>
        <p:sp>
          <p:nvSpPr>
            <p:cNvPr id="568" name="Rectangle 567">
              <a:extLst>
                <a:ext uri="{FF2B5EF4-FFF2-40B4-BE49-F238E27FC236}">
                  <a16:creationId xmlns:a16="http://schemas.microsoft.com/office/drawing/2014/main" xmlns="" id="{DCECDA86-0F05-48BD-8182-F880CD3A0AE4}"/>
                </a:ext>
              </a:extLst>
            </p:cNvPr>
            <p:cNvSpPr/>
            <p:nvPr/>
          </p:nvSpPr>
          <p:spPr>
            <a:xfrm>
              <a:off x="798698" y="59718"/>
              <a:ext cx="3040041" cy="567352"/>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grpSp>
          <p:nvGrpSpPr>
            <p:cNvPr id="569" name="Group 568">
              <a:extLst>
                <a:ext uri="{FF2B5EF4-FFF2-40B4-BE49-F238E27FC236}">
                  <a16:creationId xmlns:a16="http://schemas.microsoft.com/office/drawing/2014/main" xmlns="" id="{256E02B1-769B-4849-80CC-5B76BEC84409}"/>
                </a:ext>
              </a:extLst>
            </p:cNvPr>
            <p:cNvGrpSpPr/>
            <p:nvPr/>
          </p:nvGrpSpPr>
          <p:grpSpPr>
            <a:xfrm>
              <a:off x="1017565" y="201625"/>
              <a:ext cx="290624" cy="283537"/>
              <a:chOff x="9370828" y="2830549"/>
              <a:chExt cx="290624" cy="283537"/>
            </a:xfrm>
          </p:grpSpPr>
          <p:sp>
            <p:nvSpPr>
              <p:cNvPr id="594" name="Rectangle 593">
                <a:extLst>
                  <a:ext uri="{FF2B5EF4-FFF2-40B4-BE49-F238E27FC236}">
                    <a16:creationId xmlns:a16="http://schemas.microsoft.com/office/drawing/2014/main" xmlns="" id="{5FCD9D1B-3B96-4F7C-92F2-06FC5975D8E5}"/>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595" name="Straight Connector 594">
                <a:extLst>
                  <a:ext uri="{FF2B5EF4-FFF2-40B4-BE49-F238E27FC236}">
                    <a16:creationId xmlns:a16="http://schemas.microsoft.com/office/drawing/2014/main" xmlns="" id="{053B7DBB-5AAD-4A82-BB09-FEF8E12ED41B}"/>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596" name="Straight Connector 595">
                <a:extLst>
                  <a:ext uri="{FF2B5EF4-FFF2-40B4-BE49-F238E27FC236}">
                    <a16:creationId xmlns:a16="http://schemas.microsoft.com/office/drawing/2014/main" xmlns="" id="{4049BAA7-92EC-4F19-A867-243EAE9A4D9F}"/>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7" name="Straight Connector 596">
                <a:extLst>
                  <a:ext uri="{FF2B5EF4-FFF2-40B4-BE49-F238E27FC236}">
                    <a16:creationId xmlns:a16="http://schemas.microsoft.com/office/drawing/2014/main" xmlns="" id="{1DD77E14-3294-4240-904B-E344BBFAC8E5}"/>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8" name="Straight Connector 597">
                <a:extLst>
                  <a:ext uri="{FF2B5EF4-FFF2-40B4-BE49-F238E27FC236}">
                    <a16:creationId xmlns:a16="http://schemas.microsoft.com/office/drawing/2014/main" xmlns="" id="{CDD49870-0D56-4ECC-8FD9-7F90871A81A3}"/>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9" name="Straight Connector 598">
                <a:extLst>
                  <a:ext uri="{FF2B5EF4-FFF2-40B4-BE49-F238E27FC236}">
                    <a16:creationId xmlns:a16="http://schemas.microsoft.com/office/drawing/2014/main" xmlns="" id="{3C28ECC0-02BC-46E4-B6FA-4D3CD51AE1B4}"/>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0" name="Straight Connector 599">
                <a:extLst>
                  <a:ext uri="{FF2B5EF4-FFF2-40B4-BE49-F238E27FC236}">
                    <a16:creationId xmlns:a16="http://schemas.microsoft.com/office/drawing/2014/main" xmlns="" id="{8B03008D-A521-4274-9F4B-A16CB17A38A0}"/>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nvGrpSpPr>
            <p:cNvPr id="570" name="Group 569">
              <a:extLst>
                <a:ext uri="{FF2B5EF4-FFF2-40B4-BE49-F238E27FC236}">
                  <a16:creationId xmlns:a16="http://schemas.microsoft.com/office/drawing/2014/main" xmlns="" id="{64299E4C-8A08-44CE-97AF-5FA42CF05619}"/>
                </a:ext>
              </a:extLst>
            </p:cNvPr>
            <p:cNvGrpSpPr/>
            <p:nvPr/>
          </p:nvGrpSpPr>
          <p:grpSpPr>
            <a:xfrm>
              <a:off x="1665265" y="201625"/>
              <a:ext cx="290624" cy="283537"/>
              <a:chOff x="9370828" y="2830549"/>
              <a:chExt cx="290624" cy="283537"/>
            </a:xfrm>
          </p:grpSpPr>
          <p:sp>
            <p:nvSpPr>
              <p:cNvPr id="587" name="Rectangle 586">
                <a:extLst>
                  <a:ext uri="{FF2B5EF4-FFF2-40B4-BE49-F238E27FC236}">
                    <a16:creationId xmlns:a16="http://schemas.microsoft.com/office/drawing/2014/main" xmlns="" id="{6122A53C-7A30-4A7D-A528-081CBCD1D9FF}"/>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588" name="Straight Connector 587">
                <a:extLst>
                  <a:ext uri="{FF2B5EF4-FFF2-40B4-BE49-F238E27FC236}">
                    <a16:creationId xmlns:a16="http://schemas.microsoft.com/office/drawing/2014/main" xmlns="" id="{DF65572A-886B-4013-ABE0-45481E2D18C2}"/>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589" name="Straight Connector 588">
                <a:extLst>
                  <a:ext uri="{FF2B5EF4-FFF2-40B4-BE49-F238E27FC236}">
                    <a16:creationId xmlns:a16="http://schemas.microsoft.com/office/drawing/2014/main" xmlns="" id="{7FACE83B-2691-414D-BDD5-7F0D7CF7E33D}"/>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0" name="Straight Connector 589">
                <a:extLst>
                  <a:ext uri="{FF2B5EF4-FFF2-40B4-BE49-F238E27FC236}">
                    <a16:creationId xmlns:a16="http://schemas.microsoft.com/office/drawing/2014/main" xmlns="" id="{864D744C-4BBC-47B0-B268-F34B3F0E1EC6}"/>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1" name="Straight Connector 590">
                <a:extLst>
                  <a:ext uri="{FF2B5EF4-FFF2-40B4-BE49-F238E27FC236}">
                    <a16:creationId xmlns:a16="http://schemas.microsoft.com/office/drawing/2014/main" xmlns="" id="{CA27011D-6A98-45F5-94DB-351365E48549}"/>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2" name="Straight Connector 591">
                <a:extLst>
                  <a:ext uri="{FF2B5EF4-FFF2-40B4-BE49-F238E27FC236}">
                    <a16:creationId xmlns:a16="http://schemas.microsoft.com/office/drawing/2014/main" xmlns="" id="{FC0FF104-5C2F-48E1-8CFE-E5041926B9F9}"/>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3" name="Straight Connector 592">
                <a:extLst>
                  <a:ext uri="{FF2B5EF4-FFF2-40B4-BE49-F238E27FC236}">
                    <a16:creationId xmlns:a16="http://schemas.microsoft.com/office/drawing/2014/main" xmlns="" id="{107BFF40-9163-477B-AEBA-4E851B51ACFD}"/>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nvGrpSpPr>
            <p:cNvPr id="571" name="Group 570">
              <a:extLst>
                <a:ext uri="{FF2B5EF4-FFF2-40B4-BE49-F238E27FC236}">
                  <a16:creationId xmlns:a16="http://schemas.microsoft.com/office/drawing/2014/main" xmlns="" id="{4702C729-42AB-475E-BE90-70A9CBCA309C}"/>
                </a:ext>
              </a:extLst>
            </p:cNvPr>
            <p:cNvGrpSpPr/>
            <p:nvPr/>
          </p:nvGrpSpPr>
          <p:grpSpPr>
            <a:xfrm>
              <a:off x="3175752" y="201625"/>
              <a:ext cx="290624" cy="283537"/>
              <a:chOff x="9370828" y="2830549"/>
              <a:chExt cx="290624" cy="283537"/>
            </a:xfrm>
          </p:grpSpPr>
          <p:sp>
            <p:nvSpPr>
              <p:cNvPr id="580" name="Rectangle 579">
                <a:extLst>
                  <a:ext uri="{FF2B5EF4-FFF2-40B4-BE49-F238E27FC236}">
                    <a16:creationId xmlns:a16="http://schemas.microsoft.com/office/drawing/2014/main" xmlns="" id="{C92E6AC3-1762-4B04-8231-07AA0E32C8B7}"/>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581" name="Straight Connector 580">
                <a:extLst>
                  <a:ext uri="{FF2B5EF4-FFF2-40B4-BE49-F238E27FC236}">
                    <a16:creationId xmlns:a16="http://schemas.microsoft.com/office/drawing/2014/main" xmlns="" id="{7D4C3FAF-4B30-41DF-AB6E-494FDD0B2C57}"/>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582" name="Straight Connector 581">
                <a:extLst>
                  <a:ext uri="{FF2B5EF4-FFF2-40B4-BE49-F238E27FC236}">
                    <a16:creationId xmlns:a16="http://schemas.microsoft.com/office/drawing/2014/main" xmlns="" id="{70E88738-B48C-4E08-9F0C-75A8830E5A95}"/>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3" name="Straight Connector 582">
                <a:extLst>
                  <a:ext uri="{FF2B5EF4-FFF2-40B4-BE49-F238E27FC236}">
                    <a16:creationId xmlns:a16="http://schemas.microsoft.com/office/drawing/2014/main" xmlns="" id="{334BC05B-9765-49E3-964F-E496659BCE65}"/>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4" name="Straight Connector 583">
                <a:extLst>
                  <a:ext uri="{FF2B5EF4-FFF2-40B4-BE49-F238E27FC236}">
                    <a16:creationId xmlns:a16="http://schemas.microsoft.com/office/drawing/2014/main" xmlns="" id="{CA63F1A1-3358-4282-BE7F-D5110428FEC7}"/>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5" name="Straight Connector 584">
                <a:extLst>
                  <a:ext uri="{FF2B5EF4-FFF2-40B4-BE49-F238E27FC236}">
                    <a16:creationId xmlns:a16="http://schemas.microsoft.com/office/drawing/2014/main" xmlns="" id="{77C6F0B9-1082-43D3-B123-FFBA3C159835}"/>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6" name="Straight Connector 585">
                <a:extLst>
                  <a:ext uri="{FF2B5EF4-FFF2-40B4-BE49-F238E27FC236}">
                    <a16:creationId xmlns:a16="http://schemas.microsoft.com/office/drawing/2014/main" xmlns="" id="{DAFB3464-96F0-4F55-8167-DCF613F426EF}"/>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nvGrpSpPr>
            <p:cNvPr id="572" name="Group 571">
              <a:extLst>
                <a:ext uri="{FF2B5EF4-FFF2-40B4-BE49-F238E27FC236}">
                  <a16:creationId xmlns:a16="http://schemas.microsoft.com/office/drawing/2014/main" xmlns="" id="{4BB1681F-E141-472A-9508-5774DE39FE8B}"/>
                </a:ext>
              </a:extLst>
            </p:cNvPr>
            <p:cNvGrpSpPr/>
            <p:nvPr/>
          </p:nvGrpSpPr>
          <p:grpSpPr>
            <a:xfrm>
              <a:off x="2364590" y="201624"/>
              <a:ext cx="290624" cy="283537"/>
              <a:chOff x="9370828" y="2830549"/>
              <a:chExt cx="290624" cy="283537"/>
            </a:xfrm>
          </p:grpSpPr>
          <p:sp>
            <p:nvSpPr>
              <p:cNvPr id="573" name="Rectangle 572">
                <a:extLst>
                  <a:ext uri="{FF2B5EF4-FFF2-40B4-BE49-F238E27FC236}">
                    <a16:creationId xmlns:a16="http://schemas.microsoft.com/office/drawing/2014/main" xmlns="" id="{F69EAE31-09E1-4005-9E9A-839437BF6F57}"/>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574" name="Straight Connector 573">
                <a:extLst>
                  <a:ext uri="{FF2B5EF4-FFF2-40B4-BE49-F238E27FC236}">
                    <a16:creationId xmlns:a16="http://schemas.microsoft.com/office/drawing/2014/main" xmlns="" id="{4FDF3392-8E26-4597-9B0E-AB75B396DFBD}"/>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575" name="Straight Connector 574">
                <a:extLst>
                  <a:ext uri="{FF2B5EF4-FFF2-40B4-BE49-F238E27FC236}">
                    <a16:creationId xmlns:a16="http://schemas.microsoft.com/office/drawing/2014/main" xmlns="" id="{ACA4601F-6851-4867-80A5-F6963D66056B}"/>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6" name="Straight Connector 575">
                <a:extLst>
                  <a:ext uri="{FF2B5EF4-FFF2-40B4-BE49-F238E27FC236}">
                    <a16:creationId xmlns:a16="http://schemas.microsoft.com/office/drawing/2014/main" xmlns="" id="{41360FC8-79AF-4BA4-8BEA-F4CB04C8E309}"/>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7" name="Straight Connector 576">
                <a:extLst>
                  <a:ext uri="{FF2B5EF4-FFF2-40B4-BE49-F238E27FC236}">
                    <a16:creationId xmlns:a16="http://schemas.microsoft.com/office/drawing/2014/main" xmlns="" id="{DF358788-A312-44EE-B52F-56009700BB62}"/>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8" name="Straight Connector 577">
                <a:extLst>
                  <a:ext uri="{FF2B5EF4-FFF2-40B4-BE49-F238E27FC236}">
                    <a16:creationId xmlns:a16="http://schemas.microsoft.com/office/drawing/2014/main" xmlns="" id="{FF7281F5-53DF-43B0-B57C-2D312B527498}"/>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9" name="Straight Connector 578">
                <a:extLst>
                  <a:ext uri="{FF2B5EF4-FFF2-40B4-BE49-F238E27FC236}">
                    <a16:creationId xmlns:a16="http://schemas.microsoft.com/office/drawing/2014/main" xmlns="" id="{4310965E-4CE3-438C-BBFC-0D1AA9A77314}"/>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grpSp>
        <p:nvGrpSpPr>
          <p:cNvPr id="601" name="Group 600">
            <a:extLst>
              <a:ext uri="{FF2B5EF4-FFF2-40B4-BE49-F238E27FC236}">
                <a16:creationId xmlns:a16="http://schemas.microsoft.com/office/drawing/2014/main" xmlns="" id="{A2B9A0F8-F46B-4B9E-9623-1C3382252EDC}"/>
              </a:ext>
            </a:extLst>
          </p:cNvPr>
          <p:cNvGrpSpPr/>
          <p:nvPr/>
        </p:nvGrpSpPr>
        <p:grpSpPr>
          <a:xfrm>
            <a:off x="-2066302" y="2515964"/>
            <a:ext cx="3040041" cy="567352"/>
            <a:chOff x="798698" y="59718"/>
            <a:chExt cx="3040041" cy="567352"/>
          </a:xfrm>
        </p:grpSpPr>
        <p:sp>
          <p:nvSpPr>
            <p:cNvPr id="602" name="Rectangle 601">
              <a:extLst>
                <a:ext uri="{FF2B5EF4-FFF2-40B4-BE49-F238E27FC236}">
                  <a16:creationId xmlns:a16="http://schemas.microsoft.com/office/drawing/2014/main" xmlns="" id="{DCECDA86-0F05-48BD-8182-F880CD3A0AE4}"/>
                </a:ext>
              </a:extLst>
            </p:cNvPr>
            <p:cNvSpPr/>
            <p:nvPr/>
          </p:nvSpPr>
          <p:spPr>
            <a:xfrm>
              <a:off x="798698" y="59718"/>
              <a:ext cx="3040041" cy="567352"/>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grpSp>
          <p:nvGrpSpPr>
            <p:cNvPr id="603" name="Group 602">
              <a:extLst>
                <a:ext uri="{FF2B5EF4-FFF2-40B4-BE49-F238E27FC236}">
                  <a16:creationId xmlns:a16="http://schemas.microsoft.com/office/drawing/2014/main" xmlns="" id="{256E02B1-769B-4849-80CC-5B76BEC84409}"/>
                </a:ext>
              </a:extLst>
            </p:cNvPr>
            <p:cNvGrpSpPr/>
            <p:nvPr/>
          </p:nvGrpSpPr>
          <p:grpSpPr>
            <a:xfrm>
              <a:off x="1017565" y="201625"/>
              <a:ext cx="290624" cy="283537"/>
              <a:chOff x="9370828" y="2830549"/>
              <a:chExt cx="290624" cy="283537"/>
            </a:xfrm>
          </p:grpSpPr>
          <p:sp>
            <p:nvSpPr>
              <p:cNvPr id="628" name="Rectangle 627">
                <a:extLst>
                  <a:ext uri="{FF2B5EF4-FFF2-40B4-BE49-F238E27FC236}">
                    <a16:creationId xmlns:a16="http://schemas.microsoft.com/office/drawing/2014/main" xmlns="" id="{5FCD9D1B-3B96-4F7C-92F2-06FC5975D8E5}"/>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629" name="Straight Connector 628">
                <a:extLst>
                  <a:ext uri="{FF2B5EF4-FFF2-40B4-BE49-F238E27FC236}">
                    <a16:creationId xmlns:a16="http://schemas.microsoft.com/office/drawing/2014/main" xmlns="" id="{053B7DBB-5AAD-4A82-BB09-FEF8E12ED41B}"/>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630" name="Straight Connector 629">
                <a:extLst>
                  <a:ext uri="{FF2B5EF4-FFF2-40B4-BE49-F238E27FC236}">
                    <a16:creationId xmlns:a16="http://schemas.microsoft.com/office/drawing/2014/main" xmlns="" id="{4049BAA7-92EC-4F19-A867-243EAE9A4D9F}"/>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1" name="Straight Connector 630">
                <a:extLst>
                  <a:ext uri="{FF2B5EF4-FFF2-40B4-BE49-F238E27FC236}">
                    <a16:creationId xmlns:a16="http://schemas.microsoft.com/office/drawing/2014/main" xmlns="" id="{1DD77E14-3294-4240-904B-E344BBFAC8E5}"/>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2" name="Straight Connector 631">
                <a:extLst>
                  <a:ext uri="{FF2B5EF4-FFF2-40B4-BE49-F238E27FC236}">
                    <a16:creationId xmlns:a16="http://schemas.microsoft.com/office/drawing/2014/main" xmlns="" id="{CDD49870-0D56-4ECC-8FD9-7F90871A81A3}"/>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3" name="Straight Connector 632">
                <a:extLst>
                  <a:ext uri="{FF2B5EF4-FFF2-40B4-BE49-F238E27FC236}">
                    <a16:creationId xmlns:a16="http://schemas.microsoft.com/office/drawing/2014/main" xmlns="" id="{3C28ECC0-02BC-46E4-B6FA-4D3CD51AE1B4}"/>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4" name="Straight Connector 633">
                <a:extLst>
                  <a:ext uri="{FF2B5EF4-FFF2-40B4-BE49-F238E27FC236}">
                    <a16:creationId xmlns:a16="http://schemas.microsoft.com/office/drawing/2014/main" xmlns="" id="{8B03008D-A521-4274-9F4B-A16CB17A38A0}"/>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nvGrpSpPr>
            <p:cNvPr id="604" name="Group 603">
              <a:extLst>
                <a:ext uri="{FF2B5EF4-FFF2-40B4-BE49-F238E27FC236}">
                  <a16:creationId xmlns:a16="http://schemas.microsoft.com/office/drawing/2014/main" xmlns="" id="{64299E4C-8A08-44CE-97AF-5FA42CF05619}"/>
                </a:ext>
              </a:extLst>
            </p:cNvPr>
            <p:cNvGrpSpPr/>
            <p:nvPr/>
          </p:nvGrpSpPr>
          <p:grpSpPr>
            <a:xfrm>
              <a:off x="1665265" y="201625"/>
              <a:ext cx="290624" cy="283537"/>
              <a:chOff x="9370828" y="2830549"/>
              <a:chExt cx="290624" cy="283537"/>
            </a:xfrm>
          </p:grpSpPr>
          <p:sp>
            <p:nvSpPr>
              <p:cNvPr id="621" name="Rectangle 620">
                <a:extLst>
                  <a:ext uri="{FF2B5EF4-FFF2-40B4-BE49-F238E27FC236}">
                    <a16:creationId xmlns:a16="http://schemas.microsoft.com/office/drawing/2014/main" xmlns="" id="{6122A53C-7A30-4A7D-A528-081CBCD1D9FF}"/>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622" name="Straight Connector 621">
                <a:extLst>
                  <a:ext uri="{FF2B5EF4-FFF2-40B4-BE49-F238E27FC236}">
                    <a16:creationId xmlns:a16="http://schemas.microsoft.com/office/drawing/2014/main" xmlns="" id="{DF65572A-886B-4013-ABE0-45481E2D18C2}"/>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623" name="Straight Connector 622">
                <a:extLst>
                  <a:ext uri="{FF2B5EF4-FFF2-40B4-BE49-F238E27FC236}">
                    <a16:creationId xmlns:a16="http://schemas.microsoft.com/office/drawing/2014/main" xmlns="" id="{7FACE83B-2691-414D-BDD5-7F0D7CF7E33D}"/>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4" name="Straight Connector 623">
                <a:extLst>
                  <a:ext uri="{FF2B5EF4-FFF2-40B4-BE49-F238E27FC236}">
                    <a16:creationId xmlns:a16="http://schemas.microsoft.com/office/drawing/2014/main" xmlns="" id="{864D744C-4BBC-47B0-B268-F34B3F0E1EC6}"/>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5" name="Straight Connector 624">
                <a:extLst>
                  <a:ext uri="{FF2B5EF4-FFF2-40B4-BE49-F238E27FC236}">
                    <a16:creationId xmlns:a16="http://schemas.microsoft.com/office/drawing/2014/main" xmlns="" id="{CA27011D-6A98-45F5-94DB-351365E48549}"/>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6" name="Straight Connector 625">
                <a:extLst>
                  <a:ext uri="{FF2B5EF4-FFF2-40B4-BE49-F238E27FC236}">
                    <a16:creationId xmlns:a16="http://schemas.microsoft.com/office/drawing/2014/main" xmlns="" id="{FC0FF104-5C2F-48E1-8CFE-E5041926B9F9}"/>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7" name="Straight Connector 626">
                <a:extLst>
                  <a:ext uri="{FF2B5EF4-FFF2-40B4-BE49-F238E27FC236}">
                    <a16:creationId xmlns:a16="http://schemas.microsoft.com/office/drawing/2014/main" xmlns="" id="{107BFF40-9163-477B-AEBA-4E851B51ACFD}"/>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nvGrpSpPr>
            <p:cNvPr id="605" name="Group 604">
              <a:extLst>
                <a:ext uri="{FF2B5EF4-FFF2-40B4-BE49-F238E27FC236}">
                  <a16:creationId xmlns:a16="http://schemas.microsoft.com/office/drawing/2014/main" xmlns="" id="{4702C729-42AB-475E-BE90-70A9CBCA309C}"/>
                </a:ext>
              </a:extLst>
            </p:cNvPr>
            <p:cNvGrpSpPr/>
            <p:nvPr/>
          </p:nvGrpSpPr>
          <p:grpSpPr>
            <a:xfrm>
              <a:off x="3175752" y="201625"/>
              <a:ext cx="290624" cy="283537"/>
              <a:chOff x="9370828" y="2830549"/>
              <a:chExt cx="290624" cy="283537"/>
            </a:xfrm>
          </p:grpSpPr>
          <p:sp>
            <p:nvSpPr>
              <p:cNvPr id="614" name="Rectangle 613">
                <a:extLst>
                  <a:ext uri="{FF2B5EF4-FFF2-40B4-BE49-F238E27FC236}">
                    <a16:creationId xmlns:a16="http://schemas.microsoft.com/office/drawing/2014/main" xmlns="" id="{C92E6AC3-1762-4B04-8231-07AA0E32C8B7}"/>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615" name="Straight Connector 614">
                <a:extLst>
                  <a:ext uri="{FF2B5EF4-FFF2-40B4-BE49-F238E27FC236}">
                    <a16:creationId xmlns:a16="http://schemas.microsoft.com/office/drawing/2014/main" xmlns="" id="{7D4C3FAF-4B30-41DF-AB6E-494FDD0B2C57}"/>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616" name="Straight Connector 615">
                <a:extLst>
                  <a:ext uri="{FF2B5EF4-FFF2-40B4-BE49-F238E27FC236}">
                    <a16:creationId xmlns:a16="http://schemas.microsoft.com/office/drawing/2014/main" xmlns="" id="{70E88738-B48C-4E08-9F0C-75A8830E5A95}"/>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7" name="Straight Connector 616">
                <a:extLst>
                  <a:ext uri="{FF2B5EF4-FFF2-40B4-BE49-F238E27FC236}">
                    <a16:creationId xmlns:a16="http://schemas.microsoft.com/office/drawing/2014/main" xmlns="" id="{334BC05B-9765-49E3-964F-E496659BCE65}"/>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8" name="Straight Connector 617">
                <a:extLst>
                  <a:ext uri="{FF2B5EF4-FFF2-40B4-BE49-F238E27FC236}">
                    <a16:creationId xmlns:a16="http://schemas.microsoft.com/office/drawing/2014/main" xmlns="" id="{CA63F1A1-3358-4282-BE7F-D5110428FEC7}"/>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9" name="Straight Connector 618">
                <a:extLst>
                  <a:ext uri="{FF2B5EF4-FFF2-40B4-BE49-F238E27FC236}">
                    <a16:creationId xmlns:a16="http://schemas.microsoft.com/office/drawing/2014/main" xmlns="" id="{77C6F0B9-1082-43D3-B123-FFBA3C159835}"/>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0" name="Straight Connector 619">
                <a:extLst>
                  <a:ext uri="{FF2B5EF4-FFF2-40B4-BE49-F238E27FC236}">
                    <a16:creationId xmlns:a16="http://schemas.microsoft.com/office/drawing/2014/main" xmlns="" id="{DAFB3464-96F0-4F55-8167-DCF613F426EF}"/>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nvGrpSpPr>
            <p:cNvPr id="606" name="Group 605">
              <a:extLst>
                <a:ext uri="{FF2B5EF4-FFF2-40B4-BE49-F238E27FC236}">
                  <a16:creationId xmlns:a16="http://schemas.microsoft.com/office/drawing/2014/main" xmlns="" id="{4BB1681F-E141-472A-9508-5774DE39FE8B}"/>
                </a:ext>
              </a:extLst>
            </p:cNvPr>
            <p:cNvGrpSpPr/>
            <p:nvPr/>
          </p:nvGrpSpPr>
          <p:grpSpPr>
            <a:xfrm>
              <a:off x="2364590" y="201624"/>
              <a:ext cx="290624" cy="283537"/>
              <a:chOff x="9370828" y="2830549"/>
              <a:chExt cx="290624" cy="283537"/>
            </a:xfrm>
          </p:grpSpPr>
          <p:sp>
            <p:nvSpPr>
              <p:cNvPr id="607" name="Rectangle 606">
                <a:extLst>
                  <a:ext uri="{FF2B5EF4-FFF2-40B4-BE49-F238E27FC236}">
                    <a16:creationId xmlns:a16="http://schemas.microsoft.com/office/drawing/2014/main" xmlns="" id="{F69EAE31-09E1-4005-9E9A-839437BF6F57}"/>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608" name="Straight Connector 607">
                <a:extLst>
                  <a:ext uri="{FF2B5EF4-FFF2-40B4-BE49-F238E27FC236}">
                    <a16:creationId xmlns:a16="http://schemas.microsoft.com/office/drawing/2014/main" xmlns="" id="{4FDF3392-8E26-4597-9B0E-AB75B396DFBD}"/>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609" name="Straight Connector 608">
                <a:extLst>
                  <a:ext uri="{FF2B5EF4-FFF2-40B4-BE49-F238E27FC236}">
                    <a16:creationId xmlns:a16="http://schemas.microsoft.com/office/drawing/2014/main" xmlns="" id="{ACA4601F-6851-4867-80A5-F6963D66056B}"/>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0" name="Straight Connector 609">
                <a:extLst>
                  <a:ext uri="{FF2B5EF4-FFF2-40B4-BE49-F238E27FC236}">
                    <a16:creationId xmlns:a16="http://schemas.microsoft.com/office/drawing/2014/main" xmlns="" id="{41360FC8-79AF-4BA4-8BEA-F4CB04C8E309}"/>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1" name="Straight Connector 610">
                <a:extLst>
                  <a:ext uri="{FF2B5EF4-FFF2-40B4-BE49-F238E27FC236}">
                    <a16:creationId xmlns:a16="http://schemas.microsoft.com/office/drawing/2014/main" xmlns="" id="{DF358788-A312-44EE-B52F-56009700BB62}"/>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2" name="Straight Connector 611">
                <a:extLst>
                  <a:ext uri="{FF2B5EF4-FFF2-40B4-BE49-F238E27FC236}">
                    <a16:creationId xmlns:a16="http://schemas.microsoft.com/office/drawing/2014/main" xmlns="" id="{FF7281F5-53DF-43B0-B57C-2D312B527498}"/>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3" name="Straight Connector 612">
                <a:extLst>
                  <a:ext uri="{FF2B5EF4-FFF2-40B4-BE49-F238E27FC236}">
                    <a16:creationId xmlns:a16="http://schemas.microsoft.com/office/drawing/2014/main" xmlns="" id="{4310965E-4CE3-438C-BBFC-0D1AA9A77314}"/>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grpSp>
        <p:nvGrpSpPr>
          <p:cNvPr id="644" name="Group 643"/>
          <p:cNvGrpSpPr/>
          <p:nvPr/>
        </p:nvGrpSpPr>
        <p:grpSpPr>
          <a:xfrm>
            <a:off x="347331" y="3088593"/>
            <a:ext cx="189653" cy="532164"/>
            <a:chOff x="2572025" y="4237892"/>
            <a:chExt cx="290624" cy="1529862"/>
          </a:xfrm>
        </p:grpSpPr>
        <p:sp>
          <p:nvSpPr>
            <p:cNvPr id="645" name="Rectangle 644"/>
            <p:cNvSpPr/>
            <p:nvPr/>
          </p:nvSpPr>
          <p:spPr>
            <a:xfrm>
              <a:off x="2572025" y="4237892"/>
              <a:ext cx="290624" cy="13374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46" name="Rectangle 645"/>
            <p:cNvSpPr/>
            <p:nvPr/>
          </p:nvSpPr>
          <p:spPr>
            <a:xfrm>
              <a:off x="2644019" y="4237892"/>
              <a:ext cx="152400" cy="15298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656" name="Group 655"/>
          <p:cNvGrpSpPr/>
          <p:nvPr/>
        </p:nvGrpSpPr>
        <p:grpSpPr>
          <a:xfrm>
            <a:off x="384813" y="1409536"/>
            <a:ext cx="189653" cy="532164"/>
            <a:chOff x="2572025" y="4237892"/>
            <a:chExt cx="290624" cy="1529862"/>
          </a:xfrm>
        </p:grpSpPr>
        <p:sp>
          <p:nvSpPr>
            <p:cNvPr id="657" name="Rectangle 656"/>
            <p:cNvSpPr/>
            <p:nvPr/>
          </p:nvSpPr>
          <p:spPr>
            <a:xfrm>
              <a:off x="2572025" y="4237892"/>
              <a:ext cx="290624" cy="13374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58" name="Rectangle 657"/>
            <p:cNvSpPr/>
            <p:nvPr/>
          </p:nvSpPr>
          <p:spPr>
            <a:xfrm>
              <a:off x="2644019" y="4237892"/>
              <a:ext cx="152400" cy="15298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668" name="Group 667"/>
          <p:cNvGrpSpPr/>
          <p:nvPr/>
        </p:nvGrpSpPr>
        <p:grpSpPr>
          <a:xfrm>
            <a:off x="377395" y="-370606"/>
            <a:ext cx="223300" cy="632986"/>
            <a:chOff x="2572025" y="4237892"/>
            <a:chExt cx="290624" cy="1529862"/>
          </a:xfrm>
        </p:grpSpPr>
        <p:sp>
          <p:nvSpPr>
            <p:cNvPr id="669" name="Rectangle 668"/>
            <p:cNvSpPr/>
            <p:nvPr/>
          </p:nvSpPr>
          <p:spPr>
            <a:xfrm>
              <a:off x="2572025" y="4237892"/>
              <a:ext cx="290624" cy="13374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70" name="Rectangle 669"/>
            <p:cNvSpPr/>
            <p:nvPr/>
          </p:nvSpPr>
          <p:spPr>
            <a:xfrm>
              <a:off x="2644019" y="4237892"/>
              <a:ext cx="152400" cy="15298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224" name="Rectangle 223">
            <a:extLst>
              <a:ext uri="{FF2B5EF4-FFF2-40B4-BE49-F238E27FC236}">
                <a16:creationId xmlns:a16="http://schemas.microsoft.com/office/drawing/2014/main" xmlns="" id="{454158C0-A2D2-4431-B10F-37264378FFF2}"/>
              </a:ext>
            </a:extLst>
          </p:cNvPr>
          <p:cNvSpPr/>
          <p:nvPr/>
        </p:nvSpPr>
        <p:spPr>
          <a:xfrm rot="5400000" flipH="1">
            <a:off x="6083891" y="-5959605"/>
            <a:ext cx="87350" cy="1239333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9" name="Rectangle 8">
            <a:extLst>
              <a:ext uri="{FF2B5EF4-FFF2-40B4-BE49-F238E27FC236}">
                <a16:creationId xmlns:a16="http://schemas.microsoft.com/office/drawing/2014/main" xmlns="" id="{454158C0-A2D2-4431-B10F-37264378FFF2}"/>
              </a:ext>
            </a:extLst>
          </p:cNvPr>
          <p:cNvSpPr/>
          <p:nvPr/>
        </p:nvSpPr>
        <p:spPr>
          <a:xfrm rot="5400000" flipH="1">
            <a:off x="6068567" y="-4235640"/>
            <a:ext cx="87350" cy="1239333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153" name="Rectangle 152">
            <a:extLst>
              <a:ext uri="{FF2B5EF4-FFF2-40B4-BE49-F238E27FC236}">
                <a16:creationId xmlns:a16="http://schemas.microsoft.com/office/drawing/2014/main" xmlns="" id="{454158C0-A2D2-4431-B10F-37264378FFF2}"/>
              </a:ext>
            </a:extLst>
          </p:cNvPr>
          <p:cNvSpPr/>
          <p:nvPr/>
        </p:nvSpPr>
        <p:spPr>
          <a:xfrm rot="5400000" flipH="1">
            <a:off x="6083891" y="-2556561"/>
            <a:ext cx="87350" cy="1239333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grpSp>
        <p:nvGrpSpPr>
          <p:cNvPr id="671" name="Group 670">
            <a:extLst>
              <a:ext uri="{FF2B5EF4-FFF2-40B4-BE49-F238E27FC236}">
                <a16:creationId xmlns:a16="http://schemas.microsoft.com/office/drawing/2014/main" xmlns="" id="{5972DD6D-4920-4976-8816-DABD1CCEABC4}"/>
              </a:ext>
            </a:extLst>
          </p:cNvPr>
          <p:cNvGrpSpPr/>
          <p:nvPr/>
        </p:nvGrpSpPr>
        <p:grpSpPr>
          <a:xfrm rot="10800000">
            <a:off x="10834943" y="-52227"/>
            <a:ext cx="189273" cy="3647720"/>
            <a:chOff x="6127215" y="1256034"/>
            <a:chExt cx="200151" cy="3335593"/>
          </a:xfrm>
        </p:grpSpPr>
        <p:sp>
          <p:nvSpPr>
            <p:cNvPr id="672" name="Rectangle 671">
              <a:extLst>
                <a:ext uri="{FF2B5EF4-FFF2-40B4-BE49-F238E27FC236}">
                  <a16:creationId xmlns:a16="http://schemas.microsoft.com/office/drawing/2014/main" xmlns="" id="{1539D2F3-180E-42A7-BF4B-C6BBC860DC20}"/>
                </a:ext>
              </a:extLst>
            </p:cNvPr>
            <p:cNvSpPr/>
            <p:nvPr/>
          </p:nvSpPr>
          <p:spPr>
            <a:xfrm flipH="1">
              <a:off x="6184492" y="1256034"/>
              <a:ext cx="92701" cy="333559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673" name="Rectangle 672">
              <a:extLst>
                <a:ext uri="{FF2B5EF4-FFF2-40B4-BE49-F238E27FC236}">
                  <a16:creationId xmlns:a16="http://schemas.microsoft.com/office/drawing/2014/main" xmlns="" id="{6BC96847-4B69-4335-AA1C-4C55CF3867EA}"/>
                </a:ext>
              </a:extLst>
            </p:cNvPr>
            <p:cNvSpPr/>
            <p:nvPr/>
          </p:nvSpPr>
          <p:spPr>
            <a:xfrm>
              <a:off x="6260998" y="1258835"/>
              <a:ext cx="66368" cy="33233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674" name="Rectangle 673">
              <a:extLst>
                <a:ext uri="{FF2B5EF4-FFF2-40B4-BE49-F238E27FC236}">
                  <a16:creationId xmlns:a16="http://schemas.microsoft.com/office/drawing/2014/main" xmlns="" id="{3D826CE4-834C-495B-9C28-820A72FEDAF7}"/>
                </a:ext>
              </a:extLst>
            </p:cNvPr>
            <p:cNvSpPr/>
            <p:nvPr/>
          </p:nvSpPr>
          <p:spPr>
            <a:xfrm>
              <a:off x="6127215" y="1258834"/>
              <a:ext cx="66368" cy="33233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grpSp>
      <p:pic>
        <p:nvPicPr>
          <p:cNvPr id="675" name="Picture 674"/>
          <p:cNvPicPr>
            <a:picLocks noChangeAspect="1"/>
          </p:cNvPicPr>
          <p:nvPr/>
        </p:nvPicPr>
        <p:blipFill rotWithShape="1">
          <a:blip r:embed="rId3">
            <a:extLst>
              <a:ext uri="{28A0092B-C50C-407E-A947-70E740481C1C}">
                <a14:useLocalDpi xmlns:a14="http://schemas.microsoft.com/office/drawing/2010/main" val="0"/>
              </a:ext>
            </a:extLst>
          </a:blip>
          <a:srcRect l="11666" t="12372" r="12111" b="12246"/>
          <a:stretch/>
        </p:blipFill>
        <p:spPr>
          <a:xfrm>
            <a:off x="11019838" y="3097615"/>
            <a:ext cx="411356" cy="406813"/>
          </a:xfrm>
          <a:prstGeom prst="rect">
            <a:avLst/>
          </a:prstGeom>
        </p:spPr>
      </p:pic>
      <p:pic>
        <p:nvPicPr>
          <p:cNvPr id="676" name="Picture 675"/>
          <p:cNvPicPr>
            <a:picLocks noChangeAspect="1"/>
          </p:cNvPicPr>
          <p:nvPr/>
        </p:nvPicPr>
        <p:blipFill rotWithShape="1">
          <a:blip r:embed="rId3">
            <a:extLst>
              <a:ext uri="{28A0092B-C50C-407E-A947-70E740481C1C}">
                <a14:useLocalDpi xmlns:a14="http://schemas.microsoft.com/office/drawing/2010/main" val="0"/>
              </a:ext>
            </a:extLst>
          </a:blip>
          <a:srcRect l="11666" t="12372" r="12111" b="12246"/>
          <a:stretch/>
        </p:blipFill>
        <p:spPr>
          <a:xfrm>
            <a:off x="11039387" y="1429874"/>
            <a:ext cx="411356" cy="406813"/>
          </a:xfrm>
          <a:prstGeom prst="rect">
            <a:avLst/>
          </a:prstGeom>
        </p:spPr>
      </p:pic>
      <p:pic>
        <p:nvPicPr>
          <p:cNvPr id="677" name="Picture 676"/>
          <p:cNvPicPr>
            <a:picLocks noChangeAspect="1"/>
          </p:cNvPicPr>
          <p:nvPr/>
        </p:nvPicPr>
        <p:blipFill rotWithShape="1">
          <a:blip r:embed="rId3">
            <a:extLst>
              <a:ext uri="{28A0092B-C50C-407E-A947-70E740481C1C}">
                <a14:useLocalDpi xmlns:a14="http://schemas.microsoft.com/office/drawing/2010/main" val="0"/>
              </a:ext>
            </a:extLst>
          </a:blip>
          <a:srcRect l="11666" t="12372" r="12111" b="12246"/>
          <a:stretch/>
        </p:blipFill>
        <p:spPr>
          <a:xfrm>
            <a:off x="11050100" y="-316345"/>
            <a:ext cx="411356" cy="406813"/>
          </a:xfrm>
          <a:prstGeom prst="rect">
            <a:avLst/>
          </a:prstGeom>
        </p:spPr>
      </p:pic>
      <p:grpSp>
        <p:nvGrpSpPr>
          <p:cNvPr id="678" name="Group 677">
            <a:extLst>
              <a:ext uri="{FF2B5EF4-FFF2-40B4-BE49-F238E27FC236}">
                <a16:creationId xmlns:a16="http://schemas.microsoft.com/office/drawing/2014/main" xmlns="" id="{9A8FF9C4-ED72-408B-B960-D34EBF68A550}"/>
              </a:ext>
            </a:extLst>
          </p:cNvPr>
          <p:cNvGrpSpPr/>
          <p:nvPr/>
        </p:nvGrpSpPr>
        <p:grpSpPr>
          <a:xfrm>
            <a:off x="11706843" y="771081"/>
            <a:ext cx="3040041" cy="567352"/>
            <a:chOff x="798698" y="59718"/>
            <a:chExt cx="3040041" cy="567352"/>
          </a:xfrm>
        </p:grpSpPr>
        <p:sp>
          <p:nvSpPr>
            <p:cNvPr id="679" name="Rectangle 678">
              <a:extLst>
                <a:ext uri="{FF2B5EF4-FFF2-40B4-BE49-F238E27FC236}">
                  <a16:creationId xmlns:a16="http://schemas.microsoft.com/office/drawing/2014/main" xmlns="" id="{16A50350-161F-455A-8F23-FA8DC17B4253}"/>
                </a:ext>
              </a:extLst>
            </p:cNvPr>
            <p:cNvSpPr/>
            <p:nvPr/>
          </p:nvSpPr>
          <p:spPr>
            <a:xfrm>
              <a:off x="798698" y="59718"/>
              <a:ext cx="3040041" cy="567352"/>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grpSp>
          <p:nvGrpSpPr>
            <p:cNvPr id="680" name="Group 679">
              <a:extLst>
                <a:ext uri="{FF2B5EF4-FFF2-40B4-BE49-F238E27FC236}">
                  <a16:creationId xmlns:a16="http://schemas.microsoft.com/office/drawing/2014/main" xmlns="" id="{B5EEF8CC-2520-456F-8450-8190ED353FEF}"/>
                </a:ext>
              </a:extLst>
            </p:cNvPr>
            <p:cNvGrpSpPr/>
            <p:nvPr/>
          </p:nvGrpSpPr>
          <p:grpSpPr>
            <a:xfrm>
              <a:off x="1017565" y="201625"/>
              <a:ext cx="290624" cy="283537"/>
              <a:chOff x="9370828" y="2830549"/>
              <a:chExt cx="290624" cy="283537"/>
            </a:xfrm>
          </p:grpSpPr>
          <p:sp>
            <p:nvSpPr>
              <p:cNvPr id="705" name="Rectangle 704">
                <a:extLst>
                  <a:ext uri="{FF2B5EF4-FFF2-40B4-BE49-F238E27FC236}">
                    <a16:creationId xmlns:a16="http://schemas.microsoft.com/office/drawing/2014/main" xmlns="" id="{2A45B4A5-AEAE-46E2-ADFF-A4E1082C070C}"/>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706" name="Straight Connector 705">
                <a:extLst>
                  <a:ext uri="{FF2B5EF4-FFF2-40B4-BE49-F238E27FC236}">
                    <a16:creationId xmlns:a16="http://schemas.microsoft.com/office/drawing/2014/main" xmlns="" id="{E9C17B95-9F92-4FEE-BC46-39925693E332}"/>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707" name="Straight Connector 706">
                <a:extLst>
                  <a:ext uri="{FF2B5EF4-FFF2-40B4-BE49-F238E27FC236}">
                    <a16:creationId xmlns:a16="http://schemas.microsoft.com/office/drawing/2014/main" xmlns="" id="{761CDB92-1117-4329-A164-9993AD52D1A3}"/>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8" name="Straight Connector 707">
                <a:extLst>
                  <a:ext uri="{FF2B5EF4-FFF2-40B4-BE49-F238E27FC236}">
                    <a16:creationId xmlns:a16="http://schemas.microsoft.com/office/drawing/2014/main" xmlns="" id="{43AEF724-6E6D-4CEF-B839-ABC37E1C7E19}"/>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9" name="Straight Connector 708">
                <a:extLst>
                  <a:ext uri="{FF2B5EF4-FFF2-40B4-BE49-F238E27FC236}">
                    <a16:creationId xmlns:a16="http://schemas.microsoft.com/office/drawing/2014/main" xmlns="" id="{F2B78611-BCC6-4B9C-9573-E487AB82BC17}"/>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0" name="Straight Connector 709">
                <a:extLst>
                  <a:ext uri="{FF2B5EF4-FFF2-40B4-BE49-F238E27FC236}">
                    <a16:creationId xmlns:a16="http://schemas.microsoft.com/office/drawing/2014/main" xmlns="" id="{26F3C293-4890-411E-8E0A-59BC7D799AF2}"/>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1" name="Straight Connector 710">
                <a:extLst>
                  <a:ext uri="{FF2B5EF4-FFF2-40B4-BE49-F238E27FC236}">
                    <a16:creationId xmlns:a16="http://schemas.microsoft.com/office/drawing/2014/main" xmlns="" id="{240DB7BD-9E9E-4CA9-9150-143263E4EC04}"/>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nvGrpSpPr>
            <p:cNvPr id="681" name="Group 680">
              <a:extLst>
                <a:ext uri="{FF2B5EF4-FFF2-40B4-BE49-F238E27FC236}">
                  <a16:creationId xmlns:a16="http://schemas.microsoft.com/office/drawing/2014/main" xmlns="" id="{7B3D56C6-BC00-4BFD-A706-22DBD2AC1650}"/>
                </a:ext>
              </a:extLst>
            </p:cNvPr>
            <p:cNvGrpSpPr/>
            <p:nvPr/>
          </p:nvGrpSpPr>
          <p:grpSpPr>
            <a:xfrm>
              <a:off x="1665265" y="201625"/>
              <a:ext cx="290624" cy="283537"/>
              <a:chOff x="9370828" y="2830549"/>
              <a:chExt cx="290624" cy="283537"/>
            </a:xfrm>
          </p:grpSpPr>
          <p:sp>
            <p:nvSpPr>
              <p:cNvPr id="698" name="Rectangle 697">
                <a:extLst>
                  <a:ext uri="{FF2B5EF4-FFF2-40B4-BE49-F238E27FC236}">
                    <a16:creationId xmlns:a16="http://schemas.microsoft.com/office/drawing/2014/main" xmlns="" id="{8F2E01DA-4B40-4E13-8395-B4973EE450C0}"/>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699" name="Straight Connector 698">
                <a:extLst>
                  <a:ext uri="{FF2B5EF4-FFF2-40B4-BE49-F238E27FC236}">
                    <a16:creationId xmlns:a16="http://schemas.microsoft.com/office/drawing/2014/main" xmlns="" id="{D925823B-A405-46B4-94C9-E9BD61C912B2}"/>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700" name="Straight Connector 699">
                <a:extLst>
                  <a:ext uri="{FF2B5EF4-FFF2-40B4-BE49-F238E27FC236}">
                    <a16:creationId xmlns:a16="http://schemas.microsoft.com/office/drawing/2014/main" xmlns="" id="{3B444D9E-DDEB-4E99-956A-69E57EADB61B}"/>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1" name="Straight Connector 700">
                <a:extLst>
                  <a:ext uri="{FF2B5EF4-FFF2-40B4-BE49-F238E27FC236}">
                    <a16:creationId xmlns:a16="http://schemas.microsoft.com/office/drawing/2014/main" xmlns="" id="{658EBE3E-F664-408D-8FCB-59BD72DE9F53}"/>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2" name="Straight Connector 701">
                <a:extLst>
                  <a:ext uri="{FF2B5EF4-FFF2-40B4-BE49-F238E27FC236}">
                    <a16:creationId xmlns:a16="http://schemas.microsoft.com/office/drawing/2014/main" xmlns="" id="{3BCE2881-46F0-4F81-9FAB-C0A1F8F38CAC}"/>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3" name="Straight Connector 702">
                <a:extLst>
                  <a:ext uri="{FF2B5EF4-FFF2-40B4-BE49-F238E27FC236}">
                    <a16:creationId xmlns:a16="http://schemas.microsoft.com/office/drawing/2014/main" xmlns="" id="{63D067BC-5817-476D-94DC-EDD499060F7A}"/>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4" name="Straight Connector 703">
                <a:extLst>
                  <a:ext uri="{FF2B5EF4-FFF2-40B4-BE49-F238E27FC236}">
                    <a16:creationId xmlns:a16="http://schemas.microsoft.com/office/drawing/2014/main" xmlns="" id="{5BA84603-E0C0-4773-9B2E-46A862FB5C50}"/>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nvGrpSpPr>
            <p:cNvPr id="682" name="Group 681">
              <a:extLst>
                <a:ext uri="{FF2B5EF4-FFF2-40B4-BE49-F238E27FC236}">
                  <a16:creationId xmlns:a16="http://schemas.microsoft.com/office/drawing/2014/main" xmlns="" id="{7A76DAA9-40CF-4113-9E3F-7B1775D1F754}"/>
                </a:ext>
              </a:extLst>
            </p:cNvPr>
            <p:cNvGrpSpPr/>
            <p:nvPr/>
          </p:nvGrpSpPr>
          <p:grpSpPr>
            <a:xfrm>
              <a:off x="3175752" y="201625"/>
              <a:ext cx="290624" cy="283537"/>
              <a:chOff x="9370828" y="2830549"/>
              <a:chExt cx="290624" cy="283537"/>
            </a:xfrm>
          </p:grpSpPr>
          <p:sp>
            <p:nvSpPr>
              <p:cNvPr id="691" name="Rectangle 690">
                <a:extLst>
                  <a:ext uri="{FF2B5EF4-FFF2-40B4-BE49-F238E27FC236}">
                    <a16:creationId xmlns:a16="http://schemas.microsoft.com/office/drawing/2014/main" xmlns="" id="{46934E45-0A81-464D-81F3-72C4AF8E5C35}"/>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692" name="Straight Connector 691">
                <a:extLst>
                  <a:ext uri="{FF2B5EF4-FFF2-40B4-BE49-F238E27FC236}">
                    <a16:creationId xmlns:a16="http://schemas.microsoft.com/office/drawing/2014/main" xmlns="" id="{731DA6AD-715E-4183-9E1C-7B867CEDBF01}"/>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693" name="Straight Connector 692">
                <a:extLst>
                  <a:ext uri="{FF2B5EF4-FFF2-40B4-BE49-F238E27FC236}">
                    <a16:creationId xmlns:a16="http://schemas.microsoft.com/office/drawing/2014/main" xmlns="" id="{98D5A798-80AB-4AE2-B7D4-8814A0E75FB4}"/>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4" name="Straight Connector 693">
                <a:extLst>
                  <a:ext uri="{FF2B5EF4-FFF2-40B4-BE49-F238E27FC236}">
                    <a16:creationId xmlns:a16="http://schemas.microsoft.com/office/drawing/2014/main" xmlns="" id="{7BC9D7DC-A5DC-4480-BABC-41746E8DC9A2}"/>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5" name="Straight Connector 694">
                <a:extLst>
                  <a:ext uri="{FF2B5EF4-FFF2-40B4-BE49-F238E27FC236}">
                    <a16:creationId xmlns:a16="http://schemas.microsoft.com/office/drawing/2014/main" xmlns="" id="{BC7B9FBE-32A7-4265-ADD4-F0CC90761841}"/>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6" name="Straight Connector 695">
                <a:extLst>
                  <a:ext uri="{FF2B5EF4-FFF2-40B4-BE49-F238E27FC236}">
                    <a16:creationId xmlns:a16="http://schemas.microsoft.com/office/drawing/2014/main" xmlns="" id="{CCCEF02B-D392-403B-B501-BFAC062531A2}"/>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7" name="Straight Connector 696">
                <a:extLst>
                  <a:ext uri="{FF2B5EF4-FFF2-40B4-BE49-F238E27FC236}">
                    <a16:creationId xmlns:a16="http://schemas.microsoft.com/office/drawing/2014/main" xmlns="" id="{2FBFB5FC-950D-4CE8-A3B3-347253DBBF26}"/>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nvGrpSpPr>
            <p:cNvPr id="683" name="Group 682">
              <a:extLst>
                <a:ext uri="{FF2B5EF4-FFF2-40B4-BE49-F238E27FC236}">
                  <a16:creationId xmlns:a16="http://schemas.microsoft.com/office/drawing/2014/main" xmlns="" id="{74D90742-F200-452A-B45D-5A727A4E0EB9}"/>
                </a:ext>
              </a:extLst>
            </p:cNvPr>
            <p:cNvGrpSpPr/>
            <p:nvPr/>
          </p:nvGrpSpPr>
          <p:grpSpPr>
            <a:xfrm>
              <a:off x="2364590" y="201624"/>
              <a:ext cx="290624" cy="283537"/>
              <a:chOff x="9370828" y="2830549"/>
              <a:chExt cx="290624" cy="283537"/>
            </a:xfrm>
          </p:grpSpPr>
          <p:sp>
            <p:nvSpPr>
              <p:cNvPr id="684" name="Rectangle 683">
                <a:extLst>
                  <a:ext uri="{FF2B5EF4-FFF2-40B4-BE49-F238E27FC236}">
                    <a16:creationId xmlns:a16="http://schemas.microsoft.com/office/drawing/2014/main" xmlns="" id="{20164E75-CB32-49BE-ACCE-3C20B9132676}"/>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685" name="Straight Connector 684">
                <a:extLst>
                  <a:ext uri="{FF2B5EF4-FFF2-40B4-BE49-F238E27FC236}">
                    <a16:creationId xmlns:a16="http://schemas.microsoft.com/office/drawing/2014/main" xmlns="" id="{8A1923D0-8CCF-411A-9008-8B66278AB9E9}"/>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686" name="Straight Connector 685">
                <a:extLst>
                  <a:ext uri="{FF2B5EF4-FFF2-40B4-BE49-F238E27FC236}">
                    <a16:creationId xmlns:a16="http://schemas.microsoft.com/office/drawing/2014/main" xmlns="" id="{3F68BE2A-7F65-4055-90A0-DFDAC06595B6}"/>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7" name="Straight Connector 686">
                <a:extLst>
                  <a:ext uri="{FF2B5EF4-FFF2-40B4-BE49-F238E27FC236}">
                    <a16:creationId xmlns:a16="http://schemas.microsoft.com/office/drawing/2014/main" xmlns="" id="{F49C521F-85EC-4CD7-B662-ABDA2A555F23}"/>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8" name="Straight Connector 687">
                <a:extLst>
                  <a:ext uri="{FF2B5EF4-FFF2-40B4-BE49-F238E27FC236}">
                    <a16:creationId xmlns:a16="http://schemas.microsoft.com/office/drawing/2014/main" xmlns="" id="{D8A4702B-97A0-4B61-9A8F-3C5DE3F05176}"/>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9" name="Straight Connector 688">
                <a:extLst>
                  <a:ext uri="{FF2B5EF4-FFF2-40B4-BE49-F238E27FC236}">
                    <a16:creationId xmlns:a16="http://schemas.microsoft.com/office/drawing/2014/main" xmlns="" id="{CB166E38-AD85-4256-A2B7-6D788888F02B}"/>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0" name="Straight Connector 689">
                <a:extLst>
                  <a:ext uri="{FF2B5EF4-FFF2-40B4-BE49-F238E27FC236}">
                    <a16:creationId xmlns:a16="http://schemas.microsoft.com/office/drawing/2014/main" xmlns="" id="{8526FDD0-4EFD-462A-A138-2839E0215C98}"/>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grpSp>
        <p:nvGrpSpPr>
          <p:cNvPr id="712" name="Group 711">
            <a:extLst>
              <a:ext uri="{FF2B5EF4-FFF2-40B4-BE49-F238E27FC236}">
                <a16:creationId xmlns:a16="http://schemas.microsoft.com/office/drawing/2014/main" xmlns="" id="{9A8FF9C4-ED72-408B-B960-D34EBF68A550}"/>
              </a:ext>
            </a:extLst>
          </p:cNvPr>
          <p:cNvGrpSpPr/>
          <p:nvPr/>
        </p:nvGrpSpPr>
        <p:grpSpPr>
          <a:xfrm>
            <a:off x="11706843" y="2506794"/>
            <a:ext cx="3040041" cy="567352"/>
            <a:chOff x="798698" y="59718"/>
            <a:chExt cx="3040041" cy="567352"/>
          </a:xfrm>
        </p:grpSpPr>
        <p:sp>
          <p:nvSpPr>
            <p:cNvPr id="713" name="Rectangle 712">
              <a:extLst>
                <a:ext uri="{FF2B5EF4-FFF2-40B4-BE49-F238E27FC236}">
                  <a16:creationId xmlns:a16="http://schemas.microsoft.com/office/drawing/2014/main" xmlns="" id="{16A50350-161F-455A-8F23-FA8DC17B4253}"/>
                </a:ext>
              </a:extLst>
            </p:cNvPr>
            <p:cNvSpPr/>
            <p:nvPr/>
          </p:nvSpPr>
          <p:spPr>
            <a:xfrm>
              <a:off x="798698" y="59718"/>
              <a:ext cx="3040041" cy="567352"/>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grpSp>
          <p:nvGrpSpPr>
            <p:cNvPr id="714" name="Group 713">
              <a:extLst>
                <a:ext uri="{FF2B5EF4-FFF2-40B4-BE49-F238E27FC236}">
                  <a16:creationId xmlns:a16="http://schemas.microsoft.com/office/drawing/2014/main" xmlns="" id="{B5EEF8CC-2520-456F-8450-8190ED353FEF}"/>
                </a:ext>
              </a:extLst>
            </p:cNvPr>
            <p:cNvGrpSpPr/>
            <p:nvPr/>
          </p:nvGrpSpPr>
          <p:grpSpPr>
            <a:xfrm>
              <a:off x="1017565" y="201625"/>
              <a:ext cx="290624" cy="283537"/>
              <a:chOff x="9370828" y="2830549"/>
              <a:chExt cx="290624" cy="283537"/>
            </a:xfrm>
          </p:grpSpPr>
          <p:sp>
            <p:nvSpPr>
              <p:cNvPr id="739" name="Rectangle 738">
                <a:extLst>
                  <a:ext uri="{FF2B5EF4-FFF2-40B4-BE49-F238E27FC236}">
                    <a16:creationId xmlns:a16="http://schemas.microsoft.com/office/drawing/2014/main" xmlns="" id="{2A45B4A5-AEAE-46E2-ADFF-A4E1082C070C}"/>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740" name="Straight Connector 739">
                <a:extLst>
                  <a:ext uri="{FF2B5EF4-FFF2-40B4-BE49-F238E27FC236}">
                    <a16:creationId xmlns:a16="http://schemas.microsoft.com/office/drawing/2014/main" xmlns="" id="{E9C17B95-9F92-4FEE-BC46-39925693E332}"/>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741" name="Straight Connector 740">
                <a:extLst>
                  <a:ext uri="{FF2B5EF4-FFF2-40B4-BE49-F238E27FC236}">
                    <a16:creationId xmlns:a16="http://schemas.microsoft.com/office/drawing/2014/main" xmlns="" id="{761CDB92-1117-4329-A164-9993AD52D1A3}"/>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42" name="Straight Connector 741">
                <a:extLst>
                  <a:ext uri="{FF2B5EF4-FFF2-40B4-BE49-F238E27FC236}">
                    <a16:creationId xmlns:a16="http://schemas.microsoft.com/office/drawing/2014/main" xmlns="" id="{43AEF724-6E6D-4CEF-B839-ABC37E1C7E19}"/>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43" name="Straight Connector 742">
                <a:extLst>
                  <a:ext uri="{FF2B5EF4-FFF2-40B4-BE49-F238E27FC236}">
                    <a16:creationId xmlns:a16="http://schemas.microsoft.com/office/drawing/2014/main" xmlns="" id="{F2B78611-BCC6-4B9C-9573-E487AB82BC17}"/>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44" name="Straight Connector 743">
                <a:extLst>
                  <a:ext uri="{FF2B5EF4-FFF2-40B4-BE49-F238E27FC236}">
                    <a16:creationId xmlns:a16="http://schemas.microsoft.com/office/drawing/2014/main" xmlns="" id="{26F3C293-4890-411E-8E0A-59BC7D799AF2}"/>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45" name="Straight Connector 744">
                <a:extLst>
                  <a:ext uri="{FF2B5EF4-FFF2-40B4-BE49-F238E27FC236}">
                    <a16:creationId xmlns:a16="http://schemas.microsoft.com/office/drawing/2014/main" xmlns="" id="{240DB7BD-9E9E-4CA9-9150-143263E4EC04}"/>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nvGrpSpPr>
            <p:cNvPr id="715" name="Group 714">
              <a:extLst>
                <a:ext uri="{FF2B5EF4-FFF2-40B4-BE49-F238E27FC236}">
                  <a16:creationId xmlns:a16="http://schemas.microsoft.com/office/drawing/2014/main" xmlns="" id="{7B3D56C6-BC00-4BFD-A706-22DBD2AC1650}"/>
                </a:ext>
              </a:extLst>
            </p:cNvPr>
            <p:cNvGrpSpPr/>
            <p:nvPr/>
          </p:nvGrpSpPr>
          <p:grpSpPr>
            <a:xfrm>
              <a:off x="1665265" y="201625"/>
              <a:ext cx="290624" cy="283537"/>
              <a:chOff x="9370828" y="2830549"/>
              <a:chExt cx="290624" cy="283537"/>
            </a:xfrm>
          </p:grpSpPr>
          <p:sp>
            <p:nvSpPr>
              <p:cNvPr id="732" name="Rectangle 731">
                <a:extLst>
                  <a:ext uri="{FF2B5EF4-FFF2-40B4-BE49-F238E27FC236}">
                    <a16:creationId xmlns:a16="http://schemas.microsoft.com/office/drawing/2014/main" xmlns="" id="{8F2E01DA-4B40-4E13-8395-B4973EE450C0}"/>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733" name="Straight Connector 732">
                <a:extLst>
                  <a:ext uri="{FF2B5EF4-FFF2-40B4-BE49-F238E27FC236}">
                    <a16:creationId xmlns:a16="http://schemas.microsoft.com/office/drawing/2014/main" xmlns="" id="{D925823B-A405-46B4-94C9-E9BD61C912B2}"/>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734" name="Straight Connector 733">
                <a:extLst>
                  <a:ext uri="{FF2B5EF4-FFF2-40B4-BE49-F238E27FC236}">
                    <a16:creationId xmlns:a16="http://schemas.microsoft.com/office/drawing/2014/main" xmlns="" id="{3B444D9E-DDEB-4E99-956A-69E57EADB61B}"/>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5" name="Straight Connector 734">
                <a:extLst>
                  <a:ext uri="{FF2B5EF4-FFF2-40B4-BE49-F238E27FC236}">
                    <a16:creationId xmlns:a16="http://schemas.microsoft.com/office/drawing/2014/main" xmlns="" id="{658EBE3E-F664-408D-8FCB-59BD72DE9F53}"/>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6" name="Straight Connector 735">
                <a:extLst>
                  <a:ext uri="{FF2B5EF4-FFF2-40B4-BE49-F238E27FC236}">
                    <a16:creationId xmlns:a16="http://schemas.microsoft.com/office/drawing/2014/main" xmlns="" id="{3BCE2881-46F0-4F81-9FAB-C0A1F8F38CAC}"/>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7" name="Straight Connector 736">
                <a:extLst>
                  <a:ext uri="{FF2B5EF4-FFF2-40B4-BE49-F238E27FC236}">
                    <a16:creationId xmlns:a16="http://schemas.microsoft.com/office/drawing/2014/main" xmlns="" id="{63D067BC-5817-476D-94DC-EDD499060F7A}"/>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8" name="Straight Connector 737">
                <a:extLst>
                  <a:ext uri="{FF2B5EF4-FFF2-40B4-BE49-F238E27FC236}">
                    <a16:creationId xmlns:a16="http://schemas.microsoft.com/office/drawing/2014/main" xmlns="" id="{5BA84603-E0C0-4773-9B2E-46A862FB5C50}"/>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nvGrpSpPr>
            <p:cNvPr id="716" name="Group 715">
              <a:extLst>
                <a:ext uri="{FF2B5EF4-FFF2-40B4-BE49-F238E27FC236}">
                  <a16:creationId xmlns:a16="http://schemas.microsoft.com/office/drawing/2014/main" xmlns="" id="{7A76DAA9-40CF-4113-9E3F-7B1775D1F754}"/>
                </a:ext>
              </a:extLst>
            </p:cNvPr>
            <p:cNvGrpSpPr/>
            <p:nvPr/>
          </p:nvGrpSpPr>
          <p:grpSpPr>
            <a:xfrm>
              <a:off x="3175752" y="201625"/>
              <a:ext cx="290624" cy="283537"/>
              <a:chOff x="9370828" y="2830549"/>
              <a:chExt cx="290624" cy="283537"/>
            </a:xfrm>
          </p:grpSpPr>
          <p:sp>
            <p:nvSpPr>
              <p:cNvPr id="725" name="Rectangle 724">
                <a:extLst>
                  <a:ext uri="{FF2B5EF4-FFF2-40B4-BE49-F238E27FC236}">
                    <a16:creationId xmlns:a16="http://schemas.microsoft.com/office/drawing/2014/main" xmlns="" id="{46934E45-0A81-464D-81F3-72C4AF8E5C35}"/>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726" name="Straight Connector 725">
                <a:extLst>
                  <a:ext uri="{FF2B5EF4-FFF2-40B4-BE49-F238E27FC236}">
                    <a16:creationId xmlns:a16="http://schemas.microsoft.com/office/drawing/2014/main" xmlns="" id="{731DA6AD-715E-4183-9E1C-7B867CEDBF01}"/>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727" name="Straight Connector 726">
                <a:extLst>
                  <a:ext uri="{FF2B5EF4-FFF2-40B4-BE49-F238E27FC236}">
                    <a16:creationId xmlns:a16="http://schemas.microsoft.com/office/drawing/2014/main" xmlns="" id="{98D5A798-80AB-4AE2-B7D4-8814A0E75FB4}"/>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8" name="Straight Connector 727">
                <a:extLst>
                  <a:ext uri="{FF2B5EF4-FFF2-40B4-BE49-F238E27FC236}">
                    <a16:creationId xmlns:a16="http://schemas.microsoft.com/office/drawing/2014/main" xmlns="" id="{7BC9D7DC-A5DC-4480-BABC-41746E8DC9A2}"/>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9" name="Straight Connector 728">
                <a:extLst>
                  <a:ext uri="{FF2B5EF4-FFF2-40B4-BE49-F238E27FC236}">
                    <a16:creationId xmlns:a16="http://schemas.microsoft.com/office/drawing/2014/main" xmlns="" id="{BC7B9FBE-32A7-4265-ADD4-F0CC90761841}"/>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0" name="Straight Connector 729">
                <a:extLst>
                  <a:ext uri="{FF2B5EF4-FFF2-40B4-BE49-F238E27FC236}">
                    <a16:creationId xmlns:a16="http://schemas.microsoft.com/office/drawing/2014/main" xmlns="" id="{CCCEF02B-D392-403B-B501-BFAC062531A2}"/>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1" name="Straight Connector 730">
                <a:extLst>
                  <a:ext uri="{FF2B5EF4-FFF2-40B4-BE49-F238E27FC236}">
                    <a16:creationId xmlns:a16="http://schemas.microsoft.com/office/drawing/2014/main" xmlns="" id="{2FBFB5FC-950D-4CE8-A3B3-347253DBBF26}"/>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nvGrpSpPr>
            <p:cNvPr id="717" name="Group 716">
              <a:extLst>
                <a:ext uri="{FF2B5EF4-FFF2-40B4-BE49-F238E27FC236}">
                  <a16:creationId xmlns:a16="http://schemas.microsoft.com/office/drawing/2014/main" xmlns="" id="{74D90742-F200-452A-B45D-5A727A4E0EB9}"/>
                </a:ext>
              </a:extLst>
            </p:cNvPr>
            <p:cNvGrpSpPr/>
            <p:nvPr/>
          </p:nvGrpSpPr>
          <p:grpSpPr>
            <a:xfrm>
              <a:off x="2364590" y="201624"/>
              <a:ext cx="290624" cy="283537"/>
              <a:chOff x="9370828" y="2830549"/>
              <a:chExt cx="290624" cy="283537"/>
            </a:xfrm>
          </p:grpSpPr>
          <p:sp>
            <p:nvSpPr>
              <p:cNvPr id="718" name="Rectangle 717">
                <a:extLst>
                  <a:ext uri="{FF2B5EF4-FFF2-40B4-BE49-F238E27FC236}">
                    <a16:creationId xmlns:a16="http://schemas.microsoft.com/office/drawing/2014/main" xmlns="" id="{20164E75-CB32-49BE-ACCE-3C20B9132676}"/>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719" name="Straight Connector 718">
                <a:extLst>
                  <a:ext uri="{FF2B5EF4-FFF2-40B4-BE49-F238E27FC236}">
                    <a16:creationId xmlns:a16="http://schemas.microsoft.com/office/drawing/2014/main" xmlns="" id="{8A1923D0-8CCF-411A-9008-8B66278AB9E9}"/>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720" name="Straight Connector 719">
                <a:extLst>
                  <a:ext uri="{FF2B5EF4-FFF2-40B4-BE49-F238E27FC236}">
                    <a16:creationId xmlns:a16="http://schemas.microsoft.com/office/drawing/2014/main" xmlns="" id="{3F68BE2A-7F65-4055-90A0-DFDAC06595B6}"/>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1" name="Straight Connector 720">
                <a:extLst>
                  <a:ext uri="{FF2B5EF4-FFF2-40B4-BE49-F238E27FC236}">
                    <a16:creationId xmlns:a16="http://schemas.microsoft.com/office/drawing/2014/main" xmlns="" id="{F49C521F-85EC-4CD7-B662-ABDA2A555F23}"/>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2" name="Straight Connector 721">
                <a:extLst>
                  <a:ext uri="{FF2B5EF4-FFF2-40B4-BE49-F238E27FC236}">
                    <a16:creationId xmlns:a16="http://schemas.microsoft.com/office/drawing/2014/main" xmlns="" id="{D8A4702B-97A0-4B61-9A8F-3C5DE3F05176}"/>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3" name="Straight Connector 722">
                <a:extLst>
                  <a:ext uri="{FF2B5EF4-FFF2-40B4-BE49-F238E27FC236}">
                    <a16:creationId xmlns:a16="http://schemas.microsoft.com/office/drawing/2014/main" xmlns="" id="{CB166E38-AD85-4256-A2B7-6D788888F02B}"/>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4" name="Straight Connector 723">
                <a:extLst>
                  <a:ext uri="{FF2B5EF4-FFF2-40B4-BE49-F238E27FC236}">
                    <a16:creationId xmlns:a16="http://schemas.microsoft.com/office/drawing/2014/main" xmlns="" id="{8526FDD0-4EFD-462A-A138-2839E0215C98}"/>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grpSp>
        <p:nvGrpSpPr>
          <p:cNvPr id="755" name="Group 754"/>
          <p:cNvGrpSpPr/>
          <p:nvPr/>
        </p:nvGrpSpPr>
        <p:grpSpPr>
          <a:xfrm>
            <a:off x="11984066" y="1350256"/>
            <a:ext cx="223300" cy="632986"/>
            <a:chOff x="2572025" y="4237892"/>
            <a:chExt cx="290624" cy="1529862"/>
          </a:xfrm>
        </p:grpSpPr>
        <p:sp>
          <p:nvSpPr>
            <p:cNvPr id="756" name="Rectangle 755"/>
            <p:cNvSpPr/>
            <p:nvPr/>
          </p:nvSpPr>
          <p:spPr>
            <a:xfrm>
              <a:off x="2572025" y="4237892"/>
              <a:ext cx="290624" cy="13374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57" name="Rectangle 756"/>
            <p:cNvSpPr/>
            <p:nvPr/>
          </p:nvSpPr>
          <p:spPr>
            <a:xfrm>
              <a:off x="2644019" y="4237892"/>
              <a:ext cx="152400" cy="15298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767" name="Group 766"/>
          <p:cNvGrpSpPr/>
          <p:nvPr/>
        </p:nvGrpSpPr>
        <p:grpSpPr>
          <a:xfrm>
            <a:off x="11962957" y="3085561"/>
            <a:ext cx="223300" cy="535500"/>
            <a:chOff x="2572025" y="4237892"/>
            <a:chExt cx="290624" cy="1529862"/>
          </a:xfrm>
        </p:grpSpPr>
        <p:sp>
          <p:nvSpPr>
            <p:cNvPr id="768" name="Rectangle 767"/>
            <p:cNvSpPr/>
            <p:nvPr/>
          </p:nvSpPr>
          <p:spPr>
            <a:xfrm>
              <a:off x="2572025" y="4237892"/>
              <a:ext cx="290624" cy="13374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69" name="Rectangle 768"/>
            <p:cNvSpPr/>
            <p:nvPr/>
          </p:nvSpPr>
          <p:spPr>
            <a:xfrm>
              <a:off x="2644019" y="4237892"/>
              <a:ext cx="152400" cy="15298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779" name="Group 778"/>
          <p:cNvGrpSpPr/>
          <p:nvPr/>
        </p:nvGrpSpPr>
        <p:grpSpPr>
          <a:xfrm>
            <a:off x="11948336" y="-382555"/>
            <a:ext cx="223300" cy="632986"/>
            <a:chOff x="2572025" y="4237892"/>
            <a:chExt cx="290624" cy="1529862"/>
          </a:xfrm>
        </p:grpSpPr>
        <p:sp>
          <p:nvSpPr>
            <p:cNvPr id="780" name="Rectangle 779"/>
            <p:cNvSpPr/>
            <p:nvPr/>
          </p:nvSpPr>
          <p:spPr>
            <a:xfrm>
              <a:off x="2572025" y="4237892"/>
              <a:ext cx="290624" cy="13374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81" name="Rectangle 780"/>
            <p:cNvSpPr/>
            <p:nvPr/>
          </p:nvSpPr>
          <p:spPr>
            <a:xfrm>
              <a:off x="2644019" y="4237892"/>
              <a:ext cx="152400" cy="15298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782" name="Group 781"/>
          <p:cNvGrpSpPr/>
          <p:nvPr/>
        </p:nvGrpSpPr>
        <p:grpSpPr>
          <a:xfrm>
            <a:off x="5881117" y="4958163"/>
            <a:ext cx="743694" cy="799770"/>
            <a:chOff x="5822475" y="4763069"/>
            <a:chExt cx="547049" cy="590835"/>
          </a:xfrm>
        </p:grpSpPr>
        <p:sp>
          <p:nvSpPr>
            <p:cNvPr id="783" name="Rectangle 782"/>
            <p:cNvSpPr/>
            <p:nvPr/>
          </p:nvSpPr>
          <p:spPr>
            <a:xfrm>
              <a:off x="5926345" y="4763069"/>
              <a:ext cx="339309" cy="477501"/>
            </a:xfrm>
            <a:prstGeom prst="rect">
              <a:avLst/>
            </a:prstGeom>
            <a:solidFill>
              <a:srgbClr val="E45E4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84" name="Rectangle 783"/>
            <p:cNvSpPr/>
            <p:nvPr/>
          </p:nvSpPr>
          <p:spPr>
            <a:xfrm>
              <a:off x="6265654" y="5127233"/>
              <a:ext cx="103870" cy="22667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85" name="Rectangle 784"/>
            <p:cNvSpPr/>
            <p:nvPr/>
          </p:nvSpPr>
          <p:spPr>
            <a:xfrm>
              <a:off x="5822475" y="5127232"/>
              <a:ext cx="103870" cy="22667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507" name="Group 506">
            <a:extLst>
              <a:ext uri="{FF2B5EF4-FFF2-40B4-BE49-F238E27FC236}">
                <a16:creationId xmlns:a16="http://schemas.microsoft.com/office/drawing/2014/main" xmlns="" id="{9A8FF9C4-ED72-408B-B960-D34EBF68A550}"/>
              </a:ext>
            </a:extLst>
          </p:cNvPr>
          <p:cNvGrpSpPr/>
          <p:nvPr/>
        </p:nvGrpSpPr>
        <p:grpSpPr>
          <a:xfrm>
            <a:off x="7023953" y="782183"/>
            <a:ext cx="3040041" cy="567352"/>
            <a:chOff x="798698" y="59718"/>
            <a:chExt cx="3040041" cy="567352"/>
          </a:xfrm>
        </p:grpSpPr>
        <p:sp>
          <p:nvSpPr>
            <p:cNvPr id="508" name="Rectangle 507">
              <a:extLst>
                <a:ext uri="{FF2B5EF4-FFF2-40B4-BE49-F238E27FC236}">
                  <a16:creationId xmlns:a16="http://schemas.microsoft.com/office/drawing/2014/main" xmlns="" id="{16A50350-161F-455A-8F23-FA8DC17B4253}"/>
                </a:ext>
              </a:extLst>
            </p:cNvPr>
            <p:cNvSpPr/>
            <p:nvPr/>
          </p:nvSpPr>
          <p:spPr>
            <a:xfrm>
              <a:off x="798698" y="59718"/>
              <a:ext cx="3040041" cy="567352"/>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grpSp>
          <p:nvGrpSpPr>
            <p:cNvPr id="509" name="Group 508">
              <a:extLst>
                <a:ext uri="{FF2B5EF4-FFF2-40B4-BE49-F238E27FC236}">
                  <a16:creationId xmlns:a16="http://schemas.microsoft.com/office/drawing/2014/main" xmlns="" id="{B5EEF8CC-2520-456F-8450-8190ED353FEF}"/>
                </a:ext>
              </a:extLst>
            </p:cNvPr>
            <p:cNvGrpSpPr/>
            <p:nvPr/>
          </p:nvGrpSpPr>
          <p:grpSpPr>
            <a:xfrm>
              <a:off x="1017565" y="201625"/>
              <a:ext cx="290624" cy="283537"/>
              <a:chOff x="9370828" y="2830549"/>
              <a:chExt cx="290624" cy="283537"/>
            </a:xfrm>
          </p:grpSpPr>
          <p:sp>
            <p:nvSpPr>
              <p:cNvPr id="534" name="Rectangle 533">
                <a:extLst>
                  <a:ext uri="{FF2B5EF4-FFF2-40B4-BE49-F238E27FC236}">
                    <a16:creationId xmlns:a16="http://schemas.microsoft.com/office/drawing/2014/main" xmlns="" id="{2A45B4A5-AEAE-46E2-ADFF-A4E1082C070C}"/>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535" name="Straight Connector 534">
                <a:extLst>
                  <a:ext uri="{FF2B5EF4-FFF2-40B4-BE49-F238E27FC236}">
                    <a16:creationId xmlns:a16="http://schemas.microsoft.com/office/drawing/2014/main" xmlns="" id="{E9C17B95-9F92-4FEE-BC46-39925693E332}"/>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536" name="Straight Connector 535">
                <a:extLst>
                  <a:ext uri="{FF2B5EF4-FFF2-40B4-BE49-F238E27FC236}">
                    <a16:creationId xmlns:a16="http://schemas.microsoft.com/office/drawing/2014/main" xmlns="" id="{761CDB92-1117-4329-A164-9993AD52D1A3}"/>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7" name="Straight Connector 536">
                <a:extLst>
                  <a:ext uri="{FF2B5EF4-FFF2-40B4-BE49-F238E27FC236}">
                    <a16:creationId xmlns:a16="http://schemas.microsoft.com/office/drawing/2014/main" xmlns="" id="{43AEF724-6E6D-4CEF-B839-ABC37E1C7E19}"/>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8" name="Straight Connector 537">
                <a:extLst>
                  <a:ext uri="{FF2B5EF4-FFF2-40B4-BE49-F238E27FC236}">
                    <a16:creationId xmlns:a16="http://schemas.microsoft.com/office/drawing/2014/main" xmlns="" id="{F2B78611-BCC6-4B9C-9573-E487AB82BC17}"/>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9" name="Straight Connector 538">
                <a:extLst>
                  <a:ext uri="{FF2B5EF4-FFF2-40B4-BE49-F238E27FC236}">
                    <a16:creationId xmlns:a16="http://schemas.microsoft.com/office/drawing/2014/main" xmlns="" id="{26F3C293-4890-411E-8E0A-59BC7D799AF2}"/>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2" name="Straight Connector 541">
                <a:extLst>
                  <a:ext uri="{FF2B5EF4-FFF2-40B4-BE49-F238E27FC236}">
                    <a16:creationId xmlns:a16="http://schemas.microsoft.com/office/drawing/2014/main" xmlns="" id="{240DB7BD-9E9E-4CA9-9150-143263E4EC04}"/>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nvGrpSpPr>
            <p:cNvPr id="510" name="Group 509">
              <a:extLst>
                <a:ext uri="{FF2B5EF4-FFF2-40B4-BE49-F238E27FC236}">
                  <a16:creationId xmlns:a16="http://schemas.microsoft.com/office/drawing/2014/main" xmlns="" id="{7B3D56C6-BC00-4BFD-A706-22DBD2AC1650}"/>
                </a:ext>
              </a:extLst>
            </p:cNvPr>
            <p:cNvGrpSpPr/>
            <p:nvPr/>
          </p:nvGrpSpPr>
          <p:grpSpPr>
            <a:xfrm>
              <a:off x="1665265" y="201625"/>
              <a:ext cx="290624" cy="283537"/>
              <a:chOff x="9370828" y="2830549"/>
              <a:chExt cx="290624" cy="283537"/>
            </a:xfrm>
          </p:grpSpPr>
          <p:sp>
            <p:nvSpPr>
              <p:cNvPr id="527" name="Rectangle 526">
                <a:extLst>
                  <a:ext uri="{FF2B5EF4-FFF2-40B4-BE49-F238E27FC236}">
                    <a16:creationId xmlns:a16="http://schemas.microsoft.com/office/drawing/2014/main" xmlns="" id="{8F2E01DA-4B40-4E13-8395-B4973EE450C0}"/>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528" name="Straight Connector 527">
                <a:extLst>
                  <a:ext uri="{FF2B5EF4-FFF2-40B4-BE49-F238E27FC236}">
                    <a16:creationId xmlns:a16="http://schemas.microsoft.com/office/drawing/2014/main" xmlns="" id="{D925823B-A405-46B4-94C9-E9BD61C912B2}"/>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529" name="Straight Connector 528">
                <a:extLst>
                  <a:ext uri="{FF2B5EF4-FFF2-40B4-BE49-F238E27FC236}">
                    <a16:creationId xmlns:a16="http://schemas.microsoft.com/office/drawing/2014/main" xmlns="" id="{3B444D9E-DDEB-4E99-956A-69E57EADB61B}"/>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0" name="Straight Connector 529">
                <a:extLst>
                  <a:ext uri="{FF2B5EF4-FFF2-40B4-BE49-F238E27FC236}">
                    <a16:creationId xmlns:a16="http://schemas.microsoft.com/office/drawing/2014/main" xmlns="" id="{658EBE3E-F664-408D-8FCB-59BD72DE9F53}"/>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1" name="Straight Connector 530">
                <a:extLst>
                  <a:ext uri="{FF2B5EF4-FFF2-40B4-BE49-F238E27FC236}">
                    <a16:creationId xmlns:a16="http://schemas.microsoft.com/office/drawing/2014/main" xmlns="" id="{3BCE2881-46F0-4F81-9FAB-C0A1F8F38CAC}"/>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2" name="Straight Connector 531">
                <a:extLst>
                  <a:ext uri="{FF2B5EF4-FFF2-40B4-BE49-F238E27FC236}">
                    <a16:creationId xmlns:a16="http://schemas.microsoft.com/office/drawing/2014/main" xmlns="" id="{63D067BC-5817-476D-94DC-EDD499060F7A}"/>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3" name="Straight Connector 532">
                <a:extLst>
                  <a:ext uri="{FF2B5EF4-FFF2-40B4-BE49-F238E27FC236}">
                    <a16:creationId xmlns:a16="http://schemas.microsoft.com/office/drawing/2014/main" xmlns="" id="{5BA84603-E0C0-4773-9B2E-46A862FB5C50}"/>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nvGrpSpPr>
            <p:cNvPr id="511" name="Group 510">
              <a:extLst>
                <a:ext uri="{FF2B5EF4-FFF2-40B4-BE49-F238E27FC236}">
                  <a16:creationId xmlns:a16="http://schemas.microsoft.com/office/drawing/2014/main" xmlns="" id="{7A76DAA9-40CF-4113-9E3F-7B1775D1F754}"/>
                </a:ext>
              </a:extLst>
            </p:cNvPr>
            <p:cNvGrpSpPr/>
            <p:nvPr/>
          </p:nvGrpSpPr>
          <p:grpSpPr>
            <a:xfrm>
              <a:off x="3175752" y="201625"/>
              <a:ext cx="290624" cy="283537"/>
              <a:chOff x="9370828" y="2830549"/>
              <a:chExt cx="290624" cy="283537"/>
            </a:xfrm>
          </p:grpSpPr>
          <p:sp>
            <p:nvSpPr>
              <p:cNvPr id="520" name="Rectangle 519">
                <a:extLst>
                  <a:ext uri="{FF2B5EF4-FFF2-40B4-BE49-F238E27FC236}">
                    <a16:creationId xmlns:a16="http://schemas.microsoft.com/office/drawing/2014/main" xmlns="" id="{46934E45-0A81-464D-81F3-72C4AF8E5C35}"/>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521" name="Straight Connector 520">
                <a:extLst>
                  <a:ext uri="{FF2B5EF4-FFF2-40B4-BE49-F238E27FC236}">
                    <a16:creationId xmlns:a16="http://schemas.microsoft.com/office/drawing/2014/main" xmlns="" id="{731DA6AD-715E-4183-9E1C-7B867CEDBF01}"/>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522" name="Straight Connector 521">
                <a:extLst>
                  <a:ext uri="{FF2B5EF4-FFF2-40B4-BE49-F238E27FC236}">
                    <a16:creationId xmlns:a16="http://schemas.microsoft.com/office/drawing/2014/main" xmlns="" id="{98D5A798-80AB-4AE2-B7D4-8814A0E75FB4}"/>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3" name="Straight Connector 522">
                <a:extLst>
                  <a:ext uri="{FF2B5EF4-FFF2-40B4-BE49-F238E27FC236}">
                    <a16:creationId xmlns:a16="http://schemas.microsoft.com/office/drawing/2014/main" xmlns="" id="{7BC9D7DC-A5DC-4480-BABC-41746E8DC9A2}"/>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4" name="Straight Connector 523">
                <a:extLst>
                  <a:ext uri="{FF2B5EF4-FFF2-40B4-BE49-F238E27FC236}">
                    <a16:creationId xmlns:a16="http://schemas.microsoft.com/office/drawing/2014/main" xmlns="" id="{BC7B9FBE-32A7-4265-ADD4-F0CC90761841}"/>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5" name="Straight Connector 524">
                <a:extLst>
                  <a:ext uri="{FF2B5EF4-FFF2-40B4-BE49-F238E27FC236}">
                    <a16:creationId xmlns:a16="http://schemas.microsoft.com/office/drawing/2014/main" xmlns="" id="{CCCEF02B-D392-403B-B501-BFAC062531A2}"/>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6" name="Straight Connector 525">
                <a:extLst>
                  <a:ext uri="{FF2B5EF4-FFF2-40B4-BE49-F238E27FC236}">
                    <a16:creationId xmlns:a16="http://schemas.microsoft.com/office/drawing/2014/main" xmlns="" id="{2FBFB5FC-950D-4CE8-A3B3-347253DBBF26}"/>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nvGrpSpPr>
            <p:cNvPr id="512" name="Group 511">
              <a:extLst>
                <a:ext uri="{FF2B5EF4-FFF2-40B4-BE49-F238E27FC236}">
                  <a16:creationId xmlns:a16="http://schemas.microsoft.com/office/drawing/2014/main" xmlns="" id="{74D90742-F200-452A-B45D-5A727A4E0EB9}"/>
                </a:ext>
              </a:extLst>
            </p:cNvPr>
            <p:cNvGrpSpPr/>
            <p:nvPr/>
          </p:nvGrpSpPr>
          <p:grpSpPr>
            <a:xfrm>
              <a:off x="2364590" y="201624"/>
              <a:ext cx="290624" cy="283537"/>
              <a:chOff x="9370828" y="2830549"/>
              <a:chExt cx="290624" cy="283537"/>
            </a:xfrm>
          </p:grpSpPr>
          <p:sp>
            <p:nvSpPr>
              <p:cNvPr id="513" name="Rectangle 512">
                <a:extLst>
                  <a:ext uri="{FF2B5EF4-FFF2-40B4-BE49-F238E27FC236}">
                    <a16:creationId xmlns:a16="http://schemas.microsoft.com/office/drawing/2014/main" xmlns="" id="{20164E75-CB32-49BE-ACCE-3C20B9132676}"/>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514" name="Straight Connector 513">
                <a:extLst>
                  <a:ext uri="{FF2B5EF4-FFF2-40B4-BE49-F238E27FC236}">
                    <a16:creationId xmlns:a16="http://schemas.microsoft.com/office/drawing/2014/main" xmlns="" id="{8A1923D0-8CCF-411A-9008-8B66278AB9E9}"/>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515" name="Straight Connector 514">
                <a:extLst>
                  <a:ext uri="{FF2B5EF4-FFF2-40B4-BE49-F238E27FC236}">
                    <a16:creationId xmlns:a16="http://schemas.microsoft.com/office/drawing/2014/main" xmlns="" id="{3F68BE2A-7F65-4055-90A0-DFDAC06595B6}"/>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6" name="Straight Connector 515">
                <a:extLst>
                  <a:ext uri="{FF2B5EF4-FFF2-40B4-BE49-F238E27FC236}">
                    <a16:creationId xmlns:a16="http://schemas.microsoft.com/office/drawing/2014/main" xmlns="" id="{F49C521F-85EC-4CD7-B662-ABDA2A555F23}"/>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7" name="Straight Connector 516">
                <a:extLst>
                  <a:ext uri="{FF2B5EF4-FFF2-40B4-BE49-F238E27FC236}">
                    <a16:creationId xmlns:a16="http://schemas.microsoft.com/office/drawing/2014/main" xmlns="" id="{D8A4702B-97A0-4B61-9A8F-3C5DE3F05176}"/>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8" name="Straight Connector 517">
                <a:extLst>
                  <a:ext uri="{FF2B5EF4-FFF2-40B4-BE49-F238E27FC236}">
                    <a16:creationId xmlns:a16="http://schemas.microsoft.com/office/drawing/2014/main" xmlns="" id="{CB166E38-AD85-4256-A2B7-6D788888F02B}"/>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9" name="Straight Connector 518">
                <a:extLst>
                  <a:ext uri="{FF2B5EF4-FFF2-40B4-BE49-F238E27FC236}">
                    <a16:creationId xmlns:a16="http://schemas.microsoft.com/office/drawing/2014/main" xmlns="" id="{8526FDD0-4EFD-462A-A138-2839E0215C98}"/>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grpSp>
        <p:nvGrpSpPr>
          <p:cNvPr id="543" name="Group 542"/>
          <p:cNvGrpSpPr/>
          <p:nvPr/>
        </p:nvGrpSpPr>
        <p:grpSpPr>
          <a:xfrm>
            <a:off x="9453563" y="1366434"/>
            <a:ext cx="223300" cy="632986"/>
            <a:chOff x="2572025" y="4237892"/>
            <a:chExt cx="290624" cy="1529862"/>
          </a:xfrm>
        </p:grpSpPr>
        <p:sp>
          <p:nvSpPr>
            <p:cNvPr id="544" name="Rectangle 543"/>
            <p:cNvSpPr/>
            <p:nvPr/>
          </p:nvSpPr>
          <p:spPr>
            <a:xfrm>
              <a:off x="2572025" y="4237892"/>
              <a:ext cx="290624" cy="13374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545" name="Rectangle 544"/>
            <p:cNvSpPr/>
            <p:nvPr/>
          </p:nvSpPr>
          <p:spPr>
            <a:xfrm>
              <a:off x="2644019" y="4237892"/>
              <a:ext cx="152400" cy="15298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grpSp>
      <p:grpSp>
        <p:nvGrpSpPr>
          <p:cNvPr id="546" name="Group 545"/>
          <p:cNvGrpSpPr/>
          <p:nvPr/>
        </p:nvGrpSpPr>
        <p:grpSpPr>
          <a:xfrm>
            <a:off x="8649592" y="1353737"/>
            <a:ext cx="223300" cy="632986"/>
            <a:chOff x="2572025" y="4237892"/>
            <a:chExt cx="290624" cy="1529862"/>
          </a:xfrm>
        </p:grpSpPr>
        <p:sp>
          <p:nvSpPr>
            <p:cNvPr id="547" name="Rectangle 546"/>
            <p:cNvSpPr/>
            <p:nvPr/>
          </p:nvSpPr>
          <p:spPr>
            <a:xfrm>
              <a:off x="2572025" y="4237892"/>
              <a:ext cx="290624" cy="13374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548" name="Rectangle 547"/>
            <p:cNvSpPr/>
            <p:nvPr/>
          </p:nvSpPr>
          <p:spPr>
            <a:xfrm>
              <a:off x="2644019" y="4237892"/>
              <a:ext cx="152400" cy="15298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grpSp>
      <p:grpSp>
        <p:nvGrpSpPr>
          <p:cNvPr id="549" name="Group 548"/>
          <p:cNvGrpSpPr/>
          <p:nvPr/>
        </p:nvGrpSpPr>
        <p:grpSpPr>
          <a:xfrm>
            <a:off x="8033304" y="1353737"/>
            <a:ext cx="223300" cy="632986"/>
            <a:chOff x="2572025" y="4237892"/>
            <a:chExt cx="290624" cy="1529862"/>
          </a:xfrm>
        </p:grpSpPr>
        <p:sp>
          <p:nvSpPr>
            <p:cNvPr id="550" name="Rectangle 549"/>
            <p:cNvSpPr/>
            <p:nvPr/>
          </p:nvSpPr>
          <p:spPr>
            <a:xfrm>
              <a:off x="2572025" y="4237892"/>
              <a:ext cx="290624" cy="13374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635" name="Rectangle 634"/>
            <p:cNvSpPr/>
            <p:nvPr/>
          </p:nvSpPr>
          <p:spPr>
            <a:xfrm>
              <a:off x="2644019" y="4237892"/>
              <a:ext cx="152400" cy="15298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grpSp>
      <p:grpSp>
        <p:nvGrpSpPr>
          <p:cNvPr id="636" name="Group 635"/>
          <p:cNvGrpSpPr/>
          <p:nvPr/>
        </p:nvGrpSpPr>
        <p:grpSpPr>
          <a:xfrm>
            <a:off x="7301176" y="1361358"/>
            <a:ext cx="223300" cy="632986"/>
            <a:chOff x="2572025" y="4237892"/>
            <a:chExt cx="290624" cy="1529862"/>
          </a:xfrm>
        </p:grpSpPr>
        <p:sp>
          <p:nvSpPr>
            <p:cNvPr id="637" name="Rectangle 636"/>
            <p:cNvSpPr/>
            <p:nvPr/>
          </p:nvSpPr>
          <p:spPr>
            <a:xfrm>
              <a:off x="2572025" y="4237892"/>
              <a:ext cx="290624" cy="13374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638" name="Rectangle 637"/>
            <p:cNvSpPr/>
            <p:nvPr/>
          </p:nvSpPr>
          <p:spPr>
            <a:xfrm>
              <a:off x="2644019" y="4237892"/>
              <a:ext cx="152400" cy="15298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grpSp>
      <p:grpSp>
        <p:nvGrpSpPr>
          <p:cNvPr id="639" name="Group 638">
            <a:extLst>
              <a:ext uri="{FF2B5EF4-FFF2-40B4-BE49-F238E27FC236}">
                <a16:creationId xmlns:a16="http://schemas.microsoft.com/office/drawing/2014/main" xmlns="" id="{9A8FF9C4-ED72-408B-B960-D34EBF68A550}"/>
              </a:ext>
            </a:extLst>
          </p:cNvPr>
          <p:cNvGrpSpPr/>
          <p:nvPr/>
        </p:nvGrpSpPr>
        <p:grpSpPr>
          <a:xfrm>
            <a:off x="7023953" y="2517896"/>
            <a:ext cx="3040041" cy="567352"/>
            <a:chOff x="798698" y="59718"/>
            <a:chExt cx="3040041" cy="567352"/>
          </a:xfrm>
        </p:grpSpPr>
        <p:sp>
          <p:nvSpPr>
            <p:cNvPr id="640" name="Rectangle 639">
              <a:extLst>
                <a:ext uri="{FF2B5EF4-FFF2-40B4-BE49-F238E27FC236}">
                  <a16:creationId xmlns:a16="http://schemas.microsoft.com/office/drawing/2014/main" xmlns="" id="{16A50350-161F-455A-8F23-FA8DC17B4253}"/>
                </a:ext>
              </a:extLst>
            </p:cNvPr>
            <p:cNvSpPr/>
            <p:nvPr/>
          </p:nvSpPr>
          <p:spPr>
            <a:xfrm>
              <a:off x="798698" y="59718"/>
              <a:ext cx="3040041" cy="567352"/>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grpSp>
          <p:nvGrpSpPr>
            <p:cNvPr id="641" name="Group 640">
              <a:extLst>
                <a:ext uri="{FF2B5EF4-FFF2-40B4-BE49-F238E27FC236}">
                  <a16:creationId xmlns:a16="http://schemas.microsoft.com/office/drawing/2014/main" xmlns="" id="{B5EEF8CC-2520-456F-8450-8190ED353FEF}"/>
                </a:ext>
              </a:extLst>
            </p:cNvPr>
            <p:cNvGrpSpPr/>
            <p:nvPr/>
          </p:nvGrpSpPr>
          <p:grpSpPr>
            <a:xfrm>
              <a:off x="1017565" y="201625"/>
              <a:ext cx="290624" cy="283537"/>
              <a:chOff x="9370828" y="2830549"/>
              <a:chExt cx="290624" cy="283537"/>
            </a:xfrm>
          </p:grpSpPr>
          <p:sp>
            <p:nvSpPr>
              <p:cNvPr id="750" name="Rectangle 749">
                <a:extLst>
                  <a:ext uri="{FF2B5EF4-FFF2-40B4-BE49-F238E27FC236}">
                    <a16:creationId xmlns:a16="http://schemas.microsoft.com/office/drawing/2014/main" xmlns="" id="{2A45B4A5-AEAE-46E2-ADFF-A4E1082C070C}"/>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751" name="Straight Connector 750">
                <a:extLst>
                  <a:ext uri="{FF2B5EF4-FFF2-40B4-BE49-F238E27FC236}">
                    <a16:creationId xmlns:a16="http://schemas.microsoft.com/office/drawing/2014/main" xmlns="" id="{E9C17B95-9F92-4FEE-BC46-39925693E332}"/>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752" name="Straight Connector 751">
                <a:extLst>
                  <a:ext uri="{FF2B5EF4-FFF2-40B4-BE49-F238E27FC236}">
                    <a16:creationId xmlns:a16="http://schemas.microsoft.com/office/drawing/2014/main" xmlns="" id="{761CDB92-1117-4329-A164-9993AD52D1A3}"/>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53" name="Straight Connector 752">
                <a:extLst>
                  <a:ext uri="{FF2B5EF4-FFF2-40B4-BE49-F238E27FC236}">
                    <a16:creationId xmlns:a16="http://schemas.microsoft.com/office/drawing/2014/main" xmlns="" id="{43AEF724-6E6D-4CEF-B839-ABC37E1C7E19}"/>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54" name="Straight Connector 753">
                <a:extLst>
                  <a:ext uri="{FF2B5EF4-FFF2-40B4-BE49-F238E27FC236}">
                    <a16:creationId xmlns:a16="http://schemas.microsoft.com/office/drawing/2014/main" xmlns="" id="{F2B78611-BCC6-4B9C-9573-E487AB82BC17}"/>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58" name="Straight Connector 757">
                <a:extLst>
                  <a:ext uri="{FF2B5EF4-FFF2-40B4-BE49-F238E27FC236}">
                    <a16:creationId xmlns:a16="http://schemas.microsoft.com/office/drawing/2014/main" xmlns="" id="{26F3C293-4890-411E-8E0A-59BC7D799AF2}"/>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59" name="Straight Connector 758">
                <a:extLst>
                  <a:ext uri="{FF2B5EF4-FFF2-40B4-BE49-F238E27FC236}">
                    <a16:creationId xmlns:a16="http://schemas.microsoft.com/office/drawing/2014/main" xmlns="" id="{240DB7BD-9E9E-4CA9-9150-143263E4EC04}"/>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nvGrpSpPr>
            <p:cNvPr id="642" name="Group 641">
              <a:extLst>
                <a:ext uri="{FF2B5EF4-FFF2-40B4-BE49-F238E27FC236}">
                  <a16:creationId xmlns:a16="http://schemas.microsoft.com/office/drawing/2014/main" xmlns="" id="{7B3D56C6-BC00-4BFD-A706-22DBD2AC1650}"/>
                </a:ext>
              </a:extLst>
            </p:cNvPr>
            <p:cNvGrpSpPr/>
            <p:nvPr/>
          </p:nvGrpSpPr>
          <p:grpSpPr>
            <a:xfrm>
              <a:off x="1665265" y="201625"/>
              <a:ext cx="290624" cy="283537"/>
              <a:chOff x="9370828" y="2830549"/>
              <a:chExt cx="290624" cy="283537"/>
            </a:xfrm>
          </p:grpSpPr>
          <p:sp>
            <p:nvSpPr>
              <p:cNvPr id="665" name="Rectangle 664">
                <a:extLst>
                  <a:ext uri="{FF2B5EF4-FFF2-40B4-BE49-F238E27FC236}">
                    <a16:creationId xmlns:a16="http://schemas.microsoft.com/office/drawing/2014/main" xmlns="" id="{8F2E01DA-4B40-4E13-8395-B4973EE450C0}"/>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666" name="Straight Connector 665">
                <a:extLst>
                  <a:ext uri="{FF2B5EF4-FFF2-40B4-BE49-F238E27FC236}">
                    <a16:creationId xmlns:a16="http://schemas.microsoft.com/office/drawing/2014/main" xmlns="" id="{D925823B-A405-46B4-94C9-E9BD61C912B2}"/>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667" name="Straight Connector 666">
                <a:extLst>
                  <a:ext uri="{FF2B5EF4-FFF2-40B4-BE49-F238E27FC236}">
                    <a16:creationId xmlns:a16="http://schemas.microsoft.com/office/drawing/2014/main" xmlns="" id="{3B444D9E-DDEB-4E99-956A-69E57EADB61B}"/>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46" name="Straight Connector 745">
                <a:extLst>
                  <a:ext uri="{FF2B5EF4-FFF2-40B4-BE49-F238E27FC236}">
                    <a16:creationId xmlns:a16="http://schemas.microsoft.com/office/drawing/2014/main" xmlns="" id="{658EBE3E-F664-408D-8FCB-59BD72DE9F53}"/>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47" name="Straight Connector 746">
                <a:extLst>
                  <a:ext uri="{FF2B5EF4-FFF2-40B4-BE49-F238E27FC236}">
                    <a16:creationId xmlns:a16="http://schemas.microsoft.com/office/drawing/2014/main" xmlns="" id="{3BCE2881-46F0-4F81-9FAB-C0A1F8F38CAC}"/>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48" name="Straight Connector 747">
                <a:extLst>
                  <a:ext uri="{FF2B5EF4-FFF2-40B4-BE49-F238E27FC236}">
                    <a16:creationId xmlns:a16="http://schemas.microsoft.com/office/drawing/2014/main" xmlns="" id="{63D067BC-5817-476D-94DC-EDD499060F7A}"/>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49" name="Straight Connector 748">
                <a:extLst>
                  <a:ext uri="{FF2B5EF4-FFF2-40B4-BE49-F238E27FC236}">
                    <a16:creationId xmlns:a16="http://schemas.microsoft.com/office/drawing/2014/main" xmlns="" id="{5BA84603-E0C0-4773-9B2E-46A862FB5C50}"/>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nvGrpSpPr>
            <p:cNvPr id="643" name="Group 642">
              <a:extLst>
                <a:ext uri="{FF2B5EF4-FFF2-40B4-BE49-F238E27FC236}">
                  <a16:creationId xmlns:a16="http://schemas.microsoft.com/office/drawing/2014/main" xmlns="" id="{7A76DAA9-40CF-4113-9E3F-7B1775D1F754}"/>
                </a:ext>
              </a:extLst>
            </p:cNvPr>
            <p:cNvGrpSpPr/>
            <p:nvPr/>
          </p:nvGrpSpPr>
          <p:grpSpPr>
            <a:xfrm>
              <a:off x="3175752" y="201625"/>
              <a:ext cx="290624" cy="283537"/>
              <a:chOff x="9370828" y="2830549"/>
              <a:chExt cx="290624" cy="283537"/>
            </a:xfrm>
          </p:grpSpPr>
          <p:sp>
            <p:nvSpPr>
              <p:cNvPr id="655" name="Rectangle 654">
                <a:extLst>
                  <a:ext uri="{FF2B5EF4-FFF2-40B4-BE49-F238E27FC236}">
                    <a16:creationId xmlns:a16="http://schemas.microsoft.com/office/drawing/2014/main" xmlns="" id="{46934E45-0A81-464D-81F3-72C4AF8E5C35}"/>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659" name="Straight Connector 658">
                <a:extLst>
                  <a:ext uri="{FF2B5EF4-FFF2-40B4-BE49-F238E27FC236}">
                    <a16:creationId xmlns:a16="http://schemas.microsoft.com/office/drawing/2014/main" xmlns="" id="{731DA6AD-715E-4183-9E1C-7B867CEDBF01}"/>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660" name="Straight Connector 659">
                <a:extLst>
                  <a:ext uri="{FF2B5EF4-FFF2-40B4-BE49-F238E27FC236}">
                    <a16:creationId xmlns:a16="http://schemas.microsoft.com/office/drawing/2014/main" xmlns="" id="{98D5A798-80AB-4AE2-B7D4-8814A0E75FB4}"/>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1" name="Straight Connector 660">
                <a:extLst>
                  <a:ext uri="{FF2B5EF4-FFF2-40B4-BE49-F238E27FC236}">
                    <a16:creationId xmlns:a16="http://schemas.microsoft.com/office/drawing/2014/main" xmlns="" id="{7BC9D7DC-A5DC-4480-BABC-41746E8DC9A2}"/>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2" name="Straight Connector 661">
                <a:extLst>
                  <a:ext uri="{FF2B5EF4-FFF2-40B4-BE49-F238E27FC236}">
                    <a16:creationId xmlns:a16="http://schemas.microsoft.com/office/drawing/2014/main" xmlns="" id="{BC7B9FBE-32A7-4265-ADD4-F0CC90761841}"/>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3" name="Straight Connector 662">
                <a:extLst>
                  <a:ext uri="{FF2B5EF4-FFF2-40B4-BE49-F238E27FC236}">
                    <a16:creationId xmlns:a16="http://schemas.microsoft.com/office/drawing/2014/main" xmlns="" id="{CCCEF02B-D392-403B-B501-BFAC062531A2}"/>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4" name="Straight Connector 663">
                <a:extLst>
                  <a:ext uri="{FF2B5EF4-FFF2-40B4-BE49-F238E27FC236}">
                    <a16:creationId xmlns:a16="http://schemas.microsoft.com/office/drawing/2014/main" xmlns="" id="{2FBFB5FC-950D-4CE8-A3B3-347253DBBF26}"/>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nvGrpSpPr>
            <p:cNvPr id="647" name="Group 646">
              <a:extLst>
                <a:ext uri="{FF2B5EF4-FFF2-40B4-BE49-F238E27FC236}">
                  <a16:creationId xmlns:a16="http://schemas.microsoft.com/office/drawing/2014/main" xmlns="" id="{74D90742-F200-452A-B45D-5A727A4E0EB9}"/>
                </a:ext>
              </a:extLst>
            </p:cNvPr>
            <p:cNvGrpSpPr/>
            <p:nvPr/>
          </p:nvGrpSpPr>
          <p:grpSpPr>
            <a:xfrm>
              <a:off x="2364590" y="201624"/>
              <a:ext cx="290624" cy="283537"/>
              <a:chOff x="9370828" y="2830549"/>
              <a:chExt cx="290624" cy="283537"/>
            </a:xfrm>
          </p:grpSpPr>
          <p:sp>
            <p:nvSpPr>
              <p:cNvPr id="648" name="Rectangle 647">
                <a:extLst>
                  <a:ext uri="{FF2B5EF4-FFF2-40B4-BE49-F238E27FC236}">
                    <a16:creationId xmlns:a16="http://schemas.microsoft.com/office/drawing/2014/main" xmlns="" id="{20164E75-CB32-49BE-ACCE-3C20B9132676}"/>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649" name="Straight Connector 648">
                <a:extLst>
                  <a:ext uri="{FF2B5EF4-FFF2-40B4-BE49-F238E27FC236}">
                    <a16:creationId xmlns:a16="http://schemas.microsoft.com/office/drawing/2014/main" xmlns="" id="{8A1923D0-8CCF-411A-9008-8B66278AB9E9}"/>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650" name="Straight Connector 649">
                <a:extLst>
                  <a:ext uri="{FF2B5EF4-FFF2-40B4-BE49-F238E27FC236}">
                    <a16:creationId xmlns:a16="http://schemas.microsoft.com/office/drawing/2014/main" xmlns="" id="{3F68BE2A-7F65-4055-90A0-DFDAC06595B6}"/>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1" name="Straight Connector 650">
                <a:extLst>
                  <a:ext uri="{FF2B5EF4-FFF2-40B4-BE49-F238E27FC236}">
                    <a16:creationId xmlns:a16="http://schemas.microsoft.com/office/drawing/2014/main" xmlns="" id="{F49C521F-85EC-4CD7-B662-ABDA2A555F23}"/>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2" name="Straight Connector 651">
                <a:extLst>
                  <a:ext uri="{FF2B5EF4-FFF2-40B4-BE49-F238E27FC236}">
                    <a16:creationId xmlns:a16="http://schemas.microsoft.com/office/drawing/2014/main" xmlns="" id="{D8A4702B-97A0-4B61-9A8F-3C5DE3F05176}"/>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3" name="Straight Connector 652">
                <a:extLst>
                  <a:ext uri="{FF2B5EF4-FFF2-40B4-BE49-F238E27FC236}">
                    <a16:creationId xmlns:a16="http://schemas.microsoft.com/office/drawing/2014/main" xmlns="" id="{CB166E38-AD85-4256-A2B7-6D788888F02B}"/>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4" name="Straight Connector 653">
                <a:extLst>
                  <a:ext uri="{FF2B5EF4-FFF2-40B4-BE49-F238E27FC236}">
                    <a16:creationId xmlns:a16="http://schemas.microsoft.com/office/drawing/2014/main" xmlns="" id="{8526FDD0-4EFD-462A-A138-2839E0215C98}"/>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grpSp>
        <p:nvGrpSpPr>
          <p:cNvPr id="760" name="Group 759"/>
          <p:cNvGrpSpPr/>
          <p:nvPr/>
        </p:nvGrpSpPr>
        <p:grpSpPr>
          <a:xfrm>
            <a:off x="9446102" y="3072565"/>
            <a:ext cx="223300" cy="583146"/>
            <a:chOff x="2572025" y="4237892"/>
            <a:chExt cx="290624" cy="1529862"/>
          </a:xfrm>
        </p:grpSpPr>
        <p:sp>
          <p:nvSpPr>
            <p:cNvPr id="761" name="Rectangle 760"/>
            <p:cNvSpPr/>
            <p:nvPr/>
          </p:nvSpPr>
          <p:spPr>
            <a:xfrm>
              <a:off x="2572025" y="4237892"/>
              <a:ext cx="290624" cy="13374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762" name="Rectangle 761"/>
            <p:cNvSpPr/>
            <p:nvPr/>
          </p:nvSpPr>
          <p:spPr>
            <a:xfrm>
              <a:off x="2644019" y="4237892"/>
              <a:ext cx="152400" cy="15298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grpSp>
      <p:grpSp>
        <p:nvGrpSpPr>
          <p:cNvPr id="763" name="Group 762"/>
          <p:cNvGrpSpPr/>
          <p:nvPr/>
        </p:nvGrpSpPr>
        <p:grpSpPr>
          <a:xfrm>
            <a:off x="8642131" y="3098278"/>
            <a:ext cx="223300" cy="535500"/>
            <a:chOff x="2572025" y="4237892"/>
            <a:chExt cx="290624" cy="1529862"/>
          </a:xfrm>
        </p:grpSpPr>
        <p:sp>
          <p:nvSpPr>
            <p:cNvPr id="764" name="Rectangle 763"/>
            <p:cNvSpPr/>
            <p:nvPr/>
          </p:nvSpPr>
          <p:spPr>
            <a:xfrm>
              <a:off x="2572025" y="4237892"/>
              <a:ext cx="290624" cy="13374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765" name="Rectangle 764"/>
            <p:cNvSpPr/>
            <p:nvPr/>
          </p:nvSpPr>
          <p:spPr>
            <a:xfrm>
              <a:off x="2644019" y="4237892"/>
              <a:ext cx="152400" cy="15298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grpSp>
      <p:grpSp>
        <p:nvGrpSpPr>
          <p:cNvPr id="766" name="Group 765"/>
          <p:cNvGrpSpPr/>
          <p:nvPr/>
        </p:nvGrpSpPr>
        <p:grpSpPr>
          <a:xfrm>
            <a:off x="8012195" y="3098278"/>
            <a:ext cx="223300" cy="535500"/>
            <a:chOff x="2572025" y="4237892"/>
            <a:chExt cx="290624" cy="1529862"/>
          </a:xfrm>
        </p:grpSpPr>
        <p:sp>
          <p:nvSpPr>
            <p:cNvPr id="770" name="Rectangle 769"/>
            <p:cNvSpPr/>
            <p:nvPr/>
          </p:nvSpPr>
          <p:spPr>
            <a:xfrm>
              <a:off x="2572025" y="4237892"/>
              <a:ext cx="290624" cy="13374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771" name="Rectangle 770"/>
            <p:cNvSpPr/>
            <p:nvPr/>
          </p:nvSpPr>
          <p:spPr>
            <a:xfrm>
              <a:off x="2644019" y="4237892"/>
              <a:ext cx="152400" cy="15298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grpSp>
      <p:grpSp>
        <p:nvGrpSpPr>
          <p:cNvPr id="772" name="Group 771"/>
          <p:cNvGrpSpPr/>
          <p:nvPr/>
        </p:nvGrpSpPr>
        <p:grpSpPr>
          <a:xfrm>
            <a:off x="7280067" y="3096663"/>
            <a:ext cx="223300" cy="535500"/>
            <a:chOff x="2572025" y="4237892"/>
            <a:chExt cx="290624" cy="1529862"/>
          </a:xfrm>
        </p:grpSpPr>
        <p:sp>
          <p:nvSpPr>
            <p:cNvPr id="773" name="Rectangle 772"/>
            <p:cNvSpPr/>
            <p:nvPr/>
          </p:nvSpPr>
          <p:spPr>
            <a:xfrm>
              <a:off x="2572025" y="4237892"/>
              <a:ext cx="290624" cy="13374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774" name="Rectangle 773"/>
            <p:cNvSpPr/>
            <p:nvPr/>
          </p:nvSpPr>
          <p:spPr>
            <a:xfrm>
              <a:off x="2644019" y="4237892"/>
              <a:ext cx="152400" cy="15298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grpSp>
      <p:sp>
        <p:nvSpPr>
          <p:cNvPr id="407" name="Footer Placeholder 3"/>
          <p:cNvSpPr>
            <a:spLocks noGrp="1"/>
          </p:cNvSpPr>
          <p:nvPr>
            <p:ph type="ftr" sz="quarter" idx="3"/>
          </p:nvPr>
        </p:nvSpPr>
        <p:spPr>
          <a:xfrm>
            <a:off x="8077200" y="5561011"/>
            <a:ext cx="4114800" cy="365125"/>
          </a:xfrm>
        </p:spPr>
        <p:txBody>
          <a:bodyPr/>
          <a:lstStyle/>
          <a:p>
            <a:r>
              <a:rPr lang="en-US">
                <a:latin typeface="Arial"/>
                <a:cs typeface="Arial"/>
              </a:rPr>
              <a:t>Diandra</a:t>
            </a:r>
            <a:r>
              <a:rPr lang="en-US" dirty="0">
                <a:latin typeface="Arial"/>
                <a:cs typeface="Arial"/>
              </a:rPr>
              <a:t> Reyes</a:t>
            </a:r>
            <a:endParaRPr lang="en-US" dirty="0">
              <a:cs typeface="Arial"/>
            </a:endParaRPr>
          </a:p>
          <a:p>
            <a:pPr algn="r"/>
            <a:endParaRPr lang="en-US" dirty="0"/>
          </a:p>
        </p:txBody>
      </p:sp>
    </p:spTree>
    <p:extLst>
      <p:ext uri="{BB962C8B-B14F-4D97-AF65-F5344CB8AC3E}">
        <p14:creationId xmlns:p14="http://schemas.microsoft.com/office/powerpoint/2010/main" val="125476017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lumMod val="65000"/>
            <a:lumOff val="35000"/>
          </a:schemeClr>
        </a:solidFill>
        <a:effectLst/>
      </p:bgPr>
    </p:bg>
    <p:spTree>
      <p:nvGrpSpPr>
        <p:cNvPr id="1" name=""/>
        <p:cNvGrpSpPr/>
        <p:nvPr/>
      </p:nvGrpSpPr>
      <p:grpSpPr>
        <a:xfrm>
          <a:off x="0" y="0"/>
          <a:ext cx="0" cy="0"/>
          <a:chOff x="0" y="0"/>
          <a:chExt cx="0" cy="0"/>
        </a:xfrm>
      </p:grpSpPr>
      <p:sp>
        <p:nvSpPr>
          <p:cNvPr id="222" name="Rectangle 221">
            <a:extLst>
              <a:ext uri="{FF2B5EF4-FFF2-40B4-BE49-F238E27FC236}">
                <a16:creationId xmlns:a16="http://schemas.microsoft.com/office/drawing/2014/main" xmlns="" id="{9E43C42E-AC8C-4F47-9562-469A12CCCFB0}"/>
              </a:ext>
            </a:extLst>
          </p:cNvPr>
          <p:cNvSpPr/>
          <p:nvPr/>
        </p:nvSpPr>
        <p:spPr>
          <a:xfrm rot="5400000">
            <a:off x="6117213" y="-5859913"/>
            <a:ext cx="66368" cy="123476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223" name="Rectangle 222">
            <a:extLst>
              <a:ext uri="{FF2B5EF4-FFF2-40B4-BE49-F238E27FC236}">
                <a16:creationId xmlns:a16="http://schemas.microsoft.com/office/drawing/2014/main" xmlns="" id="{6302656A-8183-42DE-AF73-138EF13B32A0}"/>
              </a:ext>
            </a:extLst>
          </p:cNvPr>
          <p:cNvSpPr/>
          <p:nvPr/>
        </p:nvSpPr>
        <p:spPr>
          <a:xfrm rot="5400000">
            <a:off x="6117216" y="-6013632"/>
            <a:ext cx="66368" cy="123476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5" name="Slide Number Placeholder 4">
            <a:extLst>
              <a:ext uri="{FF2B5EF4-FFF2-40B4-BE49-F238E27FC236}">
                <a16:creationId xmlns:a16="http://schemas.microsoft.com/office/drawing/2014/main" xmlns="" id="{BE185BEB-364F-4EE0-ABD2-42BFE4AA9301}"/>
              </a:ext>
            </a:extLst>
          </p:cNvPr>
          <p:cNvSpPr>
            <a:spLocks noGrp="1"/>
          </p:cNvSpPr>
          <p:nvPr>
            <p:ph type="sldNum" sz="quarter" idx="4"/>
          </p:nvPr>
        </p:nvSpPr>
        <p:spPr/>
        <p:txBody>
          <a:bodyPr/>
          <a:lstStyle/>
          <a:p>
            <a:pPr>
              <a:defRPr/>
            </a:pPr>
            <a:fld id="{6F1FABC0-072B-4F22-8F9B-95A9D10B0206}" type="slidenum">
              <a:rPr lang="en-US" dirty="0" smtClean="0">
                <a:solidFill>
                  <a:prstClr val="black"/>
                </a:solidFill>
              </a:rPr>
              <a:pPr>
                <a:defRPr/>
              </a:pPr>
              <a:t>15</a:t>
            </a:fld>
            <a:endParaRPr lang="en-US">
              <a:solidFill>
                <a:prstClr val="black"/>
              </a:solidFill>
            </a:endParaRPr>
          </a:p>
        </p:txBody>
      </p:sp>
      <p:grpSp>
        <p:nvGrpSpPr>
          <p:cNvPr id="2" name="Group 1">
            <a:extLst>
              <a:ext uri="{FF2B5EF4-FFF2-40B4-BE49-F238E27FC236}">
                <a16:creationId xmlns:a16="http://schemas.microsoft.com/office/drawing/2014/main" xmlns="" id="{A2B9A0F8-F46B-4B9E-9623-1C3382252EDC}"/>
              </a:ext>
            </a:extLst>
          </p:cNvPr>
          <p:cNvGrpSpPr/>
          <p:nvPr/>
        </p:nvGrpSpPr>
        <p:grpSpPr>
          <a:xfrm>
            <a:off x="2353158" y="822320"/>
            <a:ext cx="3040041" cy="567352"/>
            <a:chOff x="798698" y="59718"/>
            <a:chExt cx="3040041" cy="567352"/>
          </a:xfrm>
        </p:grpSpPr>
        <p:sp>
          <p:nvSpPr>
            <p:cNvPr id="290" name="Rectangle 289">
              <a:extLst>
                <a:ext uri="{FF2B5EF4-FFF2-40B4-BE49-F238E27FC236}">
                  <a16:creationId xmlns:a16="http://schemas.microsoft.com/office/drawing/2014/main" xmlns="" id="{DCECDA86-0F05-48BD-8182-F880CD3A0AE4}"/>
                </a:ext>
              </a:extLst>
            </p:cNvPr>
            <p:cNvSpPr/>
            <p:nvPr/>
          </p:nvSpPr>
          <p:spPr>
            <a:xfrm>
              <a:off x="798698" y="59718"/>
              <a:ext cx="3040041" cy="567352"/>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grpSp>
          <p:nvGrpSpPr>
            <p:cNvPr id="291" name="Group 290">
              <a:extLst>
                <a:ext uri="{FF2B5EF4-FFF2-40B4-BE49-F238E27FC236}">
                  <a16:creationId xmlns:a16="http://schemas.microsoft.com/office/drawing/2014/main" xmlns="" id="{256E02B1-769B-4849-80CC-5B76BEC84409}"/>
                </a:ext>
              </a:extLst>
            </p:cNvPr>
            <p:cNvGrpSpPr/>
            <p:nvPr/>
          </p:nvGrpSpPr>
          <p:grpSpPr>
            <a:xfrm>
              <a:off x="1017565" y="201625"/>
              <a:ext cx="290624" cy="283537"/>
              <a:chOff x="9370828" y="2830549"/>
              <a:chExt cx="290624" cy="283537"/>
            </a:xfrm>
          </p:grpSpPr>
          <p:sp>
            <p:nvSpPr>
              <p:cNvPr id="292" name="Rectangle 291">
                <a:extLst>
                  <a:ext uri="{FF2B5EF4-FFF2-40B4-BE49-F238E27FC236}">
                    <a16:creationId xmlns:a16="http://schemas.microsoft.com/office/drawing/2014/main" xmlns="" id="{5FCD9D1B-3B96-4F7C-92F2-06FC5975D8E5}"/>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293" name="Straight Connector 292">
                <a:extLst>
                  <a:ext uri="{FF2B5EF4-FFF2-40B4-BE49-F238E27FC236}">
                    <a16:creationId xmlns:a16="http://schemas.microsoft.com/office/drawing/2014/main" xmlns="" id="{053B7DBB-5AAD-4A82-BB09-FEF8E12ED41B}"/>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294" name="Straight Connector 293">
                <a:extLst>
                  <a:ext uri="{FF2B5EF4-FFF2-40B4-BE49-F238E27FC236}">
                    <a16:creationId xmlns:a16="http://schemas.microsoft.com/office/drawing/2014/main" xmlns="" id="{4049BAA7-92EC-4F19-A867-243EAE9A4D9F}"/>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5" name="Straight Connector 294">
                <a:extLst>
                  <a:ext uri="{FF2B5EF4-FFF2-40B4-BE49-F238E27FC236}">
                    <a16:creationId xmlns:a16="http://schemas.microsoft.com/office/drawing/2014/main" xmlns="" id="{1DD77E14-3294-4240-904B-E344BBFAC8E5}"/>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6" name="Straight Connector 295">
                <a:extLst>
                  <a:ext uri="{FF2B5EF4-FFF2-40B4-BE49-F238E27FC236}">
                    <a16:creationId xmlns:a16="http://schemas.microsoft.com/office/drawing/2014/main" xmlns="" id="{CDD49870-0D56-4ECC-8FD9-7F90871A81A3}"/>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7" name="Straight Connector 296">
                <a:extLst>
                  <a:ext uri="{FF2B5EF4-FFF2-40B4-BE49-F238E27FC236}">
                    <a16:creationId xmlns:a16="http://schemas.microsoft.com/office/drawing/2014/main" xmlns="" id="{3C28ECC0-02BC-46E4-B6FA-4D3CD51AE1B4}"/>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8" name="Straight Connector 297">
                <a:extLst>
                  <a:ext uri="{FF2B5EF4-FFF2-40B4-BE49-F238E27FC236}">
                    <a16:creationId xmlns:a16="http://schemas.microsoft.com/office/drawing/2014/main" xmlns="" id="{8B03008D-A521-4274-9F4B-A16CB17A38A0}"/>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nvGrpSpPr>
            <p:cNvPr id="299" name="Group 298">
              <a:extLst>
                <a:ext uri="{FF2B5EF4-FFF2-40B4-BE49-F238E27FC236}">
                  <a16:creationId xmlns:a16="http://schemas.microsoft.com/office/drawing/2014/main" xmlns="" id="{64299E4C-8A08-44CE-97AF-5FA42CF05619}"/>
                </a:ext>
              </a:extLst>
            </p:cNvPr>
            <p:cNvGrpSpPr/>
            <p:nvPr/>
          </p:nvGrpSpPr>
          <p:grpSpPr>
            <a:xfrm>
              <a:off x="1665265" y="201625"/>
              <a:ext cx="290624" cy="283537"/>
              <a:chOff x="9370828" y="2830549"/>
              <a:chExt cx="290624" cy="283537"/>
            </a:xfrm>
          </p:grpSpPr>
          <p:sp>
            <p:nvSpPr>
              <p:cNvPr id="300" name="Rectangle 299">
                <a:extLst>
                  <a:ext uri="{FF2B5EF4-FFF2-40B4-BE49-F238E27FC236}">
                    <a16:creationId xmlns:a16="http://schemas.microsoft.com/office/drawing/2014/main" xmlns="" id="{6122A53C-7A30-4A7D-A528-081CBCD1D9FF}"/>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301" name="Straight Connector 300">
                <a:extLst>
                  <a:ext uri="{FF2B5EF4-FFF2-40B4-BE49-F238E27FC236}">
                    <a16:creationId xmlns:a16="http://schemas.microsoft.com/office/drawing/2014/main" xmlns="" id="{DF65572A-886B-4013-ABE0-45481E2D18C2}"/>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302" name="Straight Connector 301">
                <a:extLst>
                  <a:ext uri="{FF2B5EF4-FFF2-40B4-BE49-F238E27FC236}">
                    <a16:creationId xmlns:a16="http://schemas.microsoft.com/office/drawing/2014/main" xmlns="" id="{7FACE83B-2691-414D-BDD5-7F0D7CF7E33D}"/>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3" name="Straight Connector 302">
                <a:extLst>
                  <a:ext uri="{FF2B5EF4-FFF2-40B4-BE49-F238E27FC236}">
                    <a16:creationId xmlns:a16="http://schemas.microsoft.com/office/drawing/2014/main" xmlns="" id="{864D744C-4BBC-47B0-B268-F34B3F0E1EC6}"/>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4" name="Straight Connector 303">
                <a:extLst>
                  <a:ext uri="{FF2B5EF4-FFF2-40B4-BE49-F238E27FC236}">
                    <a16:creationId xmlns:a16="http://schemas.microsoft.com/office/drawing/2014/main" xmlns="" id="{CA27011D-6A98-45F5-94DB-351365E48549}"/>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5" name="Straight Connector 304">
                <a:extLst>
                  <a:ext uri="{FF2B5EF4-FFF2-40B4-BE49-F238E27FC236}">
                    <a16:creationId xmlns:a16="http://schemas.microsoft.com/office/drawing/2014/main" xmlns="" id="{FC0FF104-5C2F-48E1-8CFE-E5041926B9F9}"/>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6" name="Straight Connector 305">
                <a:extLst>
                  <a:ext uri="{FF2B5EF4-FFF2-40B4-BE49-F238E27FC236}">
                    <a16:creationId xmlns:a16="http://schemas.microsoft.com/office/drawing/2014/main" xmlns="" id="{107BFF40-9163-477B-AEBA-4E851B51ACFD}"/>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nvGrpSpPr>
            <p:cNvPr id="307" name="Group 306">
              <a:extLst>
                <a:ext uri="{FF2B5EF4-FFF2-40B4-BE49-F238E27FC236}">
                  <a16:creationId xmlns:a16="http://schemas.microsoft.com/office/drawing/2014/main" xmlns="" id="{4702C729-42AB-475E-BE90-70A9CBCA309C}"/>
                </a:ext>
              </a:extLst>
            </p:cNvPr>
            <p:cNvGrpSpPr/>
            <p:nvPr/>
          </p:nvGrpSpPr>
          <p:grpSpPr>
            <a:xfrm>
              <a:off x="3175752" y="201625"/>
              <a:ext cx="290624" cy="283537"/>
              <a:chOff x="9370828" y="2830549"/>
              <a:chExt cx="290624" cy="283537"/>
            </a:xfrm>
          </p:grpSpPr>
          <p:sp>
            <p:nvSpPr>
              <p:cNvPr id="308" name="Rectangle 307">
                <a:extLst>
                  <a:ext uri="{FF2B5EF4-FFF2-40B4-BE49-F238E27FC236}">
                    <a16:creationId xmlns:a16="http://schemas.microsoft.com/office/drawing/2014/main" xmlns="" id="{C92E6AC3-1762-4B04-8231-07AA0E32C8B7}"/>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309" name="Straight Connector 308">
                <a:extLst>
                  <a:ext uri="{FF2B5EF4-FFF2-40B4-BE49-F238E27FC236}">
                    <a16:creationId xmlns:a16="http://schemas.microsoft.com/office/drawing/2014/main" xmlns="" id="{7D4C3FAF-4B30-41DF-AB6E-494FDD0B2C57}"/>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310" name="Straight Connector 309">
                <a:extLst>
                  <a:ext uri="{FF2B5EF4-FFF2-40B4-BE49-F238E27FC236}">
                    <a16:creationId xmlns:a16="http://schemas.microsoft.com/office/drawing/2014/main" xmlns="" id="{70E88738-B48C-4E08-9F0C-75A8830E5A95}"/>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1" name="Straight Connector 310">
                <a:extLst>
                  <a:ext uri="{FF2B5EF4-FFF2-40B4-BE49-F238E27FC236}">
                    <a16:creationId xmlns:a16="http://schemas.microsoft.com/office/drawing/2014/main" xmlns="" id="{334BC05B-9765-49E3-964F-E496659BCE65}"/>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2" name="Straight Connector 311">
                <a:extLst>
                  <a:ext uri="{FF2B5EF4-FFF2-40B4-BE49-F238E27FC236}">
                    <a16:creationId xmlns:a16="http://schemas.microsoft.com/office/drawing/2014/main" xmlns="" id="{CA63F1A1-3358-4282-BE7F-D5110428FEC7}"/>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3" name="Straight Connector 312">
                <a:extLst>
                  <a:ext uri="{FF2B5EF4-FFF2-40B4-BE49-F238E27FC236}">
                    <a16:creationId xmlns:a16="http://schemas.microsoft.com/office/drawing/2014/main" xmlns="" id="{77C6F0B9-1082-43D3-B123-FFBA3C159835}"/>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4" name="Straight Connector 313">
                <a:extLst>
                  <a:ext uri="{FF2B5EF4-FFF2-40B4-BE49-F238E27FC236}">
                    <a16:creationId xmlns:a16="http://schemas.microsoft.com/office/drawing/2014/main" xmlns="" id="{DAFB3464-96F0-4F55-8167-DCF613F426EF}"/>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nvGrpSpPr>
            <p:cNvPr id="315" name="Group 314">
              <a:extLst>
                <a:ext uri="{FF2B5EF4-FFF2-40B4-BE49-F238E27FC236}">
                  <a16:creationId xmlns:a16="http://schemas.microsoft.com/office/drawing/2014/main" xmlns="" id="{4BB1681F-E141-472A-9508-5774DE39FE8B}"/>
                </a:ext>
              </a:extLst>
            </p:cNvPr>
            <p:cNvGrpSpPr/>
            <p:nvPr/>
          </p:nvGrpSpPr>
          <p:grpSpPr>
            <a:xfrm>
              <a:off x="2364590" y="201624"/>
              <a:ext cx="290624" cy="283537"/>
              <a:chOff x="9370828" y="2830549"/>
              <a:chExt cx="290624" cy="283537"/>
            </a:xfrm>
          </p:grpSpPr>
          <p:sp>
            <p:nvSpPr>
              <p:cNvPr id="316" name="Rectangle 315">
                <a:extLst>
                  <a:ext uri="{FF2B5EF4-FFF2-40B4-BE49-F238E27FC236}">
                    <a16:creationId xmlns:a16="http://schemas.microsoft.com/office/drawing/2014/main" xmlns="" id="{F69EAE31-09E1-4005-9E9A-839437BF6F57}"/>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317" name="Straight Connector 316">
                <a:extLst>
                  <a:ext uri="{FF2B5EF4-FFF2-40B4-BE49-F238E27FC236}">
                    <a16:creationId xmlns:a16="http://schemas.microsoft.com/office/drawing/2014/main" xmlns="" id="{4FDF3392-8E26-4597-9B0E-AB75B396DFBD}"/>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318" name="Straight Connector 317">
                <a:extLst>
                  <a:ext uri="{FF2B5EF4-FFF2-40B4-BE49-F238E27FC236}">
                    <a16:creationId xmlns:a16="http://schemas.microsoft.com/office/drawing/2014/main" xmlns="" id="{ACA4601F-6851-4867-80A5-F6963D66056B}"/>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2" name="Straight Connector 391">
                <a:extLst>
                  <a:ext uri="{FF2B5EF4-FFF2-40B4-BE49-F238E27FC236}">
                    <a16:creationId xmlns:a16="http://schemas.microsoft.com/office/drawing/2014/main" xmlns="" id="{41360FC8-79AF-4BA4-8BEA-F4CB04C8E309}"/>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3" name="Straight Connector 392">
                <a:extLst>
                  <a:ext uri="{FF2B5EF4-FFF2-40B4-BE49-F238E27FC236}">
                    <a16:creationId xmlns:a16="http://schemas.microsoft.com/office/drawing/2014/main" xmlns="" id="{DF358788-A312-44EE-B52F-56009700BB62}"/>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4" name="Straight Connector 393">
                <a:extLst>
                  <a:ext uri="{FF2B5EF4-FFF2-40B4-BE49-F238E27FC236}">
                    <a16:creationId xmlns:a16="http://schemas.microsoft.com/office/drawing/2014/main" xmlns="" id="{FF7281F5-53DF-43B0-B57C-2D312B527498}"/>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5" name="Straight Connector 394">
                <a:extLst>
                  <a:ext uri="{FF2B5EF4-FFF2-40B4-BE49-F238E27FC236}">
                    <a16:creationId xmlns:a16="http://schemas.microsoft.com/office/drawing/2014/main" xmlns="" id="{4310965E-4CE3-438C-BBFC-0D1AA9A77314}"/>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sp>
        <p:nvSpPr>
          <p:cNvPr id="10" name="Rectangle 9">
            <a:extLst>
              <a:ext uri="{FF2B5EF4-FFF2-40B4-BE49-F238E27FC236}">
                <a16:creationId xmlns:a16="http://schemas.microsoft.com/office/drawing/2014/main" xmlns="" id="{9E43C42E-AC8C-4F47-9562-469A12CCCFB0}"/>
              </a:ext>
            </a:extLst>
          </p:cNvPr>
          <p:cNvSpPr/>
          <p:nvPr/>
        </p:nvSpPr>
        <p:spPr>
          <a:xfrm rot="5400000">
            <a:off x="6101889" y="-4135948"/>
            <a:ext cx="66368" cy="123476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501" name="Rectangle 500">
            <a:extLst>
              <a:ext uri="{FF2B5EF4-FFF2-40B4-BE49-F238E27FC236}">
                <a16:creationId xmlns:a16="http://schemas.microsoft.com/office/drawing/2014/main" xmlns="" id="{6302656A-8183-42DE-AF73-138EF13B32A0}"/>
              </a:ext>
            </a:extLst>
          </p:cNvPr>
          <p:cNvSpPr/>
          <p:nvPr/>
        </p:nvSpPr>
        <p:spPr>
          <a:xfrm rot="5400000">
            <a:off x="6101892" y="-4289667"/>
            <a:ext cx="66368" cy="123476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grpSp>
        <p:nvGrpSpPr>
          <p:cNvPr id="83" name="Group 82">
            <a:extLst>
              <a:ext uri="{FF2B5EF4-FFF2-40B4-BE49-F238E27FC236}">
                <a16:creationId xmlns:a16="http://schemas.microsoft.com/office/drawing/2014/main" xmlns="" id="{A2B9A0F8-F46B-4B9E-9623-1C3382252EDC}"/>
              </a:ext>
            </a:extLst>
          </p:cNvPr>
          <p:cNvGrpSpPr/>
          <p:nvPr/>
        </p:nvGrpSpPr>
        <p:grpSpPr>
          <a:xfrm>
            <a:off x="2353158" y="2500668"/>
            <a:ext cx="3040041" cy="567352"/>
            <a:chOff x="798698" y="59718"/>
            <a:chExt cx="3040041" cy="567352"/>
          </a:xfrm>
        </p:grpSpPr>
        <p:sp>
          <p:nvSpPr>
            <p:cNvPr id="84" name="Rectangle 83">
              <a:extLst>
                <a:ext uri="{FF2B5EF4-FFF2-40B4-BE49-F238E27FC236}">
                  <a16:creationId xmlns:a16="http://schemas.microsoft.com/office/drawing/2014/main" xmlns="" id="{DCECDA86-0F05-48BD-8182-F880CD3A0AE4}"/>
                </a:ext>
              </a:extLst>
            </p:cNvPr>
            <p:cNvSpPr/>
            <p:nvPr/>
          </p:nvSpPr>
          <p:spPr>
            <a:xfrm>
              <a:off x="798698" y="59718"/>
              <a:ext cx="3040041" cy="567352"/>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grpSp>
          <p:nvGrpSpPr>
            <p:cNvPr id="85" name="Group 84">
              <a:extLst>
                <a:ext uri="{FF2B5EF4-FFF2-40B4-BE49-F238E27FC236}">
                  <a16:creationId xmlns:a16="http://schemas.microsoft.com/office/drawing/2014/main" xmlns="" id="{256E02B1-769B-4849-80CC-5B76BEC84409}"/>
                </a:ext>
              </a:extLst>
            </p:cNvPr>
            <p:cNvGrpSpPr/>
            <p:nvPr/>
          </p:nvGrpSpPr>
          <p:grpSpPr>
            <a:xfrm>
              <a:off x="1017565" y="201625"/>
              <a:ext cx="290624" cy="283537"/>
              <a:chOff x="9370828" y="2830549"/>
              <a:chExt cx="290624" cy="283537"/>
            </a:xfrm>
          </p:grpSpPr>
          <p:sp>
            <p:nvSpPr>
              <p:cNvPr id="110" name="Rectangle 109">
                <a:extLst>
                  <a:ext uri="{FF2B5EF4-FFF2-40B4-BE49-F238E27FC236}">
                    <a16:creationId xmlns:a16="http://schemas.microsoft.com/office/drawing/2014/main" xmlns="" id="{5FCD9D1B-3B96-4F7C-92F2-06FC5975D8E5}"/>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111" name="Straight Connector 110">
                <a:extLst>
                  <a:ext uri="{FF2B5EF4-FFF2-40B4-BE49-F238E27FC236}">
                    <a16:creationId xmlns:a16="http://schemas.microsoft.com/office/drawing/2014/main" xmlns="" id="{053B7DBB-5AAD-4A82-BB09-FEF8E12ED41B}"/>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112" name="Straight Connector 111">
                <a:extLst>
                  <a:ext uri="{FF2B5EF4-FFF2-40B4-BE49-F238E27FC236}">
                    <a16:creationId xmlns:a16="http://schemas.microsoft.com/office/drawing/2014/main" xmlns="" id="{4049BAA7-92EC-4F19-A867-243EAE9A4D9F}"/>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xmlns="" id="{1DD77E14-3294-4240-904B-E344BBFAC8E5}"/>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xmlns="" id="{CDD49870-0D56-4ECC-8FD9-7F90871A81A3}"/>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xmlns="" id="{3C28ECC0-02BC-46E4-B6FA-4D3CD51AE1B4}"/>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xmlns="" id="{8B03008D-A521-4274-9F4B-A16CB17A38A0}"/>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nvGrpSpPr>
            <p:cNvPr id="86" name="Group 85">
              <a:extLst>
                <a:ext uri="{FF2B5EF4-FFF2-40B4-BE49-F238E27FC236}">
                  <a16:creationId xmlns:a16="http://schemas.microsoft.com/office/drawing/2014/main" xmlns="" id="{64299E4C-8A08-44CE-97AF-5FA42CF05619}"/>
                </a:ext>
              </a:extLst>
            </p:cNvPr>
            <p:cNvGrpSpPr/>
            <p:nvPr/>
          </p:nvGrpSpPr>
          <p:grpSpPr>
            <a:xfrm>
              <a:off x="1665265" y="201625"/>
              <a:ext cx="290624" cy="283537"/>
              <a:chOff x="9370828" y="2830549"/>
              <a:chExt cx="290624" cy="283537"/>
            </a:xfrm>
          </p:grpSpPr>
          <p:sp>
            <p:nvSpPr>
              <p:cNvPr id="103" name="Rectangle 102">
                <a:extLst>
                  <a:ext uri="{FF2B5EF4-FFF2-40B4-BE49-F238E27FC236}">
                    <a16:creationId xmlns:a16="http://schemas.microsoft.com/office/drawing/2014/main" xmlns="" id="{6122A53C-7A30-4A7D-A528-081CBCD1D9FF}"/>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104" name="Straight Connector 103">
                <a:extLst>
                  <a:ext uri="{FF2B5EF4-FFF2-40B4-BE49-F238E27FC236}">
                    <a16:creationId xmlns:a16="http://schemas.microsoft.com/office/drawing/2014/main" xmlns="" id="{DF65572A-886B-4013-ABE0-45481E2D18C2}"/>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105" name="Straight Connector 104">
                <a:extLst>
                  <a:ext uri="{FF2B5EF4-FFF2-40B4-BE49-F238E27FC236}">
                    <a16:creationId xmlns:a16="http://schemas.microsoft.com/office/drawing/2014/main" xmlns="" id="{7FACE83B-2691-414D-BDD5-7F0D7CF7E33D}"/>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xmlns="" id="{864D744C-4BBC-47B0-B268-F34B3F0E1EC6}"/>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xmlns="" id="{CA27011D-6A98-45F5-94DB-351365E48549}"/>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xmlns="" id="{FC0FF104-5C2F-48E1-8CFE-E5041926B9F9}"/>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xmlns="" id="{107BFF40-9163-477B-AEBA-4E851B51ACFD}"/>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nvGrpSpPr>
            <p:cNvPr id="87" name="Group 86">
              <a:extLst>
                <a:ext uri="{FF2B5EF4-FFF2-40B4-BE49-F238E27FC236}">
                  <a16:creationId xmlns:a16="http://schemas.microsoft.com/office/drawing/2014/main" xmlns="" id="{4702C729-42AB-475E-BE90-70A9CBCA309C}"/>
                </a:ext>
              </a:extLst>
            </p:cNvPr>
            <p:cNvGrpSpPr/>
            <p:nvPr/>
          </p:nvGrpSpPr>
          <p:grpSpPr>
            <a:xfrm>
              <a:off x="3175752" y="201625"/>
              <a:ext cx="290624" cy="283537"/>
              <a:chOff x="9370828" y="2830549"/>
              <a:chExt cx="290624" cy="283537"/>
            </a:xfrm>
          </p:grpSpPr>
          <p:sp>
            <p:nvSpPr>
              <p:cNvPr id="96" name="Rectangle 95">
                <a:extLst>
                  <a:ext uri="{FF2B5EF4-FFF2-40B4-BE49-F238E27FC236}">
                    <a16:creationId xmlns:a16="http://schemas.microsoft.com/office/drawing/2014/main" xmlns="" id="{C92E6AC3-1762-4B04-8231-07AA0E32C8B7}"/>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97" name="Straight Connector 96">
                <a:extLst>
                  <a:ext uri="{FF2B5EF4-FFF2-40B4-BE49-F238E27FC236}">
                    <a16:creationId xmlns:a16="http://schemas.microsoft.com/office/drawing/2014/main" xmlns="" id="{7D4C3FAF-4B30-41DF-AB6E-494FDD0B2C57}"/>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98" name="Straight Connector 97">
                <a:extLst>
                  <a:ext uri="{FF2B5EF4-FFF2-40B4-BE49-F238E27FC236}">
                    <a16:creationId xmlns:a16="http://schemas.microsoft.com/office/drawing/2014/main" xmlns="" id="{70E88738-B48C-4E08-9F0C-75A8830E5A95}"/>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xmlns="" id="{334BC05B-9765-49E3-964F-E496659BCE65}"/>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xmlns="" id="{CA63F1A1-3358-4282-BE7F-D5110428FEC7}"/>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xmlns="" id="{77C6F0B9-1082-43D3-B123-FFBA3C159835}"/>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xmlns="" id="{DAFB3464-96F0-4F55-8167-DCF613F426EF}"/>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nvGrpSpPr>
            <p:cNvPr id="88" name="Group 87">
              <a:extLst>
                <a:ext uri="{FF2B5EF4-FFF2-40B4-BE49-F238E27FC236}">
                  <a16:creationId xmlns:a16="http://schemas.microsoft.com/office/drawing/2014/main" xmlns="" id="{4BB1681F-E141-472A-9508-5774DE39FE8B}"/>
                </a:ext>
              </a:extLst>
            </p:cNvPr>
            <p:cNvGrpSpPr/>
            <p:nvPr/>
          </p:nvGrpSpPr>
          <p:grpSpPr>
            <a:xfrm>
              <a:off x="2364590" y="201624"/>
              <a:ext cx="290624" cy="283537"/>
              <a:chOff x="9370828" y="2830549"/>
              <a:chExt cx="290624" cy="283537"/>
            </a:xfrm>
          </p:grpSpPr>
          <p:sp>
            <p:nvSpPr>
              <p:cNvPr id="89" name="Rectangle 88">
                <a:extLst>
                  <a:ext uri="{FF2B5EF4-FFF2-40B4-BE49-F238E27FC236}">
                    <a16:creationId xmlns:a16="http://schemas.microsoft.com/office/drawing/2014/main" xmlns="" id="{F69EAE31-09E1-4005-9E9A-839437BF6F57}"/>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90" name="Straight Connector 89">
                <a:extLst>
                  <a:ext uri="{FF2B5EF4-FFF2-40B4-BE49-F238E27FC236}">
                    <a16:creationId xmlns:a16="http://schemas.microsoft.com/office/drawing/2014/main" xmlns="" id="{4FDF3392-8E26-4597-9B0E-AB75B396DFBD}"/>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91" name="Straight Connector 90">
                <a:extLst>
                  <a:ext uri="{FF2B5EF4-FFF2-40B4-BE49-F238E27FC236}">
                    <a16:creationId xmlns:a16="http://schemas.microsoft.com/office/drawing/2014/main" xmlns="" id="{ACA4601F-6851-4867-80A5-F6963D66056B}"/>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xmlns="" id="{41360FC8-79AF-4BA4-8BEA-F4CB04C8E309}"/>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xmlns="" id="{DF358788-A312-44EE-B52F-56009700BB62}"/>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xmlns="" id="{FF7281F5-53DF-43B0-B57C-2D312B527498}"/>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xmlns="" id="{4310965E-4CE3-438C-BBFC-0D1AA9A77314}"/>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sp>
        <p:nvSpPr>
          <p:cNvPr id="151" name="Rectangle 150">
            <a:extLst>
              <a:ext uri="{FF2B5EF4-FFF2-40B4-BE49-F238E27FC236}">
                <a16:creationId xmlns:a16="http://schemas.microsoft.com/office/drawing/2014/main" xmlns="" id="{9E43C42E-AC8C-4F47-9562-469A12CCCFB0}"/>
              </a:ext>
            </a:extLst>
          </p:cNvPr>
          <p:cNvSpPr/>
          <p:nvPr/>
        </p:nvSpPr>
        <p:spPr>
          <a:xfrm rot="5400000">
            <a:off x="6117213" y="-2456869"/>
            <a:ext cx="66368" cy="123476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152" name="Rectangle 151">
            <a:extLst>
              <a:ext uri="{FF2B5EF4-FFF2-40B4-BE49-F238E27FC236}">
                <a16:creationId xmlns:a16="http://schemas.microsoft.com/office/drawing/2014/main" xmlns="" id="{6302656A-8183-42DE-AF73-138EF13B32A0}"/>
              </a:ext>
            </a:extLst>
          </p:cNvPr>
          <p:cNvSpPr/>
          <p:nvPr/>
        </p:nvSpPr>
        <p:spPr>
          <a:xfrm rot="5400000">
            <a:off x="6117216" y="-2610588"/>
            <a:ext cx="66368" cy="123476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grpSp>
        <p:nvGrpSpPr>
          <p:cNvPr id="502" name="Group 501">
            <a:extLst>
              <a:ext uri="{FF2B5EF4-FFF2-40B4-BE49-F238E27FC236}">
                <a16:creationId xmlns:a16="http://schemas.microsoft.com/office/drawing/2014/main" xmlns="" id="{5972DD6D-4920-4976-8816-DABD1CCEABC4}"/>
              </a:ext>
            </a:extLst>
          </p:cNvPr>
          <p:cNvGrpSpPr/>
          <p:nvPr/>
        </p:nvGrpSpPr>
        <p:grpSpPr>
          <a:xfrm rot="10800000">
            <a:off x="6150398" y="-43943"/>
            <a:ext cx="189273" cy="5987268"/>
            <a:chOff x="6127215" y="1256034"/>
            <a:chExt cx="200151" cy="3335593"/>
          </a:xfrm>
        </p:grpSpPr>
        <p:sp>
          <p:nvSpPr>
            <p:cNvPr id="503" name="Rectangle 502">
              <a:extLst>
                <a:ext uri="{FF2B5EF4-FFF2-40B4-BE49-F238E27FC236}">
                  <a16:creationId xmlns:a16="http://schemas.microsoft.com/office/drawing/2014/main" xmlns="" id="{1539D2F3-180E-42A7-BF4B-C6BBC860DC20}"/>
                </a:ext>
              </a:extLst>
            </p:cNvPr>
            <p:cNvSpPr/>
            <p:nvPr/>
          </p:nvSpPr>
          <p:spPr>
            <a:xfrm flipH="1">
              <a:off x="6184492" y="1256034"/>
              <a:ext cx="92701" cy="333559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504" name="Rectangle 503">
              <a:extLst>
                <a:ext uri="{FF2B5EF4-FFF2-40B4-BE49-F238E27FC236}">
                  <a16:creationId xmlns:a16="http://schemas.microsoft.com/office/drawing/2014/main" xmlns="" id="{6BC96847-4B69-4335-AA1C-4C55CF3867EA}"/>
                </a:ext>
              </a:extLst>
            </p:cNvPr>
            <p:cNvSpPr/>
            <p:nvPr/>
          </p:nvSpPr>
          <p:spPr>
            <a:xfrm>
              <a:off x="6260998" y="1258835"/>
              <a:ext cx="66368" cy="33233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505" name="Rectangle 504">
              <a:extLst>
                <a:ext uri="{FF2B5EF4-FFF2-40B4-BE49-F238E27FC236}">
                  <a16:creationId xmlns:a16="http://schemas.microsoft.com/office/drawing/2014/main" xmlns="" id="{3D826CE4-834C-495B-9C28-820A72FEDAF7}"/>
                </a:ext>
              </a:extLst>
            </p:cNvPr>
            <p:cNvSpPr/>
            <p:nvPr/>
          </p:nvSpPr>
          <p:spPr>
            <a:xfrm>
              <a:off x="6127215" y="1258834"/>
              <a:ext cx="66368" cy="33233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grpSp>
      <p:pic>
        <p:nvPicPr>
          <p:cNvPr id="399" name="Picture 398"/>
          <p:cNvPicPr>
            <a:picLocks noChangeAspect="1"/>
          </p:cNvPicPr>
          <p:nvPr/>
        </p:nvPicPr>
        <p:blipFill rotWithShape="1">
          <a:blip r:embed="rId3">
            <a:extLst>
              <a:ext uri="{28A0092B-C50C-407E-A947-70E740481C1C}">
                <a14:useLocalDpi xmlns:a14="http://schemas.microsoft.com/office/drawing/2010/main" val="0"/>
              </a:ext>
            </a:extLst>
          </a:blip>
          <a:srcRect l="11666" t="12372" r="12111" b="12246"/>
          <a:stretch/>
        </p:blipFill>
        <p:spPr>
          <a:xfrm>
            <a:off x="6335289" y="3105899"/>
            <a:ext cx="411356" cy="406813"/>
          </a:xfrm>
          <a:prstGeom prst="rect">
            <a:avLst/>
          </a:prstGeom>
        </p:spPr>
      </p:pic>
      <p:pic>
        <p:nvPicPr>
          <p:cNvPr id="400" name="Picture 399"/>
          <p:cNvPicPr>
            <a:picLocks noChangeAspect="1"/>
          </p:cNvPicPr>
          <p:nvPr/>
        </p:nvPicPr>
        <p:blipFill rotWithShape="1">
          <a:blip r:embed="rId3">
            <a:extLst>
              <a:ext uri="{28A0092B-C50C-407E-A947-70E740481C1C}">
                <a14:useLocalDpi xmlns:a14="http://schemas.microsoft.com/office/drawing/2010/main" val="0"/>
              </a:ext>
            </a:extLst>
          </a:blip>
          <a:srcRect l="11666" t="12372" r="12111" b="12246"/>
          <a:stretch/>
        </p:blipFill>
        <p:spPr>
          <a:xfrm>
            <a:off x="6354838" y="1438158"/>
            <a:ext cx="411356" cy="406813"/>
          </a:xfrm>
          <a:prstGeom prst="rect">
            <a:avLst/>
          </a:prstGeom>
        </p:spPr>
      </p:pic>
      <p:pic>
        <p:nvPicPr>
          <p:cNvPr id="401" name="Picture 400"/>
          <p:cNvPicPr>
            <a:picLocks noChangeAspect="1"/>
          </p:cNvPicPr>
          <p:nvPr/>
        </p:nvPicPr>
        <p:blipFill rotWithShape="1">
          <a:blip r:embed="rId3">
            <a:extLst>
              <a:ext uri="{28A0092B-C50C-407E-A947-70E740481C1C}">
                <a14:useLocalDpi xmlns:a14="http://schemas.microsoft.com/office/drawing/2010/main" val="0"/>
              </a:ext>
            </a:extLst>
          </a:blip>
          <a:srcRect l="11666" t="12372" r="12111" b="12246"/>
          <a:stretch/>
        </p:blipFill>
        <p:spPr>
          <a:xfrm>
            <a:off x="6365551" y="-308061"/>
            <a:ext cx="411356" cy="406813"/>
          </a:xfrm>
          <a:prstGeom prst="rect">
            <a:avLst/>
          </a:prstGeom>
        </p:spPr>
      </p:pic>
      <p:grpSp>
        <p:nvGrpSpPr>
          <p:cNvPr id="11" name="Group 10"/>
          <p:cNvGrpSpPr/>
          <p:nvPr/>
        </p:nvGrpSpPr>
        <p:grpSpPr>
          <a:xfrm>
            <a:off x="2635514" y="3085248"/>
            <a:ext cx="189653" cy="532164"/>
            <a:chOff x="2572025" y="4237892"/>
            <a:chExt cx="290624" cy="1529862"/>
          </a:xfrm>
        </p:grpSpPr>
        <p:sp>
          <p:nvSpPr>
            <p:cNvPr id="8" name="Rectangle 7"/>
            <p:cNvSpPr/>
            <p:nvPr/>
          </p:nvSpPr>
          <p:spPr>
            <a:xfrm>
              <a:off x="2572025" y="4237892"/>
              <a:ext cx="290624" cy="13374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390" name="Rectangle 389"/>
            <p:cNvSpPr/>
            <p:nvPr/>
          </p:nvSpPr>
          <p:spPr>
            <a:xfrm>
              <a:off x="2644019" y="4237892"/>
              <a:ext cx="152400" cy="15298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grpSp>
      <p:grpSp>
        <p:nvGrpSpPr>
          <p:cNvPr id="391" name="Group 390"/>
          <p:cNvGrpSpPr/>
          <p:nvPr/>
        </p:nvGrpSpPr>
        <p:grpSpPr>
          <a:xfrm>
            <a:off x="3268687" y="3063329"/>
            <a:ext cx="189653" cy="532164"/>
            <a:chOff x="2572025" y="4237892"/>
            <a:chExt cx="290624" cy="1529862"/>
          </a:xfrm>
        </p:grpSpPr>
        <p:sp>
          <p:nvSpPr>
            <p:cNvPr id="396" name="Rectangle 395"/>
            <p:cNvSpPr/>
            <p:nvPr/>
          </p:nvSpPr>
          <p:spPr>
            <a:xfrm>
              <a:off x="2572025" y="4237892"/>
              <a:ext cx="290624" cy="13374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397" name="Rectangle 396"/>
            <p:cNvSpPr/>
            <p:nvPr/>
          </p:nvSpPr>
          <p:spPr>
            <a:xfrm>
              <a:off x="2644019" y="4237892"/>
              <a:ext cx="152400" cy="15298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grpSp>
      <p:grpSp>
        <p:nvGrpSpPr>
          <p:cNvPr id="398" name="Group 397"/>
          <p:cNvGrpSpPr/>
          <p:nvPr/>
        </p:nvGrpSpPr>
        <p:grpSpPr>
          <a:xfrm>
            <a:off x="3974807" y="3072551"/>
            <a:ext cx="189653" cy="532164"/>
            <a:chOff x="2572025" y="4237892"/>
            <a:chExt cx="290624" cy="1529862"/>
          </a:xfrm>
        </p:grpSpPr>
        <p:sp>
          <p:nvSpPr>
            <p:cNvPr id="402" name="Rectangle 401"/>
            <p:cNvSpPr/>
            <p:nvPr/>
          </p:nvSpPr>
          <p:spPr>
            <a:xfrm>
              <a:off x="2572025" y="4237892"/>
              <a:ext cx="290624" cy="13374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403" name="Rectangle 402"/>
            <p:cNvSpPr/>
            <p:nvPr/>
          </p:nvSpPr>
          <p:spPr>
            <a:xfrm>
              <a:off x="2644019" y="4237892"/>
              <a:ext cx="152400" cy="15298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grpSp>
      <p:grpSp>
        <p:nvGrpSpPr>
          <p:cNvPr id="404" name="Group 403"/>
          <p:cNvGrpSpPr/>
          <p:nvPr/>
        </p:nvGrpSpPr>
        <p:grpSpPr>
          <a:xfrm>
            <a:off x="4766791" y="3073297"/>
            <a:ext cx="189653" cy="532164"/>
            <a:chOff x="2572025" y="4237892"/>
            <a:chExt cx="290624" cy="1529862"/>
          </a:xfrm>
        </p:grpSpPr>
        <p:sp>
          <p:nvSpPr>
            <p:cNvPr id="405" name="Rectangle 404"/>
            <p:cNvSpPr/>
            <p:nvPr/>
          </p:nvSpPr>
          <p:spPr>
            <a:xfrm>
              <a:off x="2572025" y="4237892"/>
              <a:ext cx="290624" cy="13374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406" name="Rectangle 405"/>
            <p:cNvSpPr/>
            <p:nvPr/>
          </p:nvSpPr>
          <p:spPr>
            <a:xfrm>
              <a:off x="2644019" y="4237892"/>
              <a:ext cx="152400" cy="15298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grpSp>
      <p:grpSp>
        <p:nvGrpSpPr>
          <p:cNvPr id="416" name="Group 415"/>
          <p:cNvGrpSpPr/>
          <p:nvPr/>
        </p:nvGrpSpPr>
        <p:grpSpPr>
          <a:xfrm>
            <a:off x="2672996" y="1399316"/>
            <a:ext cx="189653" cy="532164"/>
            <a:chOff x="2572025" y="4237892"/>
            <a:chExt cx="290624" cy="1529862"/>
          </a:xfrm>
        </p:grpSpPr>
        <p:sp>
          <p:nvSpPr>
            <p:cNvPr id="417" name="Rectangle 416"/>
            <p:cNvSpPr/>
            <p:nvPr/>
          </p:nvSpPr>
          <p:spPr>
            <a:xfrm>
              <a:off x="2572025" y="4237892"/>
              <a:ext cx="290624" cy="13374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418" name="Rectangle 417"/>
            <p:cNvSpPr/>
            <p:nvPr/>
          </p:nvSpPr>
          <p:spPr>
            <a:xfrm>
              <a:off x="2644019" y="4237892"/>
              <a:ext cx="152400" cy="15298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grpSp>
      <p:grpSp>
        <p:nvGrpSpPr>
          <p:cNvPr id="419" name="Group 418"/>
          <p:cNvGrpSpPr/>
          <p:nvPr/>
        </p:nvGrpSpPr>
        <p:grpSpPr>
          <a:xfrm>
            <a:off x="3306169" y="1377397"/>
            <a:ext cx="200880" cy="622774"/>
            <a:chOff x="2572025" y="4237892"/>
            <a:chExt cx="290624" cy="1529862"/>
          </a:xfrm>
        </p:grpSpPr>
        <p:sp>
          <p:nvSpPr>
            <p:cNvPr id="420" name="Rectangle 419"/>
            <p:cNvSpPr/>
            <p:nvPr/>
          </p:nvSpPr>
          <p:spPr>
            <a:xfrm>
              <a:off x="2572025" y="4237892"/>
              <a:ext cx="290624" cy="13374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421" name="Rectangle 420"/>
            <p:cNvSpPr/>
            <p:nvPr/>
          </p:nvSpPr>
          <p:spPr>
            <a:xfrm>
              <a:off x="2644019" y="4237892"/>
              <a:ext cx="152400" cy="15298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grpSp>
      <p:grpSp>
        <p:nvGrpSpPr>
          <p:cNvPr id="422" name="Group 421"/>
          <p:cNvGrpSpPr/>
          <p:nvPr/>
        </p:nvGrpSpPr>
        <p:grpSpPr>
          <a:xfrm>
            <a:off x="4012289" y="1386619"/>
            <a:ext cx="189653" cy="532164"/>
            <a:chOff x="2572025" y="4237892"/>
            <a:chExt cx="290624" cy="1529862"/>
          </a:xfrm>
        </p:grpSpPr>
        <p:sp>
          <p:nvSpPr>
            <p:cNvPr id="423" name="Rectangle 422"/>
            <p:cNvSpPr/>
            <p:nvPr/>
          </p:nvSpPr>
          <p:spPr>
            <a:xfrm>
              <a:off x="2572025" y="4237892"/>
              <a:ext cx="290624" cy="13374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424" name="Rectangle 423"/>
            <p:cNvSpPr/>
            <p:nvPr/>
          </p:nvSpPr>
          <p:spPr>
            <a:xfrm>
              <a:off x="2644019" y="4237892"/>
              <a:ext cx="152400" cy="15298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grpSp>
      <p:grpSp>
        <p:nvGrpSpPr>
          <p:cNvPr id="425" name="Group 424"/>
          <p:cNvGrpSpPr/>
          <p:nvPr/>
        </p:nvGrpSpPr>
        <p:grpSpPr>
          <a:xfrm>
            <a:off x="4804273" y="1394240"/>
            <a:ext cx="189653" cy="532164"/>
            <a:chOff x="2572025" y="4237892"/>
            <a:chExt cx="290624" cy="1529862"/>
          </a:xfrm>
        </p:grpSpPr>
        <p:sp>
          <p:nvSpPr>
            <p:cNvPr id="426" name="Rectangle 425"/>
            <p:cNvSpPr/>
            <p:nvPr/>
          </p:nvSpPr>
          <p:spPr>
            <a:xfrm>
              <a:off x="2572025" y="4237892"/>
              <a:ext cx="290624" cy="13374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427" name="Rectangle 426"/>
            <p:cNvSpPr/>
            <p:nvPr/>
          </p:nvSpPr>
          <p:spPr>
            <a:xfrm>
              <a:off x="2644019" y="4237892"/>
              <a:ext cx="152400" cy="15298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grpSp>
      <p:grpSp>
        <p:nvGrpSpPr>
          <p:cNvPr id="479" name="Group 478"/>
          <p:cNvGrpSpPr/>
          <p:nvPr/>
        </p:nvGrpSpPr>
        <p:grpSpPr>
          <a:xfrm>
            <a:off x="2665578" y="-380826"/>
            <a:ext cx="223300" cy="632986"/>
            <a:chOff x="2572025" y="4237892"/>
            <a:chExt cx="290624" cy="1529862"/>
          </a:xfrm>
        </p:grpSpPr>
        <p:sp>
          <p:nvSpPr>
            <p:cNvPr id="480" name="Rectangle 479"/>
            <p:cNvSpPr/>
            <p:nvPr/>
          </p:nvSpPr>
          <p:spPr>
            <a:xfrm>
              <a:off x="2572025" y="4237892"/>
              <a:ext cx="290624" cy="13374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481" name="Rectangle 480"/>
            <p:cNvSpPr/>
            <p:nvPr/>
          </p:nvSpPr>
          <p:spPr>
            <a:xfrm>
              <a:off x="2644019" y="4237892"/>
              <a:ext cx="152400" cy="15298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grpSp>
      <p:grpSp>
        <p:nvGrpSpPr>
          <p:cNvPr id="482" name="Group 481"/>
          <p:cNvGrpSpPr/>
          <p:nvPr/>
        </p:nvGrpSpPr>
        <p:grpSpPr>
          <a:xfrm>
            <a:off x="3298751" y="-402745"/>
            <a:ext cx="223300" cy="632986"/>
            <a:chOff x="2572025" y="4237892"/>
            <a:chExt cx="290624" cy="1529862"/>
          </a:xfrm>
        </p:grpSpPr>
        <p:sp>
          <p:nvSpPr>
            <p:cNvPr id="483" name="Rectangle 482"/>
            <p:cNvSpPr/>
            <p:nvPr/>
          </p:nvSpPr>
          <p:spPr>
            <a:xfrm>
              <a:off x="2572025" y="4237892"/>
              <a:ext cx="290624" cy="13374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484" name="Rectangle 483"/>
            <p:cNvSpPr/>
            <p:nvPr/>
          </p:nvSpPr>
          <p:spPr>
            <a:xfrm>
              <a:off x="2644019" y="4237892"/>
              <a:ext cx="152400" cy="15298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grpSp>
      <p:grpSp>
        <p:nvGrpSpPr>
          <p:cNvPr id="485" name="Group 484"/>
          <p:cNvGrpSpPr/>
          <p:nvPr/>
        </p:nvGrpSpPr>
        <p:grpSpPr>
          <a:xfrm>
            <a:off x="4004871" y="-393523"/>
            <a:ext cx="223300" cy="632986"/>
            <a:chOff x="2572025" y="4237892"/>
            <a:chExt cx="290624" cy="1529862"/>
          </a:xfrm>
        </p:grpSpPr>
        <p:sp>
          <p:nvSpPr>
            <p:cNvPr id="486" name="Rectangle 485"/>
            <p:cNvSpPr/>
            <p:nvPr/>
          </p:nvSpPr>
          <p:spPr>
            <a:xfrm>
              <a:off x="2572025" y="4237892"/>
              <a:ext cx="290624" cy="13374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487" name="Rectangle 486"/>
            <p:cNvSpPr/>
            <p:nvPr/>
          </p:nvSpPr>
          <p:spPr>
            <a:xfrm>
              <a:off x="2644019" y="4237892"/>
              <a:ext cx="152400" cy="15298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grpSp>
      <p:grpSp>
        <p:nvGrpSpPr>
          <p:cNvPr id="488" name="Group 487"/>
          <p:cNvGrpSpPr/>
          <p:nvPr/>
        </p:nvGrpSpPr>
        <p:grpSpPr>
          <a:xfrm>
            <a:off x="4796855" y="-385902"/>
            <a:ext cx="223300" cy="632986"/>
            <a:chOff x="2572025" y="4237892"/>
            <a:chExt cx="290624" cy="1529862"/>
          </a:xfrm>
        </p:grpSpPr>
        <p:sp>
          <p:nvSpPr>
            <p:cNvPr id="489" name="Rectangle 488"/>
            <p:cNvSpPr/>
            <p:nvPr/>
          </p:nvSpPr>
          <p:spPr>
            <a:xfrm>
              <a:off x="2572025" y="4237892"/>
              <a:ext cx="290624" cy="13374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490" name="Rectangle 489"/>
            <p:cNvSpPr/>
            <p:nvPr/>
          </p:nvSpPr>
          <p:spPr>
            <a:xfrm>
              <a:off x="2644019" y="4237892"/>
              <a:ext cx="152400" cy="15298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grpSp>
      <p:grpSp>
        <p:nvGrpSpPr>
          <p:cNvPr id="500" name="Group 499"/>
          <p:cNvGrpSpPr/>
          <p:nvPr/>
        </p:nvGrpSpPr>
        <p:grpSpPr>
          <a:xfrm>
            <a:off x="9581609" y="-366377"/>
            <a:ext cx="223300" cy="632986"/>
            <a:chOff x="2572025" y="4237892"/>
            <a:chExt cx="290624" cy="1529862"/>
          </a:xfrm>
        </p:grpSpPr>
        <p:sp>
          <p:nvSpPr>
            <p:cNvPr id="540" name="Rectangle 539"/>
            <p:cNvSpPr/>
            <p:nvPr/>
          </p:nvSpPr>
          <p:spPr>
            <a:xfrm>
              <a:off x="2572025" y="4237892"/>
              <a:ext cx="290624" cy="13374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541" name="Rectangle 540"/>
            <p:cNvSpPr/>
            <p:nvPr/>
          </p:nvSpPr>
          <p:spPr>
            <a:xfrm>
              <a:off x="2644019" y="4237892"/>
              <a:ext cx="152400" cy="15298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grpSp>
      <p:grpSp>
        <p:nvGrpSpPr>
          <p:cNvPr id="551" name="Group 550"/>
          <p:cNvGrpSpPr/>
          <p:nvPr/>
        </p:nvGrpSpPr>
        <p:grpSpPr>
          <a:xfrm>
            <a:off x="8818582" y="-379074"/>
            <a:ext cx="223300" cy="632986"/>
            <a:chOff x="2572025" y="4237892"/>
            <a:chExt cx="290624" cy="1529862"/>
          </a:xfrm>
        </p:grpSpPr>
        <p:sp>
          <p:nvSpPr>
            <p:cNvPr id="552" name="Rectangle 551"/>
            <p:cNvSpPr/>
            <p:nvPr/>
          </p:nvSpPr>
          <p:spPr>
            <a:xfrm>
              <a:off x="2572025" y="4237892"/>
              <a:ext cx="290624" cy="13374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553" name="Rectangle 552"/>
            <p:cNvSpPr/>
            <p:nvPr/>
          </p:nvSpPr>
          <p:spPr>
            <a:xfrm>
              <a:off x="2644019" y="4237892"/>
              <a:ext cx="152400" cy="15298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grpSp>
      <p:grpSp>
        <p:nvGrpSpPr>
          <p:cNvPr id="554" name="Group 553"/>
          <p:cNvGrpSpPr/>
          <p:nvPr/>
        </p:nvGrpSpPr>
        <p:grpSpPr>
          <a:xfrm>
            <a:off x="7997574" y="-379074"/>
            <a:ext cx="223300" cy="632986"/>
            <a:chOff x="2572025" y="4237892"/>
            <a:chExt cx="290624" cy="1529862"/>
          </a:xfrm>
        </p:grpSpPr>
        <p:sp>
          <p:nvSpPr>
            <p:cNvPr id="555" name="Rectangle 554"/>
            <p:cNvSpPr/>
            <p:nvPr/>
          </p:nvSpPr>
          <p:spPr>
            <a:xfrm>
              <a:off x="2572025" y="4237892"/>
              <a:ext cx="290624" cy="13374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556" name="Rectangle 555"/>
            <p:cNvSpPr/>
            <p:nvPr/>
          </p:nvSpPr>
          <p:spPr>
            <a:xfrm>
              <a:off x="2644019" y="4237892"/>
              <a:ext cx="152400" cy="15298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grpSp>
      <p:grpSp>
        <p:nvGrpSpPr>
          <p:cNvPr id="560" name="Group 559">
            <a:extLst>
              <a:ext uri="{FF2B5EF4-FFF2-40B4-BE49-F238E27FC236}">
                <a16:creationId xmlns:a16="http://schemas.microsoft.com/office/drawing/2014/main" xmlns="" id="{5972DD6D-4920-4976-8816-DABD1CCEABC4}"/>
              </a:ext>
            </a:extLst>
          </p:cNvPr>
          <p:cNvGrpSpPr/>
          <p:nvPr/>
        </p:nvGrpSpPr>
        <p:grpSpPr>
          <a:xfrm rot="10800000">
            <a:off x="1182970" y="-26911"/>
            <a:ext cx="189273" cy="3631626"/>
            <a:chOff x="6127215" y="1256034"/>
            <a:chExt cx="200151" cy="3335593"/>
          </a:xfrm>
        </p:grpSpPr>
        <p:sp>
          <p:nvSpPr>
            <p:cNvPr id="561" name="Rectangle 560">
              <a:extLst>
                <a:ext uri="{FF2B5EF4-FFF2-40B4-BE49-F238E27FC236}">
                  <a16:creationId xmlns:a16="http://schemas.microsoft.com/office/drawing/2014/main" xmlns="" id="{1539D2F3-180E-42A7-BF4B-C6BBC860DC20}"/>
                </a:ext>
              </a:extLst>
            </p:cNvPr>
            <p:cNvSpPr/>
            <p:nvPr/>
          </p:nvSpPr>
          <p:spPr>
            <a:xfrm flipH="1">
              <a:off x="6184492" y="1256034"/>
              <a:ext cx="92701" cy="333559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562" name="Rectangle 561">
              <a:extLst>
                <a:ext uri="{FF2B5EF4-FFF2-40B4-BE49-F238E27FC236}">
                  <a16:creationId xmlns:a16="http://schemas.microsoft.com/office/drawing/2014/main" xmlns="" id="{6BC96847-4B69-4335-AA1C-4C55CF3867EA}"/>
                </a:ext>
              </a:extLst>
            </p:cNvPr>
            <p:cNvSpPr/>
            <p:nvPr/>
          </p:nvSpPr>
          <p:spPr>
            <a:xfrm>
              <a:off x="6260998" y="1258835"/>
              <a:ext cx="66368" cy="33233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563" name="Rectangle 562">
              <a:extLst>
                <a:ext uri="{FF2B5EF4-FFF2-40B4-BE49-F238E27FC236}">
                  <a16:creationId xmlns:a16="http://schemas.microsoft.com/office/drawing/2014/main" xmlns="" id="{3D826CE4-834C-495B-9C28-820A72FEDAF7}"/>
                </a:ext>
              </a:extLst>
            </p:cNvPr>
            <p:cNvSpPr/>
            <p:nvPr/>
          </p:nvSpPr>
          <p:spPr>
            <a:xfrm>
              <a:off x="6127215" y="1258834"/>
              <a:ext cx="66368" cy="33233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grpSp>
      <p:grpSp>
        <p:nvGrpSpPr>
          <p:cNvPr id="557" name="Group 556"/>
          <p:cNvGrpSpPr/>
          <p:nvPr/>
        </p:nvGrpSpPr>
        <p:grpSpPr>
          <a:xfrm>
            <a:off x="7265446" y="-371453"/>
            <a:ext cx="223300" cy="632986"/>
            <a:chOff x="2572025" y="4237892"/>
            <a:chExt cx="290624" cy="1529862"/>
          </a:xfrm>
        </p:grpSpPr>
        <p:sp>
          <p:nvSpPr>
            <p:cNvPr id="558" name="Rectangle 557"/>
            <p:cNvSpPr/>
            <p:nvPr/>
          </p:nvSpPr>
          <p:spPr>
            <a:xfrm>
              <a:off x="2572025" y="4237892"/>
              <a:ext cx="290624" cy="13374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559" name="Rectangle 558"/>
            <p:cNvSpPr/>
            <p:nvPr/>
          </p:nvSpPr>
          <p:spPr>
            <a:xfrm>
              <a:off x="2644019" y="4237892"/>
              <a:ext cx="152400" cy="15298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grpSp>
      <p:pic>
        <p:nvPicPr>
          <p:cNvPr id="564" name="Picture 563"/>
          <p:cNvPicPr>
            <a:picLocks noChangeAspect="1"/>
          </p:cNvPicPr>
          <p:nvPr/>
        </p:nvPicPr>
        <p:blipFill rotWithShape="1">
          <a:blip r:embed="rId3">
            <a:extLst>
              <a:ext uri="{28A0092B-C50C-407E-A947-70E740481C1C}">
                <a14:useLocalDpi xmlns:a14="http://schemas.microsoft.com/office/drawing/2010/main" val="0"/>
              </a:ext>
            </a:extLst>
          </a:blip>
          <a:srcRect l="11666" t="12372" r="12111" b="12246"/>
          <a:stretch/>
        </p:blipFill>
        <p:spPr>
          <a:xfrm>
            <a:off x="1367862" y="3122931"/>
            <a:ext cx="411356" cy="406813"/>
          </a:xfrm>
          <a:prstGeom prst="rect">
            <a:avLst/>
          </a:prstGeom>
        </p:spPr>
      </p:pic>
      <p:pic>
        <p:nvPicPr>
          <p:cNvPr id="565" name="Picture 564"/>
          <p:cNvPicPr>
            <a:picLocks noChangeAspect="1"/>
          </p:cNvPicPr>
          <p:nvPr/>
        </p:nvPicPr>
        <p:blipFill rotWithShape="1">
          <a:blip r:embed="rId3">
            <a:extLst>
              <a:ext uri="{28A0092B-C50C-407E-A947-70E740481C1C}">
                <a14:useLocalDpi xmlns:a14="http://schemas.microsoft.com/office/drawing/2010/main" val="0"/>
              </a:ext>
            </a:extLst>
          </a:blip>
          <a:srcRect l="11666" t="12372" r="12111" b="12246"/>
          <a:stretch/>
        </p:blipFill>
        <p:spPr>
          <a:xfrm>
            <a:off x="1387411" y="1455190"/>
            <a:ext cx="411356" cy="406813"/>
          </a:xfrm>
          <a:prstGeom prst="rect">
            <a:avLst/>
          </a:prstGeom>
        </p:spPr>
      </p:pic>
      <p:pic>
        <p:nvPicPr>
          <p:cNvPr id="566" name="Picture 565"/>
          <p:cNvPicPr>
            <a:picLocks noChangeAspect="1"/>
          </p:cNvPicPr>
          <p:nvPr/>
        </p:nvPicPr>
        <p:blipFill rotWithShape="1">
          <a:blip r:embed="rId3">
            <a:extLst>
              <a:ext uri="{28A0092B-C50C-407E-A947-70E740481C1C}">
                <a14:useLocalDpi xmlns:a14="http://schemas.microsoft.com/office/drawing/2010/main" val="0"/>
              </a:ext>
            </a:extLst>
          </a:blip>
          <a:srcRect l="11666" t="12372" r="12111" b="12246"/>
          <a:stretch/>
        </p:blipFill>
        <p:spPr>
          <a:xfrm>
            <a:off x="1398124" y="-291029"/>
            <a:ext cx="411356" cy="406813"/>
          </a:xfrm>
          <a:prstGeom prst="rect">
            <a:avLst/>
          </a:prstGeom>
        </p:spPr>
      </p:pic>
      <p:grpSp>
        <p:nvGrpSpPr>
          <p:cNvPr id="567" name="Group 566">
            <a:extLst>
              <a:ext uri="{FF2B5EF4-FFF2-40B4-BE49-F238E27FC236}">
                <a16:creationId xmlns:a16="http://schemas.microsoft.com/office/drawing/2014/main" xmlns="" id="{A2B9A0F8-F46B-4B9E-9623-1C3382252EDC}"/>
              </a:ext>
            </a:extLst>
          </p:cNvPr>
          <p:cNvGrpSpPr/>
          <p:nvPr/>
        </p:nvGrpSpPr>
        <p:grpSpPr>
          <a:xfrm>
            <a:off x="-2066302" y="837616"/>
            <a:ext cx="3040041" cy="567352"/>
            <a:chOff x="798698" y="59718"/>
            <a:chExt cx="3040041" cy="567352"/>
          </a:xfrm>
        </p:grpSpPr>
        <p:sp>
          <p:nvSpPr>
            <p:cNvPr id="568" name="Rectangle 567">
              <a:extLst>
                <a:ext uri="{FF2B5EF4-FFF2-40B4-BE49-F238E27FC236}">
                  <a16:creationId xmlns:a16="http://schemas.microsoft.com/office/drawing/2014/main" xmlns="" id="{DCECDA86-0F05-48BD-8182-F880CD3A0AE4}"/>
                </a:ext>
              </a:extLst>
            </p:cNvPr>
            <p:cNvSpPr/>
            <p:nvPr/>
          </p:nvSpPr>
          <p:spPr>
            <a:xfrm>
              <a:off x="798698" y="59718"/>
              <a:ext cx="3040041" cy="567352"/>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grpSp>
          <p:nvGrpSpPr>
            <p:cNvPr id="569" name="Group 568">
              <a:extLst>
                <a:ext uri="{FF2B5EF4-FFF2-40B4-BE49-F238E27FC236}">
                  <a16:creationId xmlns:a16="http://schemas.microsoft.com/office/drawing/2014/main" xmlns="" id="{256E02B1-769B-4849-80CC-5B76BEC84409}"/>
                </a:ext>
              </a:extLst>
            </p:cNvPr>
            <p:cNvGrpSpPr/>
            <p:nvPr/>
          </p:nvGrpSpPr>
          <p:grpSpPr>
            <a:xfrm>
              <a:off x="1017565" y="201625"/>
              <a:ext cx="290624" cy="283537"/>
              <a:chOff x="9370828" y="2830549"/>
              <a:chExt cx="290624" cy="283537"/>
            </a:xfrm>
          </p:grpSpPr>
          <p:sp>
            <p:nvSpPr>
              <p:cNvPr id="594" name="Rectangle 593">
                <a:extLst>
                  <a:ext uri="{FF2B5EF4-FFF2-40B4-BE49-F238E27FC236}">
                    <a16:creationId xmlns:a16="http://schemas.microsoft.com/office/drawing/2014/main" xmlns="" id="{5FCD9D1B-3B96-4F7C-92F2-06FC5975D8E5}"/>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595" name="Straight Connector 594">
                <a:extLst>
                  <a:ext uri="{FF2B5EF4-FFF2-40B4-BE49-F238E27FC236}">
                    <a16:creationId xmlns:a16="http://schemas.microsoft.com/office/drawing/2014/main" xmlns="" id="{053B7DBB-5AAD-4A82-BB09-FEF8E12ED41B}"/>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596" name="Straight Connector 595">
                <a:extLst>
                  <a:ext uri="{FF2B5EF4-FFF2-40B4-BE49-F238E27FC236}">
                    <a16:creationId xmlns:a16="http://schemas.microsoft.com/office/drawing/2014/main" xmlns="" id="{4049BAA7-92EC-4F19-A867-243EAE9A4D9F}"/>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7" name="Straight Connector 596">
                <a:extLst>
                  <a:ext uri="{FF2B5EF4-FFF2-40B4-BE49-F238E27FC236}">
                    <a16:creationId xmlns:a16="http://schemas.microsoft.com/office/drawing/2014/main" xmlns="" id="{1DD77E14-3294-4240-904B-E344BBFAC8E5}"/>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8" name="Straight Connector 597">
                <a:extLst>
                  <a:ext uri="{FF2B5EF4-FFF2-40B4-BE49-F238E27FC236}">
                    <a16:creationId xmlns:a16="http://schemas.microsoft.com/office/drawing/2014/main" xmlns="" id="{CDD49870-0D56-4ECC-8FD9-7F90871A81A3}"/>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9" name="Straight Connector 598">
                <a:extLst>
                  <a:ext uri="{FF2B5EF4-FFF2-40B4-BE49-F238E27FC236}">
                    <a16:creationId xmlns:a16="http://schemas.microsoft.com/office/drawing/2014/main" xmlns="" id="{3C28ECC0-02BC-46E4-B6FA-4D3CD51AE1B4}"/>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0" name="Straight Connector 599">
                <a:extLst>
                  <a:ext uri="{FF2B5EF4-FFF2-40B4-BE49-F238E27FC236}">
                    <a16:creationId xmlns:a16="http://schemas.microsoft.com/office/drawing/2014/main" xmlns="" id="{8B03008D-A521-4274-9F4B-A16CB17A38A0}"/>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nvGrpSpPr>
            <p:cNvPr id="570" name="Group 569">
              <a:extLst>
                <a:ext uri="{FF2B5EF4-FFF2-40B4-BE49-F238E27FC236}">
                  <a16:creationId xmlns:a16="http://schemas.microsoft.com/office/drawing/2014/main" xmlns="" id="{64299E4C-8A08-44CE-97AF-5FA42CF05619}"/>
                </a:ext>
              </a:extLst>
            </p:cNvPr>
            <p:cNvGrpSpPr/>
            <p:nvPr/>
          </p:nvGrpSpPr>
          <p:grpSpPr>
            <a:xfrm>
              <a:off x="1665265" y="201625"/>
              <a:ext cx="290624" cy="283537"/>
              <a:chOff x="9370828" y="2830549"/>
              <a:chExt cx="290624" cy="283537"/>
            </a:xfrm>
          </p:grpSpPr>
          <p:sp>
            <p:nvSpPr>
              <p:cNvPr id="587" name="Rectangle 586">
                <a:extLst>
                  <a:ext uri="{FF2B5EF4-FFF2-40B4-BE49-F238E27FC236}">
                    <a16:creationId xmlns:a16="http://schemas.microsoft.com/office/drawing/2014/main" xmlns="" id="{6122A53C-7A30-4A7D-A528-081CBCD1D9FF}"/>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588" name="Straight Connector 587">
                <a:extLst>
                  <a:ext uri="{FF2B5EF4-FFF2-40B4-BE49-F238E27FC236}">
                    <a16:creationId xmlns:a16="http://schemas.microsoft.com/office/drawing/2014/main" xmlns="" id="{DF65572A-886B-4013-ABE0-45481E2D18C2}"/>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589" name="Straight Connector 588">
                <a:extLst>
                  <a:ext uri="{FF2B5EF4-FFF2-40B4-BE49-F238E27FC236}">
                    <a16:creationId xmlns:a16="http://schemas.microsoft.com/office/drawing/2014/main" xmlns="" id="{7FACE83B-2691-414D-BDD5-7F0D7CF7E33D}"/>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0" name="Straight Connector 589">
                <a:extLst>
                  <a:ext uri="{FF2B5EF4-FFF2-40B4-BE49-F238E27FC236}">
                    <a16:creationId xmlns:a16="http://schemas.microsoft.com/office/drawing/2014/main" xmlns="" id="{864D744C-4BBC-47B0-B268-F34B3F0E1EC6}"/>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1" name="Straight Connector 590">
                <a:extLst>
                  <a:ext uri="{FF2B5EF4-FFF2-40B4-BE49-F238E27FC236}">
                    <a16:creationId xmlns:a16="http://schemas.microsoft.com/office/drawing/2014/main" xmlns="" id="{CA27011D-6A98-45F5-94DB-351365E48549}"/>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2" name="Straight Connector 591">
                <a:extLst>
                  <a:ext uri="{FF2B5EF4-FFF2-40B4-BE49-F238E27FC236}">
                    <a16:creationId xmlns:a16="http://schemas.microsoft.com/office/drawing/2014/main" xmlns="" id="{FC0FF104-5C2F-48E1-8CFE-E5041926B9F9}"/>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3" name="Straight Connector 592">
                <a:extLst>
                  <a:ext uri="{FF2B5EF4-FFF2-40B4-BE49-F238E27FC236}">
                    <a16:creationId xmlns:a16="http://schemas.microsoft.com/office/drawing/2014/main" xmlns="" id="{107BFF40-9163-477B-AEBA-4E851B51ACFD}"/>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nvGrpSpPr>
            <p:cNvPr id="571" name="Group 570">
              <a:extLst>
                <a:ext uri="{FF2B5EF4-FFF2-40B4-BE49-F238E27FC236}">
                  <a16:creationId xmlns:a16="http://schemas.microsoft.com/office/drawing/2014/main" xmlns="" id="{4702C729-42AB-475E-BE90-70A9CBCA309C}"/>
                </a:ext>
              </a:extLst>
            </p:cNvPr>
            <p:cNvGrpSpPr/>
            <p:nvPr/>
          </p:nvGrpSpPr>
          <p:grpSpPr>
            <a:xfrm>
              <a:off x="3175752" y="201625"/>
              <a:ext cx="290624" cy="283537"/>
              <a:chOff x="9370828" y="2830549"/>
              <a:chExt cx="290624" cy="283537"/>
            </a:xfrm>
          </p:grpSpPr>
          <p:sp>
            <p:nvSpPr>
              <p:cNvPr id="580" name="Rectangle 579">
                <a:extLst>
                  <a:ext uri="{FF2B5EF4-FFF2-40B4-BE49-F238E27FC236}">
                    <a16:creationId xmlns:a16="http://schemas.microsoft.com/office/drawing/2014/main" xmlns="" id="{C92E6AC3-1762-4B04-8231-07AA0E32C8B7}"/>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581" name="Straight Connector 580">
                <a:extLst>
                  <a:ext uri="{FF2B5EF4-FFF2-40B4-BE49-F238E27FC236}">
                    <a16:creationId xmlns:a16="http://schemas.microsoft.com/office/drawing/2014/main" xmlns="" id="{7D4C3FAF-4B30-41DF-AB6E-494FDD0B2C57}"/>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582" name="Straight Connector 581">
                <a:extLst>
                  <a:ext uri="{FF2B5EF4-FFF2-40B4-BE49-F238E27FC236}">
                    <a16:creationId xmlns:a16="http://schemas.microsoft.com/office/drawing/2014/main" xmlns="" id="{70E88738-B48C-4E08-9F0C-75A8830E5A95}"/>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3" name="Straight Connector 582">
                <a:extLst>
                  <a:ext uri="{FF2B5EF4-FFF2-40B4-BE49-F238E27FC236}">
                    <a16:creationId xmlns:a16="http://schemas.microsoft.com/office/drawing/2014/main" xmlns="" id="{334BC05B-9765-49E3-964F-E496659BCE65}"/>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4" name="Straight Connector 583">
                <a:extLst>
                  <a:ext uri="{FF2B5EF4-FFF2-40B4-BE49-F238E27FC236}">
                    <a16:creationId xmlns:a16="http://schemas.microsoft.com/office/drawing/2014/main" xmlns="" id="{CA63F1A1-3358-4282-BE7F-D5110428FEC7}"/>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5" name="Straight Connector 584">
                <a:extLst>
                  <a:ext uri="{FF2B5EF4-FFF2-40B4-BE49-F238E27FC236}">
                    <a16:creationId xmlns:a16="http://schemas.microsoft.com/office/drawing/2014/main" xmlns="" id="{77C6F0B9-1082-43D3-B123-FFBA3C159835}"/>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6" name="Straight Connector 585">
                <a:extLst>
                  <a:ext uri="{FF2B5EF4-FFF2-40B4-BE49-F238E27FC236}">
                    <a16:creationId xmlns:a16="http://schemas.microsoft.com/office/drawing/2014/main" xmlns="" id="{DAFB3464-96F0-4F55-8167-DCF613F426EF}"/>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nvGrpSpPr>
            <p:cNvPr id="572" name="Group 571">
              <a:extLst>
                <a:ext uri="{FF2B5EF4-FFF2-40B4-BE49-F238E27FC236}">
                  <a16:creationId xmlns:a16="http://schemas.microsoft.com/office/drawing/2014/main" xmlns="" id="{4BB1681F-E141-472A-9508-5774DE39FE8B}"/>
                </a:ext>
              </a:extLst>
            </p:cNvPr>
            <p:cNvGrpSpPr/>
            <p:nvPr/>
          </p:nvGrpSpPr>
          <p:grpSpPr>
            <a:xfrm>
              <a:off x="2364590" y="201624"/>
              <a:ext cx="290624" cy="283537"/>
              <a:chOff x="9370828" y="2830549"/>
              <a:chExt cx="290624" cy="283537"/>
            </a:xfrm>
          </p:grpSpPr>
          <p:sp>
            <p:nvSpPr>
              <p:cNvPr id="573" name="Rectangle 572">
                <a:extLst>
                  <a:ext uri="{FF2B5EF4-FFF2-40B4-BE49-F238E27FC236}">
                    <a16:creationId xmlns:a16="http://schemas.microsoft.com/office/drawing/2014/main" xmlns="" id="{F69EAE31-09E1-4005-9E9A-839437BF6F57}"/>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574" name="Straight Connector 573">
                <a:extLst>
                  <a:ext uri="{FF2B5EF4-FFF2-40B4-BE49-F238E27FC236}">
                    <a16:creationId xmlns:a16="http://schemas.microsoft.com/office/drawing/2014/main" xmlns="" id="{4FDF3392-8E26-4597-9B0E-AB75B396DFBD}"/>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575" name="Straight Connector 574">
                <a:extLst>
                  <a:ext uri="{FF2B5EF4-FFF2-40B4-BE49-F238E27FC236}">
                    <a16:creationId xmlns:a16="http://schemas.microsoft.com/office/drawing/2014/main" xmlns="" id="{ACA4601F-6851-4867-80A5-F6963D66056B}"/>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6" name="Straight Connector 575">
                <a:extLst>
                  <a:ext uri="{FF2B5EF4-FFF2-40B4-BE49-F238E27FC236}">
                    <a16:creationId xmlns:a16="http://schemas.microsoft.com/office/drawing/2014/main" xmlns="" id="{41360FC8-79AF-4BA4-8BEA-F4CB04C8E309}"/>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7" name="Straight Connector 576">
                <a:extLst>
                  <a:ext uri="{FF2B5EF4-FFF2-40B4-BE49-F238E27FC236}">
                    <a16:creationId xmlns:a16="http://schemas.microsoft.com/office/drawing/2014/main" xmlns="" id="{DF358788-A312-44EE-B52F-56009700BB62}"/>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8" name="Straight Connector 577">
                <a:extLst>
                  <a:ext uri="{FF2B5EF4-FFF2-40B4-BE49-F238E27FC236}">
                    <a16:creationId xmlns:a16="http://schemas.microsoft.com/office/drawing/2014/main" xmlns="" id="{FF7281F5-53DF-43B0-B57C-2D312B527498}"/>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9" name="Straight Connector 578">
                <a:extLst>
                  <a:ext uri="{FF2B5EF4-FFF2-40B4-BE49-F238E27FC236}">
                    <a16:creationId xmlns:a16="http://schemas.microsoft.com/office/drawing/2014/main" xmlns="" id="{4310965E-4CE3-438C-BBFC-0D1AA9A77314}"/>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grpSp>
        <p:nvGrpSpPr>
          <p:cNvPr id="601" name="Group 600">
            <a:extLst>
              <a:ext uri="{FF2B5EF4-FFF2-40B4-BE49-F238E27FC236}">
                <a16:creationId xmlns:a16="http://schemas.microsoft.com/office/drawing/2014/main" xmlns="" id="{A2B9A0F8-F46B-4B9E-9623-1C3382252EDC}"/>
              </a:ext>
            </a:extLst>
          </p:cNvPr>
          <p:cNvGrpSpPr/>
          <p:nvPr/>
        </p:nvGrpSpPr>
        <p:grpSpPr>
          <a:xfrm>
            <a:off x="-2066302" y="2515964"/>
            <a:ext cx="3040041" cy="567352"/>
            <a:chOff x="798698" y="59718"/>
            <a:chExt cx="3040041" cy="567352"/>
          </a:xfrm>
        </p:grpSpPr>
        <p:sp>
          <p:nvSpPr>
            <p:cNvPr id="602" name="Rectangle 601">
              <a:extLst>
                <a:ext uri="{FF2B5EF4-FFF2-40B4-BE49-F238E27FC236}">
                  <a16:creationId xmlns:a16="http://schemas.microsoft.com/office/drawing/2014/main" xmlns="" id="{DCECDA86-0F05-48BD-8182-F880CD3A0AE4}"/>
                </a:ext>
              </a:extLst>
            </p:cNvPr>
            <p:cNvSpPr/>
            <p:nvPr/>
          </p:nvSpPr>
          <p:spPr>
            <a:xfrm>
              <a:off x="798698" y="59718"/>
              <a:ext cx="3040041" cy="567352"/>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grpSp>
          <p:nvGrpSpPr>
            <p:cNvPr id="603" name="Group 602">
              <a:extLst>
                <a:ext uri="{FF2B5EF4-FFF2-40B4-BE49-F238E27FC236}">
                  <a16:creationId xmlns:a16="http://schemas.microsoft.com/office/drawing/2014/main" xmlns="" id="{256E02B1-769B-4849-80CC-5B76BEC84409}"/>
                </a:ext>
              </a:extLst>
            </p:cNvPr>
            <p:cNvGrpSpPr/>
            <p:nvPr/>
          </p:nvGrpSpPr>
          <p:grpSpPr>
            <a:xfrm>
              <a:off x="1017565" y="201625"/>
              <a:ext cx="290624" cy="283537"/>
              <a:chOff x="9370828" y="2830549"/>
              <a:chExt cx="290624" cy="283537"/>
            </a:xfrm>
          </p:grpSpPr>
          <p:sp>
            <p:nvSpPr>
              <p:cNvPr id="628" name="Rectangle 627">
                <a:extLst>
                  <a:ext uri="{FF2B5EF4-FFF2-40B4-BE49-F238E27FC236}">
                    <a16:creationId xmlns:a16="http://schemas.microsoft.com/office/drawing/2014/main" xmlns="" id="{5FCD9D1B-3B96-4F7C-92F2-06FC5975D8E5}"/>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629" name="Straight Connector 628">
                <a:extLst>
                  <a:ext uri="{FF2B5EF4-FFF2-40B4-BE49-F238E27FC236}">
                    <a16:creationId xmlns:a16="http://schemas.microsoft.com/office/drawing/2014/main" xmlns="" id="{053B7DBB-5AAD-4A82-BB09-FEF8E12ED41B}"/>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630" name="Straight Connector 629">
                <a:extLst>
                  <a:ext uri="{FF2B5EF4-FFF2-40B4-BE49-F238E27FC236}">
                    <a16:creationId xmlns:a16="http://schemas.microsoft.com/office/drawing/2014/main" xmlns="" id="{4049BAA7-92EC-4F19-A867-243EAE9A4D9F}"/>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1" name="Straight Connector 630">
                <a:extLst>
                  <a:ext uri="{FF2B5EF4-FFF2-40B4-BE49-F238E27FC236}">
                    <a16:creationId xmlns:a16="http://schemas.microsoft.com/office/drawing/2014/main" xmlns="" id="{1DD77E14-3294-4240-904B-E344BBFAC8E5}"/>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2" name="Straight Connector 631">
                <a:extLst>
                  <a:ext uri="{FF2B5EF4-FFF2-40B4-BE49-F238E27FC236}">
                    <a16:creationId xmlns:a16="http://schemas.microsoft.com/office/drawing/2014/main" xmlns="" id="{CDD49870-0D56-4ECC-8FD9-7F90871A81A3}"/>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3" name="Straight Connector 632">
                <a:extLst>
                  <a:ext uri="{FF2B5EF4-FFF2-40B4-BE49-F238E27FC236}">
                    <a16:creationId xmlns:a16="http://schemas.microsoft.com/office/drawing/2014/main" xmlns="" id="{3C28ECC0-02BC-46E4-B6FA-4D3CD51AE1B4}"/>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4" name="Straight Connector 633">
                <a:extLst>
                  <a:ext uri="{FF2B5EF4-FFF2-40B4-BE49-F238E27FC236}">
                    <a16:creationId xmlns:a16="http://schemas.microsoft.com/office/drawing/2014/main" xmlns="" id="{8B03008D-A521-4274-9F4B-A16CB17A38A0}"/>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nvGrpSpPr>
            <p:cNvPr id="604" name="Group 603">
              <a:extLst>
                <a:ext uri="{FF2B5EF4-FFF2-40B4-BE49-F238E27FC236}">
                  <a16:creationId xmlns:a16="http://schemas.microsoft.com/office/drawing/2014/main" xmlns="" id="{64299E4C-8A08-44CE-97AF-5FA42CF05619}"/>
                </a:ext>
              </a:extLst>
            </p:cNvPr>
            <p:cNvGrpSpPr/>
            <p:nvPr/>
          </p:nvGrpSpPr>
          <p:grpSpPr>
            <a:xfrm>
              <a:off x="1665265" y="201625"/>
              <a:ext cx="290624" cy="283537"/>
              <a:chOff x="9370828" y="2830549"/>
              <a:chExt cx="290624" cy="283537"/>
            </a:xfrm>
          </p:grpSpPr>
          <p:sp>
            <p:nvSpPr>
              <p:cNvPr id="621" name="Rectangle 620">
                <a:extLst>
                  <a:ext uri="{FF2B5EF4-FFF2-40B4-BE49-F238E27FC236}">
                    <a16:creationId xmlns:a16="http://schemas.microsoft.com/office/drawing/2014/main" xmlns="" id="{6122A53C-7A30-4A7D-A528-081CBCD1D9FF}"/>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622" name="Straight Connector 621">
                <a:extLst>
                  <a:ext uri="{FF2B5EF4-FFF2-40B4-BE49-F238E27FC236}">
                    <a16:creationId xmlns:a16="http://schemas.microsoft.com/office/drawing/2014/main" xmlns="" id="{DF65572A-886B-4013-ABE0-45481E2D18C2}"/>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623" name="Straight Connector 622">
                <a:extLst>
                  <a:ext uri="{FF2B5EF4-FFF2-40B4-BE49-F238E27FC236}">
                    <a16:creationId xmlns:a16="http://schemas.microsoft.com/office/drawing/2014/main" xmlns="" id="{7FACE83B-2691-414D-BDD5-7F0D7CF7E33D}"/>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4" name="Straight Connector 623">
                <a:extLst>
                  <a:ext uri="{FF2B5EF4-FFF2-40B4-BE49-F238E27FC236}">
                    <a16:creationId xmlns:a16="http://schemas.microsoft.com/office/drawing/2014/main" xmlns="" id="{864D744C-4BBC-47B0-B268-F34B3F0E1EC6}"/>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5" name="Straight Connector 624">
                <a:extLst>
                  <a:ext uri="{FF2B5EF4-FFF2-40B4-BE49-F238E27FC236}">
                    <a16:creationId xmlns:a16="http://schemas.microsoft.com/office/drawing/2014/main" xmlns="" id="{CA27011D-6A98-45F5-94DB-351365E48549}"/>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6" name="Straight Connector 625">
                <a:extLst>
                  <a:ext uri="{FF2B5EF4-FFF2-40B4-BE49-F238E27FC236}">
                    <a16:creationId xmlns:a16="http://schemas.microsoft.com/office/drawing/2014/main" xmlns="" id="{FC0FF104-5C2F-48E1-8CFE-E5041926B9F9}"/>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7" name="Straight Connector 626">
                <a:extLst>
                  <a:ext uri="{FF2B5EF4-FFF2-40B4-BE49-F238E27FC236}">
                    <a16:creationId xmlns:a16="http://schemas.microsoft.com/office/drawing/2014/main" xmlns="" id="{107BFF40-9163-477B-AEBA-4E851B51ACFD}"/>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nvGrpSpPr>
            <p:cNvPr id="605" name="Group 604">
              <a:extLst>
                <a:ext uri="{FF2B5EF4-FFF2-40B4-BE49-F238E27FC236}">
                  <a16:creationId xmlns:a16="http://schemas.microsoft.com/office/drawing/2014/main" xmlns="" id="{4702C729-42AB-475E-BE90-70A9CBCA309C}"/>
                </a:ext>
              </a:extLst>
            </p:cNvPr>
            <p:cNvGrpSpPr/>
            <p:nvPr/>
          </p:nvGrpSpPr>
          <p:grpSpPr>
            <a:xfrm>
              <a:off x="3175752" y="201625"/>
              <a:ext cx="290624" cy="283537"/>
              <a:chOff x="9370828" y="2830549"/>
              <a:chExt cx="290624" cy="283537"/>
            </a:xfrm>
          </p:grpSpPr>
          <p:sp>
            <p:nvSpPr>
              <p:cNvPr id="614" name="Rectangle 613">
                <a:extLst>
                  <a:ext uri="{FF2B5EF4-FFF2-40B4-BE49-F238E27FC236}">
                    <a16:creationId xmlns:a16="http://schemas.microsoft.com/office/drawing/2014/main" xmlns="" id="{C92E6AC3-1762-4B04-8231-07AA0E32C8B7}"/>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615" name="Straight Connector 614">
                <a:extLst>
                  <a:ext uri="{FF2B5EF4-FFF2-40B4-BE49-F238E27FC236}">
                    <a16:creationId xmlns:a16="http://schemas.microsoft.com/office/drawing/2014/main" xmlns="" id="{7D4C3FAF-4B30-41DF-AB6E-494FDD0B2C57}"/>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616" name="Straight Connector 615">
                <a:extLst>
                  <a:ext uri="{FF2B5EF4-FFF2-40B4-BE49-F238E27FC236}">
                    <a16:creationId xmlns:a16="http://schemas.microsoft.com/office/drawing/2014/main" xmlns="" id="{70E88738-B48C-4E08-9F0C-75A8830E5A95}"/>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7" name="Straight Connector 616">
                <a:extLst>
                  <a:ext uri="{FF2B5EF4-FFF2-40B4-BE49-F238E27FC236}">
                    <a16:creationId xmlns:a16="http://schemas.microsoft.com/office/drawing/2014/main" xmlns="" id="{334BC05B-9765-49E3-964F-E496659BCE65}"/>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8" name="Straight Connector 617">
                <a:extLst>
                  <a:ext uri="{FF2B5EF4-FFF2-40B4-BE49-F238E27FC236}">
                    <a16:creationId xmlns:a16="http://schemas.microsoft.com/office/drawing/2014/main" xmlns="" id="{CA63F1A1-3358-4282-BE7F-D5110428FEC7}"/>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9" name="Straight Connector 618">
                <a:extLst>
                  <a:ext uri="{FF2B5EF4-FFF2-40B4-BE49-F238E27FC236}">
                    <a16:creationId xmlns:a16="http://schemas.microsoft.com/office/drawing/2014/main" xmlns="" id="{77C6F0B9-1082-43D3-B123-FFBA3C159835}"/>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0" name="Straight Connector 619">
                <a:extLst>
                  <a:ext uri="{FF2B5EF4-FFF2-40B4-BE49-F238E27FC236}">
                    <a16:creationId xmlns:a16="http://schemas.microsoft.com/office/drawing/2014/main" xmlns="" id="{DAFB3464-96F0-4F55-8167-DCF613F426EF}"/>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nvGrpSpPr>
            <p:cNvPr id="606" name="Group 605">
              <a:extLst>
                <a:ext uri="{FF2B5EF4-FFF2-40B4-BE49-F238E27FC236}">
                  <a16:creationId xmlns:a16="http://schemas.microsoft.com/office/drawing/2014/main" xmlns="" id="{4BB1681F-E141-472A-9508-5774DE39FE8B}"/>
                </a:ext>
              </a:extLst>
            </p:cNvPr>
            <p:cNvGrpSpPr/>
            <p:nvPr/>
          </p:nvGrpSpPr>
          <p:grpSpPr>
            <a:xfrm>
              <a:off x="2364590" y="201624"/>
              <a:ext cx="290624" cy="283537"/>
              <a:chOff x="9370828" y="2830549"/>
              <a:chExt cx="290624" cy="283537"/>
            </a:xfrm>
          </p:grpSpPr>
          <p:sp>
            <p:nvSpPr>
              <p:cNvPr id="607" name="Rectangle 606">
                <a:extLst>
                  <a:ext uri="{FF2B5EF4-FFF2-40B4-BE49-F238E27FC236}">
                    <a16:creationId xmlns:a16="http://schemas.microsoft.com/office/drawing/2014/main" xmlns="" id="{F69EAE31-09E1-4005-9E9A-839437BF6F57}"/>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608" name="Straight Connector 607">
                <a:extLst>
                  <a:ext uri="{FF2B5EF4-FFF2-40B4-BE49-F238E27FC236}">
                    <a16:creationId xmlns:a16="http://schemas.microsoft.com/office/drawing/2014/main" xmlns="" id="{4FDF3392-8E26-4597-9B0E-AB75B396DFBD}"/>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609" name="Straight Connector 608">
                <a:extLst>
                  <a:ext uri="{FF2B5EF4-FFF2-40B4-BE49-F238E27FC236}">
                    <a16:creationId xmlns:a16="http://schemas.microsoft.com/office/drawing/2014/main" xmlns="" id="{ACA4601F-6851-4867-80A5-F6963D66056B}"/>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0" name="Straight Connector 609">
                <a:extLst>
                  <a:ext uri="{FF2B5EF4-FFF2-40B4-BE49-F238E27FC236}">
                    <a16:creationId xmlns:a16="http://schemas.microsoft.com/office/drawing/2014/main" xmlns="" id="{41360FC8-79AF-4BA4-8BEA-F4CB04C8E309}"/>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1" name="Straight Connector 610">
                <a:extLst>
                  <a:ext uri="{FF2B5EF4-FFF2-40B4-BE49-F238E27FC236}">
                    <a16:creationId xmlns:a16="http://schemas.microsoft.com/office/drawing/2014/main" xmlns="" id="{DF358788-A312-44EE-B52F-56009700BB62}"/>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2" name="Straight Connector 611">
                <a:extLst>
                  <a:ext uri="{FF2B5EF4-FFF2-40B4-BE49-F238E27FC236}">
                    <a16:creationId xmlns:a16="http://schemas.microsoft.com/office/drawing/2014/main" xmlns="" id="{FF7281F5-53DF-43B0-B57C-2D312B527498}"/>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3" name="Straight Connector 612">
                <a:extLst>
                  <a:ext uri="{FF2B5EF4-FFF2-40B4-BE49-F238E27FC236}">
                    <a16:creationId xmlns:a16="http://schemas.microsoft.com/office/drawing/2014/main" xmlns="" id="{4310965E-4CE3-438C-BBFC-0D1AA9A77314}"/>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grpSp>
        <p:nvGrpSpPr>
          <p:cNvPr id="644" name="Group 643"/>
          <p:cNvGrpSpPr/>
          <p:nvPr/>
        </p:nvGrpSpPr>
        <p:grpSpPr>
          <a:xfrm>
            <a:off x="347331" y="3088593"/>
            <a:ext cx="189653" cy="532164"/>
            <a:chOff x="2572025" y="4237892"/>
            <a:chExt cx="290624" cy="1529862"/>
          </a:xfrm>
        </p:grpSpPr>
        <p:sp>
          <p:nvSpPr>
            <p:cNvPr id="645" name="Rectangle 644"/>
            <p:cNvSpPr/>
            <p:nvPr/>
          </p:nvSpPr>
          <p:spPr>
            <a:xfrm>
              <a:off x="2572025" y="4237892"/>
              <a:ext cx="290624" cy="13374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646" name="Rectangle 645"/>
            <p:cNvSpPr/>
            <p:nvPr/>
          </p:nvSpPr>
          <p:spPr>
            <a:xfrm>
              <a:off x="2644019" y="4237892"/>
              <a:ext cx="152400" cy="15298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grpSp>
      <p:grpSp>
        <p:nvGrpSpPr>
          <p:cNvPr id="656" name="Group 655"/>
          <p:cNvGrpSpPr/>
          <p:nvPr/>
        </p:nvGrpSpPr>
        <p:grpSpPr>
          <a:xfrm>
            <a:off x="384813" y="1409536"/>
            <a:ext cx="189653" cy="532164"/>
            <a:chOff x="2572025" y="4237892"/>
            <a:chExt cx="290624" cy="1529862"/>
          </a:xfrm>
        </p:grpSpPr>
        <p:sp>
          <p:nvSpPr>
            <p:cNvPr id="657" name="Rectangle 656"/>
            <p:cNvSpPr/>
            <p:nvPr/>
          </p:nvSpPr>
          <p:spPr>
            <a:xfrm>
              <a:off x="2572025" y="4237892"/>
              <a:ext cx="290624" cy="13374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658" name="Rectangle 657"/>
            <p:cNvSpPr/>
            <p:nvPr/>
          </p:nvSpPr>
          <p:spPr>
            <a:xfrm>
              <a:off x="2644019" y="4237892"/>
              <a:ext cx="152400" cy="15298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grpSp>
      <p:grpSp>
        <p:nvGrpSpPr>
          <p:cNvPr id="668" name="Group 667"/>
          <p:cNvGrpSpPr/>
          <p:nvPr/>
        </p:nvGrpSpPr>
        <p:grpSpPr>
          <a:xfrm>
            <a:off x="377395" y="-370606"/>
            <a:ext cx="223300" cy="632986"/>
            <a:chOff x="2572025" y="4237892"/>
            <a:chExt cx="290624" cy="1529862"/>
          </a:xfrm>
        </p:grpSpPr>
        <p:sp>
          <p:nvSpPr>
            <p:cNvPr id="669" name="Rectangle 668"/>
            <p:cNvSpPr/>
            <p:nvPr/>
          </p:nvSpPr>
          <p:spPr>
            <a:xfrm>
              <a:off x="2572025" y="4237892"/>
              <a:ext cx="290624" cy="13374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670" name="Rectangle 669"/>
            <p:cNvSpPr/>
            <p:nvPr/>
          </p:nvSpPr>
          <p:spPr>
            <a:xfrm>
              <a:off x="2644019" y="4237892"/>
              <a:ext cx="152400" cy="15298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grpSp>
      <p:sp>
        <p:nvSpPr>
          <p:cNvPr id="224" name="Rectangle 223">
            <a:extLst>
              <a:ext uri="{FF2B5EF4-FFF2-40B4-BE49-F238E27FC236}">
                <a16:creationId xmlns:a16="http://schemas.microsoft.com/office/drawing/2014/main" xmlns="" id="{454158C0-A2D2-4431-B10F-37264378FFF2}"/>
              </a:ext>
            </a:extLst>
          </p:cNvPr>
          <p:cNvSpPr/>
          <p:nvPr/>
        </p:nvSpPr>
        <p:spPr>
          <a:xfrm rot="5400000" flipH="1">
            <a:off x="6083891" y="-5959605"/>
            <a:ext cx="87350" cy="1239333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9" name="Rectangle 8">
            <a:extLst>
              <a:ext uri="{FF2B5EF4-FFF2-40B4-BE49-F238E27FC236}">
                <a16:creationId xmlns:a16="http://schemas.microsoft.com/office/drawing/2014/main" xmlns="" id="{454158C0-A2D2-4431-B10F-37264378FFF2}"/>
              </a:ext>
            </a:extLst>
          </p:cNvPr>
          <p:cNvSpPr/>
          <p:nvPr/>
        </p:nvSpPr>
        <p:spPr>
          <a:xfrm rot="5400000" flipH="1">
            <a:off x="6068567" y="-4235640"/>
            <a:ext cx="87350" cy="1239333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153" name="Rectangle 152">
            <a:extLst>
              <a:ext uri="{FF2B5EF4-FFF2-40B4-BE49-F238E27FC236}">
                <a16:creationId xmlns:a16="http://schemas.microsoft.com/office/drawing/2014/main" xmlns="" id="{454158C0-A2D2-4431-B10F-37264378FFF2}"/>
              </a:ext>
            </a:extLst>
          </p:cNvPr>
          <p:cNvSpPr/>
          <p:nvPr/>
        </p:nvSpPr>
        <p:spPr>
          <a:xfrm rot="5400000" flipH="1">
            <a:off x="6083891" y="-2556561"/>
            <a:ext cx="87350" cy="1239333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grpSp>
        <p:nvGrpSpPr>
          <p:cNvPr id="671" name="Group 670">
            <a:extLst>
              <a:ext uri="{FF2B5EF4-FFF2-40B4-BE49-F238E27FC236}">
                <a16:creationId xmlns:a16="http://schemas.microsoft.com/office/drawing/2014/main" xmlns="" id="{5972DD6D-4920-4976-8816-DABD1CCEABC4}"/>
              </a:ext>
            </a:extLst>
          </p:cNvPr>
          <p:cNvGrpSpPr/>
          <p:nvPr/>
        </p:nvGrpSpPr>
        <p:grpSpPr>
          <a:xfrm rot="10800000">
            <a:off x="10834943" y="-52227"/>
            <a:ext cx="189273" cy="3647720"/>
            <a:chOff x="6127215" y="1256034"/>
            <a:chExt cx="200151" cy="3335593"/>
          </a:xfrm>
        </p:grpSpPr>
        <p:sp>
          <p:nvSpPr>
            <p:cNvPr id="672" name="Rectangle 671">
              <a:extLst>
                <a:ext uri="{FF2B5EF4-FFF2-40B4-BE49-F238E27FC236}">
                  <a16:creationId xmlns:a16="http://schemas.microsoft.com/office/drawing/2014/main" xmlns="" id="{1539D2F3-180E-42A7-BF4B-C6BBC860DC20}"/>
                </a:ext>
              </a:extLst>
            </p:cNvPr>
            <p:cNvSpPr/>
            <p:nvPr/>
          </p:nvSpPr>
          <p:spPr>
            <a:xfrm flipH="1">
              <a:off x="6184492" y="1256034"/>
              <a:ext cx="92701" cy="333559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673" name="Rectangle 672">
              <a:extLst>
                <a:ext uri="{FF2B5EF4-FFF2-40B4-BE49-F238E27FC236}">
                  <a16:creationId xmlns:a16="http://schemas.microsoft.com/office/drawing/2014/main" xmlns="" id="{6BC96847-4B69-4335-AA1C-4C55CF3867EA}"/>
                </a:ext>
              </a:extLst>
            </p:cNvPr>
            <p:cNvSpPr/>
            <p:nvPr/>
          </p:nvSpPr>
          <p:spPr>
            <a:xfrm>
              <a:off x="6260998" y="1258835"/>
              <a:ext cx="66368" cy="33233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674" name="Rectangle 673">
              <a:extLst>
                <a:ext uri="{FF2B5EF4-FFF2-40B4-BE49-F238E27FC236}">
                  <a16:creationId xmlns:a16="http://schemas.microsoft.com/office/drawing/2014/main" xmlns="" id="{3D826CE4-834C-495B-9C28-820A72FEDAF7}"/>
                </a:ext>
              </a:extLst>
            </p:cNvPr>
            <p:cNvSpPr/>
            <p:nvPr/>
          </p:nvSpPr>
          <p:spPr>
            <a:xfrm>
              <a:off x="6127215" y="1258834"/>
              <a:ext cx="66368" cy="33233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grpSp>
      <p:pic>
        <p:nvPicPr>
          <p:cNvPr id="675" name="Picture 674"/>
          <p:cNvPicPr>
            <a:picLocks noChangeAspect="1"/>
          </p:cNvPicPr>
          <p:nvPr/>
        </p:nvPicPr>
        <p:blipFill rotWithShape="1">
          <a:blip r:embed="rId3">
            <a:extLst>
              <a:ext uri="{28A0092B-C50C-407E-A947-70E740481C1C}">
                <a14:useLocalDpi xmlns:a14="http://schemas.microsoft.com/office/drawing/2010/main" val="0"/>
              </a:ext>
            </a:extLst>
          </a:blip>
          <a:srcRect l="11666" t="12372" r="12111" b="12246"/>
          <a:stretch/>
        </p:blipFill>
        <p:spPr>
          <a:xfrm>
            <a:off x="11019838" y="3097615"/>
            <a:ext cx="411356" cy="406813"/>
          </a:xfrm>
          <a:prstGeom prst="rect">
            <a:avLst/>
          </a:prstGeom>
        </p:spPr>
      </p:pic>
      <p:pic>
        <p:nvPicPr>
          <p:cNvPr id="676" name="Picture 675"/>
          <p:cNvPicPr>
            <a:picLocks noChangeAspect="1"/>
          </p:cNvPicPr>
          <p:nvPr/>
        </p:nvPicPr>
        <p:blipFill rotWithShape="1">
          <a:blip r:embed="rId3">
            <a:extLst>
              <a:ext uri="{28A0092B-C50C-407E-A947-70E740481C1C}">
                <a14:useLocalDpi xmlns:a14="http://schemas.microsoft.com/office/drawing/2010/main" val="0"/>
              </a:ext>
            </a:extLst>
          </a:blip>
          <a:srcRect l="11666" t="12372" r="12111" b="12246"/>
          <a:stretch/>
        </p:blipFill>
        <p:spPr>
          <a:xfrm>
            <a:off x="11039387" y="1429874"/>
            <a:ext cx="411356" cy="406813"/>
          </a:xfrm>
          <a:prstGeom prst="rect">
            <a:avLst/>
          </a:prstGeom>
        </p:spPr>
      </p:pic>
      <p:pic>
        <p:nvPicPr>
          <p:cNvPr id="677" name="Picture 676"/>
          <p:cNvPicPr>
            <a:picLocks noChangeAspect="1"/>
          </p:cNvPicPr>
          <p:nvPr/>
        </p:nvPicPr>
        <p:blipFill rotWithShape="1">
          <a:blip r:embed="rId3">
            <a:extLst>
              <a:ext uri="{28A0092B-C50C-407E-A947-70E740481C1C}">
                <a14:useLocalDpi xmlns:a14="http://schemas.microsoft.com/office/drawing/2010/main" val="0"/>
              </a:ext>
            </a:extLst>
          </a:blip>
          <a:srcRect l="11666" t="12372" r="12111" b="12246"/>
          <a:stretch/>
        </p:blipFill>
        <p:spPr>
          <a:xfrm>
            <a:off x="11050100" y="-316345"/>
            <a:ext cx="411356" cy="406813"/>
          </a:xfrm>
          <a:prstGeom prst="rect">
            <a:avLst/>
          </a:prstGeom>
        </p:spPr>
      </p:pic>
      <p:grpSp>
        <p:nvGrpSpPr>
          <p:cNvPr id="678" name="Group 677">
            <a:extLst>
              <a:ext uri="{FF2B5EF4-FFF2-40B4-BE49-F238E27FC236}">
                <a16:creationId xmlns:a16="http://schemas.microsoft.com/office/drawing/2014/main" xmlns="" id="{9A8FF9C4-ED72-408B-B960-D34EBF68A550}"/>
              </a:ext>
            </a:extLst>
          </p:cNvPr>
          <p:cNvGrpSpPr/>
          <p:nvPr/>
        </p:nvGrpSpPr>
        <p:grpSpPr>
          <a:xfrm>
            <a:off x="11706843" y="771081"/>
            <a:ext cx="3040041" cy="567352"/>
            <a:chOff x="798698" y="59718"/>
            <a:chExt cx="3040041" cy="567352"/>
          </a:xfrm>
        </p:grpSpPr>
        <p:sp>
          <p:nvSpPr>
            <p:cNvPr id="679" name="Rectangle 678">
              <a:extLst>
                <a:ext uri="{FF2B5EF4-FFF2-40B4-BE49-F238E27FC236}">
                  <a16:creationId xmlns:a16="http://schemas.microsoft.com/office/drawing/2014/main" xmlns="" id="{16A50350-161F-455A-8F23-FA8DC17B4253}"/>
                </a:ext>
              </a:extLst>
            </p:cNvPr>
            <p:cNvSpPr/>
            <p:nvPr/>
          </p:nvSpPr>
          <p:spPr>
            <a:xfrm>
              <a:off x="798698" y="59718"/>
              <a:ext cx="3040041" cy="567352"/>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grpSp>
          <p:nvGrpSpPr>
            <p:cNvPr id="680" name="Group 679">
              <a:extLst>
                <a:ext uri="{FF2B5EF4-FFF2-40B4-BE49-F238E27FC236}">
                  <a16:creationId xmlns:a16="http://schemas.microsoft.com/office/drawing/2014/main" xmlns="" id="{B5EEF8CC-2520-456F-8450-8190ED353FEF}"/>
                </a:ext>
              </a:extLst>
            </p:cNvPr>
            <p:cNvGrpSpPr/>
            <p:nvPr/>
          </p:nvGrpSpPr>
          <p:grpSpPr>
            <a:xfrm>
              <a:off x="1017565" y="201625"/>
              <a:ext cx="290624" cy="283537"/>
              <a:chOff x="9370828" y="2830549"/>
              <a:chExt cx="290624" cy="283537"/>
            </a:xfrm>
          </p:grpSpPr>
          <p:sp>
            <p:nvSpPr>
              <p:cNvPr id="705" name="Rectangle 704">
                <a:extLst>
                  <a:ext uri="{FF2B5EF4-FFF2-40B4-BE49-F238E27FC236}">
                    <a16:creationId xmlns:a16="http://schemas.microsoft.com/office/drawing/2014/main" xmlns="" id="{2A45B4A5-AEAE-46E2-ADFF-A4E1082C070C}"/>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706" name="Straight Connector 705">
                <a:extLst>
                  <a:ext uri="{FF2B5EF4-FFF2-40B4-BE49-F238E27FC236}">
                    <a16:creationId xmlns:a16="http://schemas.microsoft.com/office/drawing/2014/main" xmlns="" id="{E9C17B95-9F92-4FEE-BC46-39925693E332}"/>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707" name="Straight Connector 706">
                <a:extLst>
                  <a:ext uri="{FF2B5EF4-FFF2-40B4-BE49-F238E27FC236}">
                    <a16:creationId xmlns:a16="http://schemas.microsoft.com/office/drawing/2014/main" xmlns="" id="{761CDB92-1117-4329-A164-9993AD52D1A3}"/>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8" name="Straight Connector 707">
                <a:extLst>
                  <a:ext uri="{FF2B5EF4-FFF2-40B4-BE49-F238E27FC236}">
                    <a16:creationId xmlns:a16="http://schemas.microsoft.com/office/drawing/2014/main" xmlns="" id="{43AEF724-6E6D-4CEF-B839-ABC37E1C7E19}"/>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9" name="Straight Connector 708">
                <a:extLst>
                  <a:ext uri="{FF2B5EF4-FFF2-40B4-BE49-F238E27FC236}">
                    <a16:creationId xmlns:a16="http://schemas.microsoft.com/office/drawing/2014/main" xmlns="" id="{F2B78611-BCC6-4B9C-9573-E487AB82BC17}"/>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0" name="Straight Connector 709">
                <a:extLst>
                  <a:ext uri="{FF2B5EF4-FFF2-40B4-BE49-F238E27FC236}">
                    <a16:creationId xmlns:a16="http://schemas.microsoft.com/office/drawing/2014/main" xmlns="" id="{26F3C293-4890-411E-8E0A-59BC7D799AF2}"/>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1" name="Straight Connector 710">
                <a:extLst>
                  <a:ext uri="{FF2B5EF4-FFF2-40B4-BE49-F238E27FC236}">
                    <a16:creationId xmlns:a16="http://schemas.microsoft.com/office/drawing/2014/main" xmlns="" id="{240DB7BD-9E9E-4CA9-9150-143263E4EC04}"/>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nvGrpSpPr>
            <p:cNvPr id="681" name="Group 680">
              <a:extLst>
                <a:ext uri="{FF2B5EF4-FFF2-40B4-BE49-F238E27FC236}">
                  <a16:creationId xmlns:a16="http://schemas.microsoft.com/office/drawing/2014/main" xmlns="" id="{7B3D56C6-BC00-4BFD-A706-22DBD2AC1650}"/>
                </a:ext>
              </a:extLst>
            </p:cNvPr>
            <p:cNvGrpSpPr/>
            <p:nvPr/>
          </p:nvGrpSpPr>
          <p:grpSpPr>
            <a:xfrm>
              <a:off x="1665265" y="201625"/>
              <a:ext cx="290624" cy="283537"/>
              <a:chOff x="9370828" y="2830549"/>
              <a:chExt cx="290624" cy="283537"/>
            </a:xfrm>
          </p:grpSpPr>
          <p:sp>
            <p:nvSpPr>
              <p:cNvPr id="698" name="Rectangle 697">
                <a:extLst>
                  <a:ext uri="{FF2B5EF4-FFF2-40B4-BE49-F238E27FC236}">
                    <a16:creationId xmlns:a16="http://schemas.microsoft.com/office/drawing/2014/main" xmlns="" id="{8F2E01DA-4B40-4E13-8395-B4973EE450C0}"/>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699" name="Straight Connector 698">
                <a:extLst>
                  <a:ext uri="{FF2B5EF4-FFF2-40B4-BE49-F238E27FC236}">
                    <a16:creationId xmlns:a16="http://schemas.microsoft.com/office/drawing/2014/main" xmlns="" id="{D925823B-A405-46B4-94C9-E9BD61C912B2}"/>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700" name="Straight Connector 699">
                <a:extLst>
                  <a:ext uri="{FF2B5EF4-FFF2-40B4-BE49-F238E27FC236}">
                    <a16:creationId xmlns:a16="http://schemas.microsoft.com/office/drawing/2014/main" xmlns="" id="{3B444D9E-DDEB-4E99-956A-69E57EADB61B}"/>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1" name="Straight Connector 700">
                <a:extLst>
                  <a:ext uri="{FF2B5EF4-FFF2-40B4-BE49-F238E27FC236}">
                    <a16:creationId xmlns:a16="http://schemas.microsoft.com/office/drawing/2014/main" xmlns="" id="{658EBE3E-F664-408D-8FCB-59BD72DE9F53}"/>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2" name="Straight Connector 701">
                <a:extLst>
                  <a:ext uri="{FF2B5EF4-FFF2-40B4-BE49-F238E27FC236}">
                    <a16:creationId xmlns:a16="http://schemas.microsoft.com/office/drawing/2014/main" xmlns="" id="{3BCE2881-46F0-4F81-9FAB-C0A1F8F38CAC}"/>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3" name="Straight Connector 702">
                <a:extLst>
                  <a:ext uri="{FF2B5EF4-FFF2-40B4-BE49-F238E27FC236}">
                    <a16:creationId xmlns:a16="http://schemas.microsoft.com/office/drawing/2014/main" xmlns="" id="{63D067BC-5817-476D-94DC-EDD499060F7A}"/>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4" name="Straight Connector 703">
                <a:extLst>
                  <a:ext uri="{FF2B5EF4-FFF2-40B4-BE49-F238E27FC236}">
                    <a16:creationId xmlns:a16="http://schemas.microsoft.com/office/drawing/2014/main" xmlns="" id="{5BA84603-E0C0-4773-9B2E-46A862FB5C50}"/>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nvGrpSpPr>
            <p:cNvPr id="682" name="Group 681">
              <a:extLst>
                <a:ext uri="{FF2B5EF4-FFF2-40B4-BE49-F238E27FC236}">
                  <a16:creationId xmlns:a16="http://schemas.microsoft.com/office/drawing/2014/main" xmlns="" id="{7A76DAA9-40CF-4113-9E3F-7B1775D1F754}"/>
                </a:ext>
              </a:extLst>
            </p:cNvPr>
            <p:cNvGrpSpPr/>
            <p:nvPr/>
          </p:nvGrpSpPr>
          <p:grpSpPr>
            <a:xfrm>
              <a:off x="3175752" y="201625"/>
              <a:ext cx="290624" cy="283537"/>
              <a:chOff x="9370828" y="2830549"/>
              <a:chExt cx="290624" cy="283537"/>
            </a:xfrm>
          </p:grpSpPr>
          <p:sp>
            <p:nvSpPr>
              <p:cNvPr id="691" name="Rectangle 690">
                <a:extLst>
                  <a:ext uri="{FF2B5EF4-FFF2-40B4-BE49-F238E27FC236}">
                    <a16:creationId xmlns:a16="http://schemas.microsoft.com/office/drawing/2014/main" xmlns="" id="{46934E45-0A81-464D-81F3-72C4AF8E5C35}"/>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692" name="Straight Connector 691">
                <a:extLst>
                  <a:ext uri="{FF2B5EF4-FFF2-40B4-BE49-F238E27FC236}">
                    <a16:creationId xmlns:a16="http://schemas.microsoft.com/office/drawing/2014/main" xmlns="" id="{731DA6AD-715E-4183-9E1C-7B867CEDBF01}"/>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693" name="Straight Connector 692">
                <a:extLst>
                  <a:ext uri="{FF2B5EF4-FFF2-40B4-BE49-F238E27FC236}">
                    <a16:creationId xmlns:a16="http://schemas.microsoft.com/office/drawing/2014/main" xmlns="" id="{98D5A798-80AB-4AE2-B7D4-8814A0E75FB4}"/>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4" name="Straight Connector 693">
                <a:extLst>
                  <a:ext uri="{FF2B5EF4-FFF2-40B4-BE49-F238E27FC236}">
                    <a16:creationId xmlns:a16="http://schemas.microsoft.com/office/drawing/2014/main" xmlns="" id="{7BC9D7DC-A5DC-4480-BABC-41746E8DC9A2}"/>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5" name="Straight Connector 694">
                <a:extLst>
                  <a:ext uri="{FF2B5EF4-FFF2-40B4-BE49-F238E27FC236}">
                    <a16:creationId xmlns:a16="http://schemas.microsoft.com/office/drawing/2014/main" xmlns="" id="{BC7B9FBE-32A7-4265-ADD4-F0CC90761841}"/>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6" name="Straight Connector 695">
                <a:extLst>
                  <a:ext uri="{FF2B5EF4-FFF2-40B4-BE49-F238E27FC236}">
                    <a16:creationId xmlns:a16="http://schemas.microsoft.com/office/drawing/2014/main" xmlns="" id="{CCCEF02B-D392-403B-B501-BFAC062531A2}"/>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7" name="Straight Connector 696">
                <a:extLst>
                  <a:ext uri="{FF2B5EF4-FFF2-40B4-BE49-F238E27FC236}">
                    <a16:creationId xmlns:a16="http://schemas.microsoft.com/office/drawing/2014/main" xmlns="" id="{2FBFB5FC-950D-4CE8-A3B3-347253DBBF26}"/>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nvGrpSpPr>
            <p:cNvPr id="683" name="Group 682">
              <a:extLst>
                <a:ext uri="{FF2B5EF4-FFF2-40B4-BE49-F238E27FC236}">
                  <a16:creationId xmlns:a16="http://schemas.microsoft.com/office/drawing/2014/main" xmlns="" id="{74D90742-F200-452A-B45D-5A727A4E0EB9}"/>
                </a:ext>
              </a:extLst>
            </p:cNvPr>
            <p:cNvGrpSpPr/>
            <p:nvPr/>
          </p:nvGrpSpPr>
          <p:grpSpPr>
            <a:xfrm>
              <a:off x="2364590" y="201624"/>
              <a:ext cx="290624" cy="283537"/>
              <a:chOff x="9370828" y="2830549"/>
              <a:chExt cx="290624" cy="283537"/>
            </a:xfrm>
          </p:grpSpPr>
          <p:sp>
            <p:nvSpPr>
              <p:cNvPr id="684" name="Rectangle 683">
                <a:extLst>
                  <a:ext uri="{FF2B5EF4-FFF2-40B4-BE49-F238E27FC236}">
                    <a16:creationId xmlns:a16="http://schemas.microsoft.com/office/drawing/2014/main" xmlns="" id="{20164E75-CB32-49BE-ACCE-3C20B9132676}"/>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685" name="Straight Connector 684">
                <a:extLst>
                  <a:ext uri="{FF2B5EF4-FFF2-40B4-BE49-F238E27FC236}">
                    <a16:creationId xmlns:a16="http://schemas.microsoft.com/office/drawing/2014/main" xmlns="" id="{8A1923D0-8CCF-411A-9008-8B66278AB9E9}"/>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686" name="Straight Connector 685">
                <a:extLst>
                  <a:ext uri="{FF2B5EF4-FFF2-40B4-BE49-F238E27FC236}">
                    <a16:creationId xmlns:a16="http://schemas.microsoft.com/office/drawing/2014/main" xmlns="" id="{3F68BE2A-7F65-4055-90A0-DFDAC06595B6}"/>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7" name="Straight Connector 686">
                <a:extLst>
                  <a:ext uri="{FF2B5EF4-FFF2-40B4-BE49-F238E27FC236}">
                    <a16:creationId xmlns:a16="http://schemas.microsoft.com/office/drawing/2014/main" xmlns="" id="{F49C521F-85EC-4CD7-B662-ABDA2A555F23}"/>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8" name="Straight Connector 687">
                <a:extLst>
                  <a:ext uri="{FF2B5EF4-FFF2-40B4-BE49-F238E27FC236}">
                    <a16:creationId xmlns:a16="http://schemas.microsoft.com/office/drawing/2014/main" xmlns="" id="{D8A4702B-97A0-4B61-9A8F-3C5DE3F05176}"/>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9" name="Straight Connector 688">
                <a:extLst>
                  <a:ext uri="{FF2B5EF4-FFF2-40B4-BE49-F238E27FC236}">
                    <a16:creationId xmlns:a16="http://schemas.microsoft.com/office/drawing/2014/main" xmlns="" id="{CB166E38-AD85-4256-A2B7-6D788888F02B}"/>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0" name="Straight Connector 689">
                <a:extLst>
                  <a:ext uri="{FF2B5EF4-FFF2-40B4-BE49-F238E27FC236}">
                    <a16:creationId xmlns:a16="http://schemas.microsoft.com/office/drawing/2014/main" xmlns="" id="{8526FDD0-4EFD-462A-A138-2839E0215C98}"/>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grpSp>
        <p:nvGrpSpPr>
          <p:cNvPr id="712" name="Group 711">
            <a:extLst>
              <a:ext uri="{FF2B5EF4-FFF2-40B4-BE49-F238E27FC236}">
                <a16:creationId xmlns:a16="http://schemas.microsoft.com/office/drawing/2014/main" xmlns="" id="{9A8FF9C4-ED72-408B-B960-D34EBF68A550}"/>
              </a:ext>
            </a:extLst>
          </p:cNvPr>
          <p:cNvGrpSpPr/>
          <p:nvPr/>
        </p:nvGrpSpPr>
        <p:grpSpPr>
          <a:xfrm>
            <a:off x="11706843" y="2506794"/>
            <a:ext cx="3040041" cy="567352"/>
            <a:chOff x="798698" y="59718"/>
            <a:chExt cx="3040041" cy="567352"/>
          </a:xfrm>
        </p:grpSpPr>
        <p:sp>
          <p:nvSpPr>
            <p:cNvPr id="713" name="Rectangle 712">
              <a:extLst>
                <a:ext uri="{FF2B5EF4-FFF2-40B4-BE49-F238E27FC236}">
                  <a16:creationId xmlns:a16="http://schemas.microsoft.com/office/drawing/2014/main" xmlns="" id="{16A50350-161F-455A-8F23-FA8DC17B4253}"/>
                </a:ext>
              </a:extLst>
            </p:cNvPr>
            <p:cNvSpPr/>
            <p:nvPr/>
          </p:nvSpPr>
          <p:spPr>
            <a:xfrm>
              <a:off x="798698" y="59718"/>
              <a:ext cx="3040041" cy="567352"/>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grpSp>
          <p:nvGrpSpPr>
            <p:cNvPr id="714" name="Group 713">
              <a:extLst>
                <a:ext uri="{FF2B5EF4-FFF2-40B4-BE49-F238E27FC236}">
                  <a16:creationId xmlns:a16="http://schemas.microsoft.com/office/drawing/2014/main" xmlns="" id="{B5EEF8CC-2520-456F-8450-8190ED353FEF}"/>
                </a:ext>
              </a:extLst>
            </p:cNvPr>
            <p:cNvGrpSpPr/>
            <p:nvPr/>
          </p:nvGrpSpPr>
          <p:grpSpPr>
            <a:xfrm>
              <a:off x="1017565" y="201625"/>
              <a:ext cx="290624" cy="283537"/>
              <a:chOff x="9370828" y="2830549"/>
              <a:chExt cx="290624" cy="283537"/>
            </a:xfrm>
          </p:grpSpPr>
          <p:sp>
            <p:nvSpPr>
              <p:cNvPr id="739" name="Rectangle 738">
                <a:extLst>
                  <a:ext uri="{FF2B5EF4-FFF2-40B4-BE49-F238E27FC236}">
                    <a16:creationId xmlns:a16="http://schemas.microsoft.com/office/drawing/2014/main" xmlns="" id="{2A45B4A5-AEAE-46E2-ADFF-A4E1082C070C}"/>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740" name="Straight Connector 739">
                <a:extLst>
                  <a:ext uri="{FF2B5EF4-FFF2-40B4-BE49-F238E27FC236}">
                    <a16:creationId xmlns:a16="http://schemas.microsoft.com/office/drawing/2014/main" xmlns="" id="{E9C17B95-9F92-4FEE-BC46-39925693E332}"/>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741" name="Straight Connector 740">
                <a:extLst>
                  <a:ext uri="{FF2B5EF4-FFF2-40B4-BE49-F238E27FC236}">
                    <a16:creationId xmlns:a16="http://schemas.microsoft.com/office/drawing/2014/main" xmlns="" id="{761CDB92-1117-4329-A164-9993AD52D1A3}"/>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42" name="Straight Connector 741">
                <a:extLst>
                  <a:ext uri="{FF2B5EF4-FFF2-40B4-BE49-F238E27FC236}">
                    <a16:creationId xmlns:a16="http://schemas.microsoft.com/office/drawing/2014/main" xmlns="" id="{43AEF724-6E6D-4CEF-B839-ABC37E1C7E19}"/>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43" name="Straight Connector 742">
                <a:extLst>
                  <a:ext uri="{FF2B5EF4-FFF2-40B4-BE49-F238E27FC236}">
                    <a16:creationId xmlns:a16="http://schemas.microsoft.com/office/drawing/2014/main" xmlns="" id="{F2B78611-BCC6-4B9C-9573-E487AB82BC17}"/>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44" name="Straight Connector 743">
                <a:extLst>
                  <a:ext uri="{FF2B5EF4-FFF2-40B4-BE49-F238E27FC236}">
                    <a16:creationId xmlns:a16="http://schemas.microsoft.com/office/drawing/2014/main" xmlns="" id="{26F3C293-4890-411E-8E0A-59BC7D799AF2}"/>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45" name="Straight Connector 744">
                <a:extLst>
                  <a:ext uri="{FF2B5EF4-FFF2-40B4-BE49-F238E27FC236}">
                    <a16:creationId xmlns:a16="http://schemas.microsoft.com/office/drawing/2014/main" xmlns="" id="{240DB7BD-9E9E-4CA9-9150-143263E4EC04}"/>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nvGrpSpPr>
            <p:cNvPr id="715" name="Group 714">
              <a:extLst>
                <a:ext uri="{FF2B5EF4-FFF2-40B4-BE49-F238E27FC236}">
                  <a16:creationId xmlns:a16="http://schemas.microsoft.com/office/drawing/2014/main" xmlns="" id="{7B3D56C6-BC00-4BFD-A706-22DBD2AC1650}"/>
                </a:ext>
              </a:extLst>
            </p:cNvPr>
            <p:cNvGrpSpPr/>
            <p:nvPr/>
          </p:nvGrpSpPr>
          <p:grpSpPr>
            <a:xfrm>
              <a:off x="1665265" y="201625"/>
              <a:ext cx="290624" cy="283537"/>
              <a:chOff x="9370828" y="2830549"/>
              <a:chExt cx="290624" cy="283537"/>
            </a:xfrm>
          </p:grpSpPr>
          <p:sp>
            <p:nvSpPr>
              <p:cNvPr id="732" name="Rectangle 731">
                <a:extLst>
                  <a:ext uri="{FF2B5EF4-FFF2-40B4-BE49-F238E27FC236}">
                    <a16:creationId xmlns:a16="http://schemas.microsoft.com/office/drawing/2014/main" xmlns="" id="{8F2E01DA-4B40-4E13-8395-B4973EE450C0}"/>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733" name="Straight Connector 732">
                <a:extLst>
                  <a:ext uri="{FF2B5EF4-FFF2-40B4-BE49-F238E27FC236}">
                    <a16:creationId xmlns:a16="http://schemas.microsoft.com/office/drawing/2014/main" xmlns="" id="{D925823B-A405-46B4-94C9-E9BD61C912B2}"/>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734" name="Straight Connector 733">
                <a:extLst>
                  <a:ext uri="{FF2B5EF4-FFF2-40B4-BE49-F238E27FC236}">
                    <a16:creationId xmlns:a16="http://schemas.microsoft.com/office/drawing/2014/main" xmlns="" id="{3B444D9E-DDEB-4E99-956A-69E57EADB61B}"/>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5" name="Straight Connector 734">
                <a:extLst>
                  <a:ext uri="{FF2B5EF4-FFF2-40B4-BE49-F238E27FC236}">
                    <a16:creationId xmlns:a16="http://schemas.microsoft.com/office/drawing/2014/main" xmlns="" id="{658EBE3E-F664-408D-8FCB-59BD72DE9F53}"/>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6" name="Straight Connector 735">
                <a:extLst>
                  <a:ext uri="{FF2B5EF4-FFF2-40B4-BE49-F238E27FC236}">
                    <a16:creationId xmlns:a16="http://schemas.microsoft.com/office/drawing/2014/main" xmlns="" id="{3BCE2881-46F0-4F81-9FAB-C0A1F8F38CAC}"/>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7" name="Straight Connector 736">
                <a:extLst>
                  <a:ext uri="{FF2B5EF4-FFF2-40B4-BE49-F238E27FC236}">
                    <a16:creationId xmlns:a16="http://schemas.microsoft.com/office/drawing/2014/main" xmlns="" id="{63D067BC-5817-476D-94DC-EDD499060F7A}"/>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8" name="Straight Connector 737">
                <a:extLst>
                  <a:ext uri="{FF2B5EF4-FFF2-40B4-BE49-F238E27FC236}">
                    <a16:creationId xmlns:a16="http://schemas.microsoft.com/office/drawing/2014/main" xmlns="" id="{5BA84603-E0C0-4773-9B2E-46A862FB5C50}"/>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nvGrpSpPr>
            <p:cNvPr id="716" name="Group 715">
              <a:extLst>
                <a:ext uri="{FF2B5EF4-FFF2-40B4-BE49-F238E27FC236}">
                  <a16:creationId xmlns:a16="http://schemas.microsoft.com/office/drawing/2014/main" xmlns="" id="{7A76DAA9-40CF-4113-9E3F-7B1775D1F754}"/>
                </a:ext>
              </a:extLst>
            </p:cNvPr>
            <p:cNvGrpSpPr/>
            <p:nvPr/>
          </p:nvGrpSpPr>
          <p:grpSpPr>
            <a:xfrm>
              <a:off x="3175752" y="201625"/>
              <a:ext cx="290624" cy="283537"/>
              <a:chOff x="9370828" y="2830549"/>
              <a:chExt cx="290624" cy="283537"/>
            </a:xfrm>
          </p:grpSpPr>
          <p:sp>
            <p:nvSpPr>
              <p:cNvPr id="725" name="Rectangle 724">
                <a:extLst>
                  <a:ext uri="{FF2B5EF4-FFF2-40B4-BE49-F238E27FC236}">
                    <a16:creationId xmlns:a16="http://schemas.microsoft.com/office/drawing/2014/main" xmlns="" id="{46934E45-0A81-464D-81F3-72C4AF8E5C35}"/>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726" name="Straight Connector 725">
                <a:extLst>
                  <a:ext uri="{FF2B5EF4-FFF2-40B4-BE49-F238E27FC236}">
                    <a16:creationId xmlns:a16="http://schemas.microsoft.com/office/drawing/2014/main" xmlns="" id="{731DA6AD-715E-4183-9E1C-7B867CEDBF01}"/>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727" name="Straight Connector 726">
                <a:extLst>
                  <a:ext uri="{FF2B5EF4-FFF2-40B4-BE49-F238E27FC236}">
                    <a16:creationId xmlns:a16="http://schemas.microsoft.com/office/drawing/2014/main" xmlns="" id="{98D5A798-80AB-4AE2-B7D4-8814A0E75FB4}"/>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8" name="Straight Connector 727">
                <a:extLst>
                  <a:ext uri="{FF2B5EF4-FFF2-40B4-BE49-F238E27FC236}">
                    <a16:creationId xmlns:a16="http://schemas.microsoft.com/office/drawing/2014/main" xmlns="" id="{7BC9D7DC-A5DC-4480-BABC-41746E8DC9A2}"/>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9" name="Straight Connector 728">
                <a:extLst>
                  <a:ext uri="{FF2B5EF4-FFF2-40B4-BE49-F238E27FC236}">
                    <a16:creationId xmlns:a16="http://schemas.microsoft.com/office/drawing/2014/main" xmlns="" id="{BC7B9FBE-32A7-4265-ADD4-F0CC90761841}"/>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0" name="Straight Connector 729">
                <a:extLst>
                  <a:ext uri="{FF2B5EF4-FFF2-40B4-BE49-F238E27FC236}">
                    <a16:creationId xmlns:a16="http://schemas.microsoft.com/office/drawing/2014/main" xmlns="" id="{CCCEF02B-D392-403B-B501-BFAC062531A2}"/>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1" name="Straight Connector 730">
                <a:extLst>
                  <a:ext uri="{FF2B5EF4-FFF2-40B4-BE49-F238E27FC236}">
                    <a16:creationId xmlns:a16="http://schemas.microsoft.com/office/drawing/2014/main" xmlns="" id="{2FBFB5FC-950D-4CE8-A3B3-347253DBBF26}"/>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nvGrpSpPr>
            <p:cNvPr id="717" name="Group 716">
              <a:extLst>
                <a:ext uri="{FF2B5EF4-FFF2-40B4-BE49-F238E27FC236}">
                  <a16:creationId xmlns:a16="http://schemas.microsoft.com/office/drawing/2014/main" xmlns="" id="{74D90742-F200-452A-B45D-5A727A4E0EB9}"/>
                </a:ext>
              </a:extLst>
            </p:cNvPr>
            <p:cNvGrpSpPr/>
            <p:nvPr/>
          </p:nvGrpSpPr>
          <p:grpSpPr>
            <a:xfrm>
              <a:off x="2364590" y="201624"/>
              <a:ext cx="290624" cy="283537"/>
              <a:chOff x="9370828" y="2830549"/>
              <a:chExt cx="290624" cy="283537"/>
            </a:xfrm>
          </p:grpSpPr>
          <p:sp>
            <p:nvSpPr>
              <p:cNvPr id="718" name="Rectangle 717">
                <a:extLst>
                  <a:ext uri="{FF2B5EF4-FFF2-40B4-BE49-F238E27FC236}">
                    <a16:creationId xmlns:a16="http://schemas.microsoft.com/office/drawing/2014/main" xmlns="" id="{20164E75-CB32-49BE-ACCE-3C20B9132676}"/>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719" name="Straight Connector 718">
                <a:extLst>
                  <a:ext uri="{FF2B5EF4-FFF2-40B4-BE49-F238E27FC236}">
                    <a16:creationId xmlns:a16="http://schemas.microsoft.com/office/drawing/2014/main" xmlns="" id="{8A1923D0-8CCF-411A-9008-8B66278AB9E9}"/>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720" name="Straight Connector 719">
                <a:extLst>
                  <a:ext uri="{FF2B5EF4-FFF2-40B4-BE49-F238E27FC236}">
                    <a16:creationId xmlns:a16="http://schemas.microsoft.com/office/drawing/2014/main" xmlns="" id="{3F68BE2A-7F65-4055-90A0-DFDAC06595B6}"/>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1" name="Straight Connector 720">
                <a:extLst>
                  <a:ext uri="{FF2B5EF4-FFF2-40B4-BE49-F238E27FC236}">
                    <a16:creationId xmlns:a16="http://schemas.microsoft.com/office/drawing/2014/main" xmlns="" id="{F49C521F-85EC-4CD7-B662-ABDA2A555F23}"/>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2" name="Straight Connector 721">
                <a:extLst>
                  <a:ext uri="{FF2B5EF4-FFF2-40B4-BE49-F238E27FC236}">
                    <a16:creationId xmlns:a16="http://schemas.microsoft.com/office/drawing/2014/main" xmlns="" id="{D8A4702B-97A0-4B61-9A8F-3C5DE3F05176}"/>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3" name="Straight Connector 722">
                <a:extLst>
                  <a:ext uri="{FF2B5EF4-FFF2-40B4-BE49-F238E27FC236}">
                    <a16:creationId xmlns:a16="http://schemas.microsoft.com/office/drawing/2014/main" xmlns="" id="{CB166E38-AD85-4256-A2B7-6D788888F02B}"/>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4" name="Straight Connector 723">
                <a:extLst>
                  <a:ext uri="{FF2B5EF4-FFF2-40B4-BE49-F238E27FC236}">
                    <a16:creationId xmlns:a16="http://schemas.microsoft.com/office/drawing/2014/main" xmlns="" id="{8526FDD0-4EFD-462A-A138-2839E0215C98}"/>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grpSp>
        <p:nvGrpSpPr>
          <p:cNvPr id="755" name="Group 754"/>
          <p:cNvGrpSpPr/>
          <p:nvPr/>
        </p:nvGrpSpPr>
        <p:grpSpPr>
          <a:xfrm>
            <a:off x="11984066" y="1350256"/>
            <a:ext cx="223300" cy="632986"/>
            <a:chOff x="2572025" y="4237892"/>
            <a:chExt cx="290624" cy="1529862"/>
          </a:xfrm>
        </p:grpSpPr>
        <p:sp>
          <p:nvSpPr>
            <p:cNvPr id="756" name="Rectangle 755"/>
            <p:cNvSpPr/>
            <p:nvPr/>
          </p:nvSpPr>
          <p:spPr>
            <a:xfrm>
              <a:off x="2572025" y="4237892"/>
              <a:ext cx="290624" cy="13374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757" name="Rectangle 756"/>
            <p:cNvSpPr/>
            <p:nvPr/>
          </p:nvSpPr>
          <p:spPr>
            <a:xfrm>
              <a:off x="2644019" y="4237892"/>
              <a:ext cx="152400" cy="15298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grpSp>
      <p:grpSp>
        <p:nvGrpSpPr>
          <p:cNvPr id="767" name="Group 766"/>
          <p:cNvGrpSpPr/>
          <p:nvPr/>
        </p:nvGrpSpPr>
        <p:grpSpPr>
          <a:xfrm>
            <a:off x="11962957" y="3085561"/>
            <a:ext cx="223300" cy="535500"/>
            <a:chOff x="2572025" y="4237892"/>
            <a:chExt cx="290624" cy="1529862"/>
          </a:xfrm>
        </p:grpSpPr>
        <p:sp>
          <p:nvSpPr>
            <p:cNvPr id="768" name="Rectangle 767"/>
            <p:cNvSpPr/>
            <p:nvPr/>
          </p:nvSpPr>
          <p:spPr>
            <a:xfrm>
              <a:off x="2572025" y="4237892"/>
              <a:ext cx="290624" cy="13374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769" name="Rectangle 768"/>
            <p:cNvSpPr/>
            <p:nvPr/>
          </p:nvSpPr>
          <p:spPr>
            <a:xfrm>
              <a:off x="2644019" y="4237892"/>
              <a:ext cx="152400" cy="15298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grpSp>
      <p:grpSp>
        <p:nvGrpSpPr>
          <p:cNvPr id="779" name="Group 778"/>
          <p:cNvGrpSpPr/>
          <p:nvPr/>
        </p:nvGrpSpPr>
        <p:grpSpPr>
          <a:xfrm>
            <a:off x="11948336" y="-382555"/>
            <a:ext cx="223300" cy="632986"/>
            <a:chOff x="2572025" y="4237892"/>
            <a:chExt cx="290624" cy="1529862"/>
          </a:xfrm>
        </p:grpSpPr>
        <p:sp>
          <p:nvSpPr>
            <p:cNvPr id="780" name="Rectangle 779"/>
            <p:cNvSpPr/>
            <p:nvPr/>
          </p:nvSpPr>
          <p:spPr>
            <a:xfrm>
              <a:off x="2572025" y="4237892"/>
              <a:ext cx="290624" cy="13374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781" name="Rectangle 780"/>
            <p:cNvSpPr/>
            <p:nvPr/>
          </p:nvSpPr>
          <p:spPr>
            <a:xfrm>
              <a:off x="2644019" y="4237892"/>
              <a:ext cx="152400" cy="15298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grpSp>
      <p:grpSp>
        <p:nvGrpSpPr>
          <p:cNvPr id="786" name="Group 785"/>
          <p:cNvGrpSpPr/>
          <p:nvPr/>
        </p:nvGrpSpPr>
        <p:grpSpPr>
          <a:xfrm>
            <a:off x="5638326" y="2949689"/>
            <a:ext cx="1293995" cy="1930782"/>
            <a:chOff x="5550098" y="3878831"/>
            <a:chExt cx="1293995" cy="1930782"/>
          </a:xfrm>
        </p:grpSpPr>
        <p:sp>
          <p:nvSpPr>
            <p:cNvPr id="787" name="Triangle 786"/>
            <p:cNvSpPr/>
            <p:nvPr/>
          </p:nvSpPr>
          <p:spPr>
            <a:xfrm rot="10800000">
              <a:off x="5550098" y="3878831"/>
              <a:ext cx="1293995" cy="1717029"/>
            </a:xfrm>
            <a:prstGeom prst="triangle">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grpSp>
          <p:nvGrpSpPr>
            <p:cNvPr id="788" name="Group 787"/>
            <p:cNvGrpSpPr/>
            <p:nvPr/>
          </p:nvGrpSpPr>
          <p:grpSpPr>
            <a:xfrm>
              <a:off x="5823856" y="5009843"/>
              <a:ext cx="743694" cy="799770"/>
              <a:chOff x="5822475" y="4763069"/>
              <a:chExt cx="547049" cy="590835"/>
            </a:xfrm>
          </p:grpSpPr>
          <p:sp>
            <p:nvSpPr>
              <p:cNvPr id="789" name="Rectangle 788"/>
              <p:cNvSpPr/>
              <p:nvPr/>
            </p:nvSpPr>
            <p:spPr>
              <a:xfrm>
                <a:off x="5926345" y="4763069"/>
                <a:ext cx="339309" cy="477501"/>
              </a:xfrm>
              <a:prstGeom prst="rect">
                <a:avLst/>
              </a:prstGeom>
              <a:solidFill>
                <a:srgbClr val="E45E4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790" name="Rectangle 789"/>
              <p:cNvSpPr/>
              <p:nvPr/>
            </p:nvSpPr>
            <p:spPr>
              <a:xfrm>
                <a:off x="6265654" y="5127233"/>
                <a:ext cx="103870" cy="22667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791" name="Rectangle 790"/>
              <p:cNvSpPr/>
              <p:nvPr/>
            </p:nvSpPr>
            <p:spPr>
              <a:xfrm>
                <a:off x="5822475" y="5127232"/>
                <a:ext cx="103870" cy="22667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grpSp>
      </p:grpSp>
      <p:grpSp>
        <p:nvGrpSpPr>
          <p:cNvPr id="407" name="Group 406">
            <a:extLst>
              <a:ext uri="{FF2B5EF4-FFF2-40B4-BE49-F238E27FC236}">
                <a16:creationId xmlns:a16="http://schemas.microsoft.com/office/drawing/2014/main" xmlns="" id="{9A8FF9C4-ED72-408B-B960-D34EBF68A550}"/>
              </a:ext>
            </a:extLst>
          </p:cNvPr>
          <p:cNvGrpSpPr/>
          <p:nvPr/>
        </p:nvGrpSpPr>
        <p:grpSpPr>
          <a:xfrm>
            <a:off x="7023953" y="782183"/>
            <a:ext cx="3040041" cy="567352"/>
            <a:chOff x="798698" y="59718"/>
            <a:chExt cx="3040041" cy="567352"/>
          </a:xfrm>
        </p:grpSpPr>
        <p:sp>
          <p:nvSpPr>
            <p:cNvPr id="408" name="Rectangle 407">
              <a:extLst>
                <a:ext uri="{FF2B5EF4-FFF2-40B4-BE49-F238E27FC236}">
                  <a16:creationId xmlns:a16="http://schemas.microsoft.com/office/drawing/2014/main" xmlns="" id="{16A50350-161F-455A-8F23-FA8DC17B4253}"/>
                </a:ext>
              </a:extLst>
            </p:cNvPr>
            <p:cNvSpPr/>
            <p:nvPr/>
          </p:nvSpPr>
          <p:spPr>
            <a:xfrm>
              <a:off x="798698" y="59718"/>
              <a:ext cx="3040041" cy="567352"/>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grpSp>
          <p:nvGrpSpPr>
            <p:cNvPr id="409" name="Group 408">
              <a:extLst>
                <a:ext uri="{FF2B5EF4-FFF2-40B4-BE49-F238E27FC236}">
                  <a16:creationId xmlns:a16="http://schemas.microsoft.com/office/drawing/2014/main" xmlns="" id="{B5EEF8CC-2520-456F-8450-8190ED353FEF}"/>
                </a:ext>
              </a:extLst>
            </p:cNvPr>
            <p:cNvGrpSpPr/>
            <p:nvPr/>
          </p:nvGrpSpPr>
          <p:grpSpPr>
            <a:xfrm>
              <a:off x="1017565" y="201625"/>
              <a:ext cx="290624" cy="283537"/>
              <a:chOff x="9370828" y="2830549"/>
              <a:chExt cx="290624" cy="283537"/>
            </a:xfrm>
          </p:grpSpPr>
          <p:sp>
            <p:nvSpPr>
              <p:cNvPr id="461" name="Rectangle 460">
                <a:extLst>
                  <a:ext uri="{FF2B5EF4-FFF2-40B4-BE49-F238E27FC236}">
                    <a16:creationId xmlns:a16="http://schemas.microsoft.com/office/drawing/2014/main" xmlns="" id="{2A45B4A5-AEAE-46E2-ADFF-A4E1082C070C}"/>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462" name="Straight Connector 461">
                <a:extLst>
                  <a:ext uri="{FF2B5EF4-FFF2-40B4-BE49-F238E27FC236}">
                    <a16:creationId xmlns:a16="http://schemas.microsoft.com/office/drawing/2014/main" xmlns="" id="{E9C17B95-9F92-4FEE-BC46-39925693E332}"/>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463" name="Straight Connector 462">
                <a:extLst>
                  <a:ext uri="{FF2B5EF4-FFF2-40B4-BE49-F238E27FC236}">
                    <a16:creationId xmlns:a16="http://schemas.microsoft.com/office/drawing/2014/main" xmlns="" id="{761CDB92-1117-4329-A164-9993AD52D1A3}"/>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4" name="Straight Connector 463">
                <a:extLst>
                  <a:ext uri="{FF2B5EF4-FFF2-40B4-BE49-F238E27FC236}">
                    <a16:creationId xmlns:a16="http://schemas.microsoft.com/office/drawing/2014/main" xmlns="" id="{43AEF724-6E6D-4CEF-B839-ABC37E1C7E19}"/>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5" name="Straight Connector 464">
                <a:extLst>
                  <a:ext uri="{FF2B5EF4-FFF2-40B4-BE49-F238E27FC236}">
                    <a16:creationId xmlns:a16="http://schemas.microsoft.com/office/drawing/2014/main" xmlns="" id="{F2B78611-BCC6-4B9C-9573-E487AB82BC17}"/>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6" name="Straight Connector 465">
                <a:extLst>
                  <a:ext uri="{FF2B5EF4-FFF2-40B4-BE49-F238E27FC236}">
                    <a16:creationId xmlns:a16="http://schemas.microsoft.com/office/drawing/2014/main" xmlns="" id="{26F3C293-4890-411E-8E0A-59BC7D799AF2}"/>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7" name="Straight Connector 466">
                <a:extLst>
                  <a:ext uri="{FF2B5EF4-FFF2-40B4-BE49-F238E27FC236}">
                    <a16:creationId xmlns:a16="http://schemas.microsoft.com/office/drawing/2014/main" xmlns="" id="{240DB7BD-9E9E-4CA9-9150-143263E4EC04}"/>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nvGrpSpPr>
            <p:cNvPr id="410" name="Group 409">
              <a:extLst>
                <a:ext uri="{FF2B5EF4-FFF2-40B4-BE49-F238E27FC236}">
                  <a16:creationId xmlns:a16="http://schemas.microsoft.com/office/drawing/2014/main" xmlns="" id="{7B3D56C6-BC00-4BFD-A706-22DBD2AC1650}"/>
                </a:ext>
              </a:extLst>
            </p:cNvPr>
            <p:cNvGrpSpPr/>
            <p:nvPr/>
          </p:nvGrpSpPr>
          <p:grpSpPr>
            <a:xfrm>
              <a:off x="1665265" y="201625"/>
              <a:ext cx="290624" cy="283537"/>
              <a:chOff x="9370828" y="2830549"/>
              <a:chExt cx="290624" cy="283537"/>
            </a:xfrm>
          </p:grpSpPr>
          <p:sp>
            <p:nvSpPr>
              <p:cNvPr id="442" name="Rectangle 441">
                <a:extLst>
                  <a:ext uri="{FF2B5EF4-FFF2-40B4-BE49-F238E27FC236}">
                    <a16:creationId xmlns:a16="http://schemas.microsoft.com/office/drawing/2014/main" xmlns="" id="{8F2E01DA-4B40-4E13-8395-B4973EE450C0}"/>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443" name="Straight Connector 442">
                <a:extLst>
                  <a:ext uri="{FF2B5EF4-FFF2-40B4-BE49-F238E27FC236}">
                    <a16:creationId xmlns:a16="http://schemas.microsoft.com/office/drawing/2014/main" xmlns="" id="{D925823B-A405-46B4-94C9-E9BD61C912B2}"/>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444" name="Straight Connector 443">
                <a:extLst>
                  <a:ext uri="{FF2B5EF4-FFF2-40B4-BE49-F238E27FC236}">
                    <a16:creationId xmlns:a16="http://schemas.microsoft.com/office/drawing/2014/main" xmlns="" id="{3B444D9E-DDEB-4E99-956A-69E57EADB61B}"/>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5" name="Straight Connector 444">
                <a:extLst>
                  <a:ext uri="{FF2B5EF4-FFF2-40B4-BE49-F238E27FC236}">
                    <a16:creationId xmlns:a16="http://schemas.microsoft.com/office/drawing/2014/main" xmlns="" id="{658EBE3E-F664-408D-8FCB-59BD72DE9F53}"/>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6" name="Straight Connector 445">
                <a:extLst>
                  <a:ext uri="{FF2B5EF4-FFF2-40B4-BE49-F238E27FC236}">
                    <a16:creationId xmlns:a16="http://schemas.microsoft.com/office/drawing/2014/main" xmlns="" id="{3BCE2881-46F0-4F81-9FAB-C0A1F8F38CAC}"/>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7" name="Straight Connector 446">
                <a:extLst>
                  <a:ext uri="{FF2B5EF4-FFF2-40B4-BE49-F238E27FC236}">
                    <a16:creationId xmlns:a16="http://schemas.microsoft.com/office/drawing/2014/main" xmlns="" id="{63D067BC-5817-476D-94DC-EDD499060F7A}"/>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8" name="Straight Connector 447">
                <a:extLst>
                  <a:ext uri="{FF2B5EF4-FFF2-40B4-BE49-F238E27FC236}">
                    <a16:creationId xmlns:a16="http://schemas.microsoft.com/office/drawing/2014/main" xmlns="" id="{5BA84603-E0C0-4773-9B2E-46A862FB5C50}"/>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nvGrpSpPr>
            <p:cNvPr id="411" name="Group 410">
              <a:extLst>
                <a:ext uri="{FF2B5EF4-FFF2-40B4-BE49-F238E27FC236}">
                  <a16:creationId xmlns:a16="http://schemas.microsoft.com/office/drawing/2014/main" xmlns="" id="{7A76DAA9-40CF-4113-9E3F-7B1775D1F754}"/>
                </a:ext>
              </a:extLst>
            </p:cNvPr>
            <p:cNvGrpSpPr/>
            <p:nvPr/>
          </p:nvGrpSpPr>
          <p:grpSpPr>
            <a:xfrm>
              <a:off x="3175752" y="201625"/>
              <a:ext cx="290624" cy="283537"/>
              <a:chOff x="9370828" y="2830549"/>
              <a:chExt cx="290624" cy="283537"/>
            </a:xfrm>
          </p:grpSpPr>
          <p:sp>
            <p:nvSpPr>
              <p:cNvPr id="432" name="Rectangle 431">
                <a:extLst>
                  <a:ext uri="{FF2B5EF4-FFF2-40B4-BE49-F238E27FC236}">
                    <a16:creationId xmlns:a16="http://schemas.microsoft.com/office/drawing/2014/main" xmlns="" id="{46934E45-0A81-464D-81F3-72C4AF8E5C35}"/>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433" name="Straight Connector 432">
                <a:extLst>
                  <a:ext uri="{FF2B5EF4-FFF2-40B4-BE49-F238E27FC236}">
                    <a16:creationId xmlns:a16="http://schemas.microsoft.com/office/drawing/2014/main" xmlns="" id="{731DA6AD-715E-4183-9E1C-7B867CEDBF01}"/>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434" name="Straight Connector 433">
                <a:extLst>
                  <a:ext uri="{FF2B5EF4-FFF2-40B4-BE49-F238E27FC236}">
                    <a16:creationId xmlns:a16="http://schemas.microsoft.com/office/drawing/2014/main" xmlns="" id="{98D5A798-80AB-4AE2-B7D4-8814A0E75FB4}"/>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5" name="Straight Connector 434">
                <a:extLst>
                  <a:ext uri="{FF2B5EF4-FFF2-40B4-BE49-F238E27FC236}">
                    <a16:creationId xmlns:a16="http://schemas.microsoft.com/office/drawing/2014/main" xmlns="" id="{7BC9D7DC-A5DC-4480-BABC-41746E8DC9A2}"/>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6" name="Straight Connector 435">
                <a:extLst>
                  <a:ext uri="{FF2B5EF4-FFF2-40B4-BE49-F238E27FC236}">
                    <a16:creationId xmlns:a16="http://schemas.microsoft.com/office/drawing/2014/main" xmlns="" id="{BC7B9FBE-32A7-4265-ADD4-F0CC90761841}"/>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0" name="Straight Connector 439">
                <a:extLst>
                  <a:ext uri="{FF2B5EF4-FFF2-40B4-BE49-F238E27FC236}">
                    <a16:creationId xmlns:a16="http://schemas.microsoft.com/office/drawing/2014/main" xmlns="" id="{CCCEF02B-D392-403B-B501-BFAC062531A2}"/>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1" name="Straight Connector 440">
                <a:extLst>
                  <a:ext uri="{FF2B5EF4-FFF2-40B4-BE49-F238E27FC236}">
                    <a16:creationId xmlns:a16="http://schemas.microsoft.com/office/drawing/2014/main" xmlns="" id="{2FBFB5FC-950D-4CE8-A3B3-347253DBBF26}"/>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nvGrpSpPr>
            <p:cNvPr id="412" name="Group 411">
              <a:extLst>
                <a:ext uri="{FF2B5EF4-FFF2-40B4-BE49-F238E27FC236}">
                  <a16:creationId xmlns:a16="http://schemas.microsoft.com/office/drawing/2014/main" xmlns="" id="{74D90742-F200-452A-B45D-5A727A4E0EB9}"/>
                </a:ext>
              </a:extLst>
            </p:cNvPr>
            <p:cNvGrpSpPr/>
            <p:nvPr/>
          </p:nvGrpSpPr>
          <p:grpSpPr>
            <a:xfrm>
              <a:off x="2364590" y="201624"/>
              <a:ext cx="290624" cy="283537"/>
              <a:chOff x="9370828" y="2830549"/>
              <a:chExt cx="290624" cy="283537"/>
            </a:xfrm>
          </p:grpSpPr>
          <p:sp>
            <p:nvSpPr>
              <p:cNvPr id="413" name="Rectangle 412">
                <a:extLst>
                  <a:ext uri="{FF2B5EF4-FFF2-40B4-BE49-F238E27FC236}">
                    <a16:creationId xmlns:a16="http://schemas.microsoft.com/office/drawing/2014/main" xmlns="" id="{20164E75-CB32-49BE-ACCE-3C20B9132676}"/>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414" name="Straight Connector 413">
                <a:extLst>
                  <a:ext uri="{FF2B5EF4-FFF2-40B4-BE49-F238E27FC236}">
                    <a16:creationId xmlns:a16="http://schemas.microsoft.com/office/drawing/2014/main" xmlns="" id="{8A1923D0-8CCF-411A-9008-8B66278AB9E9}"/>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415" name="Straight Connector 414">
                <a:extLst>
                  <a:ext uri="{FF2B5EF4-FFF2-40B4-BE49-F238E27FC236}">
                    <a16:creationId xmlns:a16="http://schemas.microsoft.com/office/drawing/2014/main" xmlns="" id="{3F68BE2A-7F65-4055-90A0-DFDAC06595B6}"/>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8" name="Straight Connector 427">
                <a:extLst>
                  <a:ext uri="{FF2B5EF4-FFF2-40B4-BE49-F238E27FC236}">
                    <a16:creationId xmlns:a16="http://schemas.microsoft.com/office/drawing/2014/main" xmlns="" id="{F49C521F-85EC-4CD7-B662-ABDA2A555F23}"/>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9" name="Straight Connector 428">
                <a:extLst>
                  <a:ext uri="{FF2B5EF4-FFF2-40B4-BE49-F238E27FC236}">
                    <a16:creationId xmlns:a16="http://schemas.microsoft.com/office/drawing/2014/main" xmlns="" id="{D8A4702B-97A0-4B61-9A8F-3C5DE3F05176}"/>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0" name="Straight Connector 429">
                <a:extLst>
                  <a:ext uri="{FF2B5EF4-FFF2-40B4-BE49-F238E27FC236}">
                    <a16:creationId xmlns:a16="http://schemas.microsoft.com/office/drawing/2014/main" xmlns="" id="{CB166E38-AD85-4256-A2B7-6D788888F02B}"/>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1" name="Straight Connector 430">
                <a:extLst>
                  <a:ext uri="{FF2B5EF4-FFF2-40B4-BE49-F238E27FC236}">
                    <a16:creationId xmlns:a16="http://schemas.microsoft.com/office/drawing/2014/main" xmlns="" id="{8526FDD0-4EFD-462A-A138-2839E0215C98}"/>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grpSp>
        <p:nvGrpSpPr>
          <p:cNvPr id="468" name="Group 467"/>
          <p:cNvGrpSpPr/>
          <p:nvPr/>
        </p:nvGrpSpPr>
        <p:grpSpPr>
          <a:xfrm>
            <a:off x="9453563" y="1366434"/>
            <a:ext cx="223300" cy="632986"/>
            <a:chOff x="2572025" y="4237892"/>
            <a:chExt cx="290624" cy="1529862"/>
          </a:xfrm>
        </p:grpSpPr>
        <p:sp>
          <p:nvSpPr>
            <p:cNvPr id="469" name="Rectangle 468"/>
            <p:cNvSpPr/>
            <p:nvPr/>
          </p:nvSpPr>
          <p:spPr>
            <a:xfrm>
              <a:off x="2572025" y="4237892"/>
              <a:ext cx="290624" cy="13374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491" name="Rectangle 490"/>
            <p:cNvSpPr/>
            <p:nvPr/>
          </p:nvSpPr>
          <p:spPr>
            <a:xfrm>
              <a:off x="2644019" y="4237892"/>
              <a:ext cx="152400" cy="15298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grpSp>
      <p:grpSp>
        <p:nvGrpSpPr>
          <p:cNvPr id="492" name="Group 491"/>
          <p:cNvGrpSpPr/>
          <p:nvPr/>
        </p:nvGrpSpPr>
        <p:grpSpPr>
          <a:xfrm>
            <a:off x="8649592" y="1353737"/>
            <a:ext cx="223300" cy="632986"/>
            <a:chOff x="2572025" y="4237892"/>
            <a:chExt cx="290624" cy="1529862"/>
          </a:xfrm>
        </p:grpSpPr>
        <p:sp>
          <p:nvSpPr>
            <p:cNvPr id="493" name="Rectangle 492"/>
            <p:cNvSpPr/>
            <p:nvPr/>
          </p:nvSpPr>
          <p:spPr>
            <a:xfrm>
              <a:off x="2572025" y="4237892"/>
              <a:ext cx="290624" cy="13374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494" name="Rectangle 493"/>
            <p:cNvSpPr/>
            <p:nvPr/>
          </p:nvSpPr>
          <p:spPr>
            <a:xfrm>
              <a:off x="2644019" y="4237892"/>
              <a:ext cx="152400" cy="15298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grpSp>
      <p:grpSp>
        <p:nvGrpSpPr>
          <p:cNvPr id="495" name="Group 494"/>
          <p:cNvGrpSpPr/>
          <p:nvPr/>
        </p:nvGrpSpPr>
        <p:grpSpPr>
          <a:xfrm>
            <a:off x="8033304" y="1353737"/>
            <a:ext cx="223300" cy="632986"/>
            <a:chOff x="2572025" y="4237892"/>
            <a:chExt cx="290624" cy="1529862"/>
          </a:xfrm>
        </p:grpSpPr>
        <p:sp>
          <p:nvSpPr>
            <p:cNvPr id="496" name="Rectangle 495"/>
            <p:cNvSpPr/>
            <p:nvPr/>
          </p:nvSpPr>
          <p:spPr>
            <a:xfrm>
              <a:off x="2572025" y="4237892"/>
              <a:ext cx="290624" cy="13374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497" name="Rectangle 496"/>
            <p:cNvSpPr/>
            <p:nvPr/>
          </p:nvSpPr>
          <p:spPr>
            <a:xfrm>
              <a:off x="2644019" y="4237892"/>
              <a:ext cx="152400" cy="15298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grpSp>
      <p:grpSp>
        <p:nvGrpSpPr>
          <p:cNvPr id="498" name="Group 497"/>
          <p:cNvGrpSpPr/>
          <p:nvPr/>
        </p:nvGrpSpPr>
        <p:grpSpPr>
          <a:xfrm>
            <a:off x="7301176" y="1361358"/>
            <a:ext cx="223300" cy="632986"/>
            <a:chOff x="2572025" y="4237892"/>
            <a:chExt cx="290624" cy="1529862"/>
          </a:xfrm>
        </p:grpSpPr>
        <p:sp>
          <p:nvSpPr>
            <p:cNvPr id="499" name="Rectangle 498"/>
            <p:cNvSpPr/>
            <p:nvPr/>
          </p:nvSpPr>
          <p:spPr>
            <a:xfrm>
              <a:off x="2572025" y="4237892"/>
              <a:ext cx="290624" cy="13374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506" name="Rectangle 505"/>
            <p:cNvSpPr/>
            <p:nvPr/>
          </p:nvSpPr>
          <p:spPr>
            <a:xfrm>
              <a:off x="2644019" y="4237892"/>
              <a:ext cx="152400" cy="15298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grpSp>
      <p:grpSp>
        <p:nvGrpSpPr>
          <p:cNvPr id="507" name="Group 506">
            <a:extLst>
              <a:ext uri="{FF2B5EF4-FFF2-40B4-BE49-F238E27FC236}">
                <a16:creationId xmlns:a16="http://schemas.microsoft.com/office/drawing/2014/main" xmlns="" id="{9A8FF9C4-ED72-408B-B960-D34EBF68A550}"/>
              </a:ext>
            </a:extLst>
          </p:cNvPr>
          <p:cNvGrpSpPr/>
          <p:nvPr/>
        </p:nvGrpSpPr>
        <p:grpSpPr>
          <a:xfrm>
            <a:off x="7023953" y="2517896"/>
            <a:ext cx="3040041" cy="567352"/>
            <a:chOff x="798698" y="59718"/>
            <a:chExt cx="3040041" cy="567352"/>
          </a:xfrm>
        </p:grpSpPr>
        <p:sp>
          <p:nvSpPr>
            <p:cNvPr id="508" name="Rectangle 507">
              <a:extLst>
                <a:ext uri="{FF2B5EF4-FFF2-40B4-BE49-F238E27FC236}">
                  <a16:creationId xmlns:a16="http://schemas.microsoft.com/office/drawing/2014/main" xmlns="" id="{16A50350-161F-455A-8F23-FA8DC17B4253}"/>
                </a:ext>
              </a:extLst>
            </p:cNvPr>
            <p:cNvSpPr/>
            <p:nvPr/>
          </p:nvSpPr>
          <p:spPr>
            <a:xfrm>
              <a:off x="798698" y="59718"/>
              <a:ext cx="3040041" cy="567352"/>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grpSp>
          <p:nvGrpSpPr>
            <p:cNvPr id="509" name="Group 508">
              <a:extLst>
                <a:ext uri="{FF2B5EF4-FFF2-40B4-BE49-F238E27FC236}">
                  <a16:creationId xmlns:a16="http://schemas.microsoft.com/office/drawing/2014/main" xmlns="" id="{B5EEF8CC-2520-456F-8450-8190ED353FEF}"/>
                </a:ext>
              </a:extLst>
            </p:cNvPr>
            <p:cNvGrpSpPr/>
            <p:nvPr/>
          </p:nvGrpSpPr>
          <p:grpSpPr>
            <a:xfrm>
              <a:off x="1017565" y="201625"/>
              <a:ext cx="290624" cy="283537"/>
              <a:chOff x="9370828" y="2830549"/>
              <a:chExt cx="290624" cy="283537"/>
            </a:xfrm>
          </p:grpSpPr>
          <p:sp>
            <p:nvSpPr>
              <p:cNvPr id="534" name="Rectangle 533">
                <a:extLst>
                  <a:ext uri="{FF2B5EF4-FFF2-40B4-BE49-F238E27FC236}">
                    <a16:creationId xmlns:a16="http://schemas.microsoft.com/office/drawing/2014/main" xmlns="" id="{2A45B4A5-AEAE-46E2-ADFF-A4E1082C070C}"/>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535" name="Straight Connector 534">
                <a:extLst>
                  <a:ext uri="{FF2B5EF4-FFF2-40B4-BE49-F238E27FC236}">
                    <a16:creationId xmlns:a16="http://schemas.microsoft.com/office/drawing/2014/main" xmlns="" id="{E9C17B95-9F92-4FEE-BC46-39925693E332}"/>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536" name="Straight Connector 535">
                <a:extLst>
                  <a:ext uri="{FF2B5EF4-FFF2-40B4-BE49-F238E27FC236}">
                    <a16:creationId xmlns:a16="http://schemas.microsoft.com/office/drawing/2014/main" xmlns="" id="{761CDB92-1117-4329-A164-9993AD52D1A3}"/>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7" name="Straight Connector 536">
                <a:extLst>
                  <a:ext uri="{FF2B5EF4-FFF2-40B4-BE49-F238E27FC236}">
                    <a16:creationId xmlns:a16="http://schemas.microsoft.com/office/drawing/2014/main" xmlns="" id="{43AEF724-6E6D-4CEF-B839-ABC37E1C7E19}"/>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8" name="Straight Connector 537">
                <a:extLst>
                  <a:ext uri="{FF2B5EF4-FFF2-40B4-BE49-F238E27FC236}">
                    <a16:creationId xmlns:a16="http://schemas.microsoft.com/office/drawing/2014/main" xmlns="" id="{F2B78611-BCC6-4B9C-9573-E487AB82BC17}"/>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9" name="Straight Connector 538">
                <a:extLst>
                  <a:ext uri="{FF2B5EF4-FFF2-40B4-BE49-F238E27FC236}">
                    <a16:creationId xmlns:a16="http://schemas.microsoft.com/office/drawing/2014/main" xmlns="" id="{26F3C293-4890-411E-8E0A-59BC7D799AF2}"/>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2" name="Straight Connector 541">
                <a:extLst>
                  <a:ext uri="{FF2B5EF4-FFF2-40B4-BE49-F238E27FC236}">
                    <a16:creationId xmlns:a16="http://schemas.microsoft.com/office/drawing/2014/main" xmlns="" id="{240DB7BD-9E9E-4CA9-9150-143263E4EC04}"/>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nvGrpSpPr>
            <p:cNvPr id="510" name="Group 509">
              <a:extLst>
                <a:ext uri="{FF2B5EF4-FFF2-40B4-BE49-F238E27FC236}">
                  <a16:creationId xmlns:a16="http://schemas.microsoft.com/office/drawing/2014/main" xmlns="" id="{7B3D56C6-BC00-4BFD-A706-22DBD2AC1650}"/>
                </a:ext>
              </a:extLst>
            </p:cNvPr>
            <p:cNvGrpSpPr/>
            <p:nvPr/>
          </p:nvGrpSpPr>
          <p:grpSpPr>
            <a:xfrm>
              <a:off x="1665265" y="201625"/>
              <a:ext cx="290624" cy="283537"/>
              <a:chOff x="9370828" y="2830549"/>
              <a:chExt cx="290624" cy="283537"/>
            </a:xfrm>
          </p:grpSpPr>
          <p:sp>
            <p:nvSpPr>
              <p:cNvPr id="527" name="Rectangle 526">
                <a:extLst>
                  <a:ext uri="{FF2B5EF4-FFF2-40B4-BE49-F238E27FC236}">
                    <a16:creationId xmlns:a16="http://schemas.microsoft.com/office/drawing/2014/main" xmlns="" id="{8F2E01DA-4B40-4E13-8395-B4973EE450C0}"/>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528" name="Straight Connector 527">
                <a:extLst>
                  <a:ext uri="{FF2B5EF4-FFF2-40B4-BE49-F238E27FC236}">
                    <a16:creationId xmlns:a16="http://schemas.microsoft.com/office/drawing/2014/main" xmlns="" id="{D925823B-A405-46B4-94C9-E9BD61C912B2}"/>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529" name="Straight Connector 528">
                <a:extLst>
                  <a:ext uri="{FF2B5EF4-FFF2-40B4-BE49-F238E27FC236}">
                    <a16:creationId xmlns:a16="http://schemas.microsoft.com/office/drawing/2014/main" xmlns="" id="{3B444D9E-DDEB-4E99-956A-69E57EADB61B}"/>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0" name="Straight Connector 529">
                <a:extLst>
                  <a:ext uri="{FF2B5EF4-FFF2-40B4-BE49-F238E27FC236}">
                    <a16:creationId xmlns:a16="http://schemas.microsoft.com/office/drawing/2014/main" xmlns="" id="{658EBE3E-F664-408D-8FCB-59BD72DE9F53}"/>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1" name="Straight Connector 530">
                <a:extLst>
                  <a:ext uri="{FF2B5EF4-FFF2-40B4-BE49-F238E27FC236}">
                    <a16:creationId xmlns:a16="http://schemas.microsoft.com/office/drawing/2014/main" xmlns="" id="{3BCE2881-46F0-4F81-9FAB-C0A1F8F38CAC}"/>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2" name="Straight Connector 531">
                <a:extLst>
                  <a:ext uri="{FF2B5EF4-FFF2-40B4-BE49-F238E27FC236}">
                    <a16:creationId xmlns:a16="http://schemas.microsoft.com/office/drawing/2014/main" xmlns="" id="{63D067BC-5817-476D-94DC-EDD499060F7A}"/>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3" name="Straight Connector 532">
                <a:extLst>
                  <a:ext uri="{FF2B5EF4-FFF2-40B4-BE49-F238E27FC236}">
                    <a16:creationId xmlns:a16="http://schemas.microsoft.com/office/drawing/2014/main" xmlns="" id="{5BA84603-E0C0-4773-9B2E-46A862FB5C50}"/>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nvGrpSpPr>
            <p:cNvPr id="511" name="Group 510">
              <a:extLst>
                <a:ext uri="{FF2B5EF4-FFF2-40B4-BE49-F238E27FC236}">
                  <a16:creationId xmlns:a16="http://schemas.microsoft.com/office/drawing/2014/main" xmlns="" id="{7A76DAA9-40CF-4113-9E3F-7B1775D1F754}"/>
                </a:ext>
              </a:extLst>
            </p:cNvPr>
            <p:cNvGrpSpPr/>
            <p:nvPr/>
          </p:nvGrpSpPr>
          <p:grpSpPr>
            <a:xfrm>
              <a:off x="3175752" y="201625"/>
              <a:ext cx="290624" cy="283537"/>
              <a:chOff x="9370828" y="2830549"/>
              <a:chExt cx="290624" cy="283537"/>
            </a:xfrm>
          </p:grpSpPr>
          <p:sp>
            <p:nvSpPr>
              <p:cNvPr id="520" name="Rectangle 519">
                <a:extLst>
                  <a:ext uri="{FF2B5EF4-FFF2-40B4-BE49-F238E27FC236}">
                    <a16:creationId xmlns:a16="http://schemas.microsoft.com/office/drawing/2014/main" xmlns="" id="{46934E45-0A81-464D-81F3-72C4AF8E5C35}"/>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521" name="Straight Connector 520">
                <a:extLst>
                  <a:ext uri="{FF2B5EF4-FFF2-40B4-BE49-F238E27FC236}">
                    <a16:creationId xmlns:a16="http://schemas.microsoft.com/office/drawing/2014/main" xmlns="" id="{731DA6AD-715E-4183-9E1C-7B867CEDBF01}"/>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522" name="Straight Connector 521">
                <a:extLst>
                  <a:ext uri="{FF2B5EF4-FFF2-40B4-BE49-F238E27FC236}">
                    <a16:creationId xmlns:a16="http://schemas.microsoft.com/office/drawing/2014/main" xmlns="" id="{98D5A798-80AB-4AE2-B7D4-8814A0E75FB4}"/>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3" name="Straight Connector 522">
                <a:extLst>
                  <a:ext uri="{FF2B5EF4-FFF2-40B4-BE49-F238E27FC236}">
                    <a16:creationId xmlns:a16="http://schemas.microsoft.com/office/drawing/2014/main" xmlns="" id="{7BC9D7DC-A5DC-4480-BABC-41746E8DC9A2}"/>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4" name="Straight Connector 523">
                <a:extLst>
                  <a:ext uri="{FF2B5EF4-FFF2-40B4-BE49-F238E27FC236}">
                    <a16:creationId xmlns:a16="http://schemas.microsoft.com/office/drawing/2014/main" xmlns="" id="{BC7B9FBE-32A7-4265-ADD4-F0CC90761841}"/>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5" name="Straight Connector 524">
                <a:extLst>
                  <a:ext uri="{FF2B5EF4-FFF2-40B4-BE49-F238E27FC236}">
                    <a16:creationId xmlns:a16="http://schemas.microsoft.com/office/drawing/2014/main" xmlns="" id="{CCCEF02B-D392-403B-B501-BFAC062531A2}"/>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6" name="Straight Connector 525">
                <a:extLst>
                  <a:ext uri="{FF2B5EF4-FFF2-40B4-BE49-F238E27FC236}">
                    <a16:creationId xmlns:a16="http://schemas.microsoft.com/office/drawing/2014/main" xmlns="" id="{2FBFB5FC-950D-4CE8-A3B3-347253DBBF26}"/>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nvGrpSpPr>
            <p:cNvPr id="512" name="Group 511">
              <a:extLst>
                <a:ext uri="{FF2B5EF4-FFF2-40B4-BE49-F238E27FC236}">
                  <a16:creationId xmlns:a16="http://schemas.microsoft.com/office/drawing/2014/main" xmlns="" id="{74D90742-F200-452A-B45D-5A727A4E0EB9}"/>
                </a:ext>
              </a:extLst>
            </p:cNvPr>
            <p:cNvGrpSpPr/>
            <p:nvPr/>
          </p:nvGrpSpPr>
          <p:grpSpPr>
            <a:xfrm>
              <a:off x="2364590" y="201624"/>
              <a:ext cx="290624" cy="283537"/>
              <a:chOff x="9370828" y="2830549"/>
              <a:chExt cx="290624" cy="283537"/>
            </a:xfrm>
          </p:grpSpPr>
          <p:sp>
            <p:nvSpPr>
              <p:cNvPr id="513" name="Rectangle 512">
                <a:extLst>
                  <a:ext uri="{FF2B5EF4-FFF2-40B4-BE49-F238E27FC236}">
                    <a16:creationId xmlns:a16="http://schemas.microsoft.com/office/drawing/2014/main" xmlns="" id="{20164E75-CB32-49BE-ACCE-3C20B9132676}"/>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514" name="Straight Connector 513">
                <a:extLst>
                  <a:ext uri="{FF2B5EF4-FFF2-40B4-BE49-F238E27FC236}">
                    <a16:creationId xmlns:a16="http://schemas.microsoft.com/office/drawing/2014/main" xmlns="" id="{8A1923D0-8CCF-411A-9008-8B66278AB9E9}"/>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515" name="Straight Connector 514">
                <a:extLst>
                  <a:ext uri="{FF2B5EF4-FFF2-40B4-BE49-F238E27FC236}">
                    <a16:creationId xmlns:a16="http://schemas.microsoft.com/office/drawing/2014/main" xmlns="" id="{3F68BE2A-7F65-4055-90A0-DFDAC06595B6}"/>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6" name="Straight Connector 515">
                <a:extLst>
                  <a:ext uri="{FF2B5EF4-FFF2-40B4-BE49-F238E27FC236}">
                    <a16:creationId xmlns:a16="http://schemas.microsoft.com/office/drawing/2014/main" xmlns="" id="{F49C521F-85EC-4CD7-B662-ABDA2A555F23}"/>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7" name="Straight Connector 516">
                <a:extLst>
                  <a:ext uri="{FF2B5EF4-FFF2-40B4-BE49-F238E27FC236}">
                    <a16:creationId xmlns:a16="http://schemas.microsoft.com/office/drawing/2014/main" xmlns="" id="{D8A4702B-97A0-4B61-9A8F-3C5DE3F05176}"/>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8" name="Straight Connector 517">
                <a:extLst>
                  <a:ext uri="{FF2B5EF4-FFF2-40B4-BE49-F238E27FC236}">
                    <a16:creationId xmlns:a16="http://schemas.microsoft.com/office/drawing/2014/main" xmlns="" id="{CB166E38-AD85-4256-A2B7-6D788888F02B}"/>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9" name="Straight Connector 518">
                <a:extLst>
                  <a:ext uri="{FF2B5EF4-FFF2-40B4-BE49-F238E27FC236}">
                    <a16:creationId xmlns:a16="http://schemas.microsoft.com/office/drawing/2014/main" xmlns="" id="{8526FDD0-4EFD-462A-A138-2839E0215C98}"/>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grpSp>
        <p:nvGrpSpPr>
          <p:cNvPr id="543" name="Group 542"/>
          <p:cNvGrpSpPr/>
          <p:nvPr/>
        </p:nvGrpSpPr>
        <p:grpSpPr>
          <a:xfrm>
            <a:off x="9446102" y="3072565"/>
            <a:ext cx="223300" cy="583146"/>
            <a:chOff x="2572025" y="4237892"/>
            <a:chExt cx="290624" cy="1529862"/>
          </a:xfrm>
        </p:grpSpPr>
        <p:sp>
          <p:nvSpPr>
            <p:cNvPr id="544" name="Rectangle 543"/>
            <p:cNvSpPr/>
            <p:nvPr/>
          </p:nvSpPr>
          <p:spPr>
            <a:xfrm>
              <a:off x="2572025" y="4237892"/>
              <a:ext cx="290624" cy="13374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545" name="Rectangle 544"/>
            <p:cNvSpPr/>
            <p:nvPr/>
          </p:nvSpPr>
          <p:spPr>
            <a:xfrm>
              <a:off x="2644019" y="4237892"/>
              <a:ext cx="152400" cy="15298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grpSp>
      <p:grpSp>
        <p:nvGrpSpPr>
          <p:cNvPr id="546" name="Group 545"/>
          <p:cNvGrpSpPr/>
          <p:nvPr/>
        </p:nvGrpSpPr>
        <p:grpSpPr>
          <a:xfrm>
            <a:off x="8642131" y="3098278"/>
            <a:ext cx="223300" cy="535500"/>
            <a:chOff x="2572025" y="4237892"/>
            <a:chExt cx="290624" cy="1529862"/>
          </a:xfrm>
        </p:grpSpPr>
        <p:sp>
          <p:nvSpPr>
            <p:cNvPr id="547" name="Rectangle 546"/>
            <p:cNvSpPr/>
            <p:nvPr/>
          </p:nvSpPr>
          <p:spPr>
            <a:xfrm>
              <a:off x="2572025" y="4237892"/>
              <a:ext cx="290624" cy="13374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548" name="Rectangle 547"/>
            <p:cNvSpPr/>
            <p:nvPr/>
          </p:nvSpPr>
          <p:spPr>
            <a:xfrm>
              <a:off x="2644019" y="4237892"/>
              <a:ext cx="152400" cy="15298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grpSp>
      <p:grpSp>
        <p:nvGrpSpPr>
          <p:cNvPr id="549" name="Group 548"/>
          <p:cNvGrpSpPr/>
          <p:nvPr/>
        </p:nvGrpSpPr>
        <p:grpSpPr>
          <a:xfrm>
            <a:off x="8012195" y="3098278"/>
            <a:ext cx="223300" cy="535500"/>
            <a:chOff x="2572025" y="4237892"/>
            <a:chExt cx="290624" cy="1529862"/>
          </a:xfrm>
        </p:grpSpPr>
        <p:sp>
          <p:nvSpPr>
            <p:cNvPr id="550" name="Rectangle 549"/>
            <p:cNvSpPr/>
            <p:nvPr/>
          </p:nvSpPr>
          <p:spPr>
            <a:xfrm>
              <a:off x="2572025" y="4237892"/>
              <a:ext cx="290624" cy="13374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635" name="Rectangle 634"/>
            <p:cNvSpPr/>
            <p:nvPr/>
          </p:nvSpPr>
          <p:spPr>
            <a:xfrm>
              <a:off x="2644019" y="4237892"/>
              <a:ext cx="152400" cy="15298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grpSp>
      <p:grpSp>
        <p:nvGrpSpPr>
          <p:cNvPr id="636" name="Group 635"/>
          <p:cNvGrpSpPr/>
          <p:nvPr/>
        </p:nvGrpSpPr>
        <p:grpSpPr>
          <a:xfrm>
            <a:off x="7280067" y="3096663"/>
            <a:ext cx="223300" cy="535500"/>
            <a:chOff x="2572025" y="4237892"/>
            <a:chExt cx="290624" cy="1529862"/>
          </a:xfrm>
        </p:grpSpPr>
        <p:sp>
          <p:nvSpPr>
            <p:cNvPr id="637" name="Rectangle 636"/>
            <p:cNvSpPr/>
            <p:nvPr/>
          </p:nvSpPr>
          <p:spPr>
            <a:xfrm>
              <a:off x="2572025" y="4237892"/>
              <a:ext cx="290624" cy="13374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638" name="Rectangle 637"/>
            <p:cNvSpPr/>
            <p:nvPr/>
          </p:nvSpPr>
          <p:spPr>
            <a:xfrm>
              <a:off x="2644019" y="4237892"/>
              <a:ext cx="152400" cy="15298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grpSp>
      <p:sp>
        <p:nvSpPr>
          <p:cNvPr id="437" name="Footer Placeholder 3"/>
          <p:cNvSpPr>
            <a:spLocks noGrp="1"/>
          </p:cNvSpPr>
          <p:nvPr>
            <p:ph type="ftr" sz="quarter" idx="3"/>
          </p:nvPr>
        </p:nvSpPr>
        <p:spPr>
          <a:xfrm>
            <a:off x="8077200" y="5561011"/>
            <a:ext cx="4114800" cy="365125"/>
          </a:xfrm>
        </p:spPr>
        <p:txBody>
          <a:bodyPr/>
          <a:lstStyle/>
          <a:p>
            <a:r>
              <a:rPr lang="en-US">
                <a:latin typeface="Arial"/>
                <a:cs typeface="Arial"/>
              </a:rPr>
              <a:t>Diandra</a:t>
            </a:r>
            <a:r>
              <a:rPr lang="en-US" dirty="0">
                <a:latin typeface="Arial"/>
                <a:cs typeface="Arial"/>
              </a:rPr>
              <a:t> Reyes</a:t>
            </a:r>
            <a:endParaRPr lang="en-US" dirty="0">
              <a:cs typeface="Arial"/>
            </a:endParaRPr>
          </a:p>
          <a:p>
            <a:pPr algn="r"/>
            <a:endParaRPr lang="en-US" dirty="0"/>
          </a:p>
        </p:txBody>
      </p:sp>
    </p:spTree>
    <p:extLst>
      <p:ext uri="{BB962C8B-B14F-4D97-AF65-F5344CB8AC3E}">
        <p14:creationId xmlns:p14="http://schemas.microsoft.com/office/powerpoint/2010/main" val="173090453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lumMod val="65000"/>
            <a:lumOff val="35000"/>
          </a:schemeClr>
        </a:solidFill>
        <a:effectLst/>
      </p:bgPr>
    </p:bg>
    <p:spTree>
      <p:nvGrpSpPr>
        <p:cNvPr id="1" name=""/>
        <p:cNvGrpSpPr/>
        <p:nvPr/>
      </p:nvGrpSpPr>
      <p:grpSpPr>
        <a:xfrm>
          <a:off x="0" y="0"/>
          <a:ext cx="0" cy="0"/>
          <a:chOff x="0" y="0"/>
          <a:chExt cx="0" cy="0"/>
        </a:xfrm>
      </p:grpSpPr>
      <p:sp>
        <p:nvSpPr>
          <p:cNvPr id="222" name="Rectangle 221">
            <a:extLst>
              <a:ext uri="{FF2B5EF4-FFF2-40B4-BE49-F238E27FC236}">
                <a16:creationId xmlns:a16="http://schemas.microsoft.com/office/drawing/2014/main" xmlns="" id="{9E43C42E-AC8C-4F47-9562-469A12CCCFB0}"/>
              </a:ext>
            </a:extLst>
          </p:cNvPr>
          <p:cNvSpPr/>
          <p:nvPr/>
        </p:nvSpPr>
        <p:spPr>
          <a:xfrm rot="5400000">
            <a:off x="6117213" y="-5859913"/>
            <a:ext cx="66368" cy="123476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223" name="Rectangle 222">
            <a:extLst>
              <a:ext uri="{FF2B5EF4-FFF2-40B4-BE49-F238E27FC236}">
                <a16:creationId xmlns:a16="http://schemas.microsoft.com/office/drawing/2014/main" xmlns="" id="{6302656A-8183-42DE-AF73-138EF13B32A0}"/>
              </a:ext>
            </a:extLst>
          </p:cNvPr>
          <p:cNvSpPr/>
          <p:nvPr/>
        </p:nvSpPr>
        <p:spPr>
          <a:xfrm rot="5400000">
            <a:off x="6117216" y="-6013632"/>
            <a:ext cx="66368" cy="123476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5" name="Slide Number Placeholder 4">
            <a:extLst>
              <a:ext uri="{FF2B5EF4-FFF2-40B4-BE49-F238E27FC236}">
                <a16:creationId xmlns:a16="http://schemas.microsoft.com/office/drawing/2014/main" xmlns="" id="{BE185BEB-364F-4EE0-ABD2-42BFE4AA9301}"/>
              </a:ext>
            </a:extLst>
          </p:cNvPr>
          <p:cNvSpPr>
            <a:spLocks noGrp="1"/>
          </p:cNvSpPr>
          <p:nvPr>
            <p:ph type="sldNum" sz="quarter" idx="4"/>
          </p:nvPr>
        </p:nvSpPr>
        <p:spPr/>
        <p:txBody>
          <a:bodyPr/>
          <a:lstStyle/>
          <a:p>
            <a:pPr>
              <a:defRPr/>
            </a:pPr>
            <a:fld id="{6F1FABC0-072B-4F22-8F9B-95A9D10B0206}" type="slidenum">
              <a:rPr lang="en-US" dirty="0" smtClean="0">
                <a:solidFill>
                  <a:prstClr val="black"/>
                </a:solidFill>
              </a:rPr>
              <a:pPr>
                <a:defRPr/>
              </a:pPr>
              <a:t>16</a:t>
            </a:fld>
            <a:endParaRPr lang="en-US">
              <a:solidFill>
                <a:prstClr val="black"/>
              </a:solidFill>
            </a:endParaRPr>
          </a:p>
        </p:txBody>
      </p:sp>
      <p:grpSp>
        <p:nvGrpSpPr>
          <p:cNvPr id="2" name="Group 1">
            <a:extLst>
              <a:ext uri="{FF2B5EF4-FFF2-40B4-BE49-F238E27FC236}">
                <a16:creationId xmlns:a16="http://schemas.microsoft.com/office/drawing/2014/main" xmlns="" id="{A2B9A0F8-F46B-4B9E-9623-1C3382252EDC}"/>
              </a:ext>
            </a:extLst>
          </p:cNvPr>
          <p:cNvGrpSpPr/>
          <p:nvPr/>
        </p:nvGrpSpPr>
        <p:grpSpPr>
          <a:xfrm>
            <a:off x="2353158" y="822320"/>
            <a:ext cx="3040041" cy="567352"/>
            <a:chOff x="798698" y="59718"/>
            <a:chExt cx="3040041" cy="567352"/>
          </a:xfrm>
        </p:grpSpPr>
        <p:sp>
          <p:nvSpPr>
            <p:cNvPr id="290" name="Rectangle 289">
              <a:extLst>
                <a:ext uri="{FF2B5EF4-FFF2-40B4-BE49-F238E27FC236}">
                  <a16:creationId xmlns:a16="http://schemas.microsoft.com/office/drawing/2014/main" xmlns="" id="{DCECDA86-0F05-48BD-8182-F880CD3A0AE4}"/>
                </a:ext>
              </a:extLst>
            </p:cNvPr>
            <p:cNvSpPr/>
            <p:nvPr/>
          </p:nvSpPr>
          <p:spPr>
            <a:xfrm>
              <a:off x="798698" y="59718"/>
              <a:ext cx="3040041" cy="567352"/>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grpSp>
          <p:nvGrpSpPr>
            <p:cNvPr id="291" name="Group 290">
              <a:extLst>
                <a:ext uri="{FF2B5EF4-FFF2-40B4-BE49-F238E27FC236}">
                  <a16:creationId xmlns:a16="http://schemas.microsoft.com/office/drawing/2014/main" xmlns="" id="{256E02B1-769B-4849-80CC-5B76BEC84409}"/>
                </a:ext>
              </a:extLst>
            </p:cNvPr>
            <p:cNvGrpSpPr/>
            <p:nvPr/>
          </p:nvGrpSpPr>
          <p:grpSpPr>
            <a:xfrm>
              <a:off x="1017565" y="201625"/>
              <a:ext cx="290624" cy="283537"/>
              <a:chOff x="9370828" y="2830549"/>
              <a:chExt cx="290624" cy="283537"/>
            </a:xfrm>
          </p:grpSpPr>
          <p:sp>
            <p:nvSpPr>
              <p:cNvPr id="292" name="Rectangle 291">
                <a:extLst>
                  <a:ext uri="{FF2B5EF4-FFF2-40B4-BE49-F238E27FC236}">
                    <a16:creationId xmlns:a16="http://schemas.microsoft.com/office/drawing/2014/main" xmlns="" id="{5FCD9D1B-3B96-4F7C-92F2-06FC5975D8E5}"/>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293" name="Straight Connector 292">
                <a:extLst>
                  <a:ext uri="{FF2B5EF4-FFF2-40B4-BE49-F238E27FC236}">
                    <a16:creationId xmlns:a16="http://schemas.microsoft.com/office/drawing/2014/main" xmlns="" id="{053B7DBB-5AAD-4A82-BB09-FEF8E12ED41B}"/>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294" name="Straight Connector 293">
                <a:extLst>
                  <a:ext uri="{FF2B5EF4-FFF2-40B4-BE49-F238E27FC236}">
                    <a16:creationId xmlns:a16="http://schemas.microsoft.com/office/drawing/2014/main" xmlns="" id="{4049BAA7-92EC-4F19-A867-243EAE9A4D9F}"/>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5" name="Straight Connector 294">
                <a:extLst>
                  <a:ext uri="{FF2B5EF4-FFF2-40B4-BE49-F238E27FC236}">
                    <a16:creationId xmlns:a16="http://schemas.microsoft.com/office/drawing/2014/main" xmlns="" id="{1DD77E14-3294-4240-904B-E344BBFAC8E5}"/>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6" name="Straight Connector 295">
                <a:extLst>
                  <a:ext uri="{FF2B5EF4-FFF2-40B4-BE49-F238E27FC236}">
                    <a16:creationId xmlns:a16="http://schemas.microsoft.com/office/drawing/2014/main" xmlns="" id="{CDD49870-0D56-4ECC-8FD9-7F90871A81A3}"/>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7" name="Straight Connector 296">
                <a:extLst>
                  <a:ext uri="{FF2B5EF4-FFF2-40B4-BE49-F238E27FC236}">
                    <a16:creationId xmlns:a16="http://schemas.microsoft.com/office/drawing/2014/main" xmlns="" id="{3C28ECC0-02BC-46E4-B6FA-4D3CD51AE1B4}"/>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8" name="Straight Connector 297">
                <a:extLst>
                  <a:ext uri="{FF2B5EF4-FFF2-40B4-BE49-F238E27FC236}">
                    <a16:creationId xmlns:a16="http://schemas.microsoft.com/office/drawing/2014/main" xmlns="" id="{8B03008D-A521-4274-9F4B-A16CB17A38A0}"/>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nvGrpSpPr>
            <p:cNvPr id="299" name="Group 298">
              <a:extLst>
                <a:ext uri="{FF2B5EF4-FFF2-40B4-BE49-F238E27FC236}">
                  <a16:creationId xmlns:a16="http://schemas.microsoft.com/office/drawing/2014/main" xmlns="" id="{64299E4C-8A08-44CE-97AF-5FA42CF05619}"/>
                </a:ext>
              </a:extLst>
            </p:cNvPr>
            <p:cNvGrpSpPr/>
            <p:nvPr/>
          </p:nvGrpSpPr>
          <p:grpSpPr>
            <a:xfrm>
              <a:off x="1665265" y="201625"/>
              <a:ext cx="290624" cy="283537"/>
              <a:chOff x="9370828" y="2830549"/>
              <a:chExt cx="290624" cy="283537"/>
            </a:xfrm>
          </p:grpSpPr>
          <p:sp>
            <p:nvSpPr>
              <p:cNvPr id="300" name="Rectangle 299">
                <a:extLst>
                  <a:ext uri="{FF2B5EF4-FFF2-40B4-BE49-F238E27FC236}">
                    <a16:creationId xmlns:a16="http://schemas.microsoft.com/office/drawing/2014/main" xmlns="" id="{6122A53C-7A30-4A7D-A528-081CBCD1D9FF}"/>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301" name="Straight Connector 300">
                <a:extLst>
                  <a:ext uri="{FF2B5EF4-FFF2-40B4-BE49-F238E27FC236}">
                    <a16:creationId xmlns:a16="http://schemas.microsoft.com/office/drawing/2014/main" xmlns="" id="{DF65572A-886B-4013-ABE0-45481E2D18C2}"/>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302" name="Straight Connector 301">
                <a:extLst>
                  <a:ext uri="{FF2B5EF4-FFF2-40B4-BE49-F238E27FC236}">
                    <a16:creationId xmlns:a16="http://schemas.microsoft.com/office/drawing/2014/main" xmlns="" id="{7FACE83B-2691-414D-BDD5-7F0D7CF7E33D}"/>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3" name="Straight Connector 302">
                <a:extLst>
                  <a:ext uri="{FF2B5EF4-FFF2-40B4-BE49-F238E27FC236}">
                    <a16:creationId xmlns:a16="http://schemas.microsoft.com/office/drawing/2014/main" xmlns="" id="{864D744C-4BBC-47B0-B268-F34B3F0E1EC6}"/>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4" name="Straight Connector 303">
                <a:extLst>
                  <a:ext uri="{FF2B5EF4-FFF2-40B4-BE49-F238E27FC236}">
                    <a16:creationId xmlns:a16="http://schemas.microsoft.com/office/drawing/2014/main" xmlns="" id="{CA27011D-6A98-45F5-94DB-351365E48549}"/>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5" name="Straight Connector 304">
                <a:extLst>
                  <a:ext uri="{FF2B5EF4-FFF2-40B4-BE49-F238E27FC236}">
                    <a16:creationId xmlns:a16="http://schemas.microsoft.com/office/drawing/2014/main" xmlns="" id="{FC0FF104-5C2F-48E1-8CFE-E5041926B9F9}"/>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6" name="Straight Connector 305">
                <a:extLst>
                  <a:ext uri="{FF2B5EF4-FFF2-40B4-BE49-F238E27FC236}">
                    <a16:creationId xmlns:a16="http://schemas.microsoft.com/office/drawing/2014/main" xmlns="" id="{107BFF40-9163-477B-AEBA-4E851B51ACFD}"/>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nvGrpSpPr>
            <p:cNvPr id="307" name="Group 306">
              <a:extLst>
                <a:ext uri="{FF2B5EF4-FFF2-40B4-BE49-F238E27FC236}">
                  <a16:creationId xmlns:a16="http://schemas.microsoft.com/office/drawing/2014/main" xmlns="" id="{4702C729-42AB-475E-BE90-70A9CBCA309C}"/>
                </a:ext>
              </a:extLst>
            </p:cNvPr>
            <p:cNvGrpSpPr/>
            <p:nvPr/>
          </p:nvGrpSpPr>
          <p:grpSpPr>
            <a:xfrm>
              <a:off x="3175752" y="201625"/>
              <a:ext cx="290624" cy="283537"/>
              <a:chOff x="9370828" y="2830549"/>
              <a:chExt cx="290624" cy="283537"/>
            </a:xfrm>
          </p:grpSpPr>
          <p:sp>
            <p:nvSpPr>
              <p:cNvPr id="308" name="Rectangle 307">
                <a:extLst>
                  <a:ext uri="{FF2B5EF4-FFF2-40B4-BE49-F238E27FC236}">
                    <a16:creationId xmlns:a16="http://schemas.microsoft.com/office/drawing/2014/main" xmlns="" id="{C92E6AC3-1762-4B04-8231-07AA0E32C8B7}"/>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309" name="Straight Connector 308">
                <a:extLst>
                  <a:ext uri="{FF2B5EF4-FFF2-40B4-BE49-F238E27FC236}">
                    <a16:creationId xmlns:a16="http://schemas.microsoft.com/office/drawing/2014/main" xmlns="" id="{7D4C3FAF-4B30-41DF-AB6E-494FDD0B2C57}"/>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310" name="Straight Connector 309">
                <a:extLst>
                  <a:ext uri="{FF2B5EF4-FFF2-40B4-BE49-F238E27FC236}">
                    <a16:creationId xmlns:a16="http://schemas.microsoft.com/office/drawing/2014/main" xmlns="" id="{70E88738-B48C-4E08-9F0C-75A8830E5A95}"/>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1" name="Straight Connector 310">
                <a:extLst>
                  <a:ext uri="{FF2B5EF4-FFF2-40B4-BE49-F238E27FC236}">
                    <a16:creationId xmlns:a16="http://schemas.microsoft.com/office/drawing/2014/main" xmlns="" id="{334BC05B-9765-49E3-964F-E496659BCE65}"/>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2" name="Straight Connector 311">
                <a:extLst>
                  <a:ext uri="{FF2B5EF4-FFF2-40B4-BE49-F238E27FC236}">
                    <a16:creationId xmlns:a16="http://schemas.microsoft.com/office/drawing/2014/main" xmlns="" id="{CA63F1A1-3358-4282-BE7F-D5110428FEC7}"/>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3" name="Straight Connector 312">
                <a:extLst>
                  <a:ext uri="{FF2B5EF4-FFF2-40B4-BE49-F238E27FC236}">
                    <a16:creationId xmlns:a16="http://schemas.microsoft.com/office/drawing/2014/main" xmlns="" id="{77C6F0B9-1082-43D3-B123-FFBA3C159835}"/>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4" name="Straight Connector 313">
                <a:extLst>
                  <a:ext uri="{FF2B5EF4-FFF2-40B4-BE49-F238E27FC236}">
                    <a16:creationId xmlns:a16="http://schemas.microsoft.com/office/drawing/2014/main" xmlns="" id="{DAFB3464-96F0-4F55-8167-DCF613F426EF}"/>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nvGrpSpPr>
            <p:cNvPr id="315" name="Group 314">
              <a:extLst>
                <a:ext uri="{FF2B5EF4-FFF2-40B4-BE49-F238E27FC236}">
                  <a16:creationId xmlns:a16="http://schemas.microsoft.com/office/drawing/2014/main" xmlns="" id="{4BB1681F-E141-472A-9508-5774DE39FE8B}"/>
                </a:ext>
              </a:extLst>
            </p:cNvPr>
            <p:cNvGrpSpPr/>
            <p:nvPr/>
          </p:nvGrpSpPr>
          <p:grpSpPr>
            <a:xfrm>
              <a:off x="2364590" y="201624"/>
              <a:ext cx="290624" cy="283537"/>
              <a:chOff x="9370828" y="2830549"/>
              <a:chExt cx="290624" cy="283537"/>
            </a:xfrm>
          </p:grpSpPr>
          <p:sp>
            <p:nvSpPr>
              <p:cNvPr id="316" name="Rectangle 315">
                <a:extLst>
                  <a:ext uri="{FF2B5EF4-FFF2-40B4-BE49-F238E27FC236}">
                    <a16:creationId xmlns:a16="http://schemas.microsoft.com/office/drawing/2014/main" xmlns="" id="{F69EAE31-09E1-4005-9E9A-839437BF6F57}"/>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317" name="Straight Connector 316">
                <a:extLst>
                  <a:ext uri="{FF2B5EF4-FFF2-40B4-BE49-F238E27FC236}">
                    <a16:creationId xmlns:a16="http://schemas.microsoft.com/office/drawing/2014/main" xmlns="" id="{4FDF3392-8E26-4597-9B0E-AB75B396DFBD}"/>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318" name="Straight Connector 317">
                <a:extLst>
                  <a:ext uri="{FF2B5EF4-FFF2-40B4-BE49-F238E27FC236}">
                    <a16:creationId xmlns:a16="http://schemas.microsoft.com/office/drawing/2014/main" xmlns="" id="{ACA4601F-6851-4867-80A5-F6963D66056B}"/>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2" name="Straight Connector 391">
                <a:extLst>
                  <a:ext uri="{FF2B5EF4-FFF2-40B4-BE49-F238E27FC236}">
                    <a16:creationId xmlns:a16="http://schemas.microsoft.com/office/drawing/2014/main" xmlns="" id="{41360FC8-79AF-4BA4-8BEA-F4CB04C8E309}"/>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3" name="Straight Connector 392">
                <a:extLst>
                  <a:ext uri="{FF2B5EF4-FFF2-40B4-BE49-F238E27FC236}">
                    <a16:creationId xmlns:a16="http://schemas.microsoft.com/office/drawing/2014/main" xmlns="" id="{DF358788-A312-44EE-B52F-56009700BB62}"/>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4" name="Straight Connector 393">
                <a:extLst>
                  <a:ext uri="{FF2B5EF4-FFF2-40B4-BE49-F238E27FC236}">
                    <a16:creationId xmlns:a16="http://schemas.microsoft.com/office/drawing/2014/main" xmlns="" id="{FF7281F5-53DF-43B0-B57C-2D312B527498}"/>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5" name="Straight Connector 394">
                <a:extLst>
                  <a:ext uri="{FF2B5EF4-FFF2-40B4-BE49-F238E27FC236}">
                    <a16:creationId xmlns:a16="http://schemas.microsoft.com/office/drawing/2014/main" xmlns="" id="{4310965E-4CE3-438C-BBFC-0D1AA9A77314}"/>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sp>
        <p:nvSpPr>
          <p:cNvPr id="10" name="Rectangle 9">
            <a:extLst>
              <a:ext uri="{FF2B5EF4-FFF2-40B4-BE49-F238E27FC236}">
                <a16:creationId xmlns:a16="http://schemas.microsoft.com/office/drawing/2014/main" xmlns="" id="{9E43C42E-AC8C-4F47-9562-469A12CCCFB0}"/>
              </a:ext>
            </a:extLst>
          </p:cNvPr>
          <p:cNvSpPr/>
          <p:nvPr/>
        </p:nvSpPr>
        <p:spPr>
          <a:xfrm rot="5400000">
            <a:off x="6101889" y="-4135948"/>
            <a:ext cx="66368" cy="123476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501" name="Rectangle 500">
            <a:extLst>
              <a:ext uri="{FF2B5EF4-FFF2-40B4-BE49-F238E27FC236}">
                <a16:creationId xmlns:a16="http://schemas.microsoft.com/office/drawing/2014/main" xmlns="" id="{6302656A-8183-42DE-AF73-138EF13B32A0}"/>
              </a:ext>
            </a:extLst>
          </p:cNvPr>
          <p:cNvSpPr/>
          <p:nvPr/>
        </p:nvSpPr>
        <p:spPr>
          <a:xfrm rot="5400000">
            <a:off x="6101892" y="-4289667"/>
            <a:ext cx="66368" cy="123476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grpSp>
        <p:nvGrpSpPr>
          <p:cNvPr id="83" name="Group 82">
            <a:extLst>
              <a:ext uri="{FF2B5EF4-FFF2-40B4-BE49-F238E27FC236}">
                <a16:creationId xmlns:a16="http://schemas.microsoft.com/office/drawing/2014/main" xmlns="" id="{A2B9A0F8-F46B-4B9E-9623-1C3382252EDC}"/>
              </a:ext>
            </a:extLst>
          </p:cNvPr>
          <p:cNvGrpSpPr/>
          <p:nvPr/>
        </p:nvGrpSpPr>
        <p:grpSpPr>
          <a:xfrm>
            <a:off x="2353158" y="2500668"/>
            <a:ext cx="3040041" cy="567352"/>
            <a:chOff x="798698" y="59718"/>
            <a:chExt cx="3040041" cy="567352"/>
          </a:xfrm>
        </p:grpSpPr>
        <p:sp>
          <p:nvSpPr>
            <p:cNvPr id="84" name="Rectangle 83">
              <a:extLst>
                <a:ext uri="{FF2B5EF4-FFF2-40B4-BE49-F238E27FC236}">
                  <a16:creationId xmlns:a16="http://schemas.microsoft.com/office/drawing/2014/main" xmlns="" id="{DCECDA86-0F05-48BD-8182-F880CD3A0AE4}"/>
                </a:ext>
              </a:extLst>
            </p:cNvPr>
            <p:cNvSpPr/>
            <p:nvPr/>
          </p:nvSpPr>
          <p:spPr>
            <a:xfrm>
              <a:off x="798698" y="59718"/>
              <a:ext cx="3040041" cy="567352"/>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grpSp>
          <p:nvGrpSpPr>
            <p:cNvPr id="85" name="Group 84">
              <a:extLst>
                <a:ext uri="{FF2B5EF4-FFF2-40B4-BE49-F238E27FC236}">
                  <a16:creationId xmlns:a16="http://schemas.microsoft.com/office/drawing/2014/main" xmlns="" id="{256E02B1-769B-4849-80CC-5B76BEC84409}"/>
                </a:ext>
              </a:extLst>
            </p:cNvPr>
            <p:cNvGrpSpPr/>
            <p:nvPr/>
          </p:nvGrpSpPr>
          <p:grpSpPr>
            <a:xfrm>
              <a:off x="1017565" y="201625"/>
              <a:ext cx="290624" cy="283537"/>
              <a:chOff x="9370828" y="2830549"/>
              <a:chExt cx="290624" cy="283537"/>
            </a:xfrm>
          </p:grpSpPr>
          <p:sp>
            <p:nvSpPr>
              <p:cNvPr id="110" name="Rectangle 109">
                <a:extLst>
                  <a:ext uri="{FF2B5EF4-FFF2-40B4-BE49-F238E27FC236}">
                    <a16:creationId xmlns:a16="http://schemas.microsoft.com/office/drawing/2014/main" xmlns="" id="{5FCD9D1B-3B96-4F7C-92F2-06FC5975D8E5}"/>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111" name="Straight Connector 110">
                <a:extLst>
                  <a:ext uri="{FF2B5EF4-FFF2-40B4-BE49-F238E27FC236}">
                    <a16:creationId xmlns:a16="http://schemas.microsoft.com/office/drawing/2014/main" xmlns="" id="{053B7DBB-5AAD-4A82-BB09-FEF8E12ED41B}"/>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112" name="Straight Connector 111">
                <a:extLst>
                  <a:ext uri="{FF2B5EF4-FFF2-40B4-BE49-F238E27FC236}">
                    <a16:creationId xmlns:a16="http://schemas.microsoft.com/office/drawing/2014/main" xmlns="" id="{4049BAA7-92EC-4F19-A867-243EAE9A4D9F}"/>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xmlns="" id="{1DD77E14-3294-4240-904B-E344BBFAC8E5}"/>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xmlns="" id="{CDD49870-0D56-4ECC-8FD9-7F90871A81A3}"/>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xmlns="" id="{3C28ECC0-02BC-46E4-B6FA-4D3CD51AE1B4}"/>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xmlns="" id="{8B03008D-A521-4274-9F4B-A16CB17A38A0}"/>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nvGrpSpPr>
            <p:cNvPr id="86" name="Group 85">
              <a:extLst>
                <a:ext uri="{FF2B5EF4-FFF2-40B4-BE49-F238E27FC236}">
                  <a16:creationId xmlns:a16="http://schemas.microsoft.com/office/drawing/2014/main" xmlns="" id="{64299E4C-8A08-44CE-97AF-5FA42CF05619}"/>
                </a:ext>
              </a:extLst>
            </p:cNvPr>
            <p:cNvGrpSpPr/>
            <p:nvPr/>
          </p:nvGrpSpPr>
          <p:grpSpPr>
            <a:xfrm>
              <a:off x="1665265" y="201625"/>
              <a:ext cx="290624" cy="283537"/>
              <a:chOff x="9370828" y="2830549"/>
              <a:chExt cx="290624" cy="283537"/>
            </a:xfrm>
          </p:grpSpPr>
          <p:sp>
            <p:nvSpPr>
              <p:cNvPr id="103" name="Rectangle 102">
                <a:extLst>
                  <a:ext uri="{FF2B5EF4-FFF2-40B4-BE49-F238E27FC236}">
                    <a16:creationId xmlns:a16="http://schemas.microsoft.com/office/drawing/2014/main" xmlns="" id="{6122A53C-7A30-4A7D-A528-081CBCD1D9FF}"/>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104" name="Straight Connector 103">
                <a:extLst>
                  <a:ext uri="{FF2B5EF4-FFF2-40B4-BE49-F238E27FC236}">
                    <a16:creationId xmlns:a16="http://schemas.microsoft.com/office/drawing/2014/main" xmlns="" id="{DF65572A-886B-4013-ABE0-45481E2D18C2}"/>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105" name="Straight Connector 104">
                <a:extLst>
                  <a:ext uri="{FF2B5EF4-FFF2-40B4-BE49-F238E27FC236}">
                    <a16:creationId xmlns:a16="http://schemas.microsoft.com/office/drawing/2014/main" xmlns="" id="{7FACE83B-2691-414D-BDD5-7F0D7CF7E33D}"/>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xmlns="" id="{864D744C-4BBC-47B0-B268-F34B3F0E1EC6}"/>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xmlns="" id="{CA27011D-6A98-45F5-94DB-351365E48549}"/>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xmlns="" id="{FC0FF104-5C2F-48E1-8CFE-E5041926B9F9}"/>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xmlns="" id="{107BFF40-9163-477B-AEBA-4E851B51ACFD}"/>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nvGrpSpPr>
            <p:cNvPr id="87" name="Group 86">
              <a:extLst>
                <a:ext uri="{FF2B5EF4-FFF2-40B4-BE49-F238E27FC236}">
                  <a16:creationId xmlns:a16="http://schemas.microsoft.com/office/drawing/2014/main" xmlns="" id="{4702C729-42AB-475E-BE90-70A9CBCA309C}"/>
                </a:ext>
              </a:extLst>
            </p:cNvPr>
            <p:cNvGrpSpPr/>
            <p:nvPr/>
          </p:nvGrpSpPr>
          <p:grpSpPr>
            <a:xfrm>
              <a:off x="3175752" y="201625"/>
              <a:ext cx="290624" cy="283537"/>
              <a:chOff x="9370828" y="2830549"/>
              <a:chExt cx="290624" cy="283537"/>
            </a:xfrm>
          </p:grpSpPr>
          <p:sp>
            <p:nvSpPr>
              <p:cNvPr id="96" name="Rectangle 95">
                <a:extLst>
                  <a:ext uri="{FF2B5EF4-FFF2-40B4-BE49-F238E27FC236}">
                    <a16:creationId xmlns:a16="http://schemas.microsoft.com/office/drawing/2014/main" xmlns="" id="{C92E6AC3-1762-4B04-8231-07AA0E32C8B7}"/>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97" name="Straight Connector 96">
                <a:extLst>
                  <a:ext uri="{FF2B5EF4-FFF2-40B4-BE49-F238E27FC236}">
                    <a16:creationId xmlns:a16="http://schemas.microsoft.com/office/drawing/2014/main" xmlns="" id="{7D4C3FAF-4B30-41DF-AB6E-494FDD0B2C57}"/>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98" name="Straight Connector 97">
                <a:extLst>
                  <a:ext uri="{FF2B5EF4-FFF2-40B4-BE49-F238E27FC236}">
                    <a16:creationId xmlns:a16="http://schemas.microsoft.com/office/drawing/2014/main" xmlns="" id="{70E88738-B48C-4E08-9F0C-75A8830E5A95}"/>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xmlns="" id="{334BC05B-9765-49E3-964F-E496659BCE65}"/>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xmlns="" id="{CA63F1A1-3358-4282-BE7F-D5110428FEC7}"/>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xmlns="" id="{77C6F0B9-1082-43D3-B123-FFBA3C159835}"/>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xmlns="" id="{DAFB3464-96F0-4F55-8167-DCF613F426EF}"/>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nvGrpSpPr>
            <p:cNvPr id="88" name="Group 87">
              <a:extLst>
                <a:ext uri="{FF2B5EF4-FFF2-40B4-BE49-F238E27FC236}">
                  <a16:creationId xmlns:a16="http://schemas.microsoft.com/office/drawing/2014/main" xmlns="" id="{4BB1681F-E141-472A-9508-5774DE39FE8B}"/>
                </a:ext>
              </a:extLst>
            </p:cNvPr>
            <p:cNvGrpSpPr/>
            <p:nvPr/>
          </p:nvGrpSpPr>
          <p:grpSpPr>
            <a:xfrm>
              <a:off x="2364590" y="201624"/>
              <a:ext cx="290624" cy="283537"/>
              <a:chOff x="9370828" y="2830549"/>
              <a:chExt cx="290624" cy="283537"/>
            </a:xfrm>
          </p:grpSpPr>
          <p:sp>
            <p:nvSpPr>
              <p:cNvPr id="89" name="Rectangle 88">
                <a:extLst>
                  <a:ext uri="{FF2B5EF4-FFF2-40B4-BE49-F238E27FC236}">
                    <a16:creationId xmlns:a16="http://schemas.microsoft.com/office/drawing/2014/main" xmlns="" id="{F69EAE31-09E1-4005-9E9A-839437BF6F57}"/>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90" name="Straight Connector 89">
                <a:extLst>
                  <a:ext uri="{FF2B5EF4-FFF2-40B4-BE49-F238E27FC236}">
                    <a16:creationId xmlns:a16="http://schemas.microsoft.com/office/drawing/2014/main" xmlns="" id="{4FDF3392-8E26-4597-9B0E-AB75B396DFBD}"/>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91" name="Straight Connector 90">
                <a:extLst>
                  <a:ext uri="{FF2B5EF4-FFF2-40B4-BE49-F238E27FC236}">
                    <a16:creationId xmlns:a16="http://schemas.microsoft.com/office/drawing/2014/main" xmlns="" id="{ACA4601F-6851-4867-80A5-F6963D66056B}"/>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xmlns="" id="{41360FC8-79AF-4BA4-8BEA-F4CB04C8E309}"/>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xmlns="" id="{DF358788-A312-44EE-B52F-56009700BB62}"/>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xmlns="" id="{FF7281F5-53DF-43B0-B57C-2D312B527498}"/>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xmlns="" id="{4310965E-4CE3-438C-BBFC-0D1AA9A77314}"/>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sp>
        <p:nvSpPr>
          <p:cNvPr id="151" name="Rectangle 150">
            <a:extLst>
              <a:ext uri="{FF2B5EF4-FFF2-40B4-BE49-F238E27FC236}">
                <a16:creationId xmlns:a16="http://schemas.microsoft.com/office/drawing/2014/main" xmlns="" id="{9E43C42E-AC8C-4F47-9562-469A12CCCFB0}"/>
              </a:ext>
            </a:extLst>
          </p:cNvPr>
          <p:cNvSpPr/>
          <p:nvPr/>
        </p:nvSpPr>
        <p:spPr>
          <a:xfrm rot="5400000">
            <a:off x="6117213" y="-2456869"/>
            <a:ext cx="66368" cy="123476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152" name="Rectangle 151">
            <a:extLst>
              <a:ext uri="{FF2B5EF4-FFF2-40B4-BE49-F238E27FC236}">
                <a16:creationId xmlns:a16="http://schemas.microsoft.com/office/drawing/2014/main" xmlns="" id="{6302656A-8183-42DE-AF73-138EF13B32A0}"/>
              </a:ext>
            </a:extLst>
          </p:cNvPr>
          <p:cNvSpPr/>
          <p:nvPr/>
        </p:nvSpPr>
        <p:spPr>
          <a:xfrm rot="5400000">
            <a:off x="6117216" y="-2610588"/>
            <a:ext cx="66368" cy="123476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grpSp>
        <p:nvGrpSpPr>
          <p:cNvPr id="502" name="Group 501">
            <a:extLst>
              <a:ext uri="{FF2B5EF4-FFF2-40B4-BE49-F238E27FC236}">
                <a16:creationId xmlns:a16="http://schemas.microsoft.com/office/drawing/2014/main" xmlns="" id="{5972DD6D-4920-4976-8816-DABD1CCEABC4}"/>
              </a:ext>
            </a:extLst>
          </p:cNvPr>
          <p:cNvGrpSpPr/>
          <p:nvPr/>
        </p:nvGrpSpPr>
        <p:grpSpPr>
          <a:xfrm rot="10800000">
            <a:off x="6150398" y="-43943"/>
            <a:ext cx="189273" cy="5987268"/>
            <a:chOff x="6127215" y="1256034"/>
            <a:chExt cx="200151" cy="3335593"/>
          </a:xfrm>
        </p:grpSpPr>
        <p:sp>
          <p:nvSpPr>
            <p:cNvPr id="503" name="Rectangle 502">
              <a:extLst>
                <a:ext uri="{FF2B5EF4-FFF2-40B4-BE49-F238E27FC236}">
                  <a16:creationId xmlns:a16="http://schemas.microsoft.com/office/drawing/2014/main" xmlns="" id="{1539D2F3-180E-42A7-BF4B-C6BBC860DC20}"/>
                </a:ext>
              </a:extLst>
            </p:cNvPr>
            <p:cNvSpPr/>
            <p:nvPr/>
          </p:nvSpPr>
          <p:spPr>
            <a:xfrm flipH="1">
              <a:off x="6184492" y="1256034"/>
              <a:ext cx="92701" cy="333559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504" name="Rectangle 503">
              <a:extLst>
                <a:ext uri="{FF2B5EF4-FFF2-40B4-BE49-F238E27FC236}">
                  <a16:creationId xmlns:a16="http://schemas.microsoft.com/office/drawing/2014/main" xmlns="" id="{6BC96847-4B69-4335-AA1C-4C55CF3867EA}"/>
                </a:ext>
              </a:extLst>
            </p:cNvPr>
            <p:cNvSpPr/>
            <p:nvPr/>
          </p:nvSpPr>
          <p:spPr>
            <a:xfrm>
              <a:off x="6260998" y="1258835"/>
              <a:ext cx="66368" cy="33233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505" name="Rectangle 504">
              <a:extLst>
                <a:ext uri="{FF2B5EF4-FFF2-40B4-BE49-F238E27FC236}">
                  <a16:creationId xmlns:a16="http://schemas.microsoft.com/office/drawing/2014/main" xmlns="" id="{3D826CE4-834C-495B-9C28-820A72FEDAF7}"/>
                </a:ext>
              </a:extLst>
            </p:cNvPr>
            <p:cNvSpPr/>
            <p:nvPr/>
          </p:nvSpPr>
          <p:spPr>
            <a:xfrm>
              <a:off x="6127215" y="1258834"/>
              <a:ext cx="66368" cy="33233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grpSp>
      <p:grpSp>
        <p:nvGrpSpPr>
          <p:cNvPr id="259" name="Group 258">
            <a:extLst>
              <a:ext uri="{FF2B5EF4-FFF2-40B4-BE49-F238E27FC236}">
                <a16:creationId xmlns:a16="http://schemas.microsoft.com/office/drawing/2014/main" xmlns="" id="{9A8FF9C4-ED72-408B-B960-D34EBF68A550}"/>
              </a:ext>
            </a:extLst>
          </p:cNvPr>
          <p:cNvGrpSpPr/>
          <p:nvPr/>
        </p:nvGrpSpPr>
        <p:grpSpPr>
          <a:xfrm>
            <a:off x="7023953" y="782183"/>
            <a:ext cx="3040041" cy="567352"/>
            <a:chOff x="798698" y="59718"/>
            <a:chExt cx="3040041" cy="567352"/>
          </a:xfrm>
        </p:grpSpPr>
        <p:sp>
          <p:nvSpPr>
            <p:cNvPr id="260" name="Rectangle 259">
              <a:extLst>
                <a:ext uri="{FF2B5EF4-FFF2-40B4-BE49-F238E27FC236}">
                  <a16:creationId xmlns:a16="http://schemas.microsoft.com/office/drawing/2014/main" xmlns="" id="{16A50350-161F-455A-8F23-FA8DC17B4253}"/>
                </a:ext>
              </a:extLst>
            </p:cNvPr>
            <p:cNvSpPr/>
            <p:nvPr/>
          </p:nvSpPr>
          <p:spPr>
            <a:xfrm>
              <a:off x="798698" y="59718"/>
              <a:ext cx="3040041" cy="567352"/>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grpSp>
          <p:nvGrpSpPr>
            <p:cNvPr id="261" name="Group 260">
              <a:extLst>
                <a:ext uri="{FF2B5EF4-FFF2-40B4-BE49-F238E27FC236}">
                  <a16:creationId xmlns:a16="http://schemas.microsoft.com/office/drawing/2014/main" xmlns="" id="{B5EEF8CC-2520-456F-8450-8190ED353FEF}"/>
                </a:ext>
              </a:extLst>
            </p:cNvPr>
            <p:cNvGrpSpPr/>
            <p:nvPr/>
          </p:nvGrpSpPr>
          <p:grpSpPr>
            <a:xfrm>
              <a:off x="1017565" y="201625"/>
              <a:ext cx="290624" cy="283537"/>
              <a:chOff x="9370828" y="2830549"/>
              <a:chExt cx="290624" cy="283537"/>
            </a:xfrm>
          </p:grpSpPr>
          <p:sp>
            <p:nvSpPr>
              <p:cNvPr id="286" name="Rectangle 285">
                <a:extLst>
                  <a:ext uri="{FF2B5EF4-FFF2-40B4-BE49-F238E27FC236}">
                    <a16:creationId xmlns:a16="http://schemas.microsoft.com/office/drawing/2014/main" xmlns="" id="{2A45B4A5-AEAE-46E2-ADFF-A4E1082C070C}"/>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287" name="Straight Connector 286">
                <a:extLst>
                  <a:ext uri="{FF2B5EF4-FFF2-40B4-BE49-F238E27FC236}">
                    <a16:creationId xmlns:a16="http://schemas.microsoft.com/office/drawing/2014/main" xmlns="" id="{E9C17B95-9F92-4FEE-BC46-39925693E332}"/>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288" name="Straight Connector 287">
                <a:extLst>
                  <a:ext uri="{FF2B5EF4-FFF2-40B4-BE49-F238E27FC236}">
                    <a16:creationId xmlns:a16="http://schemas.microsoft.com/office/drawing/2014/main" xmlns="" id="{761CDB92-1117-4329-A164-9993AD52D1A3}"/>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9" name="Straight Connector 288">
                <a:extLst>
                  <a:ext uri="{FF2B5EF4-FFF2-40B4-BE49-F238E27FC236}">
                    <a16:creationId xmlns:a16="http://schemas.microsoft.com/office/drawing/2014/main" xmlns="" id="{43AEF724-6E6D-4CEF-B839-ABC37E1C7E19}"/>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9" name="Straight Connector 318">
                <a:extLst>
                  <a:ext uri="{FF2B5EF4-FFF2-40B4-BE49-F238E27FC236}">
                    <a16:creationId xmlns:a16="http://schemas.microsoft.com/office/drawing/2014/main" xmlns="" id="{F2B78611-BCC6-4B9C-9573-E487AB82BC17}"/>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0" name="Straight Connector 319">
                <a:extLst>
                  <a:ext uri="{FF2B5EF4-FFF2-40B4-BE49-F238E27FC236}">
                    <a16:creationId xmlns:a16="http://schemas.microsoft.com/office/drawing/2014/main" xmlns="" id="{26F3C293-4890-411E-8E0A-59BC7D799AF2}"/>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1" name="Straight Connector 320">
                <a:extLst>
                  <a:ext uri="{FF2B5EF4-FFF2-40B4-BE49-F238E27FC236}">
                    <a16:creationId xmlns:a16="http://schemas.microsoft.com/office/drawing/2014/main" xmlns="" id="{240DB7BD-9E9E-4CA9-9150-143263E4EC04}"/>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nvGrpSpPr>
            <p:cNvPr id="262" name="Group 261">
              <a:extLst>
                <a:ext uri="{FF2B5EF4-FFF2-40B4-BE49-F238E27FC236}">
                  <a16:creationId xmlns:a16="http://schemas.microsoft.com/office/drawing/2014/main" xmlns="" id="{7B3D56C6-BC00-4BFD-A706-22DBD2AC1650}"/>
                </a:ext>
              </a:extLst>
            </p:cNvPr>
            <p:cNvGrpSpPr/>
            <p:nvPr/>
          </p:nvGrpSpPr>
          <p:grpSpPr>
            <a:xfrm>
              <a:off x="1665265" y="201625"/>
              <a:ext cx="290624" cy="283537"/>
              <a:chOff x="9370828" y="2830549"/>
              <a:chExt cx="290624" cy="283537"/>
            </a:xfrm>
          </p:grpSpPr>
          <p:sp>
            <p:nvSpPr>
              <p:cNvPr id="279" name="Rectangle 278">
                <a:extLst>
                  <a:ext uri="{FF2B5EF4-FFF2-40B4-BE49-F238E27FC236}">
                    <a16:creationId xmlns:a16="http://schemas.microsoft.com/office/drawing/2014/main" xmlns="" id="{8F2E01DA-4B40-4E13-8395-B4973EE450C0}"/>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280" name="Straight Connector 279">
                <a:extLst>
                  <a:ext uri="{FF2B5EF4-FFF2-40B4-BE49-F238E27FC236}">
                    <a16:creationId xmlns:a16="http://schemas.microsoft.com/office/drawing/2014/main" xmlns="" id="{D925823B-A405-46B4-94C9-E9BD61C912B2}"/>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281" name="Straight Connector 280">
                <a:extLst>
                  <a:ext uri="{FF2B5EF4-FFF2-40B4-BE49-F238E27FC236}">
                    <a16:creationId xmlns:a16="http://schemas.microsoft.com/office/drawing/2014/main" xmlns="" id="{3B444D9E-DDEB-4E99-956A-69E57EADB61B}"/>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2" name="Straight Connector 281">
                <a:extLst>
                  <a:ext uri="{FF2B5EF4-FFF2-40B4-BE49-F238E27FC236}">
                    <a16:creationId xmlns:a16="http://schemas.microsoft.com/office/drawing/2014/main" xmlns="" id="{658EBE3E-F664-408D-8FCB-59BD72DE9F53}"/>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3" name="Straight Connector 282">
                <a:extLst>
                  <a:ext uri="{FF2B5EF4-FFF2-40B4-BE49-F238E27FC236}">
                    <a16:creationId xmlns:a16="http://schemas.microsoft.com/office/drawing/2014/main" xmlns="" id="{3BCE2881-46F0-4F81-9FAB-C0A1F8F38CAC}"/>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4" name="Straight Connector 283">
                <a:extLst>
                  <a:ext uri="{FF2B5EF4-FFF2-40B4-BE49-F238E27FC236}">
                    <a16:creationId xmlns:a16="http://schemas.microsoft.com/office/drawing/2014/main" xmlns="" id="{63D067BC-5817-476D-94DC-EDD499060F7A}"/>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5" name="Straight Connector 284">
                <a:extLst>
                  <a:ext uri="{FF2B5EF4-FFF2-40B4-BE49-F238E27FC236}">
                    <a16:creationId xmlns:a16="http://schemas.microsoft.com/office/drawing/2014/main" xmlns="" id="{5BA84603-E0C0-4773-9B2E-46A862FB5C50}"/>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nvGrpSpPr>
            <p:cNvPr id="263" name="Group 262">
              <a:extLst>
                <a:ext uri="{FF2B5EF4-FFF2-40B4-BE49-F238E27FC236}">
                  <a16:creationId xmlns:a16="http://schemas.microsoft.com/office/drawing/2014/main" xmlns="" id="{7A76DAA9-40CF-4113-9E3F-7B1775D1F754}"/>
                </a:ext>
              </a:extLst>
            </p:cNvPr>
            <p:cNvGrpSpPr/>
            <p:nvPr/>
          </p:nvGrpSpPr>
          <p:grpSpPr>
            <a:xfrm>
              <a:off x="3175752" y="201625"/>
              <a:ext cx="290624" cy="283537"/>
              <a:chOff x="9370828" y="2830549"/>
              <a:chExt cx="290624" cy="283537"/>
            </a:xfrm>
          </p:grpSpPr>
          <p:sp>
            <p:nvSpPr>
              <p:cNvPr id="272" name="Rectangle 271">
                <a:extLst>
                  <a:ext uri="{FF2B5EF4-FFF2-40B4-BE49-F238E27FC236}">
                    <a16:creationId xmlns:a16="http://schemas.microsoft.com/office/drawing/2014/main" xmlns="" id="{46934E45-0A81-464D-81F3-72C4AF8E5C35}"/>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273" name="Straight Connector 272">
                <a:extLst>
                  <a:ext uri="{FF2B5EF4-FFF2-40B4-BE49-F238E27FC236}">
                    <a16:creationId xmlns:a16="http://schemas.microsoft.com/office/drawing/2014/main" xmlns="" id="{731DA6AD-715E-4183-9E1C-7B867CEDBF01}"/>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274" name="Straight Connector 273">
                <a:extLst>
                  <a:ext uri="{FF2B5EF4-FFF2-40B4-BE49-F238E27FC236}">
                    <a16:creationId xmlns:a16="http://schemas.microsoft.com/office/drawing/2014/main" xmlns="" id="{98D5A798-80AB-4AE2-B7D4-8814A0E75FB4}"/>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5" name="Straight Connector 274">
                <a:extLst>
                  <a:ext uri="{FF2B5EF4-FFF2-40B4-BE49-F238E27FC236}">
                    <a16:creationId xmlns:a16="http://schemas.microsoft.com/office/drawing/2014/main" xmlns="" id="{7BC9D7DC-A5DC-4480-BABC-41746E8DC9A2}"/>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6" name="Straight Connector 275">
                <a:extLst>
                  <a:ext uri="{FF2B5EF4-FFF2-40B4-BE49-F238E27FC236}">
                    <a16:creationId xmlns:a16="http://schemas.microsoft.com/office/drawing/2014/main" xmlns="" id="{BC7B9FBE-32A7-4265-ADD4-F0CC90761841}"/>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7" name="Straight Connector 276">
                <a:extLst>
                  <a:ext uri="{FF2B5EF4-FFF2-40B4-BE49-F238E27FC236}">
                    <a16:creationId xmlns:a16="http://schemas.microsoft.com/office/drawing/2014/main" xmlns="" id="{CCCEF02B-D392-403B-B501-BFAC062531A2}"/>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8" name="Straight Connector 277">
                <a:extLst>
                  <a:ext uri="{FF2B5EF4-FFF2-40B4-BE49-F238E27FC236}">
                    <a16:creationId xmlns:a16="http://schemas.microsoft.com/office/drawing/2014/main" xmlns="" id="{2FBFB5FC-950D-4CE8-A3B3-347253DBBF26}"/>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nvGrpSpPr>
            <p:cNvPr id="264" name="Group 263">
              <a:extLst>
                <a:ext uri="{FF2B5EF4-FFF2-40B4-BE49-F238E27FC236}">
                  <a16:creationId xmlns:a16="http://schemas.microsoft.com/office/drawing/2014/main" xmlns="" id="{74D90742-F200-452A-B45D-5A727A4E0EB9}"/>
                </a:ext>
              </a:extLst>
            </p:cNvPr>
            <p:cNvGrpSpPr/>
            <p:nvPr/>
          </p:nvGrpSpPr>
          <p:grpSpPr>
            <a:xfrm>
              <a:off x="2364590" y="201624"/>
              <a:ext cx="290624" cy="283537"/>
              <a:chOff x="9370828" y="2830549"/>
              <a:chExt cx="290624" cy="283537"/>
            </a:xfrm>
          </p:grpSpPr>
          <p:sp>
            <p:nvSpPr>
              <p:cNvPr id="265" name="Rectangle 264">
                <a:extLst>
                  <a:ext uri="{FF2B5EF4-FFF2-40B4-BE49-F238E27FC236}">
                    <a16:creationId xmlns:a16="http://schemas.microsoft.com/office/drawing/2014/main" xmlns="" id="{20164E75-CB32-49BE-ACCE-3C20B9132676}"/>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266" name="Straight Connector 265">
                <a:extLst>
                  <a:ext uri="{FF2B5EF4-FFF2-40B4-BE49-F238E27FC236}">
                    <a16:creationId xmlns:a16="http://schemas.microsoft.com/office/drawing/2014/main" xmlns="" id="{8A1923D0-8CCF-411A-9008-8B66278AB9E9}"/>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267" name="Straight Connector 266">
                <a:extLst>
                  <a:ext uri="{FF2B5EF4-FFF2-40B4-BE49-F238E27FC236}">
                    <a16:creationId xmlns:a16="http://schemas.microsoft.com/office/drawing/2014/main" xmlns="" id="{3F68BE2A-7F65-4055-90A0-DFDAC06595B6}"/>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8" name="Straight Connector 267">
                <a:extLst>
                  <a:ext uri="{FF2B5EF4-FFF2-40B4-BE49-F238E27FC236}">
                    <a16:creationId xmlns:a16="http://schemas.microsoft.com/office/drawing/2014/main" xmlns="" id="{F49C521F-85EC-4CD7-B662-ABDA2A555F23}"/>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9" name="Straight Connector 268">
                <a:extLst>
                  <a:ext uri="{FF2B5EF4-FFF2-40B4-BE49-F238E27FC236}">
                    <a16:creationId xmlns:a16="http://schemas.microsoft.com/office/drawing/2014/main" xmlns="" id="{D8A4702B-97A0-4B61-9A8F-3C5DE3F05176}"/>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0" name="Straight Connector 269">
                <a:extLst>
                  <a:ext uri="{FF2B5EF4-FFF2-40B4-BE49-F238E27FC236}">
                    <a16:creationId xmlns:a16="http://schemas.microsoft.com/office/drawing/2014/main" xmlns="" id="{CB166E38-AD85-4256-A2B7-6D788888F02B}"/>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1" name="Straight Connector 270">
                <a:extLst>
                  <a:ext uri="{FF2B5EF4-FFF2-40B4-BE49-F238E27FC236}">
                    <a16:creationId xmlns:a16="http://schemas.microsoft.com/office/drawing/2014/main" xmlns="" id="{8526FDD0-4EFD-462A-A138-2839E0215C98}"/>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grpSp>
        <p:nvGrpSpPr>
          <p:cNvPr id="356" name="Group 355">
            <a:extLst>
              <a:ext uri="{FF2B5EF4-FFF2-40B4-BE49-F238E27FC236}">
                <a16:creationId xmlns:a16="http://schemas.microsoft.com/office/drawing/2014/main" xmlns="" id="{9A8FF9C4-ED72-408B-B960-D34EBF68A550}"/>
              </a:ext>
            </a:extLst>
          </p:cNvPr>
          <p:cNvGrpSpPr/>
          <p:nvPr/>
        </p:nvGrpSpPr>
        <p:grpSpPr>
          <a:xfrm>
            <a:off x="7023953" y="2517896"/>
            <a:ext cx="3040041" cy="567352"/>
            <a:chOff x="798698" y="59718"/>
            <a:chExt cx="3040041" cy="567352"/>
          </a:xfrm>
        </p:grpSpPr>
        <p:sp>
          <p:nvSpPr>
            <p:cNvPr id="357" name="Rectangle 356">
              <a:extLst>
                <a:ext uri="{FF2B5EF4-FFF2-40B4-BE49-F238E27FC236}">
                  <a16:creationId xmlns:a16="http://schemas.microsoft.com/office/drawing/2014/main" xmlns="" id="{16A50350-161F-455A-8F23-FA8DC17B4253}"/>
                </a:ext>
              </a:extLst>
            </p:cNvPr>
            <p:cNvSpPr/>
            <p:nvPr/>
          </p:nvSpPr>
          <p:spPr>
            <a:xfrm>
              <a:off x="798698" y="59718"/>
              <a:ext cx="3040041" cy="567352"/>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grpSp>
          <p:nvGrpSpPr>
            <p:cNvPr id="358" name="Group 357">
              <a:extLst>
                <a:ext uri="{FF2B5EF4-FFF2-40B4-BE49-F238E27FC236}">
                  <a16:creationId xmlns:a16="http://schemas.microsoft.com/office/drawing/2014/main" xmlns="" id="{B5EEF8CC-2520-456F-8450-8190ED353FEF}"/>
                </a:ext>
              </a:extLst>
            </p:cNvPr>
            <p:cNvGrpSpPr/>
            <p:nvPr/>
          </p:nvGrpSpPr>
          <p:grpSpPr>
            <a:xfrm>
              <a:off x="1017565" y="201625"/>
              <a:ext cx="290624" cy="283537"/>
              <a:chOff x="9370828" y="2830549"/>
              <a:chExt cx="290624" cy="283537"/>
            </a:xfrm>
          </p:grpSpPr>
          <p:sp>
            <p:nvSpPr>
              <p:cNvPr id="383" name="Rectangle 382">
                <a:extLst>
                  <a:ext uri="{FF2B5EF4-FFF2-40B4-BE49-F238E27FC236}">
                    <a16:creationId xmlns:a16="http://schemas.microsoft.com/office/drawing/2014/main" xmlns="" id="{2A45B4A5-AEAE-46E2-ADFF-A4E1082C070C}"/>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384" name="Straight Connector 383">
                <a:extLst>
                  <a:ext uri="{FF2B5EF4-FFF2-40B4-BE49-F238E27FC236}">
                    <a16:creationId xmlns:a16="http://schemas.microsoft.com/office/drawing/2014/main" xmlns="" id="{E9C17B95-9F92-4FEE-BC46-39925693E332}"/>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385" name="Straight Connector 384">
                <a:extLst>
                  <a:ext uri="{FF2B5EF4-FFF2-40B4-BE49-F238E27FC236}">
                    <a16:creationId xmlns:a16="http://schemas.microsoft.com/office/drawing/2014/main" xmlns="" id="{761CDB92-1117-4329-A164-9993AD52D1A3}"/>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6" name="Straight Connector 385">
                <a:extLst>
                  <a:ext uri="{FF2B5EF4-FFF2-40B4-BE49-F238E27FC236}">
                    <a16:creationId xmlns:a16="http://schemas.microsoft.com/office/drawing/2014/main" xmlns="" id="{43AEF724-6E6D-4CEF-B839-ABC37E1C7E19}"/>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7" name="Straight Connector 386">
                <a:extLst>
                  <a:ext uri="{FF2B5EF4-FFF2-40B4-BE49-F238E27FC236}">
                    <a16:creationId xmlns:a16="http://schemas.microsoft.com/office/drawing/2014/main" xmlns="" id="{F2B78611-BCC6-4B9C-9573-E487AB82BC17}"/>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8" name="Straight Connector 387">
                <a:extLst>
                  <a:ext uri="{FF2B5EF4-FFF2-40B4-BE49-F238E27FC236}">
                    <a16:creationId xmlns:a16="http://schemas.microsoft.com/office/drawing/2014/main" xmlns="" id="{26F3C293-4890-411E-8E0A-59BC7D799AF2}"/>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9" name="Straight Connector 388">
                <a:extLst>
                  <a:ext uri="{FF2B5EF4-FFF2-40B4-BE49-F238E27FC236}">
                    <a16:creationId xmlns:a16="http://schemas.microsoft.com/office/drawing/2014/main" xmlns="" id="{240DB7BD-9E9E-4CA9-9150-143263E4EC04}"/>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nvGrpSpPr>
            <p:cNvPr id="359" name="Group 358">
              <a:extLst>
                <a:ext uri="{FF2B5EF4-FFF2-40B4-BE49-F238E27FC236}">
                  <a16:creationId xmlns:a16="http://schemas.microsoft.com/office/drawing/2014/main" xmlns="" id="{7B3D56C6-BC00-4BFD-A706-22DBD2AC1650}"/>
                </a:ext>
              </a:extLst>
            </p:cNvPr>
            <p:cNvGrpSpPr/>
            <p:nvPr/>
          </p:nvGrpSpPr>
          <p:grpSpPr>
            <a:xfrm>
              <a:off x="1665265" y="201625"/>
              <a:ext cx="290624" cy="283537"/>
              <a:chOff x="9370828" y="2830549"/>
              <a:chExt cx="290624" cy="283537"/>
            </a:xfrm>
          </p:grpSpPr>
          <p:sp>
            <p:nvSpPr>
              <p:cNvPr id="376" name="Rectangle 375">
                <a:extLst>
                  <a:ext uri="{FF2B5EF4-FFF2-40B4-BE49-F238E27FC236}">
                    <a16:creationId xmlns:a16="http://schemas.microsoft.com/office/drawing/2014/main" xmlns="" id="{8F2E01DA-4B40-4E13-8395-B4973EE450C0}"/>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377" name="Straight Connector 376">
                <a:extLst>
                  <a:ext uri="{FF2B5EF4-FFF2-40B4-BE49-F238E27FC236}">
                    <a16:creationId xmlns:a16="http://schemas.microsoft.com/office/drawing/2014/main" xmlns="" id="{D925823B-A405-46B4-94C9-E9BD61C912B2}"/>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378" name="Straight Connector 377">
                <a:extLst>
                  <a:ext uri="{FF2B5EF4-FFF2-40B4-BE49-F238E27FC236}">
                    <a16:creationId xmlns:a16="http://schemas.microsoft.com/office/drawing/2014/main" xmlns="" id="{3B444D9E-DDEB-4E99-956A-69E57EADB61B}"/>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9" name="Straight Connector 378">
                <a:extLst>
                  <a:ext uri="{FF2B5EF4-FFF2-40B4-BE49-F238E27FC236}">
                    <a16:creationId xmlns:a16="http://schemas.microsoft.com/office/drawing/2014/main" xmlns="" id="{658EBE3E-F664-408D-8FCB-59BD72DE9F53}"/>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0" name="Straight Connector 379">
                <a:extLst>
                  <a:ext uri="{FF2B5EF4-FFF2-40B4-BE49-F238E27FC236}">
                    <a16:creationId xmlns:a16="http://schemas.microsoft.com/office/drawing/2014/main" xmlns="" id="{3BCE2881-46F0-4F81-9FAB-C0A1F8F38CAC}"/>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1" name="Straight Connector 380">
                <a:extLst>
                  <a:ext uri="{FF2B5EF4-FFF2-40B4-BE49-F238E27FC236}">
                    <a16:creationId xmlns:a16="http://schemas.microsoft.com/office/drawing/2014/main" xmlns="" id="{63D067BC-5817-476D-94DC-EDD499060F7A}"/>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2" name="Straight Connector 381">
                <a:extLst>
                  <a:ext uri="{FF2B5EF4-FFF2-40B4-BE49-F238E27FC236}">
                    <a16:creationId xmlns:a16="http://schemas.microsoft.com/office/drawing/2014/main" xmlns="" id="{5BA84603-E0C0-4773-9B2E-46A862FB5C50}"/>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nvGrpSpPr>
            <p:cNvPr id="360" name="Group 359">
              <a:extLst>
                <a:ext uri="{FF2B5EF4-FFF2-40B4-BE49-F238E27FC236}">
                  <a16:creationId xmlns:a16="http://schemas.microsoft.com/office/drawing/2014/main" xmlns="" id="{7A76DAA9-40CF-4113-9E3F-7B1775D1F754}"/>
                </a:ext>
              </a:extLst>
            </p:cNvPr>
            <p:cNvGrpSpPr/>
            <p:nvPr/>
          </p:nvGrpSpPr>
          <p:grpSpPr>
            <a:xfrm>
              <a:off x="3175752" y="201625"/>
              <a:ext cx="290624" cy="283537"/>
              <a:chOff x="9370828" y="2830549"/>
              <a:chExt cx="290624" cy="283537"/>
            </a:xfrm>
          </p:grpSpPr>
          <p:sp>
            <p:nvSpPr>
              <p:cNvPr id="369" name="Rectangle 368">
                <a:extLst>
                  <a:ext uri="{FF2B5EF4-FFF2-40B4-BE49-F238E27FC236}">
                    <a16:creationId xmlns:a16="http://schemas.microsoft.com/office/drawing/2014/main" xmlns="" id="{46934E45-0A81-464D-81F3-72C4AF8E5C35}"/>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370" name="Straight Connector 369">
                <a:extLst>
                  <a:ext uri="{FF2B5EF4-FFF2-40B4-BE49-F238E27FC236}">
                    <a16:creationId xmlns:a16="http://schemas.microsoft.com/office/drawing/2014/main" xmlns="" id="{731DA6AD-715E-4183-9E1C-7B867CEDBF01}"/>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371" name="Straight Connector 370">
                <a:extLst>
                  <a:ext uri="{FF2B5EF4-FFF2-40B4-BE49-F238E27FC236}">
                    <a16:creationId xmlns:a16="http://schemas.microsoft.com/office/drawing/2014/main" xmlns="" id="{98D5A798-80AB-4AE2-B7D4-8814A0E75FB4}"/>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2" name="Straight Connector 371">
                <a:extLst>
                  <a:ext uri="{FF2B5EF4-FFF2-40B4-BE49-F238E27FC236}">
                    <a16:creationId xmlns:a16="http://schemas.microsoft.com/office/drawing/2014/main" xmlns="" id="{7BC9D7DC-A5DC-4480-BABC-41746E8DC9A2}"/>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3" name="Straight Connector 372">
                <a:extLst>
                  <a:ext uri="{FF2B5EF4-FFF2-40B4-BE49-F238E27FC236}">
                    <a16:creationId xmlns:a16="http://schemas.microsoft.com/office/drawing/2014/main" xmlns="" id="{BC7B9FBE-32A7-4265-ADD4-F0CC90761841}"/>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4" name="Straight Connector 373">
                <a:extLst>
                  <a:ext uri="{FF2B5EF4-FFF2-40B4-BE49-F238E27FC236}">
                    <a16:creationId xmlns:a16="http://schemas.microsoft.com/office/drawing/2014/main" xmlns="" id="{CCCEF02B-D392-403B-B501-BFAC062531A2}"/>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5" name="Straight Connector 374">
                <a:extLst>
                  <a:ext uri="{FF2B5EF4-FFF2-40B4-BE49-F238E27FC236}">
                    <a16:creationId xmlns:a16="http://schemas.microsoft.com/office/drawing/2014/main" xmlns="" id="{2FBFB5FC-950D-4CE8-A3B3-347253DBBF26}"/>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nvGrpSpPr>
            <p:cNvPr id="361" name="Group 360">
              <a:extLst>
                <a:ext uri="{FF2B5EF4-FFF2-40B4-BE49-F238E27FC236}">
                  <a16:creationId xmlns:a16="http://schemas.microsoft.com/office/drawing/2014/main" xmlns="" id="{74D90742-F200-452A-B45D-5A727A4E0EB9}"/>
                </a:ext>
              </a:extLst>
            </p:cNvPr>
            <p:cNvGrpSpPr/>
            <p:nvPr/>
          </p:nvGrpSpPr>
          <p:grpSpPr>
            <a:xfrm>
              <a:off x="2364590" y="201624"/>
              <a:ext cx="290624" cy="283537"/>
              <a:chOff x="9370828" y="2830549"/>
              <a:chExt cx="290624" cy="283537"/>
            </a:xfrm>
          </p:grpSpPr>
          <p:sp>
            <p:nvSpPr>
              <p:cNvPr id="362" name="Rectangle 361">
                <a:extLst>
                  <a:ext uri="{FF2B5EF4-FFF2-40B4-BE49-F238E27FC236}">
                    <a16:creationId xmlns:a16="http://schemas.microsoft.com/office/drawing/2014/main" xmlns="" id="{20164E75-CB32-49BE-ACCE-3C20B9132676}"/>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363" name="Straight Connector 362">
                <a:extLst>
                  <a:ext uri="{FF2B5EF4-FFF2-40B4-BE49-F238E27FC236}">
                    <a16:creationId xmlns:a16="http://schemas.microsoft.com/office/drawing/2014/main" xmlns="" id="{8A1923D0-8CCF-411A-9008-8B66278AB9E9}"/>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364" name="Straight Connector 363">
                <a:extLst>
                  <a:ext uri="{FF2B5EF4-FFF2-40B4-BE49-F238E27FC236}">
                    <a16:creationId xmlns:a16="http://schemas.microsoft.com/office/drawing/2014/main" xmlns="" id="{3F68BE2A-7F65-4055-90A0-DFDAC06595B6}"/>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5" name="Straight Connector 364">
                <a:extLst>
                  <a:ext uri="{FF2B5EF4-FFF2-40B4-BE49-F238E27FC236}">
                    <a16:creationId xmlns:a16="http://schemas.microsoft.com/office/drawing/2014/main" xmlns="" id="{F49C521F-85EC-4CD7-B662-ABDA2A555F23}"/>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6" name="Straight Connector 365">
                <a:extLst>
                  <a:ext uri="{FF2B5EF4-FFF2-40B4-BE49-F238E27FC236}">
                    <a16:creationId xmlns:a16="http://schemas.microsoft.com/office/drawing/2014/main" xmlns="" id="{D8A4702B-97A0-4B61-9A8F-3C5DE3F05176}"/>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7" name="Straight Connector 366">
                <a:extLst>
                  <a:ext uri="{FF2B5EF4-FFF2-40B4-BE49-F238E27FC236}">
                    <a16:creationId xmlns:a16="http://schemas.microsoft.com/office/drawing/2014/main" xmlns="" id="{CB166E38-AD85-4256-A2B7-6D788888F02B}"/>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8" name="Straight Connector 367">
                <a:extLst>
                  <a:ext uri="{FF2B5EF4-FFF2-40B4-BE49-F238E27FC236}">
                    <a16:creationId xmlns:a16="http://schemas.microsoft.com/office/drawing/2014/main" xmlns="" id="{8526FDD0-4EFD-462A-A138-2839E0215C98}"/>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pic>
        <p:nvPicPr>
          <p:cNvPr id="399" name="Picture 398"/>
          <p:cNvPicPr>
            <a:picLocks noChangeAspect="1"/>
          </p:cNvPicPr>
          <p:nvPr/>
        </p:nvPicPr>
        <p:blipFill rotWithShape="1">
          <a:blip r:embed="rId3">
            <a:extLst>
              <a:ext uri="{28A0092B-C50C-407E-A947-70E740481C1C}">
                <a14:useLocalDpi xmlns:a14="http://schemas.microsoft.com/office/drawing/2010/main" val="0"/>
              </a:ext>
            </a:extLst>
          </a:blip>
          <a:srcRect l="11666" t="12372" r="12111" b="12246"/>
          <a:stretch/>
        </p:blipFill>
        <p:spPr>
          <a:xfrm>
            <a:off x="6335289" y="3105899"/>
            <a:ext cx="411356" cy="406813"/>
          </a:xfrm>
          <a:prstGeom prst="rect">
            <a:avLst/>
          </a:prstGeom>
        </p:spPr>
      </p:pic>
      <p:pic>
        <p:nvPicPr>
          <p:cNvPr id="400" name="Picture 399"/>
          <p:cNvPicPr>
            <a:picLocks noChangeAspect="1"/>
          </p:cNvPicPr>
          <p:nvPr/>
        </p:nvPicPr>
        <p:blipFill rotWithShape="1">
          <a:blip r:embed="rId3">
            <a:extLst>
              <a:ext uri="{28A0092B-C50C-407E-A947-70E740481C1C}">
                <a14:useLocalDpi xmlns:a14="http://schemas.microsoft.com/office/drawing/2010/main" val="0"/>
              </a:ext>
            </a:extLst>
          </a:blip>
          <a:srcRect l="11666" t="12372" r="12111" b="12246"/>
          <a:stretch/>
        </p:blipFill>
        <p:spPr>
          <a:xfrm>
            <a:off x="6354838" y="1438158"/>
            <a:ext cx="411356" cy="406813"/>
          </a:xfrm>
          <a:prstGeom prst="rect">
            <a:avLst/>
          </a:prstGeom>
        </p:spPr>
      </p:pic>
      <p:pic>
        <p:nvPicPr>
          <p:cNvPr id="401" name="Picture 400"/>
          <p:cNvPicPr>
            <a:picLocks noChangeAspect="1"/>
          </p:cNvPicPr>
          <p:nvPr/>
        </p:nvPicPr>
        <p:blipFill rotWithShape="1">
          <a:blip r:embed="rId3">
            <a:extLst>
              <a:ext uri="{28A0092B-C50C-407E-A947-70E740481C1C}">
                <a14:useLocalDpi xmlns:a14="http://schemas.microsoft.com/office/drawing/2010/main" val="0"/>
              </a:ext>
            </a:extLst>
          </a:blip>
          <a:srcRect l="11666" t="12372" r="12111" b="12246"/>
          <a:stretch/>
        </p:blipFill>
        <p:spPr>
          <a:xfrm>
            <a:off x="6365551" y="-308061"/>
            <a:ext cx="411356" cy="406813"/>
          </a:xfrm>
          <a:prstGeom prst="rect">
            <a:avLst/>
          </a:prstGeom>
        </p:spPr>
      </p:pic>
      <p:grpSp>
        <p:nvGrpSpPr>
          <p:cNvPr id="7" name="Group 6"/>
          <p:cNvGrpSpPr/>
          <p:nvPr/>
        </p:nvGrpSpPr>
        <p:grpSpPr>
          <a:xfrm>
            <a:off x="5638326" y="1207626"/>
            <a:ext cx="1293995" cy="1930782"/>
            <a:chOff x="5550098" y="3878831"/>
            <a:chExt cx="1293995" cy="1930782"/>
          </a:xfrm>
        </p:grpSpPr>
        <p:sp>
          <p:nvSpPr>
            <p:cNvPr id="6" name="Triangle 5"/>
            <p:cNvSpPr/>
            <p:nvPr/>
          </p:nvSpPr>
          <p:spPr>
            <a:xfrm rot="10800000">
              <a:off x="5550098" y="3878831"/>
              <a:ext cx="1293995" cy="1717029"/>
            </a:xfrm>
            <a:prstGeom prst="triangle">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grpSp>
          <p:nvGrpSpPr>
            <p:cNvPr id="20" name="Group 19"/>
            <p:cNvGrpSpPr/>
            <p:nvPr/>
          </p:nvGrpSpPr>
          <p:grpSpPr>
            <a:xfrm>
              <a:off x="5823856" y="5009843"/>
              <a:ext cx="743694" cy="799770"/>
              <a:chOff x="5822475" y="4763069"/>
              <a:chExt cx="547049" cy="590835"/>
            </a:xfrm>
          </p:grpSpPr>
          <p:sp>
            <p:nvSpPr>
              <p:cNvPr id="3" name="Rectangle 2"/>
              <p:cNvSpPr/>
              <p:nvPr/>
            </p:nvSpPr>
            <p:spPr>
              <a:xfrm>
                <a:off x="5926345" y="4763069"/>
                <a:ext cx="339309" cy="477501"/>
              </a:xfrm>
              <a:prstGeom prst="rect">
                <a:avLst/>
              </a:prstGeom>
              <a:solidFill>
                <a:srgbClr val="E45E4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12" name="Rectangle 11"/>
              <p:cNvSpPr/>
              <p:nvPr/>
            </p:nvSpPr>
            <p:spPr>
              <a:xfrm>
                <a:off x="6265654" y="5127233"/>
                <a:ext cx="103870" cy="22667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18" name="Rectangle 17"/>
              <p:cNvSpPr/>
              <p:nvPr/>
            </p:nvSpPr>
            <p:spPr>
              <a:xfrm>
                <a:off x="5822475" y="5127232"/>
                <a:ext cx="103870" cy="22667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grpSp>
      </p:grpSp>
      <p:grpSp>
        <p:nvGrpSpPr>
          <p:cNvPr id="11" name="Group 10"/>
          <p:cNvGrpSpPr/>
          <p:nvPr/>
        </p:nvGrpSpPr>
        <p:grpSpPr>
          <a:xfrm>
            <a:off x="2635514" y="3085248"/>
            <a:ext cx="189653" cy="532164"/>
            <a:chOff x="2572025" y="4237892"/>
            <a:chExt cx="290624" cy="1529862"/>
          </a:xfrm>
        </p:grpSpPr>
        <p:sp>
          <p:nvSpPr>
            <p:cNvPr id="8" name="Rectangle 7"/>
            <p:cNvSpPr/>
            <p:nvPr/>
          </p:nvSpPr>
          <p:spPr>
            <a:xfrm>
              <a:off x="2572025" y="4237892"/>
              <a:ext cx="290624" cy="13374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390" name="Rectangle 389"/>
            <p:cNvSpPr/>
            <p:nvPr/>
          </p:nvSpPr>
          <p:spPr>
            <a:xfrm>
              <a:off x="2644019" y="4237892"/>
              <a:ext cx="152400" cy="15298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grpSp>
      <p:grpSp>
        <p:nvGrpSpPr>
          <p:cNvPr id="391" name="Group 390"/>
          <p:cNvGrpSpPr/>
          <p:nvPr/>
        </p:nvGrpSpPr>
        <p:grpSpPr>
          <a:xfrm>
            <a:off x="3268687" y="3063329"/>
            <a:ext cx="189653" cy="532164"/>
            <a:chOff x="2572025" y="4237892"/>
            <a:chExt cx="290624" cy="1529862"/>
          </a:xfrm>
        </p:grpSpPr>
        <p:sp>
          <p:nvSpPr>
            <p:cNvPr id="396" name="Rectangle 395"/>
            <p:cNvSpPr/>
            <p:nvPr/>
          </p:nvSpPr>
          <p:spPr>
            <a:xfrm>
              <a:off x="2572025" y="4237892"/>
              <a:ext cx="290624" cy="13374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397" name="Rectangle 396"/>
            <p:cNvSpPr/>
            <p:nvPr/>
          </p:nvSpPr>
          <p:spPr>
            <a:xfrm>
              <a:off x="2644019" y="4237892"/>
              <a:ext cx="152400" cy="15298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grpSp>
      <p:grpSp>
        <p:nvGrpSpPr>
          <p:cNvPr id="398" name="Group 397"/>
          <p:cNvGrpSpPr/>
          <p:nvPr/>
        </p:nvGrpSpPr>
        <p:grpSpPr>
          <a:xfrm>
            <a:off x="3974807" y="3072551"/>
            <a:ext cx="189653" cy="532164"/>
            <a:chOff x="2572025" y="4237892"/>
            <a:chExt cx="290624" cy="1529862"/>
          </a:xfrm>
        </p:grpSpPr>
        <p:sp>
          <p:nvSpPr>
            <p:cNvPr id="402" name="Rectangle 401"/>
            <p:cNvSpPr/>
            <p:nvPr/>
          </p:nvSpPr>
          <p:spPr>
            <a:xfrm>
              <a:off x="2572025" y="4237892"/>
              <a:ext cx="290624" cy="13374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403" name="Rectangle 402"/>
            <p:cNvSpPr/>
            <p:nvPr/>
          </p:nvSpPr>
          <p:spPr>
            <a:xfrm>
              <a:off x="2644019" y="4237892"/>
              <a:ext cx="152400" cy="15298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grpSp>
      <p:grpSp>
        <p:nvGrpSpPr>
          <p:cNvPr id="404" name="Group 403"/>
          <p:cNvGrpSpPr/>
          <p:nvPr/>
        </p:nvGrpSpPr>
        <p:grpSpPr>
          <a:xfrm>
            <a:off x="4766791" y="3073297"/>
            <a:ext cx="189653" cy="532164"/>
            <a:chOff x="2572025" y="4237892"/>
            <a:chExt cx="290624" cy="1529862"/>
          </a:xfrm>
        </p:grpSpPr>
        <p:sp>
          <p:nvSpPr>
            <p:cNvPr id="405" name="Rectangle 404"/>
            <p:cNvSpPr/>
            <p:nvPr/>
          </p:nvSpPr>
          <p:spPr>
            <a:xfrm>
              <a:off x="2572025" y="4237892"/>
              <a:ext cx="290624" cy="13374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406" name="Rectangle 405"/>
            <p:cNvSpPr/>
            <p:nvPr/>
          </p:nvSpPr>
          <p:spPr>
            <a:xfrm>
              <a:off x="2644019" y="4237892"/>
              <a:ext cx="152400" cy="15298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grpSp>
      <p:grpSp>
        <p:nvGrpSpPr>
          <p:cNvPr id="416" name="Group 415"/>
          <p:cNvGrpSpPr/>
          <p:nvPr/>
        </p:nvGrpSpPr>
        <p:grpSpPr>
          <a:xfrm>
            <a:off x="2672996" y="1399316"/>
            <a:ext cx="189653" cy="532164"/>
            <a:chOff x="2572025" y="4237892"/>
            <a:chExt cx="290624" cy="1529862"/>
          </a:xfrm>
        </p:grpSpPr>
        <p:sp>
          <p:nvSpPr>
            <p:cNvPr id="417" name="Rectangle 416"/>
            <p:cNvSpPr/>
            <p:nvPr/>
          </p:nvSpPr>
          <p:spPr>
            <a:xfrm>
              <a:off x="2572025" y="4237892"/>
              <a:ext cx="290624" cy="13374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418" name="Rectangle 417"/>
            <p:cNvSpPr/>
            <p:nvPr/>
          </p:nvSpPr>
          <p:spPr>
            <a:xfrm>
              <a:off x="2644019" y="4237892"/>
              <a:ext cx="152400" cy="15298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grpSp>
      <p:grpSp>
        <p:nvGrpSpPr>
          <p:cNvPr id="419" name="Group 418"/>
          <p:cNvGrpSpPr/>
          <p:nvPr/>
        </p:nvGrpSpPr>
        <p:grpSpPr>
          <a:xfrm>
            <a:off x="3306169" y="1377397"/>
            <a:ext cx="200880" cy="622774"/>
            <a:chOff x="2572025" y="4237892"/>
            <a:chExt cx="290624" cy="1529862"/>
          </a:xfrm>
        </p:grpSpPr>
        <p:sp>
          <p:nvSpPr>
            <p:cNvPr id="420" name="Rectangle 419"/>
            <p:cNvSpPr/>
            <p:nvPr/>
          </p:nvSpPr>
          <p:spPr>
            <a:xfrm>
              <a:off x="2572025" y="4237892"/>
              <a:ext cx="290624" cy="13374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421" name="Rectangle 420"/>
            <p:cNvSpPr/>
            <p:nvPr/>
          </p:nvSpPr>
          <p:spPr>
            <a:xfrm>
              <a:off x="2644019" y="4237892"/>
              <a:ext cx="152400" cy="15298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grpSp>
      <p:grpSp>
        <p:nvGrpSpPr>
          <p:cNvPr id="422" name="Group 421"/>
          <p:cNvGrpSpPr/>
          <p:nvPr/>
        </p:nvGrpSpPr>
        <p:grpSpPr>
          <a:xfrm>
            <a:off x="4012289" y="1386619"/>
            <a:ext cx="189653" cy="532164"/>
            <a:chOff x="2572025" y="4237892"/>
            <a:chExt cx="290624" cy="1529862"/>
          </a:xfrm>
        </p:grpSpPr>
        <p:sp>
          <p:nvSpPr>
            <p:cNvPr id="423" name="Rectangle 422"/>
            <p:cNvSpPr/>
            <p:nvPr/>
          </p:nvSpPr>
          <p:spPr>
            <a:xfrm>
              <a:off x="2572025" y="4237892"/>
              <a:ext cx="290624" cy="13374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424" name="Rectangle 423"/>
            <p:cNvSpPr/>
            <p:nvPr/>
          </p:nvSpPr>
          <p:spPr>
            <a:xfrm>
              <a:off x="2644019" y="4237892"/>
              <a:ext cx="152400" cy="15298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grpSp>
      <p:grpSp>
        <p:nvGrpSpPr>
          <p:cNvPr id="425" name="Group 424"/>
          <p:cNvGrpSpPr/>
          <p:nvPr/>
        </p:nvGrpSpPr>
        <p:grpSpPr>
          <a:xfrm>
            <a:off x="4804273" y="1394240"/>
            <a:ext cx="189653" cy="532164"/>
            <a:chOff x="2572025" y="4237892"/>
            <a:chExt cx="290624" cy="1529862"/>
          </a:xfrm>
        </p:grpSpPr>
        <p:sp>
          <p:nvSpPr>
            <p:cNvPr id="426" name="Rectangle 425"/>
            <p:cNvSpPr/>
            <p:nvPr/>
          </p:nvSpPr>
          <p:spPr>
            <a:xfrm>
              <a:off x="2572025" y="4237892"/>
              <a:ext cx="290624" cy="13374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427" name="Rectangle 426"/>
            <p:cNvSpPr/>
            <p:nvPr/>
          </p:nvSpPr>
          <p:spPr>
            <a:xfrm>
              <a:off x="2644019" y="4237892"/>
              <a:ext cx="152400" cy="15298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grpSp>
      <p:grpSp>
        <p:nvGrpSpPr>
          <p:cNvPr id="437" name="Group 436"/>
          <p:cNvGrpSpPr/>
          <p:nvPr/>
        </p:nvGrpSpPr>
        <p:grpSpPr>
          <a:xfrm>
            <a:off x="9453563" y="1366434"/>
            <a:ext cx="223300" cy="632986"/>
            <a:chOff x="2572025" y="4237892"/>
            <a:chExt cx="290624" cy="1529862"/>
          </a:xfrm>
        </p:grpSpPr>
        <p:sp>
          <p:nvSpPr>
            <p:cNvPr id="438" name="Rectangle 437"/>
            <p:cNvSpPr/>
            <p:nvPr/>
          </p:nvSpPr>
          <p:spPr>
            <a:xfrm>
              <a:off x="2572025" y="4237892"/>
              <a:ext cx="290624" cy="13374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439" name="Rectangle 438"/>
            <p:cNvSpPr/>
            <p:nvPr/>
          </p:nvSpPr>
          <p:spPr>
            <a:xfrm>
              <a:off x="2644019" y="4237892"/>
              <a:ext cx="152400" cy="15298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grpSp>
      <p:grpSp>
        <p:nvGrpSpPr>
          <p:cNvPr id="449" name="Group 448"/>
          <p:cNvGrpSpPr/>
          <p:nvPr/>
        </p:nvGrpSpPr>
        <p:grpSpPr>
          <a:xfrm>
            <a:off x="8649592" y="1353737"/>
            <a:ext cx="223300" cy="632986"/>
            <a:chOff x="2572025" y="4237892"/>
            <a:chExt cx="290624" cy="1529862"/>
          </a:xfrm>
        </p:grpSpPr>
        <p:sp>
          <p:nvSpPr>
            <p:cNvPr id="450" name="Rectangle 449"/>
            <p:cNvSpPr/>
            <p:nvPr/>
          </p:nvSpPr>
          <p:spPr>
            <a:xfrm>
              <a:off x="2572025" y="4237892"/>
              <a:ext cx="290624" cy="13374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451" name="Rectangle 450"/>
            <p:cNvSpPr/>
            <p:nvPr/>
          </p:nvSpPr>
          <p:spPr>
            <a:xfrm>
              <a:off x="2644019" y="4237892"/>
              <a:ext cx="152400" cy="15298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grpSp>
      <p:grpSp>
        <p:nvGrpSpPr>
          <p:cNvPr id="452" name="Group 451"/>
          <p:cNvGrpSpPr/>
          <p:nvPr/>
        </p:nvGrpSpPr>
        <p:grpSpPr>
          <a:xfrm>
            <a:off x="8033304" y="1353737"/>
            <a:ext cx="223300" cy="632986"/>
            <a:chOff x="2572025" y="4237892"/>
            <a:chExt cx="290624" cy="1529862"/>
          </a:xfrm>
        </p:grpSpPr>
        <p:sp>
          <p:nvSpPr>
            <p:cNvPr id="453" name="Rectangle 452"/>
            <p:cNvSpPr/>
            <p:nvPr/>
          </p:nvSpPr>
          <p:spPr>
            <a:xfrm>
              <a:off x="2572025" y="4237892"/>
              <a:ext cx="290624" cy="13374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454" name="Rectangle 453"/>
            <p:cNvSpPr/>
            <p:nvPr/>
          </p:nvSpPr>
          <p:spPr>
            <a:xfrm>
              <a:off x="2644019" y="4237892"/>
              <a:ext cx="152400" cy="15298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grpSp>
      <p:grpSp>
        <p:nvGrpSpPr>
          <p:cNvPr id="455" name="Group 454"/>
          <p:cNvGrpSpPr/>
          <p:nvPr/>
        </p:nvGrpSpPr>
        <p:grpSpPr>
          <a:xfrm>
            <a:off x="7301176" y="1361358"/>
            <a:ext cx="223300" cy="632986"/>
            <a:chOff x="2572025" y="4237892"/>
            <a:chExt cx="290624" cy="1529862"/>
          </a:xfrm>
        </p:grpSpPr>
        <p:sp>
          <p:nvSpPr>
            <p:cNvPr id="456" name="Rectangle 455"/>
            <p:cNvSpPr/>
            <p:nvPr/>
          </p:nvSpPr>
          <p:spPr>
            <a:xfrm>
              <a:off x="2572025" y="4237892"/>
              <a:ext cx="290624" cy="13374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457" name="Rectangle 456"/>
            <p:cNvSpPr/>
            <p:nvPr/>
          </p:nvSpPr>
          <p:spPr>
            <a:xfrm>
              <a:off x="2644019" y="4237892"/>
              <a:ext cx="152400" cy="15298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grpSp>
      <p:grpSp>
        <p:nvGrpSpPr>
          <p:cNvPr id="458" name="Group 457"/>
          <p:cNvGrpSpPr/>
          <p:nvPr/>
        </p:nvGrpSpPr>
        <p:grpSpPr>
          <a:xfrm>
            <a:off x="9446102" y="3072565"/>
            <a:ext cx="223300" cy="583146"/>
            <a:chOff x="2572025" y="4237892"/>
            <a:chExt cx="290624" cy="1529862"/>
          </a:xfrm>
        </p:grpSpPr>
        <p:sp>
          <p:nvSpPr>
            <p:cNvPr id="459" name="Rectangle 458"/>
            <p:cNvSpPr/>
            <p:nvPr/>
          </p:nvSpPr>
          <p:spPr>
            <a:xfrm>
              <a:off x="2572025" y="4237892"/>
              <a:ext cx="290624" cy="13374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460" name="Rectangle 459"/>
            <p:cNvSpPr/>
            <p:nvPr/>
          </p:nvSpPr>
          <p:spPr>
            <a:xfrm>
              <a:off x="2644019" y="4237892"/>
              <a:ext cx="152400" cy="15298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grpSp>
      <p:grpSp>
        <p:nvGrpSpPr>
          <p:cNvPr id="470" name="Group 469"/>
          <p:cNvGrpSpPr/>
          <p:nvPr/>
        </p:nvGrpSpPr>
        <p:grpSpPr>
          <a:xfrm>
            <a:off x="8642131" y="3098278"/>
            <a:ext cx="223300" cy="535500"/>
            <a:chOff x="2572025" y="4237892"/>
            <a:chExt cx="290624" cy="1529862"/>
          </a:xfrm>
        </p:grpSpPr>
        <p:sp>
          <p:nvSpPr>
            <p:cNvPr id="471" name="Rectangle 470"/>
            <p:cNvSpPr/>
            <p:nvPr/>
          </p:nvSpPr>
          <p:spPr>
            <a:xfrm>
              <a:off x="2572025" y="4237892"/>
              <a:ext cx="290624" cy="13374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472" name="Rectangle 471"/>
            <p:cNvSpPr/>
            <p:nvPr/>
          </p:nvSpPr>
          <p:spPr>
            <a:xfrm>
              <a:off x="2644019" y="4237892"/>
              <a:ext cx="152400" cy="15298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grpSp>
      <p:grpSp>
        <p:nvGrpSpPr>
          <p:cNvPr id="473" name="Group 472"/>
          <p:cNvGrpSpPr/>
          <p:nvPr/>
        </p:nvGrpSpPr>
        <p:grpSpPr>
          <a:xfrm>
            <a:off x="8012195" y="3098278"/>
            <a:ext cx="223300" cy="535500"/>
            <a:chOff x="2572025" y="4237892"/>
            <a:chExt cx="290624" cy="1529862"/>
          </a:xfrm>
        </p:grpSpPr>
        <p:sp>
          <p:nvSpPr>
            <p:cNvPr id="474" name="Rectangle 473"/>
            <p:cNvSpPr/>
            <p:nvPr/>
          </p:nvSpPr>
          <p:spPr>
            <a:xfrm>
              <a:off x="2572025" y="4237892"/>
              <a:ext cx="290624" cy="13374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475" name="Rectangle 474"/>
            <p:cNvSpPr/>
            <p:nvPr/>
          </p:nvSpPr>
          <p:spPr>
            <a:xfrm>
              <a:off x="2644019" y="4237892"/>
              <a:ext cx="152400" cy="15298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grpSp>
      <p:grpSp>
        <p:nvGrpSpPr>
          <p:cNvPr id="476" name="Group 475"/>
          <p:cNvGrpSpPr/>
          <p:nvPr/>
        </p:nvGrpSpPr>
        <p:grpSpPr>
          <a:xfrm>
            <a:off x="7280067" y="3096663"/>
            <a:ext cx="223300" cy="535500"/>
            <a:chOff x="2572025" y="4237892"/>
            <a:chExt cx="290624" cy="1529862"/>
          </a:xfrm>
        </p:grpSpPr>
        <p:sp>
          <p:nvSpPr>
            <p:cNvPr id="477" name="Rectangle 476"/>
            <p:cNvSpPr/>
            <p:nvPr/>
          </p:nvSpPr>
          <p:spPr>
            <a:xfrm>
              <a:off x="2572025" y="4237892"/>
              <a:ext cx="290624" cy="13374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478" name="Rectangle 477"/>
            <p:cNvSpPr/>
            <p:nvPr/>
          </p:nvSpPr>
          <p:spPr>
            <a:xfrm>
              <a:off x="2644019" y="4237892"/>
              <a:ext cx="152400" cy="15298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grpSp>
      <p:grpSp>
        <p:nvGrpSpPr>
          <p:cNvPr id="479" name="Group 478"/>
          <p:cNvGrpSpPr/>
          <p:nvPr/>
        </p:nvGrpSpPr>
        <p:grpSpPr>
          <a:xfrm>
            <a:off x="2665578" y="-380826"/>
            <a:ext cx="223300" cy="632986"/>
            <a:chOff x="2572025" y="4237892"/>
            <a:chExt cx="290624" cy="1529862"/>
          </a:xfrm>
        </p:grpSpPr>
        <p:sp>
          <p:nvSpPr>
            <p:cNvPr id="480" name="Rectangle 479"/>
            <p:cNvSpPr/>
            <p:nvPr/>
          </p:nvSpPr>
          <p:spPr>
            <a:xfrm>
              <a:off x="2572025" y="4237892"/>
              <a:ext cx="290624" cy="13374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481" name="Rectangle 480"/>
            <p:cNvSpPr/>
            <p:nvPr/>
          </p:nvSpPr>
          <p:spPr>
            <a:xfrm>
              <a:off x="2644019" y="4237892"/>
              <a:ext cx="152400" cy="15298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grpSp>
      <p:grpSp>
        <p:nvGrpSpPr>
          <p:cNvPr id="482" name="Group 481"/>
          <p:cNvGrpSpPr/>
          <p:nvPr/>
        </p:nvGrpSpPr>
        <p:grpSpPr>
          <a:xfrm>
            <a:off x="3298751" y="-402745"/>
            <a:ext cx="223300" cy="632986"/>
            <a:chOff x="2572025" y="4237892"/>
            <a:chExt cx="290624" cy="1529862"/>
          </a:xfrm>
        </p:grpSpPr>
        <p:sp>
          <p:nvSpPr>
            <p:cNvPr id="483" name="Rectangle 482"/>
            <p:cNvSpPr/>
            <p:nvPr/>
          </p:nvSpPr>
          <p:spPr>
            <a:xfrm>
              <a:off x="2572025" y="4237892"/>
              <a:ext cx="290624" cy="13374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484" name="Rectangle 483"/>
            <p:cNvSpPr/>
            <p:nvPr/>
          </p:nvSpPr>
          <p:spPr>
            <a:xfrm>
              <a:off x="2644019" y="4237892"/>
              <a:ext cx="152400" cy="15298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grpSp>
      <p:grpSp>
        <p:nvGrpSpPr>
          <p:cNvPr id="485" name="Group 484"/>
          <p:cNvGrpSpPr/>
          <p:nvPr/>
        </p:nvGrpSpPr>
        <p:grpSpPr>
          <a:xfrm>
            <a:off x="4004871" y="-393523"/>
            <a:ext cx="223300" cy="632986"/>
            <a:chOff x="2572025" y="4237892"/>
            <a:chExt cx="290624" cy="1529862"/>
          </a:xfrm>
        </p:grpSpPr>
        <p:sp>
          <p:nvSpPr>
            <p:cNvPr id="486" name="Rectangle 485"/>
            <p:cNvSpPr/>
            <p:nvPr/>
          </p:nvSpPr>
          <p:spPr>
            <a:xfrm>
              <a:off x="2572025" y="4237892"/>
              <a:ext cx="290624" cy="13374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487" name="Rectangle 486"/>
            <p:cNvSpPr/>
            <p:nvPr/>
          </p:nvSpPr>
          <p:spPr>
            <a:xfrm>
              <a:off x="2644019" y="4237892"/>
              <a:ext cx="152400" cy="15298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grpSp>
      <p:grpSp>
        <p:nvGrpSpPr>
          <p:cNvPr id="488" name="Group 487"/>
          <p:cNvGrpSpPr/>
          <p:nvPr/>
        </p:nvGrpSpPr>
        <p:grpSpPr>
          <a:xfrm>
            <a:off x="4796855" y="-385902"/>
            <a:ext cx="223300" cy="632986"/>
            <a:chOff x="2572025" y="4237892"/>
            <a:chExt cx="290624" cy="1529862"/>
          </a:xfrm>
        </p:grpSpPr>
        <p:sp>
          <p:nvSpPr>
            <p:cNvPr id="489" name="Rectangle 488"/>
            <p:cNvSpPr/>
            <p:nvPr/>
          </p:nvSpPr>
          <p:spPr>
            <a:xfrm>
              <a:off x="2572025" y="4237892"/>
              <a:ext cx="290624" cy="13374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490" name="Rectangle 489"/>
            <p:cNvSpPr/>
            <p:nvPr/>
          </p:nvSpPr>
          <p:spPr>
            <a:xfrm>
              <a:off x="2644019" y="4237892"/>
              <a:ext cx="152400" cy="15298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grpSp>
      <p:grpSp>
        <p:nvGrpSpPr>
          <p:cNvPr id="500" name="Group 499"/>
          <p:cNvGrpSpPr/>
          <p:nvPr/>
        </p:nvGrpSpPr>
        <p:grpSpPr>
          <a:xfrm>
            <a:off x="9581609" y="-366377"/>
            <a:ext cx="223300" cy="632986"/>
            <a:chOff x="2572025" y="4237892"/>
            <a:chExt cx="290624" cy="1529862"/>
          </a:xfrm>
        </p:grpSpPr>
        <p:sp>
          <p:nvSpPr>
            <p:cNvPr id="540" name="Rectangle 539"/>
            <p:cNvSpPr/>
            <p:nvPr/>
          </p:nvSpPr>
          <p:spPr>
            <a:xfrm>
              <a:off x="2572025" y="4237892"/>
              <a:ext cx="290624" cy="13374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541" name="Rectangle 540"/>
            <p:cNvSpPr/>
            <p:nvPr/>
          </p:nvSpPr>
          <p:spPr>
            <a:xfrm>
              <a:off x="2644019" y="4237892"/>
              <a:ext cx="152400" cy="15298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grpSp>
      <p:grpSp>
        <p:nvGrpSpPr>
          <p:cNvPr id="551" name="Group 550"/>
          <p:cNvGrpSpPr/>
          <p:nvPr/>
        </p:nvGrpSpPr>
        <p:grpSpPr>
          <a:xfrm>
            <a:off x="8818582" y="-379074"/>
            <a:ext cx="223300" cy="632986"/>
            <a:chOff x="2572025" y="4237892"/>
            <a:chExt cx="290624" cy="1529862"/>
          </a:xfrm>
        </p:grpSpPr>
        <p:sp>
          <p:nvSpPr>
            <p:cNvPr id="552" name="Rectangle 551"/>
            <p:cNvSpPr/>
            <p:nvPr/>
          </p:nvSpPr>
          <p:spPr>
            <a:xfrm>
              <a:off x="2572025" y="4237892"/>
              <a:ext cx="290624" cy="13374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553" name="Rectangle 552"/>
            <p:cNvSpPr/>
            <p:nvPr/>
          </p:nvSpPr>
          <p:spPr>
            <a:xfrm>
              <a:off x="2644019" y="4237892"/>
              <a:ext cx="152400" cy="15298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grpSp>
      <p:grpSp>
        <p:nvGrpSpPr>
          <p:cNvPr id="554" name="Group 553"/>
          <p:cNvGrpSpPr/>
          <p:nvPr/>
        </p:nvGrpSpPr>
        <p:grpSpPr>
          <a:xfrm>
            <a:off x="7997574" y="-379074"/>
            <a:ext cx="223300" cy="632986"/>
            <a:chOff x="2572025" y="4237892"/>
            <a:chExt cx="290624" cy="1529862"/>
          </a:xfrm>
        </p:grpSpPr>
        <p:sp>
          <p:nvSpPr>
            <p:cNvPr id="555" name="Rectangle 554"/>
            <p:cNvSpPr/>
            <p:nvPr/>
          </p:nvSpPr>
          <p:spPr>
            <a:xfrm>
              <a:off x="2572025" y="4237892"/>
              <a:ext cx="290624" cy="13374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556" name="Rectangle 555"/>
            <p:cNvSpPr/>
            <p:nvPr/>
          </p:nvSpPr>
          <p:spPr>
            <a:xfrm>
              <a:off x="2644019" y="4237892"/>
              <a:ext cx="152400" cy="15298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grpSp>
      <p:grpSp>
        <p:nvGrpSpPr>
          <p:cNvPr id="560" name="Group 559">
            <a:extLst>
              <a:ext uri="{FF2B5EF4-FFF2-40B4-BE49-F238E27FC236}">
                <a16:creationId xmlns:a16="http://schemas.microsoft.com/office/drawing/2014/main" xmlns="" id="{5972DD6D-4920-4976-8816-DABD1CCEABC4}"/>
              </a:ext>
            </a:extLst>
          </p:cNvPr>
          <p:cNvGrpSpPr/>
          <p:nvPr/>
        </p:nvGrpSpPr>
        <p:grpSpPr>
          <a:xfrm rot="10800000">
            <a:off x="1182970" y="-26911"/>
            <a:ext cx="189273" cy="3631626"/>
            <a:chOff x="6127215" y="1256034"/>
            <a:chExt cx="200151" cy="3335593"/>
          </a:xfrm>
        </p:grpSpPr>
        <p:sp>
          <p:nvSpPr>
            <p:cNvPr id="561" name="Rectangle 560">
              <a:extLst>
                <a:ext uri="{FF2B5EF4-FFF2-40B4-BE49-F238E27FC236}">
                  <a16:creationId xmlns:a16="http://schemas.microsoft.com/office/drawing/2014/main" xmlns="" id="{1539D2F3-180E-42A7-BF4B-C6BBC860DC20}"/>
                </a:ext>
              </a:extLst>
            </p:cNvPr>
            <p:cNvSpPr/>
            <p:nvPr/>
          </p:nvSpPr>
          <p:spPr>
            <a:xfrm flipH="1">
              <a:off x="6184492" y="1256034"/>
              <a:ext cx="92701" cy="333559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562" name="Rectangle 561">
              <a:extLst>
                <a:ext uri="{FF2B5EF4-FFF2-40B4-BE49-F238E27FC236}">
                  <a16:creationId xmlns:a16="http://schemas.microsoft.com/office/drawing/2014/main" xmlns="" id="{6BC96847-4B69-4335-AA1C-4C55CF3867EA}"/>
                </a:ext>
              </a:extLst>
            </p:cNvPr>
            <p:cNvSpPr/>
            <p:nvPr/>
          </p:nvSpPr>
          <p:spPr>
            <a:xfrm>
              <a:off x="6260998" y="1258835"/>
              <a:ext cx="66368" cy="33233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563" name="Rectangle 562">
              <a:extLst>
                <a:ext uri="{FF2B5EF4-FFF2-40B4-BE49-F238E27FC236}">
                  <a16:creationId xmlns:a16="http://schemas.microsoft.com/office/drawing/2014/main" xmlns="" id="{3D826CE4-834C-495B-9C28-820A72FEDAF7}"/>
                </a:ext>
              </a:extLst>
            </p:cNvPr>
            <p:cNvSpPr/>
            <p:nvPr/>
          </p:nvSpPr>
          <p:spPr>
            <a:xfrm>
              <a:off x="6127215" y="1258834"/>
              <a:ext cx="66368" cy="33233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grpSp>
      <p:grpSp>
        <p:nvGrpSpPr>
          <p:cNvPr id="557" name="Group 556"/>
          <p:cNvGrpSpPr/>
          <p:nvPr/>
        </p:nvGrpSpPr>
        <p:grpSpPr>
          <a:xfrm>
            <a:off x="7265446" y="-371453"/>
            <a:ext cx="223300" cy="632986"/>
            <a:chOff x="2572025" y="4237892"/>
            <a:chExt cx="290624" cy="1529862"/>
          </a:xfrm>
        </p:grpSpPr>
        <p:sp>
          <p:nvSpPr>
            <p:cNvPr id="558" name="Rectangle 557"/>
            <p:cNvSpPr/>
            <p:nvPr/>
          </p:nvSpPr>
          <p:spPr>
            <a:xfrm>
              <a:off x="2572025" y="4237892"/>
              <a:ext cx="290624" cy="13374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559" name="Rectangle 558"/>
            <p:cNvSpPr/>
            <p:nvPr/>
          </p:nvSpPr>
          <p:spPr>
            <a:xfrm>
              <a:off x="2644019" y="4237892"/>
              <a:ext cx="152400" cy="15298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grpSp>
      <p:pic>
        <p:nvPicPr>
          <p:cNvPr id="564" name="Picture 563"/>
          <p:cNvPicPr>
            <a:picLocks noChangeAspect="1"/>
          </p:cNvPicPr>
          <p:nvPr/>
        </p:nvPicPr>
        <p:blipFill rotWithShape="1">
          <a:blip r:embed="rId3">
            <a:extLst>
              <a:ext uri="{28A0092B-C50C-407E-A947-70E740481C1C}">
                <a14:useLocalDpi xmlns:a14="http://schemas.microsoft.com/office/drawing/2010/main" val="0"/>
              </a:ext>
            </a:extLst>
          </a:blip>
          <a:srcRect l="11666" t="12372" r="12111" b="12246"/>
          <a:stretch/>
        </p:blipFill>
        <p:spPr>
          <a:xfrm>
            <a:off x="1367862" y="3122931"/>
            <a:ext cx="411356" cy="406813"/>
          </a:xfrm>
          <a:prstGeom prst="rect">
            <a:avLst/>
          </a:prstGeom>
        </p:spPr>
      </p:pic>
      <p:pic>
        <p:nvPicPr>
          <p:cNvPr id="565" name="Picture 564"/>
          <p:cNvPicPr>
            <a:picLocks noChangeAspect="1"/>
          </p:cNvPicPr>
          <p:nvPr/>
        </p:nvPicPr>
        <p:blipFill rotWithShape="1">
          <a:blip r:embed="rId3">
            <a:extLst>
              <a:ext uri="{28A0092B-C50C-407E-A947-70E740481C1C}">
                <a14:useLocalDpi xmlns:a14="http://schemas.microsoft.com/office/drawing/2010/main" val="0"/>
              </a:ext>
            </a:extLst>
          </a:blip>
          <a:srcRect l="11666" t="12372" r="12111" b="12246"/>
          <a:stretch/>
        </p:blipFill>
        <p:spPr>
          <a:xfrm>
            <a:off x="1387411" y="1455190"/>
            <a:ext cx="411356" cy="406813"/>
          </a:xfrm>
          <a:prstGeom prst="rect">
            <a:avLst/>
          </a:prstGeom>
        </p:spPr>
      </p:pic>
      <p:pic>
        <p:nvPicPr>
          <p:cNvPr id="566" name="Picture 565"/>
          <p:cNvPicPr>
            <a:picLocks noChangeAspect="1"/>
          </p:cNvPicPr>
          <p:nvPr/>
        </p:nvPicPr>
        <p:blipFill rotWithShape="1">
          <a:blip r:embed="rId3">
            <a:extLst>
              <a:ext uri="{28A0092B-C50C-407E-A947-70E740481C1C}">
                <a14:useLocalDpi xmlns:a14="http://schemas.microsoft.com/office/drawing/2010/main" val="0"/>
              </a:ext>
            </a:extLst>
          </a:blip>
          <a:srcRect l="11666" t="12372" r="12111" b="12246"/>
          <a:stretch/>
        </p:blipFill>
        <p:spPr>
          <a:xfrm>
            <a:off x="1398124" y="-291029"/>
            <a:ext cx="411356" cy="406813"/>
          </a:xfrm>
          <a:prstGeom prst="rect">
            <a:avLst/>
          </a:prstGeom>
        </p:spPr>
      </p:pic>
      <p:grpSp>
        <p:nvGrpSpPr>
          <p:cNvPr id="567" name="Group 566">
            <a:extLst>
              <a:ext uri="{FF2B5EF4-FFF2-40B4-BE49-F238E27FC236}">
                <a16:creationId xmlns:a16="http://schemas.microsoft.com/office/drawing/2014/main" xmlns="" id="{A2B9A0F8-F46B-4B9E-9623-1C3382252EDC}"/>
              </a:ext>
            </a:extLst>
          </p:cNvPr>
          <p:cNvGrpSpPr/>
          <p:nvPr/>
        </p:nvGrpSpPr>
        <p:grpSpPr>
          <a:xfrm>
            <a:off x="-2066302" y="837616"/>
            <a:ext cx="3040041" cy="567352"/>
            <a:chOff x="798698" y="59718"/>
            <a:chExt cx="3040041" cy="567352"/>
          </a:xfrm>
        </p:grpSpPr>
        <p:sp>
          <p:nvSpPr>
            <p:cNvPr id="568" name="Rectangle 567">
              <a:extLst>
                <a:ext uri="{FF2B5EF4-FFF2-40B4-BE49-F238E27FC236}">
                  <a16:creationId xmlns:a16="http://schemas.microsoft.com/office/drawing/2014/main" xmlns="" id="{DCECDA86-0F05-48BD-8182-F880CD3A0AE4}"/>
                </a:ext>
              </a:extLst>
            </p:cNvPr>
            <p:cNvSpPr/>
            <p:nvPr/>
          </p:nvSpPr>
          <p:spPr>
            <a:xfrm>
              <a:off x="798698" y="59718"/>
              <a:ext cx="3040041" cy="567352"/>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grpSp>
          <p:nvGrpSpPr>
            <p:cNvPr id="569" name="Group 568">
              <a:extLst>
                <a:ext uri="{FF2B5EF4-FFF2-40B4-BE49-F238E27FC236}">
                  <a16:creationId xmlns:a16="http://schemas.microsoft.com/office/drawing/2014/main" xmlns="" id="{256E02B1-769B-4849-80CC-5B76BEC84409}"/>
                </a:ext>
              </a:extLst>
            </p:cNvPr>
            <p:cNvGrpSpPr/>
            <p:nvPr/>
          </p:nvGrpSpPr>
          <p:grpSpPr>
            <a:xfrm>
              <a:off x="1017565" y="201625"/>
              <a:ext cx="290624" cy="283537"/>
              <a:chOff x="9370828" y="2830549"/>
              <a:chExt cx="290624" cy="283537"/>
            </a:xfrm>
          </p:grpSpPr>
          <p:sp>
            <p:nvSpPr>
              <p:cNvPr id="594" name="Rectangle 593">
                <a:extLst>
                  <a:ext uri="{FF2B5EF4-FFF2-40B4-BE49-F238E27FC236}">
                    <a16:creationId xmlns:a16="http://schemas.microsoft.com/office/drawing/2014/main" xmlns="" id="{5FCD9D1B-3B96-4F7C-92F2-06FC5975D8E5}"/>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595" name="Straight Connector 594">
                <a:extLst>
                  <a:ext uri="{FF2B5EF4-FFF2-40B4-BE49-F238E27FC236}">
                    <a16:creationId xmlns:a16="http://schemas.microsoft.com/office/drawing/2014/main" xmlns="" id="{053B7DBB-5AAD-4A82-BB09-FEF8E12ED41B}"/>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596" name="Straight Connector 595">
                <a:extLst>
                  <a:ext uri="{FF2B5EF4-FFF2-40B4-BE49-F238E27FC236}">
                    <a16:creationId xmlns:a16="http://schemas.microsoft.com/office/drawing/2014/main" xmlns="" id="{4049BAA7-92EC-4F19-A867-243EAE9A4D9F}"/>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7" name="Straight Connector 596">
                <a:extLst>
                  <a:ext uri="{FF2B5EF4-FFF2-40B4-BE49-F238E27FC236}">
                    <a16:creationId xmlns:a16="http://schemas.microsoft.com/office/drawing/2014/main" xmlns="" id="{1DD77E14-3294-4240-904B-E344BBFAC8E5}"/>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8" name="Straight Connector 597">
                <a:extLst>
                  <a:ext uri="{FF2B5EF4-FFF2-40B4-BE49-F238E27FC236}">
                    <a16:creationId xmlns:a16="http://schemas.microsoft.com/office/drawing/2014/main" xmlns="" id="{CDD49870-0D56-4ECC-8FD9-7F90871A81A3}"/>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9" name="Straight Connector 598">
                <a:extLst>
                  <a:ext uri="{FF2B5EF4-FFF2-40B4-BE49-F238E27FC236}">
                    <a16:creationId xmlns:a16="http://schemas.microsoft.com/office/drawing/2014/main" xmlns="" id="{3C28ECC0-02BC-46E4-B6FA-4D3CD51AE1B4}"/>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0" name="Straight Connector 599">
                <a:extLst>
                  <a:ext uri="{FF2B5EF4-FFF2-40B4-BE49-F238E27FC236}">
                    <a16:creationId xmlns:a16="http://schemas.microsoft.com/office/drawing/2014/main" xmlns="" id="{8B03008D-A521-4274-9F4B-A16CB17A38A0}"/>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nvGrpSpPr>
            <p:cNvPr id="570" name="Group 569">
              <a:extLst>
                <a:ext uri="{FF2B5EF4-FFF2-40B4-BE49-F238E27FC236}">
                  <a16:creationId xmlns:a16="http://schemas.microsoft.com/office/drawing/2014/main" xmlns="" id="{64299E4C-8A08-44CE-97AF-5FA42CF05619}"/>
                </a:ext>
              </a:extLst>
            </p:cNvPr>
            <p:cNvGrpSpPr/>
            <p:nvPr/>
          </p:nvGrpSpPr>
          <p:grpSpPr>
            <a:xfrm>
              <a:off x="1665265" y="201625"/>
              <a:ext cx="290624" cy="283537"/>
              <a:chOff x="9370828" y="2830549"/>
              <a:chExt cx="290624" cy="283537"/>
            </a:xfrm>
          </p:grpSpPr>
          <p:sp>
            <p:nvSpPr>
              <p:cNvPr id="587" name="Rectangle 586">
                <a:extLst>
                  <a:ext uri="{FF2B5EF4-FFF2-40B4-BE49-F238E27FC236}">
                    <a16:creationId xmlns:a16="http://schemas.microsoft.com/office/drawing/2014/main" xmlns="" id="{6122A53C-7A30-4A7D-A528-081CBCD1D9FF}"/>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588" name="Straight Connector 587">
                <a:extLst>
                  <a:ext uri="{FF2B5EF4-FFF2-40B4-BE49-F238E27FC236}">
                    <a16:creationId xmlns:a16="http://schemas.microsoft.com/office/drawing/2014/main" xmlns="" id="{DF65572A-886B-4013-ABE0-45481E2D18C2}"/>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589" name="Straight Connector 588">
                <a:extLst>
                  <a:ext uri="{FF2B5EF4-FFF2-40B4-BE49-F238E27FC236}">
                    <a16:creationId xmlns:a16="http://schemas.microsoft.com/office/drawing/2014/main" xmlns="" id="{7FACE83B-2691-414D-BDD5-7F0D7CF7E33D}"/>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0" name="Straight Connector 589">
                <a:extLst>
                  <a:ext uri="{FF2B5EF4-FFF2-40B4-BE49-F238E27FC236}">
                    <a16:creationId xmlns:a16="http://schemas.microsoft.com/office/drawing/2014/main" xmlns="" id="{864D744C-4BBC-47B0-B268-F34B3F0E1EC6}"/>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1" name="Straight Connector 590">
                <a:extLst>
                  <a:ext uri="{FF2B5EF4-FFF2-40B4-BE49-F238E27FC236}">
                    <a16:creationId xmlns:a16="http://schemas.microsoft.com/office/drawing/2014/main" xmlns="" id="{CA27011D-6A98-45F5-94DB-351365E48549}"/>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2" name="Straight Connector 591">
                <a:extLst>
                  <a:ext uri="{FF2B5EF4-FFF2-40B4-BE49-F238E27FC236}">
                    <a16:creationId xmlns:a16="http://schemas.microsoft.com/office/drawing/2014/main" xmlns="" id="{FC0FF104-5C2F-48E1-8CFE-E5041926B9F9}"/>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3" name="Straight Connector 592">
                <a:extLst>
                  <a:ext uri="{FF2B5EF4-FFF2-40B4-BE49-F238E27FC236}">
                    <a16:creationId xmlns:a16="http://schemas.microsoft.com/office/drawing/2014/main" xmlns="" id="{107BFF40-9163-477B-AEBA-4E851B51ACFD}"/>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nvGrpSpPr>
            <p:cNvPr id="571" name="Group 570">
              <a:extLst>
                <a:ext uri="{FF2B5EF4-FFF2-40B4-BE49-F238E27FC236}">
                  <a16:creationId xmlns:a16="http://schemas.microsoft.com/office/drawing/2014/main" xmlns="" id="{4702C729-42AB-475E-BE90-70A9CBCA309C}"/>
                </a:ext>
              </a:extLst>
            </p:cNvPr>
            <p:cNvGrpSpPr/>
            <p:nvPr/>
          </p:nvGrpSpPr>
          <p:grpSpPr>
            <a:xfrm>
              <a:off x="3175752" y="201625"/>
              <a:ext cx="290624" cy="283537"/>
              <a:chOff x="9370828" y="2830549"/>
              <a:chExt cx="290624" cy="283537"/>
            </a:xfrm>
          </p:grpSpPr>
          <p:sp>
            <p:nvSpPr>
              <p:cNvPr id="580" name="Rectangle 579">
                <a:extLst>
                  <a:ext uri="{FF2B5EF4-FFF2-40B4-BE49-F238E27FC236}">
                    <a16:creationId xmlns:a16="http://schemas.microsoft.com/office/drawing/2014/main" xmlns="" id="{C92E6AC3-1762-4B04-8231-07AA0E32C8B7}"/>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581" name="Straight Connector 580">
                <a:extLst>
                  <a:ext uri="{FF2B5EF4-FFF2-40B4-BE49-F238E27FC236}">
                    <a16:creationId xmlns:a16="http://schemas.microsoft.com/office/drawing/2014/main" xmlns="" id="{7D4C3FAF-4B30-41DF-AB6E-494FDD0B2C57}"/>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582" name="Straight Connector 581">
                <a:extLst>
                  <a:ext uri="{FF2B5EF4-FFF2-40B4-BE49-F238E27FC236}">
                    <a16:creationId xmlns:a16="http://schemas.microsoft.com/office/drawing/2014/main" xmlns="" id="{70E88738-B48C-4E08-9F0C-75A8830E5A95}"/>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3" name="Straight Connector 582">
                <a:extLst>
                  <a:ext uri="{FF2B5EF4-FFF2-40B4-BE49-F238E27FC236}">
                    <a16:creationId xmlns:a16="http://schemas.microsoft.com/office/drawing/2014/main" xmlns="" id="{334BC05B-9765-49E3-964F-E496659BCE65}"/>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4" name="Straight Connector 583">
                <a:extLst>
                  <a:ext uri="{FF2B5EF4-FFF2-40B4-BE49-F238E27FC236}">
                    <a16:creationId xmlns:a16="http://schemas.microsoft.com/office/drawing/2014/main" xmlns="" id="{CA63F1A1-3358-4282-BE7F-D5110428FEC7}"/>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5" name="Straight Connector 584">
                <a:extLst>
                  <a:ext uri="{FF2B5EF4-FFF2-40B4-BE49-F238E27FC236}">
                    <a16:creationId xmlns:a16="http://schemas.microsoft.com/office/drawing/2014/main" xmlns="" id="{77C6F0B9-1082-43D3-B123-FFBA3C159835}"/>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6" name="Straight Connector 585">
                <a:extLst>
                  <a:ext uri="{FF2B5EF4-FFF2-40B4-BE49-F238E27FC236}">
                    <a16:creationId xmlns:a16="http://schemas.microsoft.com/office/drawing/2014/main" xmlns="" id="{DAFB3464-96F0-4F55-8167-DCF613F426EF}"/>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nvGrpSpPr>
            <p:cNvPr id="572" name="Group 571">
              <a:extLst>
                <a:ext uri="{FF2B5EF4-FFF2-40B4-BE49-F238E27FC236}">
                  <a16:creationId xmlns:a16="http://schemas.microsoft.com/office/drawing/2014/main" xmlns="" id="{4BB1681F-E141-472A-9508-5774DE39FE8B}"/>
                </a:ext>
              </a:extLst>
            </p:cNvPr>
            <p:cNvGrpSpPr/>
            <p:nvPr/>
          </p:nvGrpSpPr>
          <p:grpSpPr>
            <a:xfrm>
              <a:off x="2364590" y="201624"/>
              <a:ext cx="290624" cy="283537"/>
              <a:chOff x="9370828" y="2830549"/>
              <a:chExt cx="290624" cy="283537"/>
            </a:xfrm>
          </p:grpSpPr>
          <p:sp>
            <p:nvSpPr>
              <p:cNvPr id="573" name="Rectangle 572">
                <a:extLst>
                  <a:ext uri="{FF2B5EF4-FFF2-40B4-BE49-F238E27FC236}">
                    <a16:creationId xmlns:a16="http://schemas.microsoft.com/office/drawing/2014/main" xmlns="" id="{F69EAE31-09E1-4005-9E9A-839437BF6F57}"/>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574" name="Straight Connector 573">
                <a:extLst>
                  <a:ext uri="{FF2B5EF4-FFF2-40B4-BE49-F238E27FC236}">
                    <a16:creationId xmlns:a16="http://schemas.microsoft.com/office/drawing/2014/main" xmlns="" id="{4FDF3392-8E26-4597-9B0E-AB75B396DFBD}"/>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575" name="Straight Connector 574">
                <a:extLst>
                  <a:ext uri="{FF2B5EF4-FFF2-40B4-BE49-F238E27FC236}">
                    <a16:creationId xmlns:a16="http://schemas.microsoft.com/office/drawing/2014/main" xmlns="" id="{ACA4601F-6851-4867-80A5-F6963D66056B}"/>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6" name="Straight Connector 575">
                <a:extLst>
                  <a:ext uri="{FF2B5EF4-FFF2-40B4-BE49-F238E27FC236}">
                    <a16:creationId xmlns:a16="http://schemas.microsoft.com/office/drawing/2014/main" xmlns="" id="{41360FC8-79AF-4BA4-8BEA-F4CB04C8E309}"/>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7" name="Straight Connector 576">
                <a:extLst>
                  <a:ext uri="{FF2B5EF4-FFF2-40B4-BE49-F238E27FC236}">
                    <a16:creationId xmlns:a16="http://schemas.microsoft.com/office/drawing/2014/main" xmlns="" id="{DF358788-A312-44EE-B52F-56009700BB62}"/>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8" name="Straight Connector 577">
                <a:extLst>
                  <a:ext uri="{FF2B5EF4-FFF2-40B4-BE49-F238E27FC236}">
                    <a16:creationId xmlns:a16="http://schemas.microsoft.com/office/drawing/2014/main" xmlns="" id="{FF7281F5-53DF-43B0-B57C-2D312B527498}"/>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9" name="Straight Connector 578">
                <a:extLst>
                  <a:ext uri="{FF2B5EF4-FFF2-40B4-BE49-F238E27FC236}">
                    <a16:creationId xmlns:a16="http://schemas.microsoft.com/office/drawing/2014/main" xmlns="" id="{4310965E-4CE3-438C-BBFC-0D1AA9A77314}"/>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grpSp>
        <p:nvGrpSpPr>
          <p:cNvPr id="601" name="Group 600">
            <a:extLst>
              <a:ext uri="{FF2B5EF4-FFF2-40B4-BE49-F238E27FC236}">
                <a16:creationId xmlns:a16="http://schemas.microsoft.com/office/drawing/2014/main" xmlns="" id="{A2B9A0F8-F46B-4B9E-9623-1C3382252EDC}"/>
              </a:ext>
            </a:extLst>
          </p:cNvPr>
          <p:cNvGrpSpPr/>
          <p:nvPr/>
        </p:nvGrpSpPr>
        <p:grpSpPr>
          <a:xfrm>
            <a:off x="-2066302" y="2515964"/>
            <a:ext cx="3040041" cy="567352"/>
            <a:chOff x="798698" y="59718"/>
            <a:chExt cx="3040041" cy="567352"/>
          </a:xfrm>
        </p:grpSpPr>
        <p:sp>
          <p:nvSpPr>
            <p:cNvPr id="602" name="Rectangle 601">
              <a:extLst>
                <a:ext uri="{FF2B5EF4-FFF2-40B4-BE49-F238E27FC236}">
                  <a16:creationId xmlns:a16="http://schemas.microsoft.com/office/drawing/2014/main" xmlns="" id="{DCECDA86-0F05-48BD-8182-F880CD3A0AE4}"/>
                </a:ext>
              </a:extLst>
            </p:cNvPr>
            <p:cNvSpPr/>
            <p:nvPr/>
          </p:nvSpPr>
          <p:spPr>
            <a:xfrm>
              <a:off x="798698" y="59718"/>
              <a:ext cx="3040041" cy="567352"/>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grpSp>
          <p:nvGrpSpPr>
            <p:cNvPr id="603" name="Group 602">
              <a:extLst>
                <a:ext uri="{FF2B5EF4-FFF2-40B4-BE49-F238E27FC236}">
                  <a16:creationId xmlns:a16="http://schemas.microsoft.com/office/drawing/2014/main" xmlns="" id="{256E02B1-769B-4849-80CC-5B76BEC84409}"/>
                </a:ext>
              </a:extLst>
            </p:cNvPr>
            <p:cNvGrpSpPr/>
            <p:nvPr/>
          </p:nvGrpSpPr>
          <p:grpSpPr>
            <a:xfrm>
              <a:off x="1017565" y="201625"/>
              <a:ext cx="290624" cy="283537"/>
              <a:chOff x="9370828" y="2830549"/>
              <a:chExt cx="290624" cy="283537"/>
            </a:xfrm>
          </p:grpSpPr>
          <p:sp>
            <p:nvSpPr>
              <p:cNvPr id="628" name="Rectangle 627">
                <a:extLst>
                  <a:ext uri="{FF2B5EF4-FFF2-40B4-BE49-F238E27FC236}">
                    <a16:creationId xmlns:a16="http://schemas.microsoft.com/office/drawing/2014/main" xmlns="" id="{5FCD9D1B-3B96-4F7C-92F2-06FC5975D8E5}"/>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629" name="Straight Connector 628">
                <a:extLst>
                  <a:ext uri="{FF2B5EF4-FFF2-40B4-BE49-F238E27FC236}">
                    <a16:creationId xmlns:a16="http://schemas.microsoft.com/office/drawing/2014/main" xmlns="" id="{053B7DBB-5AAD-4A82-BB09-FEF8E12ED41B}"/>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630" name="Straight Connector 629">
                <a:extLst>
                  <a:ext uri="{FF2B5EF4-FFF2-40B4-BE49-F238E27FC236}">
                    <a16:creationId xmlns:a16="http://schemas.microsoft.com/office/drawing/2014/main" xmlns="" id="{4049BAA7-92EC-4F19-A867-243EAE9A4D9F}"/>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1" name="Straight Connector 630">
                <a:extLst>
                  <a:ext uri="{FF2B5EF4-FFF2-40B4-BE49-F238E27FC236}">
                    <a16:creationId xmlns:a16="http://schemas.microsoft.com/office/drawing/2014/main" xmlns="" id="{1DD77E14-3294-4240-904B-E344BBFAC8E5}"/>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2" name="Straight Connector 631">
                <a:extLst>
                  <a:ext uri="{FF2B5EF4-FFF2-40B4-BE49-F238E27FC236}">
                    <a16:creationId xmlns:a16="http://schemas.microsoft.com/office/drawing/2014/main" xmlns="" id="{CDD49870-0D56-4ECC-8FD9-7F90871A81A3}"/>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3" name="Straight Connector 632">
                <a:extLst>
                  <a:ext uri="{FF2B5EF4-FFF2-40B4-BE49-F238E27FC236}">
                    <a16:creationId xmlns:a16="http://schemas.microsoft.com/office/drawing/2014/main" xmlns="" id="{3C28ECC0-02BC-46E4-B6FA-4D3CD51AE1B4}"/>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4" name="Straight Connector 633">
                <a:extLst>
                  <a:ext uri="{FF2B5EF4-FFF2-40B4-BE49-F238E27FC236}">
                    <a16:creationId xmlns:a16="http://schemas.microsoft.com/office/drawing/2014/main" xmlns="" id="{8B03008D-A521-4274-9F4B-A16CB17A38A0}"/>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nvGrpSpPr>
            <p:cNvPr id="604" name="Group 603">
              <a:extLst>
                <a:ext uri="{FF2B5EF4-FFF2-40B4-BE49-F238E27FC236}">
                  <a16:creationId xmlns:a16="http://schemas.microsoft.com/office/drawing/2014/main" xmlns="" id="{64299E4C-8A08-44CE-97AF-5FA42CF05619}"/>
                </a:ext>
              </a:extLst>
            </p:cNvPr>
            <p:cNvGrpSpPr/>
            <p:nvPr/>
          </p:nvGrpSpPr>
          <p:grpSpPr>
            <a:xfrm>
              <a:off x="1665265" y="201625"/>
              <a:ext cx="290624" cy="283537"/>
              <a:chOff x="9370828" y="2830549"/>
              <a:chExt cx="290624" cy="283537"/>
            </a:xfrm>
          </p:grpSpPr>
          <p:sp>
            <p:nvSpPr>
              <p:cNvPr id="621" name="Rectangle 620">
                <a:extLst>
                  <a:ext uri="{FF2B5EF4-FFF2-40B4-BE49-F238E27FC236}">
                    <a16:creationId xmlns:a16="http://schemas.microsoft.com/office/drawing/2014/main" xmlns="" id="{6122A53C-7A30-4A7D-A528-081CBCD1D9FF}"/>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622" name="Straight Connector 621">
                <a:extLst>
                  <a:ext uri="{FF2B5EF4-FFF2-40B4-BE49-F238E27FC236}">
                    <a16:creationId xmlns:a16="http://schemas.microsoft.com/office/drawing/2014/main" xmlns="" id="{DF65572A-886B-4013-ABE0-45481E2D18C2}"/>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623" name="Straight Connector 622">
                <a:extLst>
                  <a:ext uri="{FF2B5EF4-FFF2-40B4-BE49-F238E27FC236}">
                    <a16:creationId xmlns:a16="http://schemas.microsoft.com/office/drawing/2014/main" xmlns="" id="{7FACE83B-2691-414D-BDD5-7F0D7CF7E33D}"/>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4" name="Straight Connector 623">
                <a:extLst>
                  <a:ext uri="{FF2B5EF4-FFF2-40B4-BE49-F238E27FC236}">
                    <a16:creationId xmlns:a16="http://schemas.microsoft.com/office/drawing/2014/main" xmlns="" id="{864D744C-4BBC-47B0-B268-F34B3F0E1EC6}"/>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5" name="Straight Connector 624">
                <a:extLst>
                  <a:ext uri="{FF2B5EF4-FFF2-40B4-BE49-F238E27FC236}">
                    <a16:creationId xmlns:a16="http://schemas.microsoft.com/office/drawing/2014/main" xmlns="" id="{CA27011D-6A98-45F5-94DB-351365E48549}"/>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6" name="Straight Connector 625">
                <a:extLst>
                  <a:ext uri="{FF2B5EF4-FFF2-40B4-BE49-F238E27FC236}">
                    <a16:creationId xmlns:a16="http://schemas.microsoft.com/office/drawing/2014/main" xmlns="" id="{FC0FF104-5C2F-48E1-8CFE-E5041926B9F9}"/>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7" name="Straight Connector 626">
                <a:extLst>
                  <a:ext uri="{FF2B5EF4-FFF2-40B4-BE49-F238E27FC236}">
                    <a16:creationId xmlns:a16="http://schemas.microsoft.com/office/drawing/2014/main" xmlns="" id="{107BFF40-9163-477B-AEBA-4E851B51ACFD}"/>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nvGrpSpPr>
            <p:cNvPr id="605" name="Group 604">
              <a:extLst>
                <a:ext uri="{FF2B5EF4-FFF2-40B4-BE49-F238E27FC236}">
                  <a16:creationId xmlns:a16="http://schemas.microsoft.com/office/drawing/2014/main" xmlns="" id="{4702C729-42AB-475E-BE90-70A9CBCA309C}"/>
                </a:ext>
              </a:extLst>
            </p:cNvPr>
            <p:cNvGrpSpPr/>
            <p:nvPr/>
          </p:nvGrpSpPr>
          <p:grpSpPr>
            <a:xfrm>
              <a:off x="3175752" y="201625"/>
              <a:ext cx="290624" cy="283537"/>
              <a:chOff x="9370828" y="2830549"/>
              <a:chExt cx="290624" cy="283537"/>
            </a:xfrm>
          </p:grpSpPr>
          <p:sp>
            <p:nvSpPr>
              <p:cNvPr id="614" name="Rectangle 613">
                <a:extLst>
                  <a:ext uri="{FF2B5EF4-FFF2-40B4-BE49-F238E27FC236}">
                    <a16:creationId xmlns:a16="http://schemas.microsoft.com/office/drawing/2014/main" xmlns="" id="{C92E6AC3-1762-4B04-8231-07AA0E32C8B7}"/>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615" name="Straight Connector 614">
                <a:extLst>
                  <a:ext uri="{FF2B5EF4-FFF2-40B4-BE49-F238E27FC236}">
                    <a16:creationId xmlns:a16="http://schemas.microsoft.com/office/drawing/2014/main" xmlns="" id="{7D4C3FAF-4B30-41DF-AB6E-494FDD0B2C57}"/>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616" name="Straight Connector 615">
                <a:extLst>
                  <a:ext uri="{FF2B5EF4-FFF2-40B4-BE49-F238E27FC236}">
                    <a16:creationId xmlns:a16="http://schemas.microsoft.com/office/drawing/2014/main" xmlns="" id="{70E88738-B48C-4E08-9F0C-75A8830E5A95}"/>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7" name="Straight Connector 616">
                <a:extLst>
                  <a:ext uri="{FF2B5EF4-FFF2-40B4-BE49-F238E27FC236}">
                    <a16:creationId xmlns:a16="http://schemas.microsoft.com/office/drawing/2014/main" xmlns="" id="{334BC05B-9765-49E3-964F-E496659BCE65}"/>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8" name="Straight Connector 617">
                <a:extLst>
                  <a:ext uri="{FF2B5EF4-FFF2-40B4-BE49-F238E27FC236}">
                    <a16:creationId xmlns:a16="http://schemas.microsoft.com/office/drawing/2014/main" xmlns="" id="{CA63F1A1-3358-4282-BE7F-D5110428FEC7}"/>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9" name="Straight Connector 618">
                <a:extLst>
                  <a:ext uri="{FF2B5EF4-FFF2-40B4-BE49-F238E27FC236}">
                    <a16:creationId xmlns:a16="http://schemas.microsoft.com/office/drawing/2014/main" xmlns="" id="{77C6F0B9-1082-43D3-B123-FFBA3C159835}"/>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0" name="Straight Connector 619">
                <a:extLst>
                  <a:ext uri="{FF2B5EF4-FFF2-40B4-BE49-F238E27FC236}">
                    <a16:creationId xmlns:a16="http://schemas.microsoft.com/office/drawing/2014/main" xmlns="" id="{DAFB3464-96F0-4F55-8167-DCF613F426EF}"/>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nvGrpSpPr>
            <p:cNvPr id="606" name="Group 605">
              <a:extLst>
                <a:ext uri="{FF2B5EF4-FFF2-40B4-BE49-F238E27FC236}">
                  <a16:creationId xmlns:a16="http://schemas.microsoft.com/office/drawing/2014/main" xmlns="" id="{4BB1681F-E141-472A-9508-5774DE39FE8B}"/>
                </a:ext>
              </a:extLst>
            </p:cNvPr>
            <p:cNvGrpSpPr/>
            <p:nvPr/>
          </p:nvGrpSpPr>
          <p:grpSpPr>
            <a:xfrm>
              <a:off x="2364590" y="201624"/>
              <a:ext cx="290624" cy="283537"/>
              <a:chOff x="9370828" y="2830549"/>
              <a:chExt cx="290624" cy="283537"/>
            </a:xfrm>
          </p:grpSpPr>
          <p:sp>
            <p:nvSpPr>
              <p:cNvPr id="607" name="Rectangle 606">
                <a:extLst>
                  <a:ext uri="{FF2B5EF4-FFF2-40B4-BE49-F238E27FC236}">
                    <a16:creationId xmlns:a16="http://schemas.microsoft.com/office/drawing/2014/main" xmlns="" id="{F69EAE31-09E1-4005-9E9A-839437BF6F57}"/>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608" name="Straight Connector 607">
                <a:extLst>
                  <a:ext uri="{FF2B5EF4-FFF2-40B4-BE49-F238E27FC236}">
                    <a16:creationId xmlns:a16="http://schemas.microsoft.com/office/drawing/2014/main" xmlns="" id="{4FDF3392-8E26-4597-9B0E-AB75B396DFBD}"/>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609" name="Straight Connector 608">
                <a:extLst>
                  <a:ext uri="{FF2B5EF4-FFF2-40B4-BE49-F238E27FC236}">
                    <a16:creationId xmlns:a16="http://schemas.microsoft.com/office/drawing/2014/main" xmlns="" id="{ACA4601F-6851-4867-80A5-F6963D66056B}"/>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0" name="Straight Connector 609">
                <a:extLst>
                  <a:ext uri="{FF2B5EF4-FFF2-40B4-BE49-F238E27FC236}">
                    <a16:creationId xmlns:a16="http://schemas.microsoft.com/office/drawing/2014/main" xmlns="" id="{41360FC8-79AF-4BA4-8BEA-F4CB04C8E309}"/>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1" name="Straight Connector 610">
                <a:extLst>
                  <a:ext uri="{FF2B5EF4-FFF2-40B4-BE49-F238E27FC236}">
                    <a16:creationId xmlns:a16="http://schemas.microsoft.com/office/drawing/2014/main" xmlns="" id="{DF358788-A312-44EE-B52F-56009700BB62}"/>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2" name="Straight Connector 611">
                <a:extLst>
                  <a:ext uri="{FF2B5EF4-FFF2-40B4-BE49-F238E27FC236}">
                    <a16:creationId xmlns:a16="http://schemas.microsoft.com/office/drawing/2014/main" xmlns="" id="{FF7281F5-53DF-43B0-B57C-2D312B527498}"/>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3" name="Straight Connector 612">
                <a:extLst>
                  <a:ext uri="{FF2B5EF4-FFF2-40B4-BE49-F238E27FC236}">
                    <a16:creationId xmlns:a16="http://schemas.microsoft.com/office/drawing/2014/main" xmlns="" id="{4310965E-4CE3-438C-BBFC-0D1AA9A77314}"/>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grpSp>
        <p:nvGrpSpPr>
          <p:cNvPr id="644" name="Group 643"/>
          <p:cNvGrpSpPr/>
          <p:nvPr/>
        </p:nvGrpSpPr>
        <p:grpSpPr>
          <a:xfrm>
            <a:off x="347331" y="3088593"/>
            <a:ext cx="189653" cy="532164"/>
            <a:chOff x="2572025" y="4237892"/>
            <a:chExt cx="290624" cy="1529862"/>
          </a:xfrm>
        </p:grpSpPr>
        <p:sp>
          <p:nvSpPr>
            <p:cNvPr id="645" name="Rectangle 644"/>
            <p:cNvSpPr/>
            <p:nvPr/>
          </p:nvSpPr>
          <p:spPr>
            <a:xfrm>
              <a:off x="2572025" y="4237892"/>
              <a:ext cx="290624" cy="13374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646" name="Rectangle 645"/>
            <p:cNvSpPr/>
            <p:nvPr/>
          </p:nvSpPr>
          <p:spPr>
            <a:xfrm>
              <a:off x="2644019" y="4237892"/>
              <a:ext cx="152400" cy="15298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grpSp>
      <p:grpSp>
        <p:nvGrpSpPr>
          <p:cNvPr id="656" name="Group 655"/>
          <p:cNvGrpSpPr/>
          <p:nvPr/>
        </p:nvGrpSpPr>
        <p:grpSpPr>
          <a:xfrm>
            <a:off x="384813" y="1409536"/>
            <a:ext cx="189653" cy="532164"/>
            <a:chOff x="2572025" y="4237892"/>
            <a:chExt cx="290624" cy="1529862"/>
          </a:xfrm>
        </p:grpSpPr>
        <p:sp>
          <p:nvSpPr>
            <p:cNvPr id="657" name="Rectangle 656"/>
            <p:cNvSpPr/>
            <p:nvPr/>
          </p:nvSpPr>
          <p:spPr>
            <a:xfrm>
              <a:off x="2572025" y="4237892"/>
              <a:ext cx="290624" cy="13374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658" name="Rectangle 657"/>
            <p:cNvSpPr/>
            <p:nvPr/>
          </p:nvSpPr>
          <p:spPr>
            <a:xfrm>
              <a:off x="2644019" y="4237892"/>
              <a:ext cx="152400" cy="15298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grpSp>
      <p:grpSp>
        <p:nvGrpSpPr>
          <p:cNvPr id="668" name="Group 667"/>
          <p:cNvGrpSpPr/>
          <p:nvPr/>
        </p:nvGrpSpPr>
        <p:grpSpPr>
          <a:xfrm>
            <a:off x="377395" y="-370606"/>
            <a:ext cx="223300" cy="632986"/>
            <a:chOff x="2572025" y="4237892"/>
            <a:chExt cx="290624" cy="1529862"/>
          </a:xfrm>
        </p:grpSpPr>
        <p:sp>
          <p:nvSpPr>
            <p:cNvPr id="669" name="Rectangle 668"/>
            <p:cNvSpPr/>
            <p:nvPr/>
          </p:nvSpPr>
          <p:spPr>
            <a:xfrm>
              <a:off x="2572025" y="4237892"/>
              <a:ext cx="290624" cy="13374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670" name="Rectangle 669"/>
            <p:cNvSpPr/>
            <p:nvPr/>
          </p:nvSpPr>
          <p:spPr>
            <a:xfrm>
              <a:off x="2644019" y="4237892"/>
              <a:ext cx="152400" cy="15298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grpSp>
      <p:sp>
        <p:nvSpPr>
          <p:cNvPr id="224" name="Rectangle 223">
            <a:extLst>
              <a:ext uri="{FF2B5EF4-FFF2-40B4-BE49-F238E27FC236}">
                <a16:creationId xmlns:a16="http://schemas.microsoft.com/office/drawing/2014/main" xmlns="" id="{454158C0-A2D2-4431-B10F-37264378FFF2}"/>
              </a:ext>
            </a:extLst>
          </p:cNvPr>
          <p:cNvSpPr/>
          <p:nvPr/>
        </p:nvSpPr>
        <p:spPr>
          <a:xfrm rot="5400000" flipH="1">
            <a:off x="6083891" y="-5959605"/>
            <a:ext cx="87350" cy="1239333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9" name="Rectangle 8">
            <a:extLst>
              <a:ext uri="{FF2B5EF4-FFF2-40B4-BE49-F238E27FC236}">
                <a16:creationId xmlns:a16="http://schemas.microsoft.com/office/drawing/2014/main" xmlns="" id="{454158C0-A2D2-4431-B10F-37264378FFF2}"/>
              </a:ext>
            </a:extLst>
          </p:cNvPr>
          <p:cNvSpPr/>
          <p:nvPr/>
        </p:nvSpPr>
        <p:spPr>
          <a:xfrm rot="5400000" flipH="1">
            <a:off x="6068567" y="-4235640"/>
            <a:ext cx="87350" cy="1239333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153" name="Rectangle 152">
            <a:extLst>
              <a:ext uri="{FF2B5EF4-FFF2-40B4-BE49-F238E27FC236}">
                <a16:creationId xmlns:a16="http://schemas.microsoft.com/office/drawing/2014/main" xmlns="" id="{454158C0-A2D2-4431-B10F-37264378FFF2}"/>
              </a:ext>
            </a:extLst>
          </p:cNvPr>
          <p:cNvSpPr/>
          <p:nvPr/>
        </p:nvSpPr>
        <p:spPr>
          <a:xfrm rot="5400000" flipH="1">
            <a:off x="6083891" y="-2556561"/>
            <a:ext cx="87350" cy="1239333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grpSp>
        <p:nvGrpSpPr>
          <p:cNvPr id="671" name="Group 670">
            <a:extLst>
              <a:ext uri="{FF2B5EF4-FFF2-40B4-BE49-F238E27FC236}">
                <a16:creationId xmlns:a16="http://schemas.microsoft.com/office/drawing/2014/main" xmlns="" id="{5972DD6D-4920-4976-8816-DABD1CCEABC4}"/>
              </a:ext>
            </a:extLst>
          </p:cNvPr>
          <p:cNvGrpSpPr/>
          <p:nvPr/>
        </p:nvGrpSpPr>
        <p:grpSpPr>
          <a:xfrm rot="10800000">
            <a:off x="10834943" y="-52227"/>
            <a:ext cx="189273" cy="3647720"/>
            <a:chOff x="6127215" y="1256034"/>
            <a:chExt cx="200151" cy="3335593"/>
          </a:xfrm>
        </p:grpSpPr>
        <p:sp>
          <p:nvSpPr>
            <p:cNvPr id="672" name="Rectangle 671">
              <a:extLst>
                <a:ext uri="{FF2B5EF4-FFF2-40B4-BE49-F238E27FC236}">
                  <a16:creationId xmlns:a16="http://schemas.microsoft.com/office/drawing/2014/main" xmlns="" id="{1539D2F3-180E-42A7-BF4B-C6BBC860DC20}"/>
                </a:ext>
              </a:extLst>
            </p:cNvPr>
            <p:cNvSpPr/>
            <p:nvPr/>
          </p:nvSpPr>
          <p:spPr>
            <a:xfrm flipH="1">
              <a:off x="6184492" y="1256034"/>
              <a:ext cx="92701" cy="333559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673" name="Rectangle 672">
              <a:extLst>
                <a:ext uri="{FF2B5EF4-FFF2-40B4-BE49-F238E27FC236}">
                  <a16:creationId xmlns:a16="http://schemas.microsoft.com/office/drawing/2014/main" xmlns="" id="{6BC96847-4B69-4335-AA1C-4C55CF3867EA}"/>
                </a:ext>
              </a:extLst>
            </p:cNvPr>
            <p:cNvSpPr/>
            <p:nvPr/>
          </p:nvSpPr>
          <p:spPr>
            <a:xfrm>
              <a:off x="6260998" y="1258835"/>
              <a:ext cx="66368" cy="33233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674" name="Rectangle 673">
              <a:extLst>
                <a:ext uri="{FF2B5EF4-FFF2-40B4-BE49-F238E27FC236}">
                  <a16:creationId xmlns:a16="http://schemas.microsoft.com/office/drawing/2014/main" xmlns="" id="{3D826CE4-834C-495B-9C28-820A72FEDAF7}"/>
                </a:ext>
              </a:extLst>
            </p:cNvPr>
            <p:cNvSpPr/>
            <p:nvPr/>
          </p:nvSpPr>
          <p:spPr>
            <a:xfrm>
              <a:off x="6127215" y="1258834"/>
              <a:ext cx="66368" cy="33233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grpSp>
      <p:pic>
        <p:nvPicPr>
          <p:cNvPr id="675" name="Picture 674"/>
          <p:cNvPicPr>
            <a:picLocks noChangeAspect="1"/>
          </p:cNvPicPr>
          <p:nvPr/>
        </p:nvPicPr>
        <p:blipFill rotWithShape="1">
          <a:blip r:embed="rId3">
            <a:extLst>
              <a:ext uri="{28A0092B-C50C-407E-A947-70E740481C1C}">
                <a14:useLocalDpi xmlns:a14="http://schemas.microsoft.com/office/drawing/2010/main" val="0"/>
              </a:ext>
            </a:extLst>
          </a:blip>
          <a:srcRect l="11666" t="12372" r="12111" b="12246"/>
          <a:stretch/>
        </p:blipFill>
        <p:spPr>
          <a:xfrm>
            <a:off x="11019838" y="3097615"/>
            <a:ext cx="411356" cy="406813"/>
          </a:xfrm>
          <a:prstGeom prst="rect">
            <a:avLst/>
          </a:prstGeom>
        </p:spPr>
      </p:pic>
      <p:pic>
        <p:nvPicPr>
          <p:cNvPr id="676" name="Picture 675"/>
          <p:cNvPicPr>
            <a:picLocks noChangeAspect="1"/>
          </p:cNvPicPr>
          <p:nvPr/>
        </p:nvPicPr>
        <p:blipFill rotWithShape="1">
          <a:blip r:embed="rId3">
            <a:extLst>
              <a:ext uri="{28A0092B-C50C-407E-A947-70E740481C1C}">
                <a14:useLocalDpi xmlns:a14="http://schemas.microsoft.com/office/drawing/2010/main" val="0"/>
              </a:ext>
            </a:extLst>
          </a:blip>
          <a:srcRect l="11666" t="12372" r="12111" b="12246"/>
          <a:stretch/>
        </p:blipFill>
        <p:spPr>
          <a:xfrm>
            <a:off x="11039387" y="1429874"/>
            <a:ext cx="411356" cy="406813"/>
          </a:xfrm>
          <a:prstGeom prst="rect">
            <a:avLst/>
          </a:prstGeom>
        </p:spPr>
      </p:pic>
      <p:pic>
        <p:nvPicPr>
          <p:cNvPr id="677" name="Picture 676"/>
          <p:cNvPicPr>
            <a:picLocks noChangeAspect="1"/>
          </p:cNvPicPr>
          <p:nvPr/>
        </p:nvPicPr>
        <p:blipFill rotWithShape="1">
          <a:blip r:embed="rId3">
            <a:extLst>
              <a:ext uri="{28A0092B-C50C-407E-A947-70E740481C1C}">
                <a14:useLocalDpi xmlns:a14="http://schemas.microsoft.com/office/drawing/2010/main" val="0"/>
              </a:ext>
            </a:extLst>
          </a:blip>
          <a:srcRect l="11666" t="12372" r="12111" b="12246"/>
          <a:stretch/>
        </p:blipFill>
        <p:spPr>
          <a:xfrm>
            <a:off x="11050100" y="-316345"/>
            <a:ext cx="411356" cy="406813"/>
          </a:xfrm>
          <a:prstGeom prst="rect">
            <a:avLst/>
          </a:prstGeom>
        </p:spPr>
      </p:pic>
      <p:grpSp>
        <p:nvGrpSpPr>
          <p:cNvPr id="678" name="Group 677">
            <a:extLst>
              <a:ext uri="{FF2B5EF4-FFF2-40B4-BE49-F238E27FC236}">
                <a16:creationId xmlns:a16="http://schemas.microsoft.com/office/drawing/2014/main" xmlns="" id="{9A8FF9C4-ED72-408B-B960-D34EBF68A550}"/>
              </a:ext>
            </a:extLst>
          </p:cNvPr>
          <p:cNvGrpSpPr/>
          <p:nvPr/>
        </p:nvGrpSpPr>
        <p:grpSpPr>
          <a:xfrm>
            <a:off x="11706843" y="771081"/>
            <a:ext cx="3040041" cy="567352"/>
            <a:chOff x="798698" y="59718"/>
            <a:chExt cx="3040041" cy="567352"/>
          </a:xfrm>
        </p:grpSpPr>
        <p:sp>
          <p:nvSpPr>
            <p:cNvPr id="679" name="Rectangle 678">
              <a:extLst>
                <a:ext uri="{FF2B5EF4-FFF2-40B4-BE49-F238E27FC236}">
                  <a16:creationId xmlns:a16="http://schemas.microsoft.com/office/drawing/2014/main" xmlns="" id="{16A50350-161F-455A-8F23-FA8DC17B4253}"/>
                </a:ext>
              </a:extLst>
            </p:cNvPr>
            <p:cNvSpPr/>
            <p:nvPr/>
          </p:nvSpPr>
          <p:spPr>
            <a:xfrm>
              <a:off x="798698" y="59718"/>
              <a:ext cx="3040041" cy="567352"/>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grpSp>
          <p:nvGrpSpPr>
            <p:cNvPr id="680" name="Group 679">
              <a:extLst>
                <a:ext uri="{FF2B5EF4-FFF2-40B4-BE49-F238E27FC236}">
                  <a16:creationId xmlns:a16="http://schemas.microsoft.com/office/drawing/2014/main" xmlns="" id="{B5EEF8CC-2520-456F-8450-8190ED353FEF}"/>
                </a:ext>
              </a:extLst>
            </p:cNvPr>
            <p:cNvGrpSpPr/>
            <p:nvPr/>
          </p:nvGrpSpPr>
          <p:grpSpPr>
            <a:xfrm>
              <a:off x="1017565" y="201625"/>
              <a:ext cx="290624" cy="283537"/>
              <a:chOff x="9370828" y="2830549"/>
              <a:chExt cx="290624" cy="283537"/>
            </a:xfrm>
          </p:grpSpPr>
          <p:sp>
            <p:nvSpPr>
              <p:cNvPr id="705" name="Rectangle 704">
                <a:extLst>
                  <a:ext uri="{FF2B5EF4-FFF2-40B4-BE49-F238E27FC236}">
                    <a16:creationId xmlns:a16="http://schemas.microsoft.com/office/drawing/2014/main" xmlns="" id="{2A45B4A5-AEAE-46E2-ADFF-A4E1082C070C}"/>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706" name="Straight Connector 705">
                <a:extLst>
                  <a:ext uri="{FF2B5EF4-FFF2-40B4-BE49-F238E27FC236}">
                    <a16:creationId xmlns:a16="http://schemas.microsoft.com/office/drawing/2014/main" xmlns="" id="{E9C17B95-9F92-4FEE-BC46-39925693E332}"/>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707" name="Straight Connector 706">
                <a:extLst>
                  <a:ext uri="{FF2B5EF4-FFF2-40B4-BE49-F238E27FC236}">
                    <a16:creationId xmlns:a16="http://schemas.microsoft.com/office/drawing/2014/main" xmlns="" id="{761CDB92-1117-4329-A164-9993AD52D1A3}"/>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8" name="Straight Connector 707">
                <a:extLst>
                  <a:ext uri="{FF2B5EF4-FFF2-40B4-BE49-F238E27FC236}">
                    <a16:creationId xmlns:a16="http://schemas.microsoft.com/office/drawing/2014/main" xmlns="" id="{43AEF724-6E6D-4CEF-B839-ABC37E1C7E19}"/>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9" name="Straight Connector 708">
                <a:extLst>
                  <a:ext uri="{FF2B5EF4-FFF2-40B4-BE49-F238E27FC236}">
                    <a16:creationId xmlns:a16="http://schemas.microsoft.com/office/drawing/2014/main" xmlns="" id="{F2B78611-BCC6-4B9C-9573-E487AB82BC17}"/>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0" name="Straight Connector 709">
                <a:extLst>
                  <a:ext uri="{FF2B5EF4-FFF2-40B4-BE49-F238E27FC236}">
                    <a16:creationId xmlns:a16="http://schemas.microsoft.com/office/drawing/2014/main" xmlns="" id="{26F3C293-4890-411E-8E0A-59BC7D799AF2}"/>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1" name="Straight Connector 710">
                <a:extLst>
                  <a:ext uri="{FF2B5EF4-FFF2-40B4-BE49-F238E27FC236}">
                    <a16:creationId xmlns:a16="http://schemas.microsoft.com/office/drawing/2014/main" xmlns="" id="{240DB7BD-9E9E-4CA9-9150-143263E4EC04}"/>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nvGrpSpPr>
            <p:cNvPr id="681" name="Group 680">
              <a:extLst>
                <a:ext uri="{FF2B5EF4-FFF2-40B4-BE49-F238E27FC236}">
                  <a16:creationId xmlns:a16="http://schemas.microsoft.com/office/drawing/2014/main" xmlns="" id="{7B3D56C6-BC00-4BFD-A706-22DBD2AC1650}"/>
                </a:ext>
              </a:extLst>
            </p:cNvPr>
            <p:cNvGrpSpPr/>
            <p:nvPr/>
          </p:nvGrpSpPr>
          <p:grpSpPr>
            <a:xfrm>
              <a:off x="1665265" y="201625"/>
              <a:ext cx="290624" cy="283537"/>
              <a:chOff x="9370828" y="2830549"/>
              <a:chExt cx="290624" cy="283537"/>
            </a:xfrm>
          </p:grpSpPr>
          <p:sp>
            <p:nvSpPr>
              <p:cNvPr id="698" name="Rectangle 697">
                <a:extLst>
                  <a:ext uri="{FF2B5EF4-FFF2-40B4-BE49-F238E27FC236}">
                    <a16:creationId xmlns:a16="http://schemas.microsoft.com/office/drawing/2014/main" xmlns="" id="{8F2E01DA-4B40-4E13-8395-B4973EE450C0}"/>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699" name="Straight Connector 698">
                <a:extLst>
                  <a:ext uri="{FF2B5EF4-FFF2-40B4-BE49-F238E27FC236}">
                    <a16:creationId xmlns:a16="http://schemas.microsoft.com/office/drawing/2014/main" xmlns="" id="{D925823B-A405-46B4-94C9-E9BD61C912B2}"/>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700" name="Straight Connector 699">
                <a:extLst>
                  <a:ext uri="{FF2B5EF4-FFF2-40B4-BE49-F238E27FC236}">
                    <a16:creationId xmlns:a16="http://schemas.microsoft.com/office/drawing/2014/main" xmlns="" id="{3B444D9E-DDEB-4E99-956A-69E57EADB61B}"/>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1" name="Straight Connector 700">
                <a:extLst>
                  <a:ext uri="{FF2B5EF4-FFF2-40B4-BE49-F238E27FC236}">
                    <a16:creationId xmlns:a16="http://schemas.microsoft.com/office/drawing/2014/main" xmlns="" id="{658EBE3E-F664-408D-8FCB-59BD72DE9F53}"/>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2" name="Straight Connector 701">
                <a:extLst>
                  <a:ext uri="{FF2B5EF4-FFF2-40B4-BE49-F238E27FC236}">
                    <a16:creationId xmlns:a16="http://schemas.microsoft.com/office/drawing/2014/main" xmlns="" id="{3BCE2881-46F0-4F81-9FAB-C0A1F8F38CAC}"/>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3" name="Straight Connector 702">
                <a:extLst>
                  <a:ext uri="{FF2B5EF4-FFF2-40B4-BE49-F238E27FC236}">
                    <a16:creationId xmlns:a16="http://schemas.microsoft.com/office/drawing/2014/main" xmlns="" id="{63D067BC-5817-476D-94DC-EDD499060F7A}"/>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4" name="Straight Connector 703">
                <a:extLst>
                  <a:ext uri="{FF2B5EF4-FFF2-40B4-BE49-F238E27FC236}">
                    <a16:creationId xmlns:a16="http://schemas.microsoft.com/office/drawing/2014/main" xmlns="" id="{5BA84603-E0C0-4773-9B2E-46A862FB5C50}"/>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nvGrpSpPr>
            <p:cNvPr id="682" name="Group 681">
              <a:extLst>
                <a:ext uri="{FF2B5EF4-FFF2-40B4-BE49-F238E27FC236}">
                  <a16:creationId xmlns:a16="http://schemas.microsoft.com/office/drawing/2014/main" xmlns="" id="{7A76DAA9-40CF-4113-9E3F-7B1775D1F754}"/>
                </a:ext>
              </a:extLst>
            </p:cNvPr>
            <p:cNvGrpSpPr/>
            <p:nvPr/>
          </p:nvGrpSpPr>
          <p:grpSpPr>
            <a:xfrm>
              <a:off x="3175752" y="201625"/>
              <a:ext cx="290624" cy="283537"/>
              <a:chOff x="9370828" y="2830549"/>
              <a:chExt cx="290624" cy="283537"/>
            </a:xfrm>
          </p:grpSpPr>
          <p:sp>
            <p:nvSpPr>
              <p:cNvPr id="691" name="Rectangle 690">
                <a:extLst>
                  <a:ext uri="{FF2B5EF4-FFF2-40B4-BE49-F238E27FC236}">
                    <a16:creationId xmlns:a16="http://schemas.microsoft.com/office/drawing/2014/main" xmlns="" id="{46934E45-0A81-464D-81F3-72C4AF8E5C35}"/>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692" name="Straight Connector 691">
                <a:extLst>
                  <a:ext uri="{FF2B5EF4-FFF2-40B4-BE49-F238E27FC236}">
                    <a16:creationId xmlns:a16="http://schemas.microsoft.com/office/drawing/2014/main" xmlns="" id="{731DA6AD-715E-4183-9E1C-7B867CEDBF01}"/>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693" name="Straight Connector 692">
                <a:extLst>
                  <a:ext uri="{FF2B5EF4-FFF2-40B4-BE49-F238E27FC236}">
                    <a16:creationId xmlns:a16="http://schemas.microsoft.com/office/drawing/2014/main" xmlns="" id="{98D5A798-80AB-4AE2-B7D4-8814A0E75FB4}"/>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4" name="Straight Connector 693">
                <a:extLst>
                  <a:ext uri="{FF2B5EF4-FFF2-40B4-BE49-F238E27FC236}">
                    <a16:creationId xmlns:a16="http://schemas.microsoft.com/office/drawing/2014/main" xmlns="" id="{7BC9D7DC-A5DC-4480-BABC-41746E8DC9A2}"/>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5" name="Straight Connector 694">
                <a:extLst>
                  <a:ext uri="{FF2B5EF4-FFF2-40B4-BE49-F238E27FC236}">
                    <a16:creationId xmlns:a16="http://schemas.microsoft.com/office/drawing/2014/main" xmlns="" id="{BC7B9FBE-32A7-4265-ADD4-F0CC90761841}"/>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6" name="Straight Connector 695">
                <a:extLst>
                  <a:ext uri="{FF2B5EF4-FFF2-40B4-BE49-F238E27FC236}">
                    <a16:creationId xmlns:a16="http://schemas.microsoft.com/office/drawing/2014/main" xmlns="" id="{CCCEF02B-D392-403B-B501-BFAC062531A2}"/>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7" name="Straight Connector 696">
                <a:extLst>
                  <a:ext uri="{FF2B5EF4-FFF2-40B4-BE49-F238E27FC236}">
                    <a16:creationId xmlns:a16="http://schemas.microsoft.com/office/drawing/2014/main" xmlns="" id="{2FBFB5FC-950D-4CE8-A3B3-347253DBBF26}"/>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nvGrpSpPr>
            <p:cNvPr id="683" name="Group 682">
              <a:extLst>
                <a:ext uri="{FF2B5EF4-FFF2-40B4-BE49-F238E27FC236}">
                  <a16:creationId xmlns:a16="http://schemas.microsoft.com/office/drawing/2014/main" xmlns="" id="{74D90742-F200-452A-B45D-5A727A4E0EB9}"/>
                </a:ext>
              </a:extLst>
            </p:cNvPr>
            <p:cNvGrpSpPr/>
            <p:nvPr/>
          </p:nvGrpSpPr>
          <p:grpSpPr>
            <a:xfrm>
              <a:off x="2364590" y="201624"/>
              <a:ext cx="290624" cy="283537"/>
              <a:chOff x="9370828" y="2830549"/>
              <a:chExt cx="290624" cy="283537"/>
            </a:xfrm>
          </p:grpSpPr>
          <p:sp>
            <p:nvSpPr>
              <p:cNvPr id="684" name="Rectangle 683">
                <a:extLst>
                  <a:ext uri="{FF2B5EF4-FFF2-40B4-BE49-F238E27FC236}">
                    <a16:creationId xmlns:a16="http://schemas.microsoft.com/office/drawing/2014/main" xmlns="" id="{20164E75-CB32-49BE-ACCE-3C20B9132676}"/>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685" name="Straight Connector 684">
                <a:extLst>
                  <a:ext uri="{FF2B5EF4-FFF2-40B4-BE49-F238E27FC236}">
                    <a16:creationId xmlns:a16="http://schemas.microsoft.com/office/drawing/2014/main" xmlns="" id="{8A1923D0-8CCF-411A-9008-8B66278AB9E9}"/>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686" name="Straight Connector 685">
                <a:extLst>
                  <a:ext uri="{FF2B5EF4-FFF2-40B4-BE49-F238E27FC236}">
                    <a16:creationId xmlns:a16="http://schemas.microsoft.com/office/drawing/2014/main" xmlns="" id="{3F68BE2A-7F65-4055-90A0-DFDAC06595B6}"/>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7" name="Straight Connector 686">
                <a:extLst>
                  <a:ext uri="{FF2B5EF4-FFF2-40B4-BE49-F238E27FC236}">
                    <a16:creationId xmlns:a16="http://schemas.microsoft.com/office/drawing/2014/main" xmlns="" id="{F49C521F-85EC-4CD7-B662-ABDA2A555F23}"/>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8" name="Straight Connector 687">
                <a:extLst>
                  <a:ext uri="{FF2B5EF4-FFF2-40B4-BE49-F238E27FC236}">
                    <a16:creationId xmlns:a16="http://schemas.microsoft.com/office/drawing/2014/main" xmlns="" id="{D8A4702B-97A0-4B61-9A8F-3C5DE3F05176}"/>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9" name="Straight Connector 688">
                <a:extLst>
                  <a:ext uri="{FF2B5EF4-FFF2-40B4-BE49-F238E27FC236}">
                    <a16:creationId xmlns:a16="http://schemas.microsoft.com/office/drawing/2014/main" xmlns="" id="{CB166E38-AD85-4256-A2B7-6D788888F02B}"/>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0" name="Straight Connector 689">
                <a:extLst>
                  <a:ext uri="{FF2B5EF4-FFF2-40B4-BE49-F238E27FC236}">
                    <a16:creationId xmlns:a16="http://schemas.microsoft.com/office/drawing/2014/main" xmlns="" id="{8526FDD0-4EFD-462A-A138-2839E0215C98}"/>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grpSp>
        <p:nvGrpSpPr>
          <p:cNvPr id="712" name="Group 711">
            <a:extLst>
              <a:ext uri="{FF2B5EF4-FFF2-40B4-BE49-F238E27FC236}">
                <a16:creationId xmlns:a16="http://schemas.microsoft.com/office/drawing/2014/main" xmlns="" id="{9A8FF9C4-ED72-408B-B960-D34EBF68A550}"/>
              </a:ext>
            </a:extLst>
          </p:cNvPr>
          <p:cNvGrpSpPr/>
          <p:nvPr/>
        </p:nvGrpSpPr>
        <p:grpSpPr>
          <a:xfrm>
            <a:off x="11706843" y="2506794"/>
            <a:ext cx="3040041" cy="567352"/>
            <a:chOff x="798698" y="59718"/>
            <a:chExt cx="3040041" cy="567352"/>
          </a:xfrm>
        </p:grpSpPr>
        <p:sp>
          <p:nvSpPr>
            <p:cNvPr id="713" name="Rectangle 712">
              <a:extLst>
                <a:ext uri="{FF2B5EF4-FFF2-40B4-BE49-F238E27FC236}">
                  <a16:creationId xmlns:a16="http://schemas.microsoft.com/office/drawing/2014/main" xmlns="" id="{16A50350-161F-455A-8F23-FA8DC17B4253}"/>
                </a:ext>
              </a:extLst>
            </p:cNvPr>
            <p:cNvSpPr/>
            <p:nvPr/>
          </p:nvSpPr>
          <p:spPr>
            <a:xfrm>
              <a:off x="798698" y="59718"/>
              <a:ext cx="3040041" cy="567352"/>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grpSp>
          <p:nvGrpSpPr>
            <p:cNvPr id="714" name="Group 713">
              <a:extLst>
                <a:ext uri="{FF2B5EF4-FFF2-40B4-BE49-F238E27FC236}">
                  <a16:creationId xmlns:a16="http://schemas.microsoft.com/office/drawing/2014/main" xmlns="" id="{B5EEF8CC-2520-456F-8450-8190ED353FEF}"/>
                </a:ext>
              </a:extLst>
            </p:cNvPr>
            <p:cNvGrpSpPr/>
            <p:nvPr/>
          </p:nvGrpSpPr>
          <p:grpSpPr>
            <a:xfrm>
              <a:off x="1017565" y="201625"/>
              <a:ext cx="290624" cy="283537"/>
              <a:chOff x="9370828" y="2830549"/>
              <a:chExt cx="290624" cy="283537"/>
            </a:xfrm>
          </p:grpSpPr>
          <p:sp>
            <p:nvSpPr>
              <p:cNvPr id="739" name="Rectangle 738">
                <a:extLst>
                  <a:ext uri="{FF2B5EF4-FFF2-40B4-BE49-F238E27FC236}">
                    <a16:creationId xmlns:a16="http://schemas.microsoft.com/office/drawing/2014/main" xmlns="" id="{2A45B4A5-AEAE-46E2-ADFF-A4E1082C070C}"/>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740" name="Straight Connector 739">
                <a:extLst>
                  <a:ext uri="{FF2B5EF4-FFF2-40B4-BE49-F238E27FC236}">
                    <a16:creationId xmlns:a16="http://schemas.microsoft.com/office/drawing/2014/main" xmlns="" id="{E9C17B95-9F92-4FEE-BC46-39925693E332}"/>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741" name="Straight Connector 740">
                <a:extLst>
                  <a:ext uri="{FF2B5EF4-FFF2-40B4-BE49-F238E27FC236}">
                    <a16:creationId xmlns:a16="http://schemas.microsoft.com/office/drawing/2014/main" xmlns="" id="{761CDB92-1117-4329-A164-9993AD52D1A3}"/>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42" name="Straight Connector 741">
                <a:extLst>
                  <a:ext uri="{FF2B5EF4-FFF2-40B4-BE49-F238E27FC236}">
                    <a16:creationId xmlns:a16="http://schemas.microsoft.com/office/drawing/2014/main" xmlns="" id="{43AEF724-6E6D-4CEF-B839-ABC37E1C7E19}"/>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43" name="Straight Connector 742">
                <a:extLst>
                  <a:ext uri="{FF2B5EF4-FFF2-40B4-BE49-F238E27FC236}">
                    <a16:creationId xmlns:a16="http://schemas.microsoft.com/office/drawing/2014/main" xmlns="" id="{F2B78611-BCC6-4B9C-9573-E487AB82BC17}"/>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44" name="Straight Connector 743">
                <a:extLst>
                  <a:ext uri="{FF2B5EF4-FFF2-40B4-BE49-F238E27FC236}">
                    <a16:creationId xmlns:a16="http://schemas.microsoft.com/office/drawing/2014/main" xmlns="" id="{26F3C293-4890-411E-8E0A-59BC7D799AF2}"/>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45" name="Straight Connector 744">
                <a:extLst>
                  <a:ext uri="{FF2B5EF4-FFF2-40B4-BE49-F238E27FC236}">
                    <a16:creationId xmlns:a16="http://schemas.microsoft.com/office/drawing/2014/main" xmlns="" id="{240DB7BD-9E9E-4CA9-9150-143263E4EC04}"/>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nvGrpSpPr>
            <p:cNvPr id="715" name="Group 714">
              <a:extLst>
                <a:ext uri="{FF2B5EF4-FFF2-40B4-BE49-F238E27FC236}">
                  <a16:creationId xmlns:a16="http://schemas.microsoft.com/office/drawing/2014/main" xmlns="" id="{7B3D56C6-BC00-4BFD-A706-22DBD2AC1650}"/>
                </a:ext>
              </a:extLst>
            </p:cNvPr>
            <p:cNvGrpSpPr/>
            <p:nvPr/>
          </p:nvGrpSpPr>
          <p:grpSpPr>
            <a:xfrm>
              <a:off x="1665265" y="201625"/>
              <a:ext cx="290624" cy="283537"/>
              <a:chOff x="9370828" y="2830549"/>
              <a:chExt cx="290624" cy="283537"/>
            </a:xfrm>
          </p:grpSpPr>
          <p:sp>
            <p:nvSpPr>
              <p:cNvPr id="732" name="Rectangle 731">
                <a:extLst>
                  <a:ext uri="{FF2B5EF4-FFF2-40B4-BE49-F238E27FC236}">
                    <a16:creationId xmlns:a16="http://schemas.microsoft.com/office/drawing/2014/main" xmlns="" id="{8F2E01DA-4B40-4E13-8395-B4973EE450C0}"/>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733" name="Straight Connector 732">
                <a:extLst>
                  <a:ext uri="{FF2B5EF4-FFF2-40B4-BE49-F238E27FC236}">
                    <a16:creationId xmlns:a16="http://schemas.microsoft.com/office/drawing/2014/main" xmlns="" id="{D925823B-A405-46B4-94C9-E9BD61C912B2}"/>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734" name="Straight Connector 733">
                <a:extLst>
                  <a:ext uri="{FF2B5EF4-FFF2-40B4-BE49-F238E27FC236}">
                    <a16:creationId xmlns:a16="http://schemas.microsoft.com/office/drawing/2014/main" xmlns="" id="{3B444D9E-DDEB-4E99-956A-69E57EADB61B}"/>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5" name="Straight Connector 734">
                <a:extLst>
                  <a:ext uri="{FF2B5EF4-FFF2-40B4-BE49-F238E27FC236}">
                    <a16:creationId xmlns:a16="http://schemas.microsoft.com/office/drawing/2014/main" xmlns="" id="{658EBE3E-F664-408D-8FCB-59BD72DE9F53}"/>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6" name="Straight Connector 735">
                <a:extLst>
                  <a:ext uri="{FF2B5EF4-FFF2-40B4-BE49-F238E27FC236}">
                    <a16:creationId xmlns:a16="http://schemas.microsoft.com/office/drawing/2014/main" xmlns="" id="{3BCE2881-46F0-4F81-9FAB-C0A1F8F38CAC}"/>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7" name="Straight Connector 736">
                <a:extLst>
                  <a:ext uri="{FF2B5EF4-FFF2-40B4-BE49-F238E27FC236}">
                    <a16:creationId xmlns:a16="http://schemas.microsoft.com/office/drawing/2014/main" xmlns="" id="{63D067BC-5817-476D-94DC-EDD499060F7A}"/>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8" name="Straight Connector 737">
                <a:extLst>
                  <a:ext uri="{FF2B5EF4-FFF2-40B4-BE49-F238E27FC236}">
                    <a16:creationId xmlns:a16="http://schemas.microsoft.com/office/drawing/2014/main" xmlns="" id="{5BA84603-E0C0-4773-9B2E-46A862FB5C50}"/>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nvGrpSpPr>
            <p:cNvPr id="716" name="Group 715">
              <a:extLst>
                <a:ext uri="{FF2B5EF4-FFF2-40B4-BE49-F238E27FC236}">
                  <a16:creationId xmlns:a16="http://schemas.microsoft.com/office/drawing/2014/main" xmlns="" id="{7A76DAA9-40CF-4113-9E3F-7B1775D1F754}"/>
                </a:ext>
              </a:extLst>
            </p:cNvPr>
            <p:cNvGrpSpPr/>
            <p:nvPr/>
          </p:nvGrpSpPr>
          <p:grpSpPr>
            <a:xfrm>
              <a:off x="3175752" y="201625"/>
              <a:ext cx="290624" cy="283537"/>
              <a:chOff x="9370828" y="2830549"/>
              <a:chExt cx="290624" cy="283537"/>
            </a:xfrm>
          </p:grpSpPr>
          <p:sp>
            <p:nvSpPr>
              <p:cNvPr id="725" name="Rectangle 724">
                <a:extLst>
                  <a:ext uri="{FF2B5EF4-FFF2-40B4-BE49-F238E27FC236}">
                    <a16:creationId xmlns:a16="http://schemas.microsoft.com/office/drawing/2014/main" xmlns="" id="{46934E45-0A81-464D-81F3-72C4AF8E5C35}"/>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726" name="Straight Connector 725">
                <a:extLst>
                  <a:ext uri="{FF2B5EF4-FFF2-40B4-BE49-F238E27FC236}">
                    <a16:creationId xmlns:a16="http://schemas.microsoft.com/office/drawing/2014/main" xmlns="" id="{731DA6AD-715E-4183-9E1C-7B867CEDBF01}"/>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727" name="Straight Connector 726">
                <a:extLst>
                  <a:ext uri="{FF2B5EF4-FFF2-40B4-BE49-F238E27FC236}">
                    <a16:creationId xmlns:a16="http://schemas.microsoft.com/office/drawing/2014/main" xmlns="" id="{98D5A798-80AB-4AE2-B7D4-8814A0E75FB4}"/>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8" name="Straight Connector 727">
                <a:extLst>
                  <a:ext uri="{FF2B5EF4-FFF2-40B4-BE49-F238E27FC236}">
                    <a16:creationId xmlns:a16="http://schemas.microsoft.com/office/drawing/2014/main" xmlns="" id="{7BC9D7DC-A5DC-4480-BABC-41746E8DC9A2}"/>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9" name="Straight Connector 728">
                <a:extLst>
                  <a:ext uri="{FF2B5EF4-FFF2-40B4-BE49-F238E27FC236}">
                    <a16:creationId xmlns:a16="http://schemas.microsoft.com/office/drawing/2014/main" xmlns="" id="{BC7B9FBE-32A7-4265-ADD4-F0CC90761841}"/>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0" name="Straight Connector 729">
                <a:extLst>
                  <a:ext uri="{FF2B5EF4-FFF2-40B4-BE49-F238E27FC236}">
                    <a16:creationId xmlns:a16="http://schemas.microsoft.com/office/drawing/2014/main" xmlns="" id="{CCCEF02B-D392-403B-B501-BFAC062531A2}"/>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1" name="Straight Connector 730">
                <a:extLst>
                  <a:ext uri="{FF2B5EF4-FFF2-40B4-BE49-F238E27FC236}">
                    <a16:creationId xmlns:a16="http://schemas.microsoft.com/office/drawing/2014/main" xmlns="" id="{2FBFB5FC-950D-4CE8-A3B3-347253DBBF26}"/>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nvGrpSpPr>
            <p:cNvPr id="717" name="Group 716">
              <a:extLst>
                <a:ext uri="{FF2B5EF4-FFF2-40B4-BE49-F238E27FC236}">
                  <a16:creationId xmlns:a16="http://schemas.microsoft.com/office/drawing/2014/main" xmlns="" id="{74D90742-F200-452A-B45D-5A727A4E0EB9}"/>
                </a:ext>
              </a:extLst>
            </p:cNvPr>
            <p:cNvGrpSpPr/>
            <p:nvPr/>
          </p:nvGrpSpPr>
          <p:grpSpPr>
            <a:xfrm>
              <a:off x="2364590" y="201624"/>
              <a:ext cx="290624" cy="283537"/>
              <a:chOff x="9370828" y="2830549"/>
              <a:chExt cx="290624" cy="283537"/>
            </a:xfrm>
          </p:grpSpPr>
          <p:sp>
            <p:nvSpPr>
              <p:cNvPr id="718" name="Rectangle 717">
                <a:extLst>
                  <a:ext uri="{FF2B5EF4-FFF2-40B4-BE49-F238E27FC236}">
                    <a16:creationId xmlns:a16="http://schemas.microsoft.com/office/drawing/2014/main" xmlns="" id="{20164E75-CB32-49BE-ACCE-3C20B9132676}"/>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719" name="Straight Connector 718">
                <a:extLst>
                  <a:ext uri="{FF2B5EF4-FFF2-40B4-BE49-F238E27FC236}">
                    <a16:creationId xmlns:a16="http://schemas.microsoft.com/office/drawing/2014/main" xmlns="" id="{8A1923D0-8CCF-411A-9008-8B66278AB9E9}"/>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720" name="Straight Connector 719">
                <a:extLst>
                  <a:ext uri="{FF2B5EF4-FFF2-40B4-BE49-F238E27FC236}">
                    <a16:creationId xmlns:a16="http://schemas.microsoft.com/office/drawing/2014/main" xmlns="" id="{3F68BE2A-7F65-4055-90A0-DFDAC06595B6}"/>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1" name="Straight Connector 720">
                <a:extLst>
                  <a:ext uri="{FF2B5EF4-FFF2-40B4-BE49-F238E27FC236}">
                    <a16:creationId xmlns:a16="http://schemas.microsoft.com/office/drawing/2014/main" xmlns="" id="{F49C521F-85EC-4CD7-B662-ABDA2A555F23}"/>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2" name="Straight Connector 721">
                <a:extLst>
                  <a:ext uri="{FF2B5EF4-FFF2-40B4-BE49-F238E27FC236}">
                    <a16:creationId xmlns:a16="http://schemas.microsoft.com/office/drawing/2014/main" xmlns="" id="{D8A4702B-97A0-4B61-9A8F-3C5DE3F05176}"/>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3" name="Straight Connector 722">
                <a:extLst>
                  <a:ext uri="{FF2B5EF4-FFF2-40B4-BE49-F238E27FC236}">
                    <a16:creationId xmlns:a16="http://schemas.microsoft.com/office/drawing/2014/main" xmlns="" id="{CB166E38-AD85-4256-A2B7-6D788888F02B}"/>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4" name="Straight Connector 723">
                <a:extLst>
                  <a:ext uri="{FF2B5EF4-FFF2-40B4-BE49-F238E27FC236}">
                    <a16:creationId xmlns:a16="http://schemas.microsoft.com/office/drawing/2014/main" xmlns="" id="{8526FDD0-4EFD-462A-A138-2839E0215C98}"/>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grpSp>
        <p:nvGrpSpPr>
          <p:cNvPr id="755" name="Group 754"/>
          <p:cNvGrpSpPr/>
          <p:nvPr/>
        </p:nvGrpSpPr>
        <p:grpSpPr>
          <a:xfrm>
            <a:off x="11984066" y="1350256"/>
            <a:ext cx="223300" cy="632986"/>
            <a:chOff x="2572025" y="4237892"/>
            <a:chExt cx="290624" cy="1529862"/>
          </a:xfrm>
        </p:grpSpPr>
        <p:sp>
          <p:nvSpPr>
            <p:cNvPr id="756" name="Rectangle 755"/>
            <p:cNvSpPr/>
            <p:nvPr/>
          </p:nvSpPr>
          <p:spPr>
            <a:xfrm>
              <a:off x="2572025" y="4237892"/>
              <a:ext cx="290624" cy="13374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757" name="Rectangle 756"/>
            <p:cNvSpPr/>
            <p:nvPr/>
          </p:nvSpPr>
          <p:spPr>
            <a:xfrm>
              <a:off x="2644019" y="4237892"/>
              <a:ext cx="152400" cy="15298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grpSp>
      <p:grpSp>
        <p:nvGrpSpPr>
          <p:cNvPr id="767" name="Group 766"/>
          <p:cNvGrpSpPr/>
          <p:nvPr/>
        </p:nvGrpSpPr>
        <p:grpSpPr>
          <a:xfrm>
            <a:off x="11962957" y="3085561"/>
            <a:ext cx="223300" cy="535500"/>
            <a:chOff x="2572025" y="4237892"/>
            <a:chExt cx="290624" cy="1529862"/>
          </a:xfrm>
        </p:grpSpPr>
        <p:sp>
          <p:nvSpPr>
            <p:cNvPr id="768" name="Rectangle 767"/>
            <p:cNvSpPr/>
            <p:nvPr/>
          </p:nvSpPr>
          <p:spPr>
            <a:xfrm>
              <a:off x="2572025" y="4237892"/>
              <a:ext cx="290624" cy="13374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769" name="Rectangle 768"/>
            <p:cNvSpPr/>
            <p:nvPr/>
          </p:nvSpPr>
          <p:spPr>
            <a:xfrm>
              <a:off x="2644019" y="4237892"/>
              <a:ext cx="152400" cy="15298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grpSp>
      <p:grpSp>
        <p:nvGrpSpPr>
          <p:cNvPr id="779" name="Group 778"/>
          <p:cNvGrpSpPr/>
          <p:nvPr/>
        </p:nvGrpSpPr>
        <p:grpSpPr>
          <a:xfrm>
            <a:off x="11948336" y="-382555"/>
            <a:ext cx="223300" cy="632986"/>
            <a:chOff x="2572025" y="4237892"/>
            <a:chExt cx="290624" cy="1529862"/>
          </a:xfrm>
        </p:grpSpPr>
        <p:sp>
          <p:nvSpPr>
            <p:cNvPr id="780" name="Rectangle 779"/>
            <p:cNvSpPr/>
            <p:nvPr/>
          </p:nvSpPr>
          <p:spPr>
            <a:xfrm>
              <a:off x="2572025" y="4237892"/>
              <a:ext cx="290624" cy="13374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781" name="Rectangle 780"/>
            <p:cNvSpPr/>
            <p:nvPr/>
          </p:nvSpPr>
          <p:spPr>
            <a:xfrm>
              <a:off x="2644019" y="4237892"/>
              <a:ext cx="152400" cy="15298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grpSp>
      <p:sp>
        <p:nvSpPr>
          <p:cNvPr id="407" name="Footer Placeholder 3"/>
          <p:cNvSpPr>
            <a:spLocks noGrp="1"/>
          </p:cNvSpPr>
          <p:nvPr>
            <p:ph type="ftr" sz="quarter" idx="3"/>
          </p:nvPr>
        </p:nvSpPr>
        <p:spPr>
          <a:xfrm>
            <a:off x="8077200" y="5561011"/>
            <a:ext cx="4114800" cy="365125"/>
          </a:xfrm>
        </p:spPr>
        <p:txBody>
          <a:bodyPr/>
          <a:lstStyle/>
          <a:p>
            <a:r>
              <a:rPr lang="en-US">
                <a:latin typeface="Arial"/>
                <a:cs typeface="Arial"/>
              </a:rPr>
              <a:t>Diandra</a:t>
            </a:r>
            <a:r>
              <a:rPr lang="en-US" dirty="0">
                <a:latin typeface="Arial"/>
                <a:cs typeface="Arial"/>
              </a:rPr>
              <a:t> Reyes</a:t>
            </a:r>
            <a:endParaRPr lang="en-US" dirty="0">
              <a:cs typeface="Arial"/>
            </a:endParaRPr>
          </a:p>
          <a:p>
            <a:pPr algn="r"/>
            <a:endParaRPr lang="en-US" dirty="0"/>
          </a:p>
        </p:txBody>
      </p:sp>
    </p:spTree>
    <p:extLst>
      <p:ext uri="{BB962C8B-B14F-4D97-AF65-F5344CB8AC3E}">
        <p14:creationId xmlns:p14="http://schemas.microsoft.com/office/powerpoint/2010/main" val="4483017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lumMod val="65000"/>
            <a:lumOff val="35000"/>
          </a:schemeClr>
        </a:solidFill>
        <a:effectLst/>
      </p:bgPr>
    </p:bg>
    <p:spTree>
      <p:nvGrpSpPr>
        <p:cNvPr id="1" name=""/>
        <p:cNvGrpSpPr/>
        <p:nvPr/>
      </p:nvGrpSpPr>
      <p:grpSpPr>
        <a:xfrm>
          <a:off x="0" y="0"/>
          <a:ext cx="0" cy="0"/>
          <a:chOff x="0" y="0"/>
          <a:chExt cx="0" cy="0"/>
        </a:xfrm>
      </p:grpSpPr>
      <p:pic>
        <p:nvPicPr>
          <p:cNvPr id="696" name="Picture 695"/>
          <p:cNvPicPr>
            <a:picLocks noChangeAspect="1"/>
          </p:cNvPicPr>
          <p:nvPr/>
        </p:nvPicPr>
        <p:blipFill rotWithShape="1">
          <a:blip r:embed="rId3">
            <a:extLst>
              <a:ext uri="{28A0092B-C50C-407E-A947-70E740481C1C}">
                <a14:useLocalDpi xmlns:a14="http://schemas.microsoft.com/office/drawing/2010/main" val="0"/>
              </a:ext>
            </a:extLst>
          </a:blip>
          <a:srcRect l="11666" t="12372" r="12111" b="12246"/>
          <a:stretch/>
        </p:blipFill>
        <p:spPr>
          <a:xfrm>
            <a:off x="2955243" y="3529191"/>
            <a:ext cx="196933" cy="194758"/>
          </a:xfrm>
          <a:prstGeom prst="rect">
            <a:avLst/>
          </a:prstGeom>
        </p:spPr>
      </p:pic>
      <p:pic>
        <p:nvPicPr>
          <p:cNvPr id="697" name="Picture 696"/>
          <p:cNvPicPr>
            <a:picLocks noChangeAspect="1"/>
          </p:cNvPicPr>
          <p:nvPr/>
        </p:nvPicPr>
        <p:blipFill rotWithShape="1">
          <a:blip r:embed="rId3">
            <a:extLst>
              <a:ext uri="{28A0092B-C50C-407E-A947-70E740481C1C}">
                <a14:useLocalDpi xmlns:a14="http://schemas.microsoft.com/office/drawing/2010/main" val="0"/>
              </a:ext>
            </a:extLst>
          </a:blip>
          <a:srcRect l="11666" t="12372" r="12111" b="12246"/>
          <a:stretch/>
        </p:blipFill>
        <p:spPr>
          <a:xfrm>
            <a:off x="2959394" y="4856560"/>
            <a:ext cx="196933" cy="194758"/>
          </a:xfrm>
          <a:prstGeom prst="rect">
            <a:avLst/>
          </a:prstGeom>
        </p:spPr>
      </p:pic>
      <p:pic>
        <p:nvPicPr>
          <p:cNvPr id="698" name="Picture 697"/>
          <p:cNvPicPr>
            <a:picLocks noChangeAspect="1"/>
          </p:cNvPicPr>
          <p:nvPr/>
        </p:nvPicPr>
        <p:blipFill rotWithShape="1">
          <a:blip r:embed="rId3">
            <a:extLst>
              <a:ext uri="{28A0092B-C50C-407E-A947-70E740481C1C}">
                <a14:useLocalDpi xmlns:a14="http://schemas.microsoft.com/office/drawing/2010/main" val="0"/>
              </a:ext>
            </a:extLst>
          </a:blip>
          <a:srcRect l="11666" t="12372" r="12111" b="12246"/>
          <a:stretch/>
        </p:blipFill>
        <p:spPr>
          <a:xfrm>
            <a:off x="2978918" y="2348230"/>
            <a:ext cx="196933" cy="194758"/>
          </a:xfrm>
          <a:prstGeom prst="rect">
            <a:avLst/>
          </a:prstGeom>
        </p:spPr>
      </p:pic>
      <p:pic>
        <p:nvPicPr>
          <p:cNvPr id="699" name="Picture 698"/>
          <p:cNvPicPr>
            <a:picLocks noChangeAspect="1"/>
          </p:cNvPicPr>
          <p:nvPr/>
        </p:nvPicPr>
        <p:blipFill rotWithShape="1">
          <a:blip r:embed="rId3">
            <a:extLst>
              <a:ext uri="{28A0092B-C50C-407E-A947-70E740481C1C}">
                <a14:useLocalDpi xmlns:a14="http://schemas.microsoft.com/office/drawing/2010/main" val="0"/>
              </a:ext>
            </a:extLst>
          </a:blip>
          <a:srcRect l="11666" t="12372" r="12111" b="12246"/>
          <a:stretch/>
        </p:blipFill>
        <p:spPr>
          <a:xfrm>
            <a:off x="2967619" y="1057889"/>
            <a:ext cx="196933" cy="194758"/>
          </a:xfrm>
          <a:prstGeom prst="rect">
            <a:avLst/>
          </a:prstGeom>
        </p:spPr>
      </p:pic>
      <p:pic>
        <p:nvPicPr>
          <p:cNvPr id="700" name="Picture 699"/>
          <p:cNvPicPr>
            <a:picLocks noChangeAspect="1"/>
          </p:cNvPicPr>
          <p:nvPr/>
        </p:nvPicPr>
        <p:blipFill rotWithShape="1">
          <a:blip r:embed="rId3">
            <a:extLst>
              <a:ext uri="{28A0092B-C50C-407E-A947-70E740481C1C}">
                <a14:useLocalDpi xmlns:a14="http://schemas.microsoft.com/office/drawing/2010/main" val="0"/>
              </a:ext>
            </a:extLst>
          </a:blip>
          <a:srcRect l="11666" t="12372" r="12111" b="12246"/>
          <a:stretch/>
        </p:blipFill>
        <p:spPr>
          <a:xfrm>
            <a:off x="2985941" y="-67959"/>
            <a:ext cx="196933" cy="194758"/>
          </a:xfrm>
          <a:prstGeom prst="rect">
            <a:avLst/>
          </a:prstGeom>
        </p:spPr>
      </p:pic>
      <p:pic>
        <p:nvPicPr>
          <p:cNvPr id="701" name="Picture 700"/>
          <p:cNvPicPr>
            <a:picLocks noChangeAspect="1"/>
          </p:cNvPicPr>
          <p:nvPr/>
        </p:nvPicPr>
        <p:blipFill rotWithShape="1">
          <a:blip r:embed="rId3">
            <a:extLst>
              <a:ext uri="{28A0092B-C50C-407E-A947-70E740481C1C}">
                <a14:useLocalDpi xmlns:a14="http://schemas.microsoft.com/office/drawing/2010/main" val="0"/>
              </a:ext>
            </a:extLst>
          </a:blip>
          <a:srcRect l="11666" t="12372" r="12111" b="12246"/>
          <a:stretch/>
        </p:blipFill>
        <p:spPr>
          <a:xfrm>
            <a:off x="6758970" y="-72272"/>
            <a:ext cx="196933" cy="194758"/>
          </a:xfrm>
          <a:prstGeom prst="rect">
            <a:avLst/>
          </a:prstGeom>
        </p:spPr>
      </p:pic>
      <p:pic>
        <p:nvPicPr>
          <p:cNvPr id="702" name="Picture 701"/>
          <p:cNvPicPr>
            <a:picLocks noChangeAspect="1"/>
          </p:cNvPicPr>
          <p:nvPr/>
        </p:nvPicPr>
        <p:blipFill rotWithShape="1">
          <a:blip r:embed="rId3">
            <a:extLst>
              <a:ext uri="{28A0092B-C50C-407E-A947-70E740481C1C}">
                <a14:useLocalDpi xmlns:a14="http://schemas.microsoft.com/office/drawing/2010/main" val="0"/>
              </a:ext>
            </a:extLst>
          </a:blip>
          <a:srcRect l="11666" t="12372" r="12111" b="12246"/>
          <a:stretch/>
        </p:blipFill>
        <p:spPr>
          <a:xfrm>
            <a:off x="6753804" y="1046811"/>
            <a:ext cx="196933" cy="194758"/>
          </a:xfrm>
          <a:prstGeom prst="rect">
            <a:avLst/>
          </a:prstGeom>
        </p:spPr>
      </p:pic>
      <p:pic>
        <p:nvPicPr>
          <p:cNvPr id="703" name="Picture 702"/>
          <p:cNvPicPr>
            <a:picLocks noChangeAspect="1"/>
          </p:cNvPicPr>
          <p:nvPr/>
        </p:nvPicPr>
        <p:blipFill rotWithShape="1">
          <a:blip r:embed="rId3">
            <a:extLst>
              <a:ext uri="{28A0092B-C50C-407E-A947-70E740481C1C}">
                <a14:useLocalDpi xmlns:a14="http://schemas.microsoft.com/office/drawing/2010/main" val="0"/>
              </a:ext>
            </a:extLst>
          </a:blip>
          <a:srcRect l="11666" t="12372" r="12111" b="12246"/>
          <a:stretch/>
        </p:blipFill>
        <p:spPr>
          <a:xfrm>
            <a:off x="6757896" y="2344245"/>
            <a:ext cx="196933" cy="194758"/>
          </a:xfrm>
          <a:prstGeom prst="rect">
            <a:avLst/>
          </a:prstGeom>
        </p:spPr>
      </p:pic>
      <p:pic>
        <p:nvPicPr>
          <p:cNvPr id="704" name="Picture 703"/>
          <p:cNvPicPr>
            <a:picLocks noChangeAspect="1"/>
          </p:cNvPicPr>
          <p:nvPr/>
        </p:nvPicPr>
        <p:blipFill rotWithShape="1">
          <a:blip r:embed="rId3">
            <a:extLst>
              <a:ext uri="{28A0092B-C50C-407E-A947-70E740481C1C}">
                <a14:useLocalDpi xmlns:a14="http://schemas.microsoft.com/office/drawing/2010/main" val="0"/>
              </a:ext>
            </a:extLst>
          </a:blip>
          <a:srcRect l="11666" t="12372" r="12111" b="12246"/>
          <a:stretch/>
        </p:blipFill>
        <p:spPr>
          <a:xfrm>
            <a:off x="6755145" y="3515733"/>
            <a:ext cx="196933" cy="194758"/>
          </a:xfrm>
          <a:prstGeom prst="rect">
            <a:avLst/>
          </a:prstGeom>
        </p:spPr>
      </p:pic>
      <p:pic>
        <p:nvPicPr>
          <p:cNvPr id="841" name="Picture 840"/>
          <p:cNvPicPr>
            <a:picLocks noChangeAspect="1"/>
          </p:cNvPicPr>
          <p:nvPr/>
        </p:nvPicPr>
        <p:blipFill rotWithShape="1">
          <a:blip r:embed="rId3">
            <a:extLst>
              <a:ext uri="{28A0092B-C50C-407E-A947-70E740481C1C}">
                <a14:useLocalDpi xmlns:a14="http://schemas.microsoft.com/office/drawing/2010/main" val="0"/>
              </a:ext>
            </a:extLst>
          </a:blip>
          <a:srcRect l="11666" t="12372" r="12111" b="12246"/>
          <a:stretch/>
        </p:blipFill>
        <p:spPr>
          <a:xfrm>
            <a:off x="6766694" y="4856560"/>
            <a:ext cx="196933" cy="194758"/>
          </a:xfrm>
          <a:prstGeom prst="rect">
            <a:avLst/>
          </a:prstGeom>
        </p:spPr>
      </p:pic>
      <p:pic>
        <p:nvPicPr>
          <p:cNvPr id="842" name="Picture 841"/>
          <p:cNvPicPr>
            <a:picLocks noChangeAspect="1"/>
          </p:cNvPicPr>
          <p:nvPr/>
        </p:nvPicPr>
        <p:blipFill rotWithShape="1">
          <a:blip r:embed="rId3">
            <a:extLst>
              <a:ext uri="{28A0092B-C50C-407E-A947-70E740481C1C}">
                <a14:useLocalDpi xmlns:a14="http://schemas.microsoft.com/office/drawing/2010/main" val="0"/>
              </a:ext>
            </a:extLst>
          </a:blip>
          <a:srcRect l="11666" t="12372" r="12111" b="12246"/>
          <a:stretch/>
        </p:blipFill>
        <p:spPr>
          <a:xfrm>
            <a:off x="10495035" y="4856560"/>
            <a:ext cx="196933" cy="194758"/>
          </a:xfrm>
          <a:prstGeom prst="rect">
            <a:avLst/>
          </a:prstGeom>
        </p:spPr>
      </p:pic>
      <p:pic>
        <p:nvPicPr>
          <p:cNvPr id="843" name="Picture 842"/>
          <p:cNvPicPr>
            <a:picLocks noChangeAspect="1"/>
          </p:cNvPicPr>
          <p:nvPr/>
        </p:nvPicPr>
        <p:blipFill rotWithShape="1">
          <a:blip r:embed="rId3">
            <a:extLst>
              <a:ext uri="{28A0092B-C50C-407E-A947-70E740481C1C}">
                <a14:useLocalDpi xmlns:a14="http://schemas.microsoft.com/office/drawing/2010/main" val="0"/>
              </a:ext>
            </a:extLst>
          </a:blip>
          <a:srcRect l="11666" t="12372" r="12111" b="12246"/>
          <a:stretch/>
        </p:blipFill>
        <p:spPr>
          <a:xfrm>
            <a:off x="10495035" y="3525587"/>
            <a:ext cx="196933" cy="194758"/>
          </a:xfrm>
          <a:prstGeom prst="rect">
            <a:avLst/>
          </a:prstGeom>
        </p:spPr>
      </p:pic>
      <p:pic>
        <p:nvPicPr>
          <p:cNvPr id="844" name="Picture 843"/>
          <p:cNvPicPr>
            <a:picLocks noChangeAspect="1"/>
          </p:cNvPicPr>
          <p:nvPr/>
        </p:nvPicPr>
        <p:blipFill rotWithShape="1">
          <a:blip r:embed="rId3">
            <a:extLst>
              <a:ext uri="{28A0092B-C50C-407E-A947-70E740481C1C}">
                <a14:useLocalDpi xmlns:a14="http://schemas.microsoft.com/office/drawing/2010/main" val="0"/>
              </a:ext>
            </a:extLst>
          </a:blip>
          <a:srcRect l="11666" t="12372" r="12111" b="12246"/>
          <a:stretch/>
        </p:blipFill>
        <p:spPr>
          <a:xfrm>
            <a:off x="10495035" y="2346727"/>
            <a:ext cx="196933" cy="194758"/>
          </a:xfrm>
          <a:prstGeom prst="rect">
            <a:avLst/>
          </a:prstGeom>
        </p:spPr>
      </p:pic>
      <p:pic>
        <p:nvPicPr>
          <p:cNvPr id="845" name="Picture 844"/>
          <p:cNvPicPr>
            <a:picLocks noChangeAspect="1"/>
          </p:cNvPicPr>
          <p:nvPr/>
        </p:nvPicPr>
        <p:blipFill rotWithShape="1">
          <a:blip r:embed="rId3">
            <a:extLst>
              <a:ext uri="{28A0092B-C50C-407E-A947-70E740481C1C}">
                <a14:useLocalDpi xmlns:a14="http://schemas.microsoft.com/office/drawing/2010/main" val="0"/>
              </a:ext>
            </a:extLst>
          </a:blip>
          <a:srcRect l="11666" t="12372" r="12111" b="12246"/>
          <a:stretch/>
        </p:blipFill>
        <p:spPr>
          <a:xfrm>
            <a:off x="10495035" y="1066540"/>
            <a:ext cx="196933" cy="194758"/>
          </a:xfrm>
          <a:prstGeom prst="rect">
            <a:avLst/>
          </a:prstGeom>
        </p:spPr>
      </p:pic>
      <p:pic>
        <p:nvPicPr>
          <p:cNvPr id="846" name="Picture 845"/>
          <p:cNvPicPr>
            <a:picLocks noChangeAspect="1"/>
          </p:cNvPicPr>
          <p:nvPr/>
        </p:nvPicPr>
        <p:blipFill rotWithShape="1">
          <a:blip r:embed="rId3">
            <a:extLst>
              <a:ext uri="{28A0092B-C50C-407E-A947-70E740481C1C}">
                <a14:useLocalDpi xmlns:a14="http://schemas.microsoft.com/office/drawing/2010/main" val="0"/>
              </a:ext>
            </a:extLst>
          </a:blip>
          <a:srcRect l="11666" t="12372" r="12111" b="12246"/>
          <a:stretch/>
        </p:blipFill>
        <p:spPr>
          <a:xfrm>
            <a:off x="10495035" y="-71525"/>
            <a:ext cx="196933" cy="194758"/>
          </a:xfrm>
          <a:prstGeom prst="rect">
            <a:avLst/>
          </a:prstGeom>
        </p:spPr>
      </p:pic>
      <p:sp>
        <p:nvSpPr>
          <p:cNvPr id="5" name="Slide Number Placeholder 4">
            <a:extLst>
              <a:ext uri="{FF2B5EF4-FFF2-40B4-BE49-F238E27FC236}">
                <a16:creationId xmlns:a16="http://schemas.microsoft.com/office/drawing/2014/main" xmlns="" id="{BE185BEB-364F-4EE0-ABD2-42BFE4AA9301}"/>
              </a:ext>
            </a:extLst>
          </p:cNvPr>
          <p:cNvSpPr>
            <a:spLocks noGrp="1"/>
          </p:cNvSpPr>
          <p:nvPr>
            <p:ph type="sldNum" sz="quarter" idx="4"/>
          </p:nvPr>
        </p:nvSpPr>
        <p:spPr/>
        <p:txBody>
          <a:bodyPr/>
          <a:lstStyle/>
          <a:p>
            <a:pPr>
              <a:defRPr/>
            </a:pPr>
            <a:fld id="{6F1FABC0-072B-4F22-8F9B-95A9D10B0206}" type="slidenum">
              <a:rPr lang="en-US" dirty="0" smtClean="0">
                <a:solidFill>
                  <a:prstClr val="black"/>
                </a:solidFill>
              </a:rPr>
              <a:pPr>
                <a:defRPr/>
              </a:pPr>
              <a:t>17</a:t>
            </a:fld>
            <a:endParaRPr lang="en-US">
              <a:solidFill>
                <a:prstClr val="black"/>
              </a:solidFill>
            </a:endParaRPr>
          </a:p>
        </p:txBody>
      </p:sp>
      <p:sp>
        <p:nvSpPr>
          <p:cNvPr id="151" name="Rectangle 150">
            <a:extLst>
              <a:ext uri="{FF2B5EF4-FFF2-40B4-BE49-F238E27FC236}">
                <a16:creationId xmlns:a16="http://schemas.microsoft.com/office/drawing/2014/main" xmlns="" id="{9E43C42E-AC8C-4F47-9562-469A12CCCFB0}"/>
              </a:ext>
            </a:extLst>
          </p:cNvPr>
          <p:cNvSpPr/>
          <p:nvPr/>
        </p:nvSpPr>
        <p:spPr>
          <a:xfrm rot="5400000">
            <a:off x="6128670" y="-1008293"/>
            <a:ext cx="45719" cy="123476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152" name="Rectangle 151">
            <a:extLst>
              <a:ext uri="{FF2B5EF4-FFF2-40B4-BE49-F238E27FC236}">
                <a16:creationId xmlns:a16="http://schemas.microsoft.com/office/drawing/2014/main" xmlns="" id="{6302656A-8183-42DE-AF73-138EF13B32A0}"/>
              </a:ext>
            </a:extLst>
          </p:cNvPr>
          <p:cNvSpPr/>
          <p:nvPr/>
        </p:nvSpPr>
        <p:spPr>
          <a:xfrm rot="5400000">
            <a:off x="6128672" y="-1069678"/>
            <a:ext cx="45719" cy="123476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153" name="Rectangle 152">
            <a:extLst>
              <a:ext uri="{FF2B5EF4-FFF2-40B4-BE49-F238E27FC236}">
                <a16:creationId xmlns:a16="http://schemas.microsoft.com/office/drawing/2014/main" xmlns="" id="{454158C0-A2D2-4431-B10F-37264378FFF2}"/>
              </a:ext>
            </a:extLst>
          </p:cNvPr>
          <p:cNvSpPr/>
          <p:nvPr/>
        </p:nvSpPr>
        <p:spPr>
          <a:xfrm rot="5400000" flipH="1">
            <a:off x="6105838" y="-1062532"/>
            <a:ext cx="45719" cy="1239333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390" name="Rectangle 389">
            <a:extLst>
              <a:ext uri="{FF2B5EF4-FFF2-40B4-BE49-F238E27FC236}">
                <a16:creationId xmlns:a16="http://schemas.microsoft.com/office/drawing/2014/main" xmlns="" id="{9E43C42E-AC8C-4F47-9562-469A12CCCFB0}"/>
              </a:ext>
            </a:extLst>
          </p:cNvPr>
          <p:cNvSpPr/>
          <p:nvPr/>
        </p:nvSpPr>
        <p:spPr>
          <a:xfrm rot="5400000">
            <a:off x="6066962" y="-2338032"/>
            <a:ext cx="45719" cy="123476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391" name="Rectangle 390">
            <a:extLst>
              <a:ext uri="{FF2B5EF4-FFF2-40B4-BE49-F238E27FC236}">
                <a16:creationId xmlns:a16="http://schemas.microsoft.com/office/drawing/2014/main" xmlns="" id="{6302656A-8183-42DE-AF73-138EF13B32A0}"/>
              </a:ext>
            </a:extLst>
          </p:cNvPr>
          <p:cNvSpPr/>
          <p:nvPr/>
        </p:nvSpPr>
        <p:spPr>
          <a:xfrm rot="5400000">
            <a:off x="6047086" y="-2402981"/>
            <a:ext cx="45719" cy="123476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397" name="Rectangle 396">
            <a:extLst>
              <a:ext uri="{FF2B5EF4-FFF2-40B4-BE49-F238E27FC236}">
                <a16:creationId xmlns:a16="http://schemas.microsoft.com/office/drawing/2014/main" xmlns="" id="{9E43C42E-AC8C-4F47-9562-469A12CCCFB0}"/>
              </a:ext>
            </a:extLst>
          </p:cNvPr>
          <p:cNvSpPr/>
          <p:nvPr/>
        </p:nvSpPr>
        <p:spPr>
          <a:xfrm rot="5400000">
            <a:off x="5990275" y="-3516293"/>
            <a:ext cx="45719" cy="123476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398" name="Rectangle 397">
            <a:extLst>
              <a:ext uri="{FF2B5EF4-FFF2-40B4-BE49-F238E27FC236}">
                <a16:creationId xmlns:a16="http://schemas.microsoft.com/office/drawing/2014/main" xmlns="" id="{6302656A-8183-42DE-AF73-138EF13B32A0}"/>
              </a:ext>
            </a:extLst>
          </p:cNvPr>
          <p:cNvSpPr/>
          <p:nvPr/>
        </p:nvSpPr>
        <p:spPr>
          <a:xfrm rot="5400000">
            <a:off x="6130957" y="-3573985"/>
            <a:ext cx="45719" cy="123476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404" name="Rectangle 403">
            <a:extLst>
              <a:ext uri="{FF2B5EF4-FFF2-40B4-BE49-F238E27FC236}">
                <a16:creationId xmlns:a16="http://schemas.microsoft.com/office/drawing/2014/main" xmlns="" id="{9E43C42E-AC8C-4F47-9562-469A12CCCFB0}"/>
              </a:ext>
            </a:extLst>
          </p:cNvPr>
          <p:cNvSpPr/>
          <p:nvPr/>
        </p:nvSpPr>
        <p:spPr>
          <a:xfrm rot="5400000">
            <a:off x="6009690" y="-4807659"/>
            <a:ext cx="45719" cy="123476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405" name="Rectangle 404">
            <a:extLst>
              <a:ext uri="{FF2B5EF4-FFF2-40B4-BE49-F238E27FC236}">
                <a16:creationId xmlns:a16="http://schemas.microsoft.com/office/drawing/2014/main" xmlns="" id="{6302656A-8183-42DE-AF73-138EF13B32A0}"/>
              </a:ext>
            </a:extLst>
          </p:cNvPr>
          <p:cNvSpPr/>
          <p:nvPr/>
        </p:nvSpPr>
        <p:spPr>
          <a:xfrm rot="5400000">
            <a:off x="6150372" y="-4865351"/>
            <a:ext cx="45719" cy="123476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407" name="Rectangle 406">
            <a:extLst>
              <a:ext uri="{FF2B5EF4-FFF2-40B4-BE49-F238E27FC236}">
                <a16:creationId xmlns:a16="http://schemas.microsoft.com/office/drawing/2014/main" xmlns="" id="{9E43C42E-AC8C-4F47-9562-469A12CCCFB0}"/>
              </a:ext>
            </a:extLst>
          </p:cNvPr>
          <p:cNvSpPr/>
          <p:nvPr/>
        </p:nvSpPr>
        <p:spPr>
          <a:xfrm rot="5400000">
            <a:off x="6004103" y="-5933294"/>
            <a:ext cx="45719" cy="123476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408" name="Rectangle 407">
            <a:extLst>
              <a:ext uri="{FF2B5EF4-FFF2-40B4-BE49-F238E27FC236}">
                <a16:creationId xmlns:a16="http://schemas.microsoft.com/office/drawing/2014/main" xmlns="" id="{6302656A-8183-42DE-AF73-138EF13B32A0}"/>
              </a:ext>
            </a:extLst>
          </p:cNvPr>
          <p:cNvSpPr/>
          <p:nvPr/>
        </p:nvSpPr>
        <p:spPr>
          <a:xfrm rot="5400000">
            <a:off x="6066965" y="-5990986"/>
            <a:ext cx="45719" cy="123476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410" name="Rectangle 409">
            <a:extLst>
              <a:ext uri="{FF2B5EF4-FFF2-40B4-BE49-F238E27FC236}">
                <a16:creationId xmlns:a16="http://schemas.microsoft.com/office/drawing/2014/main" xmlns="" id="{9E43C42E-AC8C-4F47-9562-469A12CCCFB0}"/>
              </a:ext>
            </a:extLst>
          </p:cNvPr>
          <p:cNvSpPr/>
          <p:nvPr/>
        </p:nvSpPr>
        <p:spPr>
          <a:xfrm rot="5400000">
            <a:off x="6096000" y="3429000"/>
            <a:ext cx="45719" cy="123476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411" name="Rectangle 410">
            <a:extLst>
              <a:ext uri="{FF2B5EF4-FFF2-40B4-BE49-F238E27FC236}">
                <a16:creationId xmlns:a16="http://schemas.microsoft.com/office/drawing/2014/main" xmlns="" id="{6302656A-8183-42DE-AF73-138EF13B32A0}"/>
              </a:ext>
            </a:extLst>
          </p:cNvPr>
          <p:cNvSpPr/>
          <p:nvPr/>
        </p:nvSpPr>
        <p:spPr>
          <a:xfrm rot="5400000">
            <a:off x="6096000" y="3429000"/>
            <a:ext cx="45719" cy="123476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412" name="Rectangle 411">
            <a:extLst>
              <a:ext uri="{FF2B5EF4-FFF2-40B4-BE49-F238E27FC236}">
                <a16:creationId xmlns:a16="http://schemas.microsoft.com/office/drawing/2014/main" xmlns="" id="{454158C0-A2D2-4431-B10F-37264378FFF2}"/>
              </a:ext>
            </a:extLst>
          </p:cNvPr>
          <p:cNvSpPr/>
          <p:nvPr/>
        </p:nvSpPr>
        <p:spPr>
          <a:xfrm rot="5400000" flipH="1">
            <a:off x="6096000" y="3429000"/>
            <a:ext cx="45719" cy="1239333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414" name="Rectangle 413">
            <a:extLst>
              <a:ext uri="{FF2B5EF4-FFF2-40B4-BE49-F238E27FC236}">
                <a16:creationId xmlns:a16="http://schemas.microsoft.com/office/drawing/2014/main" xmlns="" id="{6BC96847-4B69-4335-AA1C-4C55CF3867EA}"/>
              </a:ext>
            </a:extLst>
          </p:cNvPr>
          <p:cNvSpPr/>
          <p:nvPr/>
        </p:nvSpPr>
        <p:spPr>
          <a:xfrm rot="10800000">
            <a:off x="2782535" y="-1628269"/>
            <a:ext cx="45719" cy="67261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415" name="Rectangle 414">
            <a:extLst>
              <a:ext uri="{FF2B5EF4-FFF2-40B4-BE49-F238E27FC236}">
                <a16:creationId xmlns:a16="http://schemas.microsoft.com/office/drawing/2014/main" xmlns="" id="{3D826CE4-834C-495B-9C28-820A72FEDAF7}"/>
              </a:ext>
            </a:extLst>
          </p:cNvPr>
          <p:cNvSpPr/>
          <p:nvPr/>
        </p:nvSpPr>
        <p:spPr>
          <a:xfrm rot="10800000">
            <a:off x="2889442" y="-1628266"/>
            <a:ext cx="45719" cy="67261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413" name="Rectangle 412">
            <a:extLst>
              <a:ext uri="{FF2B5EF4-FFF2-40B4-BE49-F238E27FC236}">
                <a16:creationId xmlns:a16="http://schemas.microsoft.com/office/drawing/2014/main" xmlns="" id="{1539D2F3-180E-42A7-BF4B-C6BBC860DC20}"/>
              </a:ext>
            </a:extLst>
          </p:cNvPr>
          <p:cNvSpPr/>
          <p:nvPr/>
        </p:nvSpPr>
        <p:spPr>
          <a:xfrm rot="10800000" flipH="1">
            <a:off x="2824543" y="-1640942"/>
            <a:ext cx="70971" cy="675098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420" name="Rectangle 419">
            <a:extLst>
              <a:ext uri="{FF2B5EF4-FFF2-40B4-BE49-F238E27FC236}">
                <a16:creationId xmlns:a16="http://schemas.microsoft.com/office/drawing/2014/main" xmlns="" id="{6BC96847-4B69-4335-AA1C-4C55CF3867EA}"/>
              </a:ext>
            </a:extLst>
          </p:cNvPr>
          <p:cNvSpPr/>
          <p:nvPr/>
        </p:nvSpPr>
        <p:spPr>
          <a:xfrm rot="10800000">
            <a:off x="6530716" y="-777757"/>
            <a:ext cx="45719" cy="67261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421" name="Rectangle 420">
            <a:extLst>
              <a:ext uri="{FF2B5EF4-FFF2-40B4-BE49-F238E27FC236}">
                <a16:creationId xmlns:a16="http://schemas.microsoft.com/office/drawing/2014/main" xmlns="" id="{3D826CE4-834C-495B-9C28-820A72FEDAF7}"/>
              </a:ext>
            </a:extLst>
          </p:cNvPr>
          <p:cNvSpPr/>
          <p:nvPr/>
        </p:nvSpPr>
        <p:spPr>
          <a:xfrm rot="10800000">
            <a:off x="6626889" y="-777754"/>
            <a:ext cx="45719" cy="67261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419" name="Rectangle 418">
            <a:extLst>
              <a:ext uri="{FF2B5EF4-FFF2-40B4-BE49-F238E27FC236}">
                <a16:creationId xmlns:a16="http://schemas.microsoft.com/office/drawing/2014/main" xmlns="" id="{1539D2F3-180E-42A7-BF4B-C6BBC860DC20}"/>
              </a:ext>
            </a:extLst>
          </p:cNvPr>
          <p:cNvSpPr/>
          <p:nvPr/>
        </p:nvSpPr>
        <p:spPr>
          <a:xfrm rot="10800000" flipH="1">
            <a:off x="6568377" y="-796961"/>
            <a:ext cx="70971" cy="675098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426" name="Rectangle 425">
            <a:extLst>
              <a:ext uri="{FF2B5EF4-FFF2-40B4-BE49-F238E27FC236}">
                <a16:creationId xmlns:a16="http://schemas.microsoft.com/office/drawing/2014/main" xmlns="" id="{6BC96847-4B69-4335-AA1C-4C55CF3867EA}"/>
              </a:ext>
            </a:extLst>
          </p:cNvPr>
          <p:cNvSpPr/>
          <p:nvPr/>
        </p:nvSpPr>
        <p:spPr>
          <a:xfrm rot="10800000">
            <a:off x="10300165" y="-1643728"/>
            <a:ext cx="45719" cy="67261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427" name="Rectangle 426">
            <a:extLst>
              <a:ext uri="{FF2B5EF4-FFF2-40B4-BE49-F238E27FC236}">
                <a16:creationId xmlns:a16="http://schemas.microsoft.com/office/drawing/2014/main" xmlns="" id="{3D826CE4-834C-495B-9C28-820A72FEDAF7}"/>
              </a:ext>
            </a:extLst>
          </p:cNvPr>
          <p:cNvSpPr/>
          <p:nvPr/>
        </p:nvSpPr>
        <p:spPr>
          <a:xfrm rot="10800000">
            <a:off x="10397600" y="-1643725"/>
            <a:ext cx="45719" cy="67261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425" name="Rectangle 424">
            <a:extLst>
              <a:ext uri="{FF2B5EF4-FFF2-40B4-BE49-F238E27FC236}">
                <a16:creationId xmlns:a16="http://schemas.microsoft.com/office/drawing/2014/main" xmlns="" id="{1539D2F3-180E-42A7-BF4B-C6BBC860DC20}"/>
              </a:ext>
            </a:extLst>
          </p:cNvPr>
          <p:cNvSpPr/>
          <p:nvPr/>
        </p:nvSpPr>
        <p:spPr>
          <a:xfrm rot="10800000" flipH="1">
            <a:off x="10339811" y="-1662934"/>
            <a:ext cx="66057" cy="681992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grpSp>
        <p:nvGrpSpPr>
          <p:cNvPr id="20" name="Group 19"/>
          <p:cNvGrpSpPr/>
          <p:nvPr/>
        </p:nvGrpSpPr>
        <p:grpSpPr>
          <a:xfrm>
            <a:off x="6331508" y="4903320"/>
            <a:ext cx="544707" cy="585779"/>
            <a:chOff x="5822475" y="4763069"/>
            <a:chExt cx="547049" cy="590835"/>
          </a:xfrm>
        </p:grpSpPr>
        <p:sp>
          <p:nvSpPr>
            <p:cNvPr id="3" name="Rectangle 2"/>
            <p:cNvSpPr/>
            <p:nvPr/>
          </p:nvSpPr>
          <p:spPr>
            <a:xfrm>
              <a:off x="5926345" y="4763069"/>
              <a:ext cx="339309" cy="477501"/>
            </a:xfrm>
            <a:prstGeom prst="rect">
              <a:avLst/>
            </a:prstGeom>
            <a:solidFill>
              <a:srgbClr val="E45E4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12" name="Rectangle 11"/>
            <p:cNvSpPr/>
            <p:nvPr/>
          </p:nvSpPr>
          <p:spPr>
            <a:xfrm>
              <a:off x="6265654" y="5127233"/>
              <a:ext cx="103870" cy="22667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18" name="Rectangle 17"/>
            <p:cNvSpPr/>
            <p:nvPr/>
          </p:nvSpPr>
          <p:spPr>
            <a:xfrm>
              <a:off x="5822475" y="5127232"/>
              <a:ext cx="103870" cy="22667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grpSp>
      <p:grpSp>
        <p:nvGrpSpPr>
          <p:cNvPr id="428" name="Group 427">
            <a:extLst>
              <a:ext uri="{FF2B5EF4-FFF2-40B4-BE49-F238E27FC236}">
                <a16:creationId xmlns:a16="http://schemas.microsoft.com/office/drawing/2014/main" xmlns="" id="{A2B9A0F8-F46B-4B9E-9623-1C3382252EDC}"/>
              </a:ext>
            </a:extLst>
          </p:cNvPr>
          <p:cNvGrpSpPr/>
          <p:nvPr/>
        </p:nvGrpSpPr>
        <p:grpSpPr>
          <a:xfrm>
            <a:off x="3182920" y="1688151"/>
            <a:ext cx="3040041" cy="567352"/>
            <a:chOff x="798698" y="59718"/>
            <a:chExt cx="3040041" cy="567352"/>
          </a:xfrm>
        </p:grpSpPr>
        <p:sp>
          <p:nvSpPr>
            <p:cNvPr id="429" name="Rectangle 428">
              <a:extLst>
                <a:ext uri="{FF2B5EF4-FFF2-40B4-BE49-F238E27FC236}">
                  <a16:creationId xmlns:a16="http://schemas.microsoft.com/office/drawing/2014/main" xmlns="" id="{DCECDA86-0F05-48BD-8182-F880CD3A0AE4}"/>
                </a:ext>
              </a:extLst>
            </p:cNvPr>
            <p:cNvSpPr/>
            <p:nvPr/>
          </p:nvSpPr>
          <p:spPr>
            <a:xfrm>
              <a:off x="798698" y="59718"/>
              <a:ext cx="3040041" cy="567352"/>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grpSp>
          <p:nvGrpSpPr>
            <p:cNvPr id="430" name="Group 429">
              <a:extLst>
                <a:ext uri="{FF2B5EF4-FFF2-40B4-BE49-F238E27FC236}">
                  <a16:creationId xmlns:a16="http://schemas.microsoft.com/office/drawing/2014/main" xmlns="" id="{256E02B1-769B-4849-80CC-5B76BEC84409}"/>
                </a:ext>
              </a:extLst>
            </p:cNvPr>
            <p:cNvGrpSpPr/>
            <p:nvPr/>
          </p:nvGrpSpPr>
          <p:grpSpPr>
            <a:xfrm>
              <a:off x="1017565" y="201625"/>
              <a:ext cx="290624" cy="283537"/>
              <a:chOff x="9370828" y="2830549"/>
              <a:chExt cx="290624" cy="283537"/>
            </a:xfrm>
          </p:grpSpPr>
          <p:sp>
            <p:nvSpPr>
              <p:cNvPr id="455" name="Rectangle 454">
                <a:extLst>
                  <a:ext uri="{FF2B5EF4-FFF2-40B4-BE49-F238E27FC236}">
                    <a16:creationId xmlns:a16="http://schemas.microsoft.com/office/drawing/2014/main" xmlns="" id="{5FCD9D1B-3B96-4F7C-92F2-06FC5975D8E5}"/>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456" name="Straight Connector 455">
                <a:extLst>
                  <a:ext uri="{FF2B5EF4-FFF2-40B4-BE49-F238E27FC236}">
                    <a16:creationId xmlns:a16="http://schemas.microsoft.com/office/drawing/2014/main" xmlns="" id="{053B7DBB-5AAD-4A82-BB09-FEF8E12ED41B}"/>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457" name="Straight Connector 456">
                <a:extLst>
                  <a:ext uri="{FF2B5EF4-FFF2-40B4-BE49-F238E27FC236}">
                    <a16:creationId xmlns:a16="http://schemas.microsoft.com/office/drawing/2014/main" xmlns="" id="{4049BAA7-92EC-4F19-A867-243EAE9A4D9F}"/>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8" name="Straight Connector 457">
                <a:extLst>
                  <a:ext uri="{FF2B5EF4-FFF2-40B4-BE49-F238E27FC236}">
                    <a16:creationId xmlns:a16="http://schemas.microsoft.com/office/drawing/2014/main" xmlns="" id="{1DD77E14-3294-4240-904B-E344BBFAC8E5}"/>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9" name="Straight Connector 458">
                <a:extLst>
                  <a:ext uri="{FF2B5EF4-FFF2-40B4-BE49-F238E27FC236}">
                    <a16:creationId xmlns:a16="http://schemas.microsoft.com/office/drawing/2014/main" xmlns="" id="{CDD49870-0D56-4ECC-8FD9-7F90871A81A3}"/>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0" name="Straight Connector 459">
                <a:extLst>
                  <a:ext uri="{FF2B5EF4-FFF2-40B4-BE49-F238E27FC236}">
                    <a16:creationId xmlns:a16="http://schemas.microsoft.com/office/drawing/2014/main" xmlns="" id="{3C28ECC0-02BC-46E4-B6FA-4D3CD51AE1B4}"/>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1" name="Straight Connector 460">
                <a:extLst>
                  <a:ext uri="{FF2B5EF4-FFF2-40B4-BE49-F238E27FC236}">
                    <a16:creationId xmlns:a16="http://schemas.microsoft.com/office/drawing/2014/main" xmlns="" id="{8B03008D-A521-4274-9F4B-A16CB17A38A0}"/>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nvGrpSpPr>
            <p:cNvPr id="431" name="Group 430">
              <a:extLst>
                <a:ext uri="{FF2B5EF4-FFF2-40B4-BE49-F238E27FC236}">
                  <a16:creationId xmlns:a16="http://schemas.microsoft.com/office/drawing/2014/main" xmlns="" id="{64299E4C-8A08-44CE-97AF-5FA42CF05619}"/>
                </a:ext>
              </a:extLst>
            </p:cNvPr>
            <p:cNvGrpSpPr/>
            <p:nvPr/>
          </p:nvGrpSpPr>
          <p:grpSpPr>
            <a:xfrm>
              <a:off x="1665265" y="201625"/>
              <a:ext cx="290624" cy="283537"/>
              <a:chOff x="9370828" y="2830549"/>
              <a:chExt cx="290624" cy="283537"/>
            </a:xfrm>
          </p:grpSpPr>
          <p:sp>
            <p:nvSpPr>
              <p:cNvPr id="448" name="Rectangle 447">
                <a:extLst>
                  <a:ext uri="{FF2B5EF4-FFF2-40B4-BE49-F238E27FC236}">
                    <a16:creationId xmlns:a16="http://schemas.microsoft.com/office/drawing/2014/main" xmlns="" id="{6122A53C-7A30-4A7D-A528-081CBCD1D9FF}"/>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449" name="Straight Connector 448">
                <a:extLst>
                  <a:ext uri="{FF2B5EF4-FFF2-40B4-BE49-F238E27FC236}">
                    <a16:creationId xmlns:a16="http://schemas.microsoft.com/office/drawing/2014/main" xmlns="" id="{DF65572A-886B-4013-ABE0-45481E2D18C2}"/>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450" name="Straight Connector 449">
                <a:extLst>
                  <a:ext uri="{FF2B5EF4-FFF2-40B4-BE49-F238E27FC236}">
                    <a16:creationId xmlns:a16="http://schemas.microsoft.com/office/drawing/2014/main" xmlns="" id="{7FACE83B-2691-414D-BDD5-7F0D7CF7E33D}"/>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1" name="Straight Connector 450">
                <a:extLst>
                  <a:ext uri="{FF2B5EF4-FFF2-40B4-BE49-F238E27FC236}">
                    <a16:creationId xmlns:a16="http://schemas.microsoft.com/office/drawing/2014/main" xmlns="" id="{864D744C-4BBC-47B0-B268-F34B3F0E1EC6}"/>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2" name="Straight Connector 451">
                <a:extLst>
                  <a:ext uri="{FF2B5EF4-FFF2-40B4-BE49-F238E27FC236}">
                    <a16:creationId xmlns:a16="http://schemas.microsoft.com/office/drawing/2014/main" xmlns="" id="{CA27011D-6A98-45F5-94DB-351365E48549}"/>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3" name="Straight Connector 452">
                <a:extLst>
                  <a:ext uri="{FF2B5EF4-FFF2-40B4-BE49-F238E27FC236}">
                    <a16:creationId xmlns:a16="http://schemas.microsoft.com/office/drawing/2014/main" xmlns="" id="{FC0FF104-5C2F-48E1-8CFE-E5041926B9F9}"/>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4" name="Straight Connector 453">
                <a:extLst>
                  <a:ext uri="{FF2B5EF4-FFF2-40B4-BE49-F238E27FC236}">
                    <a16:creationId xmlns:a16="http://schemas.microsoft.com/office/drawing/2014/main" xmlns="" id="{107BFF40-9163-477B-AEBA-4E851B51ACFD}"/>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nvGrpSpPr>
            <p:cNvPr id="432" name="Group 431">
              <a:extLst>
                <a:ext uri="{FF2B5EF4-FFF2-40B4-BE49-F238E27FC236}">
                  <a16:creationId xmlns:a16="http://schemas.microsoft.com/office/drawing/2014/main" xmlns="" id="{4702C729-42AB-475E-BE90-70A9CBCA309C}"/>
                </a:ext>
              </a:extLst>
            </p:cNvPr>
            <p:cNvGrpSpPr/>
            <p:nvPr/>
          </p:nvGrpSpPr>
          <p:grpSpPr>
            <a:xfrm>
              <a:off x="3175752" y="201625"/>
              <a:ext cx="290624" cy="283537"/>
              <a:chOff x="9370828" y="2830549"/>
              <a:chExt cx="290624" cy="283537"/>
            </a:xfrm>
          </p:grpSpPr>
          <p:sp>
            <p:nvSpPr>
              <p:cNvPr id="441" name="Rectangle 440">
                <a:extLst>
                  <a:ext uri="{FF2B5EF4-FFF2-40B4-BE49-F238E27FC236}">
                    <a16:creationId xmlns:a16="http://schemas.microsoft.com/office/drawing/2014/main" xmlns="" id="{C92E6AC3-1762-4B04-8231-07AA0E32C8B7}"/>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442" name="Straight Connector 441">
                <a:extLst>
                  <a:ext uri="{FF2B5EF4-FFF2-40B4-BE49-F238E27FC236}">
                    <a16:creationId xmlns:a16="http://schemas.microsoft.com/office/drawing/2014/main" xmlns="" id="{7D4C3FAF-4B30-41DF-AB6E-494FDD0B2C57}"/>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443" name="Straight Connector 442">
                <a:extLst>
                  <a:ext uri="{FF2B5EF4-FFF2-40B4-BE49-F238E27FC236}">
                    <a16:creationId xmlns:a16="http://schemas.microsoft.com/office/drawing/2014/main" xmlns="" id="{70E88738-B48C-4E08-9F0C-75A8830E5A95}"/>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4" name="Straight Connector 443">
                <a:extLst>
                  <a:ext uri="{FF2B5EF4-FFF2-40B4-BE49-F238E27FC236}">
                    <a16:creationId xmlns:a16="http://schemas.microsoft.com/office/drawing/2014/main" xmlns="" id="{334BC05B-9765-49E3-964F-E496659BCE65}"/>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5" name="Straight Connector 444">
                <a:extLst>
                  <a:ext uri="{FF2B5EF4-FFF2-40B4-BE49-F238E27FC236}">
                    <a16:creationId xmlns:a16="http://schemas.microsoft.com/office/drawing/2014/main" xmlns="" id="{CA63F1A1-3358-4282-BE7F-D5110428FEC7}"/>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6" name="Straight Connector 445">
                <a:extLst>
                  <a:ext uri="{FF2B5EF4-FFF2-40B4-BE49-F238E27FC236}">
                    <a16:creationId xmlns:a16="http://schemas.microsoft.com/office/drawing/2014/main" xmlns="" id="{77C6F0B9-1082-43D3-B123-FFBA3C159835}"/>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7" name="Straight Connector 446">
                <a:extLst>
                  <a:ext uri="{FF2B5EF4-FFF2-40B4-BE49-F238E27FC236}">
                    <a16:creationId xmlns:a16="http://schemas.microsoft.com/office/drawing/2014/main" xmlns="" id="{DAFB3464-96F0-4F55-8167-DCF613F426EF}"/>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nvGrpSpPr>
            <p:cNvPr id="433" name="Group 432">
              <a:extLst>
                <a:ext uri="{FF2B5EF4-FFF2-40B4-BE49-F238E27FC236}">
                  <a16:creationId xmlns:a16="http://schemas.microsoft.com/office/drawing/2014/main" xmlns="" id="{4BB1681F-E141-472A-9508-5774DE39FE8B}"/>
                </a:ext>
              </a:extLst>
            </p:cNvPr>
            <p:cNvGrpSpPr/>
            <p:nvPr/>
          </p:nvGrpSpPr>
          <p:grpSpPr>
            <a:xfrm>
              <a:off x="2364590" y="201624"/>
              <a:ext cx="290624" cy="283537"/>
              <a:chOff x="9370828" y="2830549"/>
              <a:chExt cx="290624" cy="283537"/>
            </a:xfrm>
          </p:grpSpPr>
          <p:sp>
            <p:nvSpPr>
              <p:cNvPr id="434" name="Rectangle 433">
                <a:extLst>
                  <a:ext uri="{FF2B5EF4-FFF2-40B4-BE49-F238E27FC236}">
                    <a16:creationId xmlns:a16="http://schemas.microsoft.com/office/drawing/2014/main" xmlns="" id="{F69EAE31-09E1-4005-9E9A-839437BF6F57}"/>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435" name="Straight Connector 434">
                <a:extLst>
                  <a:ext uri="{FF2B5EF4-FFF2-40B4-BE49-F238E27FC236}">
                    <a16:creationId xmlns:a16="http://schemas.microsoft.com/office/drawing/2014/main" xmlns="" id="{4FDF3392-8E26-4597-9B0E-AB75B396DFBD}"/>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436" name="Straight Connector 435">
                <a:extLst>
                  <a:ext uri="{FF2B5EF4-FFF2-40B4-BE49-F238E27FC236}">
                    <a16:creationId xmlns:a16="http://schemas.microsoft.com/office/drawing/2014/main" xmlns="" id="{ACA4601F-6851-4867-80A5-F6963D66056B}"/>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7" name="Straight Connector 436">
                <a:extLst>
                  <a:ext uri="{FF2B5EF4-FFF2-40B4-BE49-F238E27FC236}">
                    <a16:creationId xmlns:a16="http://schemas.microsoft.com/office/drawing/2014/main" xmlns="" id="{41360FC8-79AF-4BA4-8BEA-F4CB04C8E309}"/>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8" name="Straight Connector 437">
                <a:extLst>
                  <a:ext uri="{FF2B5EF4-FFF2-40B4-BE49-F238E27FC236}">
                    <a16:creationId xmlns:a16="http://schemas.microsoft.com/office/drawing/2014/main" xmlns="" id="{DF358788-A312-44EE-B52F-56009700BB62}"/>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9" name="Straight Connector 438">
                <a:extLst>
                  <a:ext uri="{FF2B5EF4-FFF2-40B4-BE49-F238E27FC236}">
                    <a16:creationId xmlns:a16="http://schemas.microsoft.com/office/drawing/2014/main" xmlns="" id="{FF7281F5-53DF-43B0-B57C-2D312B527498}"/>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0" name="Straight Connector 439">
                <a:extLst>
                  <a:ext uri="{FF2B5EF4-FFF2-40B4-BE49-F238E27FC236}">
                    <a16:creationId xmlns:a16="http://schemas.microsoft.com/office/drawing/2014/main" xmlns="" id="{4310965E-4CE3-438C-BBFC-0D1AA9A77314}"/>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grpSp>
        <p:nvGrpSpPr>
          <p:cNvPr id="496" name="Group 495">
            <a:extLst>
              <a:ext uri="{FF2B5EF4-FFF2-40B4-BE49-F238E27FC236}">
                <a16:creationId xmlns:a16="http://schemas.microsoft.com/office/drawing/2014/main" xmlns="" id="{A2B9A0F8-F46B-4B9E-9623-1C3382252EDC}"/>
              </a:ext>
            </a:extLst>
          </p:cNvPr>
          <p:cNvGrpSpPr/>
          <p:nvPr/>
        </p:nvGrpSpPr>
        <p:grpSpPr>
          <a:xfrm>
            <a:off x="3173179" y="437574"/>
            <a:ext cx="3040041" cy="567352"/>
            <a:chOff x="798698" y="59718"/>
            <a:chExt cx="3040041" cy="567352"/>
          </a:xfrm>
        </p:grpSpPr>
        <p:sp>
          <p:nvSpPr>
            <p:cNvPr id="497" name="Rectangle 496">
              <a:extLst>
                <a:ext uri="{FF2B5EF4-FFF2-40B4-BE49-F238E27FC236}">
                  <a16:creationId xmlns:a16="http://schemas.microsoft.com/office/drawing/2014/main" xmlns="" id="{DCECDA86-0F05-48BD-8182-F880CD3A0AE4}"/>
                </a:ext>
              </a:extLst>
            </p:cNvPr>
            <p:cNvSpPr/>
            <p:nvPr/>
          </p:nvSpPr>
          <p:spPr>
            <a:xfrm>
              <a:off x="798698" y="59718"/>
              <a:ext cx="3040041" cy="567352"/>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grpSp>
          <p:nvGrpSpPr>
            <p:cNvPr id="498" name="Group 497">
              <a:extLst>
                <a:ext uri="{FF2B5EF4-FFF2-40B4-BE49-F238E27FC236}">
                  <a16:creationId xmlns:a16="http://schemas.microsoft.com/office/drawing/2014/main" xmlns="" id="{256E02B1-769B-4849-80CC-5B76BEC84409}"/>
                </a:ext>
              </a:extLst>
            </p:cNvPr>
            <p:cNvGrpSpPr/>
            <p:nvPr/>
          </p:nvGrpSpPr>
          <p:grpSpPr>
            <a:xfrm>
              <a:off x="1017565" y="201625"/>
              <a:ext cx="290624" cy="283537"/>
              <a:chOff x="9370828" y="2830549"/>
              <a:chExt cx="290624" cy="283537"/>
            </a:xfrm>
          </p:grpSpPr>
          <p:sp>
            <p:nvSpPr>
              <p:cNvPr id="562" name="Rectangle 561">
                <a:extLst>
                  <a:ext uri="{FF2B5EF4-FFF2-40B4-BE49-F238E27FC236}">
                    <a16:creationId xmlns:a16="http://schemas.microsoft.com/office/drawing/2014/main" xmlns="" id="{5FCD9D1B-3B96-4F7C-92F2-06FC5975D8E5}"/>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563" name="Straight Connector 562">
                <a:extLst>
                  <a:ext uri="{FF2B5EF4-FFF2-40B4-BE49-F238E27FC236}">
                    <a16:creationId xmlns:a16="http://schemas.microsoft.com/office/drawing/2014/main" xmlns="" id="{053B7DBB-5AAD-4A82-BB09-FEF8E12ED41B}"/>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564" name="Straight Connector 563">
                <a:extLst>
                  <a:ext uri="{FF2B5EF4-FFF2-40B4-BE49-F238E27FC236}">
                    <a16:creationId xmlns:a16="http://schemas.microsoft.com/office/drawing/2014/main" xmlns="" id="{4049BAA7-92EC-4F19-A867-243EAE9A4D9F}"/>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5" name="Straight Connector 564">
                <a:extLst>
                  <a:ext uri="{FF2B5EF4-FFF2-40B4-BE49-F238E27FC236}">
                    <a16:creationId xmlns:a16="http://schemas.microsoft.com/office/drawing/2014/main" xmlns="" id="{1DD77E14-3294-4240-904B-E344BBFAC8E5}"/>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6" name="Straight Connector 565">
                <a:extLst>
                  <a:ext uri="{FF2B5EF4-FFF2-40B4-BE49-F238E27FC236}">
                    <a16:creationId xmlns:a16="http://schemas.microsoft.com/office/drawing/2014/main" xmlns="" id="{CDD49870-0D56-4ECC-8FD9-7F90871A81A3}"/>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7" name="Straight Connector 566">
                <a:extLst>
                  <a:ext uri="{FF2B5EF4-FFF2-40B4-BE49-F238E27FC236}">
                    <a16:creationId xmlns:a16="http://schemas.microsoft.com/office/drawing/2014/main" xmlns="" id="{3C28ECC0-02BC-46E4-B6FA-4D3CD51AE1B4}"/>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8" name="Straight Connector 567">
                <a:extLst>
                  <a:ext uri="{FF2B5EF4-FFF2-40B4-BE49-F238E27FC236}">
                    <a16:creationId xmlns:a16="http://schemas.microsoft.com/office/drawing/2014/main" xmlns="" id="{8B03008D-A521-4274-9F4B-A16CB17A38A0}"/>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nvGrpSpPr>
            <p:cNvPr id="499" name="Group 498">
              <a:extLst>
                <a:ext uri="{FF2B5EF4-FFF2-40B4-BE49-F238E27FC236}">
                  <a16:creationId xmlns:a16="http://schemas.microsoft.com/office/drawing/2014/main" xmlns="" id="{64299E4C-8A08-44CE-97AF-5FA42CF05619}"/>
                </a:ext>
              </a:extLst>
            </p:cNvPr>
            <p:cNvGrpSpPr/>
            <p:nvPr/>
          </p:nvGrpSpPr>
          <p:grpSpPr>
            <a:xfrm>
              <a:off x="1665265" y="201625"/>
              <a:ext cx="290624" cy="283537"/>
              <a:chOff x="9370828" y="2830549"/>
              <a:chExt cx="290624" cy="283537"/>
            </a:xfrm>
          </p:grpSpPr>
          <p:sp>
            <p:nvSpPr>
              <p:cNvPr id="555" name="Rectangle 554">
                <a:extLst>
                  <a:ext uri="{FF2B5EF4-FFF2-40B4-BE49-F238E27FC236}">
                    <a16:creationId xmlns:a16="http://schemas.microsoft.com/office/drawing/2014/main" xmlns="" id="{6122A53C-7A30-4A7D-A528-081CBCD1D9FF}"/>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556" name="Straight Connector 555">
                <a:extLst>
                  <a:ext uri="{FF2B5EF4-FFF2-40B4-BE49-F238E27FC236}">
                    <a16:creationId xmlns:a16="http://schemas.microsoft.com/office/drawing/2014/main" xmlns="" id="{DF65572A-886B-4013-ABE0-45481E2D18C2}"/>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557" name="Straight Connector 556">
                <a:extLst>
                  <a:ext uri="{FF2B5EF4-FFF2-40B4-BE49-F238E27FC236}">
                    <a16:creationId xmlns:a16="http://schemas.microsoft.com/office/drawing/2014/main" xmlns="" id="{7FACE83B-2691-414D-BDD5-7F0D7CF7E33D}"/>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8" name="Straight Connector 557">
                <a:extLst>
                  <a:ext uri="{FF2B5EF4-FFF2-40B4-BE49-F238E27FC236}">
                    <a16:creationId xmlns:a16="http://schemas.microsoft.com/office/drawing/2014/main" xmlns="" id="{864D744C-4BBC-47B0-B268-F34B3F0E1EC6}"/>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9" name="Straight Connector 558">
                <a:extLst>
                  <a:ext uri="{FF2B5EF4-FFF2-40B4-BE49-F238E27FC236}">
                    <a16:creationId xmlns:a16="http://schemas.microsoft.com/office/drawing/2014/main" xmlns="" id="{CA27011D-6A98-45F5-94DB-351365E48549}"/>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0" name="Straight Connector 559">
                <a:extLst>
                  <a:ext uri="{FF2B5EF4-FFF2-40B4-BE49-F238E27FC236}">
                    <a16:creationId xmlns:a16="http://schemas.microsoft.com/office/drawing/2014/main" xmlns="" id="{FC0FF104-5C2F-48E1-8CFE-E5041926B9F9}"/>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1" name="Straight Connector 560">
                <a:extLst>
                  <a:ext uri="{FF2B5EF4-FFF2-40B4-BE49-F238E27FC236}">
                    <a16:creationId xmlns:a16="http://schemas.microsoft.com/office/drawing/2014/main" xmlns="" id="{107BFF40-9163-477B-AEBA-4E851B51ACFD}"/>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nvGrpSpPr>
            <p:cNvPr id="500" name="Group 499">
              <a:extLst>
                <a:ext uri="{FF2B5EF4-FFF2-40B4-BE49-F238E27FC236}">
                  <a16:creationId xmlns:a16="http://schemas.microsoft.com/office/drawing/2014/main" xmlns="" id="{4702C729-42AB-475E-BE90-70A9CBCA309C}"/>
                </a:ext>
              </a:extLst>
            </p:cNvPr>
            <p:cNvGrpSpPr/>
            <p:nvPr/>
          </p:nvGrpSpPr>
          <p:grpSpPr>
            <a:xfrm>
              <a:off x="3175752" y="201625"/>
              <a:ext cx="290624" cy="283537"/>
              <a:chOff x="9370828" y="2830549"/>
              <a:chExt cx="290624" cy="283537"/>
            </a:xfrm>
          </p:grpSpPr>
          <p:sp>
            <p:nvSpPr>
              <p:cNvPr id="548" name="Rectangle 547">
                <a:extLst>
                  <a:ext uri="{FF2B5EF4-FFF2-40B4-BE49-F238E27FC236}">
                    <a16:creationId xmlns:a16="http://schemas.microsoft.com/office/drawing/2014/main" xmlns="" id="{C92E6AC3-1762-4B04-8231-07AA0E32C8B7}"/>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549" name="Straight Connector 548">
                <a:extLst>
                  <a:ext uri="{FF2B5EF4-FFF2-40B4-BE49-F238E27FC236}">
                    <a16:creationId xmlns:a16="http://schemas.microsoft.com/office/drawing/2014/main" xmlns="" id="{7D4C3FAF-4B30-41DF-AB6E-494FDD0B2C57}"/>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550" name="Straight Connector 549">
                <a:extLst>
                  <a:ext uri="{FF2B5EF4-FFF2-40B4-BE49-F238E27FC236}">
                    <a16:creationId xmlns:a16="http://schemas.microsoft.com/office/drawing/2014/main" xmlns="" id="{70E88738-B48C-4E08-9F0C-75A8830E5A95}"/>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1" name="Straight Connector 550">
                <a:extLst>
                  <a:ext uri="{FF2B5EF4-FFF2-40B4-BE49-F238E27FC236}">
                    <a16:creationId xmlns:a16="http://schemas.microsoft.com/office/drawing/2014/main" xmlns="" id="{334BC05B-9765-49E3-964F-E496659BCE65}"/>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2" name="Straight Connector 551">
                <a:extLst>
                  <a:ext uri="{FF2B5EF4-FFF2-40B4-BE49-F238E27FC236}">
                    <a16:creationId xmlns:a16="http://schemas.microsoft.com/office/drawing/2014/main" xmlns="" id="{CA63F1A1-3358-4282-BE7F-D5110428FEC7}"/>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3" name="Straight Connector 552">
                <a:extLst>
                  <a:ext uri="{FF2B5EF4-FFF2-40B4-BE49-F238E27FC236}">
                    <a16:creationId xmlns:a16="http://schemas.microsoft.com/office/drawing/2014/main" xmlns="" id="{77C6F0B9-1082-43D3-B123-FFBA3C159835}"/>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4" name="Straight Connector 553">
                <a:extLst>
                  <a:ext uri="{FF2B5EF4-FFF2-40B4-BE49-F238E27FC236}">
                    <a16:creationId xmlns:a16="http://schemas.microsoft.com/office/drawing/2014/main" xmlns="" id="{DAFB3464-96F0-4F55-8167-DCF613F426EF}"/>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nvGrpSpPr>
            <p:cNvPr id="540" name="Group 539">
              <a:extLst>
                <a:ext uri="{FF2B5EF4-FFF2-40B4-BE49-F238E27FC236}">
                  <a16:creationId xmlns:a16="http://schemas.microsoft.com/office/drawing/2014/main" xmlns="" id="{4BB1681F-E141-472A-9508-5774DE39FE8B}"/>
                </a:ext>
              </a:extLst>
            </p:cNvPr>
            <p:cNvGrpSpPr/>
            <p:nvPr/>
          </p:nvGrpSpPr>
          <p:grpSpPr>
            <a:xfrm>
              <a:off x="2364590" y="201624"/>
              <a:ext cx="290624" cy="283537"/>
              <a:chOff x="9370828" y="2830549"/>
              <a:chExt cx="290624" cy="283537"/>
            </a:xfrm>
          </p:grpSpPr>
          <p:sp>
            <p:nvSpPr>
              <p:cNvPr id="541" name="Rectangle 540">
                <a:extLst>
                  <a:ext uri="{FF2B5EF4-FFF2-40B4-BE49-F238E27FC236}">
                    <a16:creationId xmlns:a16="http://schemas.microsoft.com/office/drawing/2014/main" xmlns="" id="{F69EAE31-09E1-4005-9E9A-839437BF6F57}"/>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542" name="Straight Connector 541">
                <a:extLst>
                  <a:ext uri="{FF2B5EF4-FFF2-40B4-BE49-F238E27FC236}">
                    <a16:creationId xmlns:a16="http://schemas.microsoft.com/office/drawing/2014/main" xmlns="" id="{4FDF3392-8E26-4597-9B0E-AB75B396DFBD}"/>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543" name="Straight Connector 542">
                <a:extLst>
                  <a:ext uri="{FF2B5EF4-FFF2-40B4-BE49-F238E27FC236}">
                    <a16:creationId xmlns:a16="http://schemas.microsoft.com/office/drawing/2014/main" xmlns="" id="{ACA4601F-6851-4867-80A5-F6963D66056B}"/>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4" name="Straight Connector 543">
                <a:extLst>
                  <a:ext uri="{FF2B5EF4-FFF2-40B4-BE49-F238E27FC236}">
                    <a16:creationId xmlns:a16="http://schemas.microsoft.com/office/drawing/2014/main" xmlns="" id="{41360FC8-79AF-4BA4-8BEA-F4CB04C8E309}"/>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5" name="Straight Connector 544">
                <a:extLst>
                  <a:ext uri="{FF2B5EF4-FFF2-40B4-BE49-F238E27FC236}">
                    <a16:creationId xmlns:a16="http://schemas.microsoft.com/office/drawing/2014/main" xmlns="" id="{DF358788-A312-44EE-B52F-56009700BB62}"/>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6" name="Straight Connector 545">
                <a:extLst>
                  <a:ext uri="{FF2B5EF4-FFF2-40B4-BE49-F238E27FC236}">
                    <a16:creationId xmlns:a16="http://schemas.microsoft.com/office/drawing/2014/main" xmlns="" id="{FF7281F5-53DF-43B0-B57C-2D312B527498}"/>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7" name="Straight Connector 546">
                <a:extLst>
                  <a:ext uri="{FF2B5EF4-FFF2-40B4-BE49-F238E27FC236}">
                    <a16:creationId xmlns:a16="http://schemas.microsoft.com/office/drawing/2014/main" xmlns="" id="{4310965E-4CE3-438C-BBFC-0D1AA9A77314}"/>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grpSp>
        <p:nvGrpSpPr>
          <p:cNvPr id="603" name="Group 602">
            <a:extLst>
              <a:ext uri="{FF2B5EF4-FFF2-40B4-BE49-F238E27FC236}">
                <a16:creationId xmlns:a16="http://schemas.microsoft.com/office/drawing/2014/main" xmlns="" id="{A2B9A0F8-F46B-4B9E-9623-1C3382252EDC}"/>
              </a:ext>
            </a:extLst>
          </p:cNvPr>
          <p:cNvGrpSpPr/>
          <p:nvPr/>
        </p:nvGrpSpPr>
        <p:grpSpPr>
          <a:xfrm>
            <a:off x="3173019" y="2941252"/>
            <a:ext cx="3040041" cy="567352"/>
            <a:chOff x="798698" y="59718"/>
            <a:chExt cx="3040041" cy="567352"/>
          </a:xfrm>
        </p:grpSpPr>
        <p:sp>
          <p:nvSpPr>
            <p:cNvPr id="604" name="Rectangle 603">
              <a:extLst>
                <a:ext uri="{FF2B5EF4-FFF2-40B4-BE49-F238E27FC236}">
                  <a16:creationId xmlns:a16="http://schemas.microsoft.com/office/drawing/2014/main" xmlns="" id="{DCECDA86-0F05-48BD-8182-F880CD3A0AE4}"/>
                </a:ext>
              </a:extLst>
            </p:cNvPr>
            <p:cNvSpPr/>
            <p:nvPr/>
          </p:nvSpPr>
          <p:spPr>
            <a:xfrm>
              <a:off x="798698" y="59718"/>
              <a:ext cx="3040041" cy="567352"/>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grpSp>
          <p:nvGrpSpPr>
            <p:cNvPr id="605" name="Group 604">
              <a:extLst>
                <a:ext uri="{FF2B5EF4-FFF2-40B4-BE49-F238E27FC236}">
                  <a16:creationId xmlns:a16="http://schemas.microsoft.com/office/drawing/2014/main" xmlns="" id="{256E02B1-769B-4849-80CC-5B76BEC84409}"/>
                </a:ext>
              </a:extLst>
            </p:cNvPr>
            <p:cNvGrpSpPr/>
            <p:nvPr/>
          </p:nvGrpSpPr>
          <p:grpSpPr>
            <a:xfrm>
              <a:off x="1017565" y="201625"/>
              <a:ext cx="290624" cy="283537"/>
              <a:chOff x="9370828" y="2830549"/>
              <a:chExt cx="290624" cy="283537"/>
            </a:xfrm>
          </p:grpSpPr>
          <p:sp>
            <p:nvSpPr>
              <p:cNvPr id="630" name="Rectangle 629">
                <a:extLst>
                  <a:ext uri="{FF2B5EF4-FFF2-40B4-BE49-F238E27FC236}">
                    <a16:creationId xmlns:a16="http://schemas.microsoft.com/office/drawing/2014/main" xmlns="" id="{5FCD9D1B-3B96-4F7C-92F2-06FC5975D8E5}"/>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631" name="Straight Connector 630">
                <a:extLst>
                  <a:ext uri="{FF2B5EF4-FFF2-40B4-BE49-F238E27FC236}">
                    <a16:creationId xmlns:a16="http://schemas.microsoft.com/office/drawing/2014/main" xmlns="" id="{053B7DBB-5AAD-4A82-BB09-FEF8E12ED41B}"/>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632" name="Straight Connector 631">
                <a:extLst>
                  <a:ext uri="{FF2B5EF4-FFF2-40B4-BE49-F238E27FC236}">
                    <a16:creationId xmlns:a16="http://schemas.microsoft.com/office/drawing/2014/main" xmlns="" id="{4049BAA7-92EC-4F19-A867-243EAE9A4D9F}"/>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3" name="Straight Connector 632">
                <a:extLst>
                  <a:ext uri="{FF2B5EF4-FFF2-40B4-BE49-F238E27FC236}">
                    <a16:creationId xmlns:a16="http://schemas.microsoft.com/office/drawing/2014/main" xmlns="" id="{1DD77E14-3294-4240-904B-E344BBFAC8E5}"/>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4" name="Straight Connector 633">
                <a:extLst>
                  <a:ext uri="{FF2B5EF4-FFF2-40B4-BE49-F238E27FC236}">
                    <a16:creationId xmlns:a16="http://schemas.microsoft.com/office/drawing/2014/main" xmlns="" id="{CDD49870-0D56-4ECC-8FD9-7F90871A81A3}"/>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5" name="Straight Connector 634">
                <a:extLst>
                  <a:ext uri="{FF2B5EF4-FFF2-40B4-BE49-F238E27FC236}">
                    <a16:creationId xmlns:a16="http://schemas.microsoft.com/office/drawing/2014/main" xmlns="" id="{3C28ECC0-02BC-46E4-B6FA-4D3CD51AE1B4}"/>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6" name="Straight Connector 635">
                <a:extLst>
                  <a:ext uri="{FF2B5EF4-FFF2-40B4-BE49-F238E27FC236}">
                    <a16:creationId xmlns:a16="http://schemas.microsoft.com/office/drawing/2014/main" xmlns="" id="{8B03008D-A521-4274-9F4B-A16CB17A38A0}"/>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nvGrpSpPr>
            <p:cNvPr id="606" name="Group 605">
              <a:extLst>
                <a:ext uri="{FF2B5EF4-FFF2-40B4-BE49-F238E27FC236}">
                  <a16:creationId xmlns:a16="http://schemas.microsoft.com/office/drawing/2014/main" xmlns="" id="{64299E4C-8A08-44CE-97AF-5FA42CF05619}"/>
                </a:ext>
              </a:extLst>
            </p:cNvPr>
            <p:cNvGrpSpPr/>
            <p:nvPr/>
          </p:nvGrpSpPr>
          <p:grpSpPr>
            <a:xfrm>
              <a:off x="1665265" y="201625"/>
              <a:ext cx="290624" cy="283537"/>
              <a:chOff x="9370828" y="2830549"/>
              <a:chExt cx="290624" cy="283537"/>
            </a:xfrm>
          </p:grpSpPr>
          <p:sp>
            <p:nvSpPr>
              <p:cNvPr id="623" name="Rectangle 622">
                <a:extLst>
                  <a:ext uri="{FF2B5EF4-FFF2-40B4-BE49-F238E27FC236}">
                    <a16:creationId xmlns:a16="http://schemas.microsoft.com/office/drawing/2014/main" xmlns="" id="{6122A53C-7A30-4A7D-A528-081CBCD1D9FF}"/>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624" name="Straight Connector 623">
                <a:extLst>
                  <a:ext uri="{FF2B5EF4-FFF2-40B4-BE49-F238E27FC236}">
                    <a16:creationId xmlns:a16="http://schemas.microsoft.com/office/drawing/2014/main" xmlns="" id="{DF65572A-886B-4013-ABE0-45481E2D18C2}"/>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625" name="Straight Connector 624">
                <a:extLst>
                  <a:ext uri="{FF2B5EF4-FFF2-40B4-BE49-F238E27FC236}">
                    <a16:creationId xmlns:a16="http://schemas.microsoft.com/office/drawing/2014/main" xmlns="" id="{7FACE83B-2691-414D-BDD5-7F0D7CF7E33D}"/>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6" name="Straight Connector 625">
                <a:extLst>
                  <a:ext uri="{FF2B5EF4-FFF2-40B4-BE49-F238E27FC236}">
                    <a16:creationId xmlns:a16="http://schemas.microsoft.com/office/drawing/2014/main" xmlns="" id="{864D744C-4BBC-47B0-B268-F34B3F0E1EC6}"/>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7" name="Straight Connector 626">
                <a:extLst>
                  <a:ext uri="{FF2B5EF4-FFF2-40B4-BE49-F238E27FC236}">
                    <a16:creationId xmlns:a16="http://schemas.microsoft.com/office/drawing/2014/main" xmlns="" id="{CA27011D-6A98-45F5-94DB-351365E48549}"/>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8" name="Straight Connector 627">
                <a:extLst>
                  <a:ext uri="{FF2B5EF4-FFF2-40B4-BE49-F238E27FC236}">
                    <a16:creationId xmlns:a16="http://schemas.microsoft.com/office/drawing/2014/main" xmlns="" id="{FC0FF104-5C2F-48E1-8CFE-E5041926B9F9}"/>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9" name="Straight Connector 628">
                <a:extLst>
                  <a:ext uri="{FF2B5EF4-FFF2-40B4-BE49-F238E27FC236}">
                    <a16:creationId xmlns:a16="http://schemas.microsoft.com/office/drawing/2014/main" xmlns="" id="{107BFF40-9163-477B-AEBA-4E851B51ACFD}"/>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nvGrpSpPr>
            <p:cNvPr id="607" name="Group 606">
              <a:extLst>
                <a:ext uri="{FF2B5EF4-FFF2-40B4-BE49-F238E27FC236}">
                  <a16:creationId xmlns:a16="http://schemas.microsoft.com/office/drawing/2014/main" xmlns="" id="{4702C729-42AB-475E-BE90-70A9CBCA309C}"/>
                </a:ext>
              </a:extLst>
            </p:cNvPr>
            <p:cNvGrpSpPr/>
            <p:nvPr/>
          </p:nvGrpSpPr>
          <p:grpSpPr>
            <a:xfrm>
              <a:off x="3175752" y="201625"/>
              <a:ext cx="290624" cy="283537"/>
              <a:chOff x="9370828" y="2830549"/>
              <a:chExt cx="290624" cy="283537"/>
            </a:xfrm>
          </p:grpSpPr>
          <p:sp>
            <p:nvSpPr>
              <p:cNvPr id="616" name="Rectangle 615">
                <a:extLst>
                  <a:ext uri="{FF2B5EF4-FFF2-40B4-BE49-F238E27FC236}">
                    <a16:creationId xmlns:a16="http://schemas.microsoft.com/office/drawing/2014/main" xmlns="" id="{C92E6AC3-1762-4B04-8231-07AA0E32C8B7}"/>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617" name="Straight Connector 616">
                <a:extLst>
                  <a:ext uri="{FF2B5EF4-FFF2-40B4-BE49-F238E27FC236}">
                    <a16:creationId xmlns:a16="http://schemas.microsoft.com/office/drawing/2014/main" xmlns="" id="{7D4C3FAF-4B30-41DF-AB6E-494FDD0B2C57}"/>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618" name="Straight Connector 617">
                <a:extLst>
                  <a:ext uri="{FF2B5EF4-FFF2-40B4-BE49-F238E27FC236}">
                    <a16:creationId xmlns:a16="http://schemas.microsoft.com/office/drawing/2014/main" xmlns="" id="{70E88738-B48C-4E08-9F0C-75A8830E5A95}"/>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9" name="Straight Connector 618">
                <a:extLst>
                  <a:ext uri="{FF2B5EF4-FFF2-40B4-BE49-F238E27FC236}">
                    <a16:creationId xmlns:a16="http://schemas.microsoft.com/office/drawing/2014/main" xmlns="" id="{334BC05B-9765-49E3-964F-E496659BCE65}"/>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0" name="Straight Connector 619">
                <a:extLst>
                  <a:ext uri="{FF2B5EF4-FFF2-40B4-BE49-F238E27FC236}">
                    <a16:creationId xmlns:a16="http://schemas.microsoft.com/office/drawing/2014/main" xmlns="" id="{CA63F1A1-3358-4282-BE7F-D5110428FEC7}"/>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1" name="Straight Connector 620">
                <a:extLst>
                  <a:ext uri="{FF2B5EF4-FFF2-40B4-BE49-F238E27FC236}">
                    <a16:creationId xmlns:a16="http://schemas.microsoft.com/office/drawing/2014/main" xmlns="" id="{77C6F0B9-1082-43D3-B123-FFBA3C159835}"/>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2" name="Straight Connector 621">
                <a:extLst>
                  <a:ext uri="{FF2B5EF4-FFF2-40B4-BE49-F238E27FC236}">
                    <a16:creationId xmlns:a16="http://schemas.microsoft.com/office/drawing/2014/main" xmlns="" id="{DAFB3464-96F0-4F55-8167-DCF613F426EF}"/>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nvGrpSpPr>
            <p:cNvPr id="608" name="Group 607">
              <a:extLst>
                <a:ext uri="{FF2B5EF4-FFF2-40B4-BE49-F238E27FC236}">
                  <a16:creationId xmlns:a16="http://schemas.microsoft.com/office/drawing/2014/main" xmlns="" id="{4BB1681F-E141-472A-9508-5774DE39FE8B}"/>
                </a:ext>
              </a:extLst>
            </p:cNvPr>
            <p:cNvGrpSpPr/>
            <p:nvPr/>
          </p:nvGrpSpPr>
          <p:grpSpPr>
            <a:xfrm>
              <a:off x="2364590" y="201624"/>
              <a:ext cx="290624" cy="283537"/>
              <a:chOff x="9370828" y="2830549"/>
              <a:chExt cx="290624" cy="283537"/>
            </a:xfrm>
          </p:grpSpPr>
          <p:sp>
            <p:nvSpPr>
              <p:cNvPr id="609" name="Rectangle 608">
                <a:extLst>
                  <a:ext uri="{FF2B5EF4-FFF2-40B4-BE49-F238E27FC236}">
                    <a16:creationId xmlns:a16="http://schemas.microsoft.com/office/drawing/2014/main" xmlns="" id="{F69EAE31-09E1-4005-9E9A-839437BF6F57}"/>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610" name="Straight Connector 609">
                <a:extLst>
                  <a:ext uri="{FF2B5EF4-FFF2-40B4-BE49-F238E27FC236}">
                    <a16:creationId xmlns:a16="http://schemas.microsoft.com/office/drawing/2014/main" xmlns="" id="{4FDF3392-8E26-4597-9B0E-AB75B396DFBD}"/>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611" name="Straight Connector 610">
                <a:extLst>
                  <a:ext uri="{FF2B5EF4-FFF2-40B4-BE49-F238E27FC236}">
                    <a16:creationId xmlns:a16="http://schemas.microsoft.com/office/drawing/2014/main" xmlns="" id="{ACA4601F-6851-4867-80A5-F6963D66056B}"/>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2" name="Straight Connector 611">
                <a:extLst>
                  <a:ext uri="{FF2B5EF4-FFF2-40B4-BE49-F238E27FC236}">
                    <a16:creationId xmlns:a16="http://schemas.microsoft.com/office/drawing/2014/main" xmlns="" id="{41360FC8-79AF-4BA4-8BEA-F4CB04C8E309}"/>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3" name="Straight Connector 612">
                <a:extLst>
                  <a:ext uri="{FF2B5EF4-FFF2-40B4-BE49-F238E27FC236}">
                    <a16:creationId xmlns:a16="http://schemas.microsoft.com/office/drawing/2014/main" xmlns="" id="{DF358788-A312-44EE-B52F-56009700BB62}"/>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4" name="Straight Connector 613">
                <a:extLst>
                  <a:ext uri="{FF2B5EF4-FFF2-40B4-BE49-F238E27FC236}">
                    <a16:creationId xmlns:a16="http://schemas.microsoft.com/office/drawing/2014/main" xmlns="" id="{FF7281F5-53DF-43B0-B57C-2D312B527498}"/>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5" name="Straight Connector 614">
                <a:extLst>
                  <a:ext uri="{FF2B5EF4-FFF2-40B4-BE49-F238E27FC236}">
                    <a16:creationId xmlns:a16="http://schemas.microsoft.com/office/drawing/2014/main" xmlns="" id="{4310965E-4CE3-438C-BBFC-0D1AA9A77314}"/>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grpSp>
        <p:nvGrpSpPr>
          <p:cNvPr id="637" name="Group 636">
            <a:extLst>
              <a:ext uri="{FF2B5EF4-FFF2-40B4-BE49-F238E27FC236}">
                <a16:creationId xmlns:a16="http://schemas.microsoft.com/office/drawing/2014/main" xmlns="" id="{A2B9A0F8-F46B-4B9E-9623-1C3382252EDC}"/>
              </a:ext>
            </a:extLst>
          </p:cNvPr>
          <p:cNvGrpSpPr/>
          <p:nvPr/>
        </p:nvGrpSpPr>
        <p:grpSpPr>
          <a:xfrm>
            <a:off x="3173019" y="4135599"/>
            <a:ext cx="3040041" cy="567352"/>
            <a:chOff x="798698" y="59718"/>
            <a:chExt cx="3040041" cy="567352"/>
          </a:xfrm>
        </p:grpSpPr>
        <p:sp>
          <p:nvSpPr>
            <p:cNvPr id="638" name="Rectangle 637">
              <a:extLst>
                <a:ext uri="{FF2B5EF4-FFF2-40B4-BE49-F238E27FC236}">
                  <a16:creationId xmlns:a16="http://schemas.microsoft.com/office/drawing/2014/main" xmlns="" id="{DCECDA86-0F05-48BD-8182-F880CD3A0AE4}"/>
                </a:ext>
              </a:extLst>
            </p:cNvPr>
            <p:cNvSpPr/>
            <p:nvPr/>
          </p:nvSpPr>
          <p:spPr>
            <a:xfrm>
              <a:off x="798698" y="59718"/>
              <a:ext cx="3040041" cy="567352"/>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grpSp>
          <p:nvGrpSpPr>
            <p:cNvPr id="639" name="Group 638">
              <a:extLst>
                <a:ext uri="{FF2B5EF4-FFF2-40B4-BE49-F238E27FC236}">
                  <a16:creationId xmlns:a16="http://schemas.microsoft.com/office/drawing/2014/main" xmlns="" id="{256E02B1-769B-4849-80CC-5B76BEC84409}"/>
                </a:ext>
              </a:extLst>
            </p:cNvPr>
            <p:cNvGrpSpPr/>
            <p:nvPr/>
          </p:nvGrpSpPr>
          <p:grpSpPr>
            <a:xfrm>
              <a:off x="1017565" y="201625"/>
              <a:ext cx="290624" cy="283537"/>
              <a:chOff x="9370828" y="2830549"/>
              <a:chExt cx="290624" cy="283537"/>
            </a:xfrm>
          </p:grpSpPr>
          <p:sp>
            <p:nvSpPr>
              <p:cNvPr id="664" name="Rectangle 663">
                <a:extLst>
                  <a:ext uri="{FF2B5EF4-FFF2-40B4-BE49-F238E27FC236}">
                    <a16:creationId xmlns:a16="http://schemas.microsoft.com/office/drawing/2014/main" xmlns="" id="{5FCD9D1B-3B96-4F7C-92F2-06FC5975D8E5}"/>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665" name="Straight Connector 664">
                <a:extLst>
                  <a:ext uri="{FF2B5EF4-FFF2-40B4-BE49-F238E27FC236}">
                    <a16:creationId xmlns:a16="http://schemas.microsoft.com/office/drawing/2014/main" xmlns="" id="{053B7DBB-5AAD-4A82-BB09-FEF8E12ED41B}"/>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666" name="Straight Connector 665">
                <a:extLst>
                  <a:ext uri="{FF2B5EF4-FFF2-40B4-BE49-F238E27FC236}">
                    <a16:creationId xmlns:a16="http://schemas.microsoft.com/office/drawing/2014/main" xmlns="" id="{4049BAA7-92EC-4F19-A867-243EAE9A4D9F}"/>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7" name="Straight Connector 666">
                <a:extLst>
                  <a:ext uri="{FF2B5EF4-FFF2-40B4-BE49-F238E27FC236}">
                    <a16:creationId xmlns:a16="http://schemas.microsoft.com/office/drawing/2014/main" xmlns="" id="{1DD77E14-3294-4240-904B-E344BBFAC8E5}"/>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8" name="Straight Connector 667">
                <a:extLst>
                  <a:ext uri="{FF2B5EF4-FFF2-40B4-BE49-F238E27FC236}">
                    <a16:creationId xmlns:a16="http://schemas.microsoft.com/office/drawing/2014/main" xmlns="" id="{CDD49870-0D56-4ECC-8FD9-7F90871A81A3}"/>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9" name="Straight Connector 668">
                <a:extLst>
                  <a:ext uri="{FF2B5EF4-FFF2-40B4-BE49-F238E27FC236}">
                    <a16:creationId xmlns:a16="http://schemas.microsoft.com/office/drawing/2014/main" xmlns="" id="{3C28ECC0-02BC-46E4-B6FA-4D3CD51AE1B4}"/>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0" name="Straight Connector 669">
                <a:extLst>
                  <a:ext uri="{FF2B5EF4-FFF2-40B4-BE49-F238E27FC236}">
                    <a16:creationId xmlns:a16="http://schemas.microsoft.com/office/drawing/2014/main" xmlns="" id="{8B03008D-A521-4274-9F4B-A16CB17A38A0}"/>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nvGrpSpPr>
            <p:cNvPr id="640" name="Group 639">
              <a:extLst>
                <a:ext uri="{FF2B5EF4-FFF2-40B4-BE49-F238E27FC236}">
                  <a16:creationId xmlns:a16="http://schemas.microsoft.com/office/drawing/2014/main" xmlns="" id="{64299E4C-8A08-44CE-97AF-5FA42CF05619}"/>
                </a:ext>
              </a:extLst>
            </p:cNvPr>
            <p:cNvGrpSpPr/>
            <p:nvPr/>
          </p:nvGrpSpPr>
          <p:grpSpPr>
            <a:xfrm>
              <a:off x="1665265" y="201625"/>
              <a:ext cx="290624" cy="283537"/>
              <a:chOff x="9370828" y="2830549"/>
              <a:chExt cx="290624" cy="283537"/>
            </a:xfrm>
          </p:grpSpPr>
          <p:sp>
            <p:nvSpPr>
              <p:cNvPr id="657" name="Rectangle 656">
                <a:extLst>
                  <a:ext uri="{FF2B5EF4-FFF2-40B4-BE49-F238E27FC236}">
                    <a16:creationId xmlns:a16="http://schemas.microsoft.com/office/drawing/2014/main" xmlns="" id="{6122A53C-7A30-4A7D-A528-081CBCD1D9FF}"/>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658" name="Straight Connector 657">
                <a:extLst>
                  <a:ext uri="{FF2B5EF4-FFF2-40B4-BE49-F238E27FC236}">
                    <a16:creationId xmlns:a16="http://schemas.microsoft.com/office/drawing/2014/main" xmlns="" id="{DF65572A-886B-4013-ABE0-45481E2D18C2}"/>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659" name="Straight Connector 658">
                <a:extLst>
                  <a:ext uri="{FF2B5EF4-FFF2-40B4-BE49-F238E27FC236}">
                    <a16:creationId xmlns:a16="http://schemas.microsoft.com/office/drawing/2014/main" xmlns="" id="{7FACE83B-2691-414D-BDD5-7F0D7CF7E33D}"/>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0" name="Straight Connector 659">
                <a:extLst>
                  <a:ext uri="{FF2B5EF4-FFF2-40B4-BE49-F238E27FC236}">
                    <a16:creationId xmlns:a16="http://schemas.microsoft.com/office/drawing/2014/main" xmlns="" id="{864D744C-4BBC-47B0-B268-F34B3F0E1EC6}"/>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1" name="Straight Connector 660">
                <a:extLst>
                  <a:ext uri="{FF2B5EF4-FFF2-40B4-BE49-F238E27FC236}">
                    <a16:creationId xmlns:a16="http://schemas.microsoft.com/office/drawing/2014/main" xmlns="" id="{CA27011D-6A98-45F5-94DB-351365E48549}"/>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2" name="Straight Connector 661">
                <a:extLst>
                  <a:ext uri="{FF2B5EF4-FFF2-40B4-BE49-F238E27FC236}">
                    <a16:creationId xmlns:a16="http://schemas.microsoft.com/office/drawing/2014/main" xmlns="" id="{FC0FF104-5C2F-48E1-8CFE-E5041926B9F9}"/>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3" name="Straight Connector 662">
                <a:extLst>
                  <a:ext uri="{FF2B5EF4-FFF2-40B4-BE49-F238E27FC236}">
                    <a16:creationId xmlns:a16="http://schemas.microsoft.com/office/drawing/2014/main" xmlns="" id="{107BFF40-9163-477B-AEBA-4E851B51ACFD}"/>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nvGrpSpPr>
            <p:cNvPr id="641" name="Group 640">
              <a:extLst>
                <a:ext uri="{FF2B5EF4-FFF2-40B4-BE49-F238E27FC236}">
                  <a16:creationId xmlns:a16="http://schemas.microsoft.com/office/drawing/2014/main" xmlns="" id="{4702C729-42AB-475E-BE90-70A9CBCA309C}"/>
                </a:ext>
              </a:extLst>
            </p:cNvPr>
            <p:cNvGrpSpPr/>
            <p:nvPr/>
          </p:nvGrpSpPr>
          <p:grpSpPr>
            <a:xfrm>
              <a:off x="3175752" y="201625"/>
              <a:ext cx="290624" cy="283537"/>
              <a:chOff x="9370828" y="2830549"/>
              <a:chExt cx="290624" cy="283537"/>
            </a:xfrm>
          </p:grpSpPr>
          <p:sp>
            <p:nvSpPr>
              <p:cNvPr id="650" name="Rectangle 649">
                <a:extLst>
                  <a:ext uri="{FF2B5EF4-FFF2-40B4-BE49-F238E27FC236}">
                    <a16:creationId xmlns:a16="http://schemas.microsoft.com/office/drawing/2014/main" xmlns="" id="{C92E6AC3-1762-4B04-8231-07AA0E32C8B7}"/>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651" name="Straight Connector 650">
                <a:extLst>
                  <a:ext uri="{FF2B5EF4-FFF2-40B4-BE49-F238E27FC236}">
                    <a16:creationId xmlns:a16="http://schemas.microsoft.com/office/drawing/2014/main" xmlns="" id="{7D4C3FAF-4B30-41DF-AB6E-494FDD0B2C57}"/>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652" name="Straight Connector 651">
                <a:extLst>
                  <a:ext uri="{FF2B5EF4-FFF2-40B4-BE49-F238E27FC236}">
                    <a16:creationId xmlns:a16="http://schemas.microsoft.com/office/drawing/2014/main" xmlns="" id="{70E88738-B48C-4E08-9F0C-75A8830E5A95}"/>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3" name="Straight Connector 652">
                <a:extLst>
                  <a:ext uri="{FF2B5EF4-FFF2-40B4-BE49-F238E27FC236}">
                    <a16:creationId xmlns:a16="http://schemas.microsoft.com/office/drawing/2014/main" xmlns="" id="{334BC05B-9765-49E3-964F-E496659BCE65}"/>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4" name="Straight Connector 653">
                <a:extLst>
                  <a:ext uri="{FF2B5EF4-FFF2-40B4-BE49-F238E27FC236}">
                    <a16:creationId xmlns:a16="http://schemas.microsoft.com/office/drawing/2014/main" xmlns="" id="{CA63F1A1-3358-4282-BE7F-D5110428FEC7}"/>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5" name="Straight Connector 654">
                <a:extLst>
                  <a:ext uri="{FF2B5EF4-FFF2-40B4-BE49-F238E27FC236}">
                    <a16:creationId xmlns:a16="http://schemas.microsoft.com/office/drawing/2014/main" xmlns="" id="{77C6F0B9-1082-43D3-B123-FFBA3C159835}"/>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6" name="Straight Connector 655">
                <a:extLst>
                  <a:ext uri="{FF2B5EF4-FFF2-40B4-BE49-F238E27FC236}">
                    <a16:creationId xmlns:a16="http://schemas.microsoft.com/office/drawing/2014/main" xmlns="" id="{DAFB3464-96F0-4F55-8167-DCF613F426EF}"/>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nvGrpSpPr>
            <p:cNvPr id="642" name="Group 641">
              <a:extLst>
                <a:ext uri="{FF2B5EF4-FFF2-40B4-BE49-F238E27FC236}">
                  <a16:creationId xmlns:a16="http://schemas.microsoft.com/office/drawing/2014/main" xmlns="" id="{4BB1681F-E141-472A-9508-5774DE39FE8B}"/>
                </a:ext>
              </a:extLst>
            </p:cNvPr>
            <p:cNvGrpSpPr/>
            <p:nvPr/>
          </p:nvGrpSpPr>
          <p:grpSpPr>
            <a:xfrm>
              <a:off x="2364590" y="201624"/>
              <a:ext cx="290624" cy="283537"/>
              <a:chOff x="9370828" y="2830549"/>
              <a:chExt cx="290624" cy="283537"/>
            </a:xfrm>
          </p:grpSpPr>
          <p:sp>
            <p:nvSpPr>
              <p:cNvPr id="643" name="Rectangle 642">
                <a:extLst>
                  <a:ext uri="{FF2B5EF4-FFF2-40B4-BE49-F238E27FC236}">
                    <a16:creationId xmlns:a16="http://schemas.microsoft.com/office/drawing/2014/main" xmlns="" id="{F69EAE31-09E1-4005-9E9A-839437BF6F57}"/>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644" name="Straight Connector 643">
                <a:extLst>
                  <a:ext uri="{FF2B5EF4-FFF2-40B4-BE49-F238E27FC236}">
                    <a16:creationId xmlns:a16="http://schemas.microsoft.com/office/drawing/2014/main" xmlns="" id="{4FDF3392-8E26-4597-9B0E-AB75B396DFBD}"/>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645" name="Straight Connector 644">
                <a:extLst>
                  <a:ext uri="{FF2B5EF4-FFF2-40B4-BE49-F238E27FC236}">
                    <a16:creationId xmlns:a16="http://schemas.microsoft.com/office/drawing/2014/main" xmlns="" id="{ACA4601F-6851-4867-80A5-F6963D66056B}"/>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6" name="Straight Connector 645">
                <a:extLst>
                  <a:ext uri="{FF2B5EF4-FFF2-40B4-BE49-F238E27FC236}">
                    <a16:creationId xmlns:a16="http://schemas.microsoft.com/office/drawing/2014/main" xmlns="" id="{41360FC8-79AF-4BA4-8BEA-F4CB04C8E309}"/>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7" name="Straight Connector 646">
                <a:extLst>
                  <a:ext uri="{FF2B5EF4-FFF2-40B4-BE49-F238E27FC236}">
                    <a16:creationId xmlns:a16="http://schemas.microsoft.com/office/drawing/2014/main" xmlns="" id="{DF358788-A312-44EE-B52F-56009700BB62}"/>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8" name="Straight Connector 647">
                <a:extLst>
                  <a:ext uri="{FF2B5EF4-FFF2-40B4-BE49-F238E27FC236}">
                    <a16:creationId xmlns:a16="http://schemas.microsoft.com/office/drawing/2014/main" xmlns="" id="{FF7281F5-53DF-43B0-B57C-2D312B527498}"/>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9" name="Straight Connector 648">
                <a:extLst>
                  <a:ext uri="{FF2B5EF4-FFF2-40B4-BE49-F238E27FC236}">
                    <a16:creationId xmlns:a16="http://schemas.microsoft.com/office/drawing/2014/main" xmlns="" id="{4310965E-4CE3-438C-BBFC-0D1AA9A77314}"/>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grpSp>
        <p:nvGrpSpPr>
          <p:cNvPr id="739" name="Group 738">
            <a:extLst>
              <a:ext uri="{FF2B5EF4-FFF2-40B4-BE49-F238E27FC236}">
                <a16:creationId xmlns:a16="http://schemas.microsoft.com/office/drawing/2014/main" xmlns="" id="{A2B9A0F8-F46B-4B9E-9623-1C3382252EDC}"/>
              </a:ext>
            </a:extLst>
          </p:cNvPr>
          <p:cNvGrpSpPr/>
          <p:nvPr/>
        </p:nvGrpSpPr>
        <p:grpSpPr>
          <a:xfrm>
            <a:off x="6984214" y="1688721"/>
            <a:ext cx="3040041" cy="567352"/>
            <a:chOff x="798698" y="59718"/>
            <a:chExt cx="3040041" cy="567352"/>
          </a:xfrm>
        </p:grpSpPr>
        <p:sp>
          <p:nvSpPr>
            <p:cNvPr id="740" name="Rectangle 739">
              <a:extLst>
                <a:ext uri="{FF2B5EF4-FFF2-40B4-BE49-F238E27FC236}">
                  <a16:creationId xmlns:a16="http://schemas.microsoft.com/office/drawing/2014/main" xmlns="" id="{DCECDA86-0F05-48BD-8182-F880CD3A0AE4}"/>
                </a:ext>
              </a:extLst>
            </p:cNvPr>
            <p:cNvSpPr/>
            <p:nvPr/>
          </p:nvSpPr>
          <p:spPr>
            <a:xfrm>
              <a:off x="798698" y="59718"/>
              <a:ext cx="3040041" cy="567352"/>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grpSp>
          <p:nvGrpSpPr>
            <p:cNvPr id="741" name="Group 740">
              <a:extLst>
                <a:ext uri="{FF2B5EF4-FFF2-40B4-BE49-F238E27FC236}">
                  <a16:creationId xmlns:a16="http://schemas.microsoft.com/office/drawing/2014/main" xmlns="" id="{256E02B1-769B-4849-80CC-5B76BEC84409}"/>
                </a:ext>
              </a:extLst>
            </p:cNvPr>
            <p:cNvGrpSpPr/>
            <p:nvPr/>
          </p:nvGrpSpPr>
          <p:grpSpPr>
            <a:xfrm>
              <a:off x="1017565" y="201625"/>
              <a:ext cx="290624" cy="283537"/>
              <a:chOff x="9370828" y="2830549"/>
              <a:chExt cx="290624" cy="283537"/>
            </a:xfrm>
          </p:grpSpPr>
          <p:sp>
            <p:nvSpPr>
              <p:cNvPr id="766" name="Rectangle 765">
                <a:extLst>
                  <a:ext uri="{FF2B5EF4-FFF2-40B4-BE49-F238E27FC236}">
                    <a16:creationId xmlns:a16="http://schemas.microsoft.com/office/drawing/2014/main" xmlns="" id="{5FCD9D1B-3B96-4F7C-92F2-06FC5975D8E5}"/>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767" name="Straight Connector 766">
                <a:extLst>
                  <a:ext uri="{FF2B5EF4-FFF2-40B4-BE49-F238E27FC236}">
                    <a16:creationId xmlns:a16="http://schemas.microsoft.com/office/drawing/2014/main" xmlns="" id="{053B7DBB-5AAD-4A82-BB09-FEF8E12ED41B}"/>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768" name="Straight Connector 767">
                <a:extLst>
                  <a:ext uri="{FF2B5EF4-FFF2-40B4-BE49-F238E27FC236}">
                    <a16:creationId xmlns:a16="http://schemas.microsoft.com/office/drawing/2014/main" xmlns="" id="{4049BAA7-92EC-4F19-A867-243EAE9A4D9F}"/>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69" name="Straight Connector 768">
                <a:extLst>
                  <a:ext uri="{FF2B5EF4-FFF2-40B4-BE49-F238E27FC236}">
                    <a16:creationId xmlns:a16="http://schemas.microsoft.com/office/drawing/2014/main" xmlns="" id="{1DD77E14-3294-4240-904B-E344BBFAC8E5}"/>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70" name="Straight Connector 769">
                <a:extLst>
                  <a:ext uri="{FF2B5EF4-FFF2-40B4-BE49-F238E27FC236}">
                    <a16:creationId xmlns:a16="http://schemas.microsoft.com/office/drawing/2014/main" xmlns="" id="{CDD49870-0D56-4ECC-8FD9-7F90871A81A3}"/>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71" name="Straight Connector 770">
                <a:extLst>
                  <a:ext uri="{FF2B5EF4-FFF2-40B4-BE49-F238E27FC236}">
                    <a16:creationId xmlns:a16="http://schemas.microsoft.com/office/drawing/2014/main" xmlns="" id="{3C28ECC0-02BC-46E4-B6FA-4D3CD51AE1B4}"/>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72" name="Straight Connector 771">
                <a:extLst>
                  <a:ext uri="{FF2B5EF4-FFF2-40B4-BE49-F238E27FC236}">
                    <a16:creationId xmlns:a16="http://schemas.microsoft.com/office/drawing/2014/main" xmlns="" id="{8B03008D-A521-4274-9F4B-A16CB17A38A0}"/>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nvGrpSpPr>
            <p:cNvPr id="742" name="Group 741">
              <a:extLst>
                <a:ext uri="{FF2B5EF4-FFF2-40B4-BE49-F238E27FC236}">
                  <a16:creationId xmlns:a16="http://schemas.microsoft.com/office/drawing/2014/main" xmlns="" id="{64299E4C-8A08-44CE-97AF-5FA42CF05619}"/>
                </a:ext>
              </a:extLst>
            </p:cNvPr>
            <p:cNvGrpSpPr/>
            <p:nvPr/>
          </p:nvGrpSpPr>
          <p:grpSpPr>
            <a:xfrm>
              <a:off x="1665265" y="201625"/>
              <a:ext cx="290624" cy="283537"/>
              <a:chOff x="9370828" y="2830549"/>
              <a:chExt cx="290624" cy="283537"/>
            </a:xfrm>
          </p:grpSpPr>
          <p:sp>
            <p:nvSpPr>
              <p:cNvPr id="759" name="Rectangle 758">
                <a:extLst>
                  <a:ext uri="{FF2B5EF4-FFF2-40B4-BE49-F238E27FC236}">
                    <a16:creationId xmlns:a16="http://schemas.microsoft.com/office/drawing/2014/main" xmlns="" id="{6122A53C-7A30-4A7D-A528-081CBCD1D9FF}"/>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760" name="Straight Connector 759">
                <a:extLst>
                  <a:ext uri="{FF2B5EF4-FFF2-40B4-BE49-F238E27FC236}">
                    <a16:creationId xmlns:a16="http://schemas.microsoft.com/office/drawing/2014/main" xmlns="" id="{DF65572A-886B-4013-ABE0-45481E2D18C2}"/>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761" name="Straight Connector 760">
                <a:extLst>
                  <a:ext uri="{FF2B5EF4-FFF2-40B4-BE49-F238E27FC236}">
                    <a16:creationId xmlns:a16="http://schemas.microsoft.com/office/drawing/2014/main" xmlns="" id="{7FACE83B-2691-414D-BDD5-7F0D7CF7E33D}"/>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62" name="Straight Connector 761">
                <a:extLst>
                  <a:ext uri="{FF2B5EF4-FFF2-40B4-BE49-F238E27FC236}">
                    <a16:creationId xmlns:a16="http://schemas.microsoft.com/office/drawing/2014/main" xmlns="" id="{864D744C-4BBC-47B0-B268-F34B3F0E1EC6}"/>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63" name="Straight Connector 762">
                <a:extLst>
                  <a:ext uri="{FF2B5EF4-FFF2-40B4-BE49-F238E27FC236}">
                    <a16:creationId xmlns:a16="http://schemas.microsoft.com/office/drawing/2014/main" xmlns="" id="{CA27011D-6A98-45F5-94DB-351365E48549}"/>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64" name="Straight Connector 763">
                <a:extLst>
                  <a:ext uri="{FF2B5EF4-FFF2-40B4-BE49-F238E27FC236}">
                    <a16:creationId xmlns:a16="http://schemas.microsoft.com/office/drawing/2014/main" xmlns="" id="{FC0FF104-5C2F-48E1-8CFE-E5041926B9F9}"/>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65" name="Straight Connector 764">
                <a:extLst>
                  <a:ext uri="{FF2B5EF4-FFF2-40B4-BE49-F238E27FC236}">
                    <a16:creationId xmlns:a16="http://schemas.microsoft.com/office/drawing/2014/main" xmlns="" id="{107BFF40-9163-477B-AEBA-4E851B51ACFD}"/>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nvGrpSpPr>
            <p:cNvPr id="743" name="Group 742">
              <a:extLst>
                <a:ext uri="{FF2B5EF4-FFF2-40B4-BE49-F238E27FC236}">
                  <a16:creationId xmlns:a16="http://schemas.microsoft.com/office/drawing/2014/main" xmlns="" id="{4702C729-42AB-475E-BE90-70A9CBCA309C}"/>
                </a:ext>
              </a:extLst>
            </p:cNvPr>
            <p:cNvGrpSpPr/>
            <p:nvPr/>
          </p:nvGrpSpPr>
          <p:grpSpPr>
            <a:xfrm>
              <a:off x="3175752" y="201625"/>
              <a:ext cx="290624" cy="283537"/>
              <a:chOff x="9370828" y="2830549"/>
              <a:chExt cx="290624" cy="283537"/>
            </a:xfrm>
          </p:grpSpPr>
          <p:sp>
            <p:nvSpPr>
              <p:cNvPr id="752" name="Rectangle 751">
                <a:extLst>
                  <a:ext uri="{FF2B5EF4-FFF2-40B4-BE49-F238E27FC236}">
                    <a16:creationId xmlns:a16="http://schemas.microsoft.com/office/drawing/2014/main" xmlns="" id="{C92E6AC3-1762-4B04-8231-07AA0E32C8B7}"/>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753" name="Straight Connector 752">
                <a:extLst>
                  <a:ext uri="{FF2B5EF4-FFF2-40B4-BE49-F238E27FC236}">
                    <a16:creationId xmlns:a16="http://schemas.microsoft.com/office/drawing/2014/main" xmlns="" id="{7D4C3FAF-4B30-41DF-AB6E-494FDD0B2C57}"/>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754" name="Straight Connector 753">
                <a:extLst>
                  <a:ext uri="{FF2B5EF4-FFF2-40B4-BE49-F238E27FC236}">
                    <a16:creationId xmlns:a16="http://schemas.microsoft.com/office/drawing/2014/main" xmlns="" id="{70E88738-B48C-4E08-9F0C-75A8830E5A95}"/>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55" name="Straight Connector 754">
                <a:extLst>
                  <a:ext uri="{FF2B5EF4-FFF2-40B4-BE49-F238E27FC236}">
                    <a16:creationId xmlns:a16="http://schemas.microsoft.com/office/drawing/2014/main" xmlns="" id="{334BC05B-9765-49E3-964F-E496659BCE65}"/>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56" name="Straight Connector 755">
                <a:extLst>
                  <a:ext uri="{FF2B5EF4-FFF2-40B4-BE49-F238E27FC236}">
                    <a16:creationId xmlns:a16="http://schemas.microsoft.com/office/drawing/2014/main" xmlns="" id="{CA63F1A1-3358-4282-BE7F-D5110428FEC7}"/>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57" name="Straight Connector 756">
                <a:extLst>
                  <a:ext uri="{FF2B5EF4-FFF2-40B4-BE49-F238E27FC236}">
                    <a16:creationId xmlns:a16="http://schemas.microsoft.com/office/drawing/2014/main" xmlns="" id="{77C6F0B9-1082-43D3-B123-FFBA3C159835}"/>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58" name="Straight Connector 757">
                <a:extLst>
                  <a:ext uri="{FF2B5EF4-FFF2-40B4-BE49-F238E27FC236}">
                    <a16:creationId xmlns:a16="http://schemas.microsoft.com/office/drawing/2014/main" xmlns="" id="{DAFB3464-96F0-4F55-8167-DCF613F426EF}"/>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nvGrpSpPr>
            <p:cNvPr id="744" name="Group 743">
              <a:extLst>
                <a:ext uri="{FF2B5EF4-FFF2-40B4-BE49-F238E27FC236}">
                  <a16:creationId xmlns:a16="http://schemas.microsoft.com/office/drawing/2014/main" xmlns="" id="{4BB1681F-E141-472A-9508-5774DE39FE8B}"/>
                </a:ext>
              </a:extLst>
            </p:cNvPr>
            <p:cNvGrpSpPr/>
            <p:nvPr/>
          </p:nvGrpSpPr>
          <p:grpSpPr>
            <a:xfrm>
              <a:off x="2364590" y="201624"/>
              <a:ext cx="290624" cy="283537"/>
              <a:chOff x="9370828" y="2830549"/>
              <a:chExt cx="290624" cy="283537"/>
            </a:xfrm>
          </p:grpSpPr>
          <p:sp>
            <p:nvSpPr>
              <p:cNvPr id="745" name="Rectangle 744">
                <a:extLst>
                  <a:ext uri="{FF2B5EF4-FFF2-40B4-BE49-F238E27FC236}">
                    <a16:creationId xmlns:a16="http://schemas.microsoft.com/office/drawing/2014/main" xmlns="" id="{F69EAE31-09E1-4005-9E9A-839437BF6F57}"/>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746" name="Straight Connector 745">
                <a:extLst>
                  <a:ext uri="{FF2B5EF4-FFF2-40B4-BE49-F238E27FC236}">
                    <a16:creationId xmlns:a16="http://schemas.microsoft.com/office/drawing/2014/main" xmlns="" id="{4FDF3392-8E26-4597-9B0E-AB75B396DFBD}"/>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747" name="Straight Connector 746">
                <a:extLst>
                  <a:ext uri="{FF2B5EF4-FFF2-40B4-BE49-F238E27FC236}">
                    <a16:creationId xmlns:a16="http://schemas.microsoft.com/office/drawing/2014/main" xmlns="" id="{ACA4601F-6851-4867-80A5-F6963D66056B}"/>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48" name="Straight Connector 747">
                <a:extLst>
                  <a:ext uri="{FF2B5EF4-FFF2-40B4-BE49-F238E27FC236}">
                    <a16:creationId xmlns:a16="http://schemas.microsoft.com/office/drawing/2014/main" xmlns="" id="{41360FC8-79AF-4BA4-8BEA-F4CB04C8E309}"/>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49" name="Straight Connector 748">
                <a:extLst>
                  <a:ext uri="{FF2B5EF4-FFF2-40B4-BE49-F238E27FC236}">
                    <a16:creationId xmlns:a16="http://schemas.microsoft.com/office/drawing/2014/main" xmlns="" id="{DF358788-A312-44EE-B52F-56009700BB62}"/>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50" name="Straight Connector 749">
                <a:extLst>
                  <a:ext uri="{FF2B5EF4-FFF2-40B4-BE49-F238E27FC236}">
                    <a16:creationId xmlns:a16="http://schemas.microsoft.com/office/drawing/2014/main" xmlns="" id="{FF7281F5-53DF-43B0-B57C-2D312B527498}"/>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51" name="Straight Connector 750">
                <a:extLst>
                  <a:ext uri="{FF2B5EF4-FFF2-40B4-BE49-F238E27FC236}">
                    <a16:creationId xmlns:a16="http://schemas.microsoft.com/office/drawing/2014/main" xmlns="" id="{4310965E-4CE3-438C-BBFC-0D1AA9A77314}"/>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grpSp>
        <p:nvGrpSpPr>
          <p:cNvPr id="773" name="Group 772">
            <a:extLst>
              <a:ext uri="{FF2B5EF4-FFF2-40B4-BE49-F238E27FC236}">
                <a16:creationId xmlns:a16="http://schemas.microsoft.com/office/drawing/2014/main" xmlns="" id="{A2B9A0F8-F46B-4B9E-9623-1C3382252EDC}"/>
              </a:ext>
            </a:extLst>
          </p:cNvPr>
          <p:cNvGrpSpPr/>
          <p:nvPr/>
        </p:nvGrpSpPr>
        <p:grpSpPr>
          <a:xfrm>
            <a:off x="6986899" y="2939895"/>
            <a:ext cx="3040041" cy="567352"/>
            <a:chOff x="798698" y="59718"/>
            <a:chExt cx="3040041" cy="567352"/>
          </a:xfrm>
        </p:grpSpPr>
        <p:sp>
          <p:nvSpPr>
            <p:cNvPr id="774" name="Rectangle 773">
              <a:extLst>
                <a:ext uri="{FF2B5EF4-FFF2-40B4-BE49-F238E27FC236}">
                  <a16:creationId xmlns:a16="http://schemas.microsoft.com/office/drawing/2014/main" xmlns="" id="{DCECDA86-0F05-48BD-8182-F880CD3A0AE4}"/>
                </a:ext>
              </a:extLst>
            </p:cNvPr>
            <p:cNvSpPr/>
            <p:nvPr/>
          </p:nvSpPr>
          <p:spPr>
            <a:xfrm>
              <a:off x="798698" y="59718"/>
              <a:ext cx="3040041" cy="567352"/>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grpSp>
          <p:nvGrpSpPr>
            <p:cNvPr id="775" name="Group 774">
              <a:extLst>
                <a:ext uri="{FF2B5EF4-FFF2-40B4-BE49-F238E27FC236}">
                  <a16:creationId xmlns:a16="http://schemas.microsoft.com/office/drawing/2014/main" xmlns="" id="{256E02B1-769B-4849-80CC-5B76BEC84409}"/>
                </a:ext>
              </a:extLst>
            </p:cNvPr>
            <p:cNvGrpSpPr/>
            <p:nvPr/>
          </p:nvGrpSpPr>
          <p:grpSpPr>
            <a:xfrm>
              <a:off x="1017565" y="201625"/>
              <a:ext cx="290624" cy="283537"/>
              <a:chOff x="9370828" y="2830549"/>
              <a:chExt cx="290624" cy="283537"/>
            </a:xfrm>
          </p:grpSpPr>
          <p:sp>
            <p:nvSpPr>
              <p:cNvPr id="800" name="Rectangle 799">
                <a:extLst>
                  <a:ext uri="{FF2B5EF4-FFF2-40B4-BE49-F238E27FC236}">
                    <a16:creationId xmlns:a16="http://schemas.microsoft.com/office/drawing/2014/main" xmlns="" id="{5FCD9D1B-3B96-4F7C-92F2-06FC5975D8E5}"/>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801" name="Straight Connector 800">
                <a:extLst>
                  <a:ext uri="{FF2B5EF4-FFF2-40B4-BE49-F238E27FC236}">
                    <a16:creationId xmlns:a16="http://schemas.microsoft.com/office/drawing/2014/main" xmlns="" id="{053B7DBB-5AAD-4A82-BB09-FEF8E12ED41B}"/>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802" name="Straight Connector 801">
                <a:extLst>
                  <a:ext uri="{FF2B5EF4-FFF2-40B4-BE49-F238E27FC236}">
                    <a16:creationId xmlns:a16="http://schemas.microsoft.com/office/drawing/2014/main" xmlns="" id="{4049BAA7-92EC-4F19-A867-243EAE9A4D9F}"/>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03" name="Straight Connector 802">
                <a:extLst>
                  <a:ext uri="{FF2B5EF4-FFF2-40B4-BE49-F238E27FC236}">
                    <a16:creationId xmlns:a16="http://schemas.microsoft.com/office/drawing/2014/main" xmlns="" id="{1DD77E14-3294-4240-904B-E344BBFAC8E5}"/>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04" name="Straight Connector 803">
                <a:extLst>
                  <a:ext uri="{FF2B5EF4-FFF2-40B4-BE49-F238E27FC236}">
                    <a16:creationId xmlns:a16="http://schemas.microsoft.com/office/drawing/2014/main" xmlns="" id="{CDD49870-0D56-4ECC-8FD9-7F90871A81A3}"/>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05" name="Straight Connector 804">
                <a:extLst>
                  <a:ext uri="{FF2B5EF4-FFF2-40B4-BE49-F238E27FC236}">
                    <a16:creationId xmlns:a16="http://schemas.microsoft.com/office/drawing/2014/main" xmlns="" id="{3C28ECC0-02BC-46E4-B6FA-4D3CD51AE1B4}"/>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06" name="Straight Connector 805">
                <a:extLst>
                  <a:ext uri="{FF2B5EF4-FFF2-40B4-BE49-F238E27FC236}">
                    <a16:creationId xmlns:a16="http://schemas.microsoft.com/office/drawing/2014/main" xmlns="" id="{8B03008D-A521-4274-9F4B-A16CB17A38A0}"/>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nvGrpSpPr>
            <p:cNvPr id="776" name="Group 775">
              <a:extLst>
                <a:ext uri="{FF2B5EF4-FFF2-40B4-BE49-F238E27FC236}">
                  <a16:creationId xmlns:a16="http://schemas.microsoft.com/office/drawing/2014/main" xmlns="" id="{64299E4C-8A08-44CE-97AF-5FA42CF05619}"/>
                </a:ext>
              </a:extLst>
            </p:cNvPr>
            <p:cNvGrpSpPr/>
            <p:nvPr/>
          </p:nvGrpSpPr>
          <p:grpSpPr>
            <a:xfrm>
              <a:off x="1665265" y="201625"/>
              <a:ext cx="290624" cy="283537"/>
              <a:chOff x="9370828" y="2830549"/>
              <a:chExt cx="290624" cy="283537"/>
            </a:xfrm>
          </p:grpSpPr>
          <p:sp>
            <p:nvSpPr>
              <p:cNvPr id="793" name="Rectangle 792">
                <a:extLst>
                  <a:ext uri="{FF2B5EF4-FFF2-40B4-BE49-F238E27FC236}">
                    <a16:creationId xmlns:a16="http://schemas.microsoft.com/office/drawing/2014/main" xmlns="" id="{6122A53C-7A30-4A7D-A528-081CBCD1D9FF}"/>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794" name="Straight Connector 793">
                <a:extLst>
                  <a:ext uri="{FF2B5EF4-FFF2-40B4-BE49-F238E27FC236}">
                    <a16:creationId xmlns:a16="http://schemas.microsoft.com/office/drawing/2014/main" xmlns="" id="{DF65572A-886B-4013-ABE0-45481E2D18C2}"/>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795" name="Straight Connector 794">
                <a:extLst>
                  <a:ext uri="{FF2B5EF4-FFF2-40B4-BE49-F238E27FC236}">
                    <a16:creationId xmlns:a16="http://schemas.microsoft.com/office/drawing/2014/main" xmlns="" id="{7FACE83B-2691-414D-BDD5-7F0D7CF7E33D}"/>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96" name="Straight Connector 795">
                <a:extLst>
                  <a:ext uri="{FF2B5EF4-FFF2-40B4-BE49-F238E27FC236}">
                    <a16:creationId xmlns:a16="http://schemas.microsoft.com/office/drawing/2014/main" xmlns="" id="{864D744C-4BBC-47B0-B268-F34B3F0E1EC6}"/>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97" name="Straight Connector 796">
                <a:extLst>
                  <a:ext uri="{FF2B5EF4-FFF2-40B4-BE49-F238E27FC236}">
                    <a16:creationId xmlns:a16="http://schemas.microsoft.com/office/drawing/2014/main" xmlns="" id="{CA27011D-6A98-45F5-94DB-351365E48549}"/>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98" name="Straight Connector 797">
                <a:extLst>
                  <a:ext uri="{FF2B5EF4-FFF2-40B4-BE49-F238E27FC236}">
                    <a16:creationId xmlns:a16="http://schemas.microsoft.com/office/drawing/2014/main" xmlns="" id="{FC0FF104-5C2F-48E1-8CFE-E5041926B9F9}"/>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99" name="Straight Connector 798">
                <a:extLst>
                  <a:ext uri="{FF2B5EF4-FFF2-40B4-BE49-F238E27FC236}">
                    <a16:creationId xmlns:a16="http://schemas.microsoft.com/office/drawing/2014/main" xmlns="" id="{107BFF40-9163-477B-AEBA-4E851B51ACFD}"/>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nvGrpSpPr>
            <p:cNvPr id="777" name="Group 776">
              <a:extLst>
                <a:ext uri="{FF2B5EF4-FFF2-40B4-BE49-F238E27FC236}">
                  <a16:creationId xmlns:a16="http://schemas.microsoft.com/office/drawing/2014/main" xmlns="" id="{4702C729-42AB-475E-BE90-70A9CBCA309C}"/>
                </a:ext>
              </a:extLst>
            </p:cNvPr>
            <p:cNvGrpSpPr/>
            <p:nvPr/>
          </p:nvGrpSpPr>
          <p:grpSpPr>
            <a:xfrm>
              <a:off x="3175752" y="201625"/>
              <a:ext cx="290624" cy="283537"/>
              <a:chOff x="9370828" y="2830549"/>
              <a:chExt cx="290624" cy="283537"/>
            </a:xfrm>
          </p:grpSpPr>
          <p:sp>
            <p:nvSpPr>
              <p:cNvPr id="786" name="Rectangle 785">
                <a:extLst>
                  <a:ext uri="{FF2B5EF4-FFF2-40B4-BE49-F238E27FC236}">
                    <a16:creationId xmlns:a16="http://schemas.microsoft.com/office/drawing/2014/main" xmlns="" id="{C92E6AC3-1762-4B04-8231-07AA0E32C8B7}"/>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787" name="Straight Connector 786">
                <a:extLst>
                  <a:ext uri="{FF2B5EF4-FFF2-40B4-BE49-F238E27FC236}">
                    <a16:creationId xmlns:a16="http://schemas.microsoft.com/office/drawing/2014/main" xmlns="" id="{7D4C3FAF-4B30-41DF-AB6E-494FDD0B2C57}"/>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788" name="Straight Connector 787">
                <a:extLst>
                  <a:ext uri="{FF2B5EF4-FFF2-40B4-BE49-F238E27FC236}">
                    <a16:creationId xmlns:a16="http://schemas.microsoft.com/office/drawing/2014/main" xmlns="" id="{70E88738-B48C-4E08-9F0C-75A8830E5A95}"/>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89" name="Straight Connector 788">
                <a:extLst>
                  <a:ext uri="{FF2B5EF4-FFF2-40B4-BE49-F238E27FC236}">
                    <a16:creationId xmlns:a16="http://schemas.microsoft.com/office/drawing/2014/main" xmlns="" id="{334BC05B-9765-49E3-964F-E496659BCE65}"/>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90" name="Straight Connector 789">
                <a:extLst>
                  <a:ext uri="{FF2B5EF4-FFF2-40B4-BE49-F238E27FC236}">
                    <a16:creationId xmlns:a16="http://schemas.microsoft.com/office/drawing/2014/main" xmlns="" id="{CA63F1A1-3358-4282-BE7F-D5110428FEC7}"/>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91" name="Straight Connector 790">
                <a:extLst>
                  <a:ext uri="{FF2B5EF4-FFF2-40B4-BE49-F238E27FC236}">
                    <a16:creationId xmlns:a16="http://schemas.microsoft.com/office/drawing/2014/main" xmlns="" id="{77C6F0B9-1082-43D3-B123-FFBA3C159835}"/>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92" name="Straight Connector 791">
                <a:extLst>
                  <a:ext uri="{FF2B5EF4-FFF2-40B4-BE49-F238E27FC236}">
                    <a16:creationId xmlns:a16="http://schemas.microsoft.com/office/drawing/2014/main" xmlns="" id="{DAFB3464-96F0-4F55-8167-DCF613F426EF}"/>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nvGrpSpPr>
            <p:cNvPr id="778" name="Group 777">
              <a:extLst>
                <a:ext uri="{FF2B5EF4-FFF2-40B4-BE49-F238E27FC236}">
                  <a16:creationId xmlns:a16="http://schemas.microsoft.com/office/drawing/2014/main" xmlns="" id="{4BB1681F-E141-472A-9508-5774DE39FE8B}"/>
                </a:ext>
              </a:extLst>
            </p:cNvPr>
            <p:cNvGrpSpPr/>
            <p:nvPr/>
          </p:nvGrpSpPr>
          <p:grpSpPr>
            <a:xfrm>
              <a:off x="2364590" y="201624"/>
              <a:ext cx="290624" cy="283537"/>
              <a:chOff x="9370828" y="2830549"/>
              <a:chExt cx="290624" cy="283537"/>
            </a:xfrm>
          </p:grpSpPr>
          <p:sp>
            <p:nvSpPr>
              <p:cNvPr id="779" name="Rectangle 778">
                <a:extLst>
                  <a:ext uri="{FF2B5EF4-FFF2-40B4-BE49-F238E27FC236}">
                    <a16:creationId xmlns:a16="http://schemas.microsoft.com/office/drawing/2014/main" xmlns="" id="{F69EAE31-09E1-4005-9E9A-839437BF6F57}"/>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780" name="Straight Connector 779">
                <a:extLst>
                  <a:ext uri="{FF2B5EF4-FFF2-40B4-BE49-F238E27FC236}">
                    <a16:creationId xmlns:a16="http://schemas.microsoft.com/office/drawing/2014/main" xmlns="" id="{4FDF3392-8E26-4597-9B0E-AB75B396DFBD}"/>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781" name="Straight Connector 780">
                <a:extLst>
                  <a:ext uri="{FF2B5EF4-FFF2-40B4-BE49-F238E27FC236}">
                    <a16:creationId xmlns:a16="http://schemas.microsoft.com/office/drawing/2014/main" xmlns="" id="{ACA4601F-6851-4867-80A5-F6963D66056B}"/>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82" name="Straight Connector 781">
                <a:extLst>
                  <a:ext uri="{FF2B5EF4-FFF2-40B4-BE49-F238E27FC236}">
                    <a16:creationId xmlns:a16="http://schemas.microsoft.com/office/drawing/2014/main" xmlns="" id="{41360FC8-79AF-4BA4-8BEA-F4CB04C8E309}"/>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83" name="Straight Connector 782">
                <a:extLst>
                  <a:ext uri="{FF2B5EF4-FFF2-40B4-BE49-F238E27FC236}">
                    <a16:creationId xmlns:a16="http://schemas.microsoft.com/office/drawing/2014/main" xmlns="" id="{DF358788-A312-44EE-B52F-56009700BB62}"/>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84" name="Straight Connector 783">
                <a:extLst>
                  <a:ext uri="{FF2B5EF4-FFF2-40B4-BE49-F238E27FC236}">
                    <a16:creationId xmlns:a16="http://schemas.microsoft.com/office/drawing/2014/main" xmlns="" id="{FF7281F5-53DF-43B0-B57C-2D312B527498}"/>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85" name="Straight Connector 784">
                <a:extLst>
                  <a:ext uri="{FF2B5EF4-FFF2-40B4-BE49-F238E27FC236}">
                    <a16:creationId xmlns:a16="http://schemas.microsoft.com/office/drawing/2014/main" xmlns="" id="{4310965E-4CE3-438C-BBFC-0D1AA9A77314}"/>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grpSp>
        <p:nvGrpSpPr>
          <p:cNvPr id="807" name="Group 806">
            <a:extLst>
              <a:ext uri="{FF2B5EF4-FFF2-40B4-BE49-F238E27FC236}">
                <a16:creationId xmlns:a16="http://schemas.microsoft.com/office/drawing/2014/main" xmlns="" id="{A2B9A0F8-F46B-4B9E-9623-1C3382252EDC}"/>
              </a:ext>
            </a:extLst>
          </p:cNvPr>
          <p:cNvGrpSpPr/>
          <p:nvPr/>
        </p:nvGrpSpPr>
        <p:grpSpPr>
          <a:xfrm>
            <a:off x="6986899" y="4138226"/>
            <a:ext cx="3040041" cy="567352"/>
            <a:chOff x="798698" y="59718"/>
            <a:chExt cx="3040041" cy="567352"/>
          </a:xfrm>
        </p:grpSpPr>
        <p:sp>
          <p:nvSpPr>
            <p:cNvPr id="808" name="Rectangle 807">
              <a:extLst>
                <a:ext uri="{FF2B5EF4-FFF2-40B4-BE49-F238E27FC236}">
                  <a16:creationId xmlns:a16="http://schemas.microsoft.com/office/drawing/2014/main" xmlns="" id="{DCECDA86-0F05-48BD-8182-F880CD3A0AE4}"/>
                </a:ext>
              </a:extLst>
            </p:cNvPr>
            <p:cNvSpPr/>
            <p:nvPr/>
          </p:nvSpPr>
          <p:spPr>
            <a:xfrm>
              <a:off x="798698" y="59718"/>
              <a:ext cx="3040041" cy="567352"/>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grpSp>
          <p:nvGrpSpPr>
            <p:cNvPr id="809" name="Group 808">
              <a:extLst>
                <a:ext uri="{FF2B5EF4-FFF2-40B4-BE49-F238E27FC236}">
                  <a16:creationId xmlns:a16="http://schemas.microsoft.com/office/drawing/2014/main" xmlns="" id="{256E02B1-769B-4849-80CC-5B76BEC84409}"/>
                </a:ext>
              </a:extLst>
            </p:cNvPr>
            <p:cNvGrpSpPr/>
            <p:nvPr/>
          </p:nvGrpSpPr>
          <p:grpSpPr>
            <a:xfrm>
              <a:off x="1017565" y="201625"/>
              <a:ext cx="290624" cy="283537"/>
              <a:chOff x="9370828" y="2830549"/>
              <a:chExt cx="290624" cy="283537"/>
            </a:xfrm>
          </p:grpSpPr>
          <p:sp>
            <p:nvSpPr>
              <p:cNvPr id="834" name="Rectangle 833">
                <a:extLst>
                  <a:ext uri="{FF2B5EF4-FFF2-40B4-BE49-F238E27FC236}">
                    <a16:creationId xmlns:a16="http://schemas.microsoft.com/office/drawing/2014/main" xmlns="" id="{5FCD9D1B-3B96-4F7C-92F2-06FC5975D8E5}"/>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835" name="Straight Connector 834">
                <a:extLst>
                  <a:ext uri="{FF2B5EF4-FFF2-40B4-BE49-F238E27FC236}">
                    <a16:creationId xmlns:a16="http://schemas.microsoft.com/office/drawing/2014/main" xmlns="" id="{053B7DBB-5AAD-4A82-BB09-FEF8E12ED41B}"/>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836" name="Straight Connector 835">
                <a:extLst>
                  <a:ext uri="{FF2B5EF4-FFF2-40B4-BE49-F238E27FC236}">
                    <a16:creationId xmlns:a16="http://schemas.microsoft.com/office/drawing/2014/main" xmlns="" id="{4049BAA7-92EC-4F19-A867-243EAE9A4D9F}"/>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7" name="Straight Connector 836">
                <a:extLst>
                  <a:ext uri="{FF2B5EF4-FFF2-40B4-BE49-F238E27FC236}">
                    <a16:creationId xmlns:a16="http://schemas.microsoft.com/office/drawing/2014/main" xmlns="" id="{1DD77E14-3294-4240-904B-E344BBFAC8E5}"/>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8" name="Straight Connector 837">
                <a:extLst>
                  <a:ext uri="{FF2B5EF4-FFF2-40B4-BE49-F238E27FC236}">
                    <a16:creationId xmlns:a16="http://schemas.microsoft.com/office/drawing/2014/main" xmlns="" id="{CDD49870-0D56-4ECC-8FD9-7F90871A81A3}"/>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9" name="Straight Connector 838">
                <a:extLst>
                  <a:ext uri="{FF2B5EF4-FFF2-40B4-BE49-F238E27FC236}">
                    <a16:creationId xmlns:a16="http://schemas.microsoft.com/office/drawing/2014/main" xmlns="" id="{3C28ECC0-02BC-46E4-B6FA-4D3CD51AE1B4}"/>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40" name="Straight Connector 839">
                <a:extLst>
                  <a:ext uri="{FF2B5EF4-FFF2-40B4-BE49-F238E27FC236}">
                    <a16:creationId xmlns:a16="http://schemas.microsoft.com/office/drawing/2014/main" xmlns="" id="{8B03008D-A521-4274-9F4B-A16CB17A38A0}"/>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nvGrpSpPr>
            <p:cNvPr id="810" name="Group 809">
              <a:extLst>
                <a:ext uri="{FF2B5EF4-FFF2-40B4-BE49-F238E27FC236}">
                  <a16:creationId xmlns:a16="http://schemas.microsoft.com/office/drawing/2014/main" xmlns="" id="{64299E4C-8A08-44CE-97AF-5FA42CF05619}"/>
                </a:ext>
              </a:extLst>
            </p:cNvPr>
            <p:cNvGrpSpPr/>
            <p:nvPr/>
          </p:nvGrpSpPr>
          <p:grpSpPr>
            <a:xfrm>
              <a:off x="1665265" y="201625"/>
              <a:ext cx="290624" cy="283537"/>
              <a:chOff x="9370828" y="2830549"/>
              <a:chExt cx="290624" cy="283537"/>
            </a:xfrm>
          </p:grpSpPr>
          <p:sp>
            <p:nvSpPr>
              <p:cNvPr id="827" name="Rectangle 826">
                <a:extLst>
                  <a:ext uri="{FF2B5EF4-FFF2-40B4-BE49-F238E27FC236}">
                    <a16:creationId xmlns:a16="http://schemas.microsoft.com/office/drawing/2014/main" xmlns="" id="{6122A53C-7A30-4A7D-A528-081CBCD1D9FF}"/>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828" name="Straight Connector 827">
                <a:extLst>
                  <a:ext uri="{FF2B5EF4-FFF2-40B4-BE49-F238E27FC236}">
                    <a16:creationId xmlns:a16="http://schemas.microsoft.com/office/drawing/2014/main" xmlns="" id="{DF65572A-886B-4013-ABE0-45481E2D18C2}"/>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829" name="Straight Connector 828">
                <a:extLst>
                  <a:ext uri="{FF2B5EF4-FFF2-40B4-BE49-F238E27FC236}">
                    <a16:creationId xmlns:a16="http://schemas.microsoft.com/office/drawing/2014/main" xmlns="" id="{7FACE83B-2691-414D-BDD5-7F0D7CF7E33D}"/>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0" name="Straight Connector 829">
                <a:extLst>
                  <a:ext uri="{FF2B5EF4-FFF2-40B4-BE49-F238E27FC236}">
                    <a16:creationId xmlns:a16="http://schemas.microsoft.com/office/drawing/2014/main" xmlns="" id="{864D744C-4BBC-47B0-B268-F34B3F0E1EC6}"/>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1" name="Straight Connector 830">
                <a:extLst>
                  <a:ext uri="{FF2B5EF4-FFF2-40B4-BE49-F238E27FC236}">
                    <a16:creationId xmlns:a16="http://schemas.microsoft.com/office/drawing/2014/main" xmlns="" id="{CA27011D-6A98-45F5-94DB-351365E48549}"/>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2" name="Straight Connector 831">
                <a:extLst>
                  <a:ext uri="{FF2B5EF4-FFF2-40B4-BE49-F238E27FC236}">
                    <a16:creationId xmlns:a16="http://schemas.microsoft.com/office/drawing/2014/main" xmlns="" id="{FC0FF104-5C2F-48E1-8CFE-E5041926B9F9}"/>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3" name="Straight Connector 832">
                <a:extLst>
                  <a:ext uri="{FF2B5EF4-FFF2-40B4-BE49-F238E27FC236}">
                    <a16:creationId xmlns:a16="http://schemas.microsoft.com/office/drawing/2014/main" xmlns="" id="{107BFF40-9163-477B-AEBA-4E851B51ACFD}"/>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nvGrpSpPr>
            <p:cNvPr id="811" name="Group 810">
              <a:extLst>
                <a:ext uri="{FF2B5EF4-FFF2-40B4-BE49-F238E27FC236}">
                  <a16:creationId xmlns:a16="http://schemas.microsoft.com/office/drawing/2014/main" xmlns="" id="{4702C729-42AB-475E-BE90-70A9CBCA309C}"/>
                </a:ext>
              </a:extLst>
            </p:cNvPr>
            <p:cNvGrpSpPr/>
            <p:nvPr/>
          </p:nvGrpSpPr>
          <p:grpSpPr>
            <a:xfrm>
              <a:off x="3175752" y="201625"/>
              <a:ext cx="290624" cy="283537"/>
              <a:chOff x="9370828" y="2830549"/>
              <a:chExt cx="290624" cy="283537"/>
            </a:xfrm>
          </p:grpSpPr>
          <p:sp>
            <p:nvSpPr>
              <p:cNvPr id="820" name="Rectangle 819">
                <a:extLst>
                  <a:ext uri="{FF2B5EF4-FFF2-40B4-BE49-F238E27FC236}">
                    <a16:creationId xmlns:a16="http://schemas.microsoft.com/office/drawing/2014/main" xmlns="" id="{C92E6AC3-1762-4B04-8231-07AA0E32C8B7}"/>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821" name="Straight Connector 820">
                <a:extLst>
                  <a:ext uri="{FF2B5EF4-FFF2-40B4-BE49-F238E27FC236}">
                    <a16:creationId xmlns:a16="http://schemas.microsoft.com/office/drawing/2014/main" xmlns="" id="{7D4C3FAF-4B30-41DF-AB6E-494FDD0B2C57}"/>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822" name="Straight Connector 821">
                <a:extLst>
                  <a:ext uri="{FF2B5EF4-FFF2-40B4-BE49-F238E27FC236}">
                    <a16:creationId xmlns:a16="http://schemas.microsoft.com/office/drawing/2014/main" xmlns="" id="{70E88738-B48C-4E08-9F0C-75A8830E5A95}"/>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23" name="Straight Connector 822">
                <a:extLst>
                  <a:ext uri="{FF2B5EF4-FFF2-40B4-BE49-F238E27FC236}">
                    <a16:creationId xmlns:a16="http://schemas.microsoft.com/office/drawing/2014/main" xmlns="" id="{334BC05B-9765-49E3-964F-E496659BCE65}"/>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24" name="Straight Connector 823">
                <a:extLst>
                  <a:ext uri="{FF2B5EF4-FFF2-40B4-BE49-F238E27FC236}">
                    <a16:creationId xmlns:a16="http://schemas.microsoft.com/office/drawing/2014/main" xmlns="" id="{CA63F1A1-3358-4282-BE7F-D5110428FEC7}"/>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25" name="Straight Connector 824">
                <a:extLst>
                  <a:ext uri="{FF2B5EF4-FFF2-40B4-BE49-F238E27FC236}">
                    <a16:creationId xmlns:a16="http://schemas.microsoft.com/office/drawing/2014/main" xmlns="" id="{77C6F0B9-1082-43D3-B123-FFBA3C159835}"/>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26" name="Straight Connector 825">
                <a:extLst>
                  <a:ext uri="{FF2B5EF4-FFF2-40B4-BE49-F238E27FC236}">
                    <a16:creationId xmlns:a16="http://schemas.microsoft.com/office/drawing/2014/main" xmlns="" id="{DAFB3464-96F0-4F55-8167-DCF613F426EF}"/>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nvGrpSpPr>
            <p:cNvPr id="812" name="Group 811">
              <a:extLst>
                <a:ext uri="{FF2B5EF4-FFF2-40B4-BE49-F238E27FC236}">
                  <a16:creationId xmlns:a16="http://schemas.microsoft.com/office/drawing/2014/main" xmlns="" id="{4BB1681F-E141-472A-9508-5774DE39FE8B}"/>
                </a:ext>
              </a:extLst>
            </p:cNvPr>
            <p:cNvGrpSpPr/>
            <p:nvPr/>
          </p:nvGrpSpPr>
          <p:grpSpPr>
            <a:xfrm>
              <a:off x="2364590" y="201624"/>
              <a:ext cx="290624" cy="283537"/>
              <a:chOff x="9370828" y="2830549"/>
              <a:chExt cx="290624" cy="283537"/>
            </a:xfrm>
          </p:grpSpPr>
          <p:sp>
            <p:nvSpPr>
              <p:cNvPr id="813" name="Rectangle 812">
                <a:extLst>
                  <a:ext uri="{FF2B5EF4-FFF2-40B4-BE49-F238E27FC236}">
                    <a16:creationId xmlns:a16="http://schemas.microsoft.com/office/drawing/2014/main" xmlns="" id="{F69EAE31-09E1-4005-9E9A-839437BF6F57}"/>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814" name="Straight Connector 813">
                <a:extLst>
                  <a:ext uri="{FF2B5EF4-FFF2-40B4-BE49-F238E27FC236}">
                    <a16:creationId xmlns:a16="http://schemas.microsoft.com/office/drawing/2014/main" xmlns="" id="{4FDF3392-8E26-4597-9B0E-AB75B396DFBD}"/>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815" name="Straight Connector 814">
                <a:extLst>
                  <a:ext uri="{FF2B5EF4-FFF2-40B4-BE49-F238E27FC236}">
                    <a16:creationId xmlns:a16="http://schemas.microsoft.com/office/drawing/2014/main" xmlns="" id="{ACA4601F-6851-4867-80A5-F6963D66056B}"/>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16" name="Straight Connector 815">
                <a:extLst>
                  <a:ext uri="{FF2B5EF4-FFF2-40B4-BE49-F238E27FC236}">
                    <a16:creationId xmlns:a16="http://schemas.microsoft.com/office/drawing/2014/main" xmlns="" id="{41360FC8-79AF-4BA4-8BEA-F4CB04C8E309}"/>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17" name="Straight Connector 816">
                <a:extLst>
                  <a:ext uri="{FF2B5EF4-FFF2-40B4-BE49-F238E27FC236}">
                    <a16:creationId xmlns:a16="http://schemas.microsoft.com/office/drawing/2014/main" xmlns="" id="{DF358788-A312-44EE-B52F-56009700BB62}"/>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18" name="Straight Connector 817">
                <a:extLst>
                  <a:ext uri="{FF2B5EF4-FFF2-40B4-BE49-F238E27FC236}">
                    <a16:creationId xmlns:a16="http://schemas.microsoft.com/office/drawing/2014/main" xmlns="" id="{FF7281F5-53DF-43B0-B57C-2D312B527498}"/>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19" name="Straight Connector 818">
                <a:extLst>
                  <a:ext uri="{FF2B5EF4-FFF2-40B4-BE49-F238E27FC236}">
                    <a16:creationId xmlns:a16="http://schemas.microsoft.com/office/drawing/2014/main" xmlns="" id="{4310965E-4CE3-438C-BBFC-0D1AA9A77314}"/>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grpSp>
        <p:nvGrpSpPr>
          <p:cNvPr id="875" name="Group 874">
            <a:extLst>
              <a:ext uri="{FF2B5EF4-FFF2-40B4-BE49-F238E27FC236}">
                <a16:creationId xmlns:a16="http://schemas.microsoft.com/office/drawing/2014/main" xmlns="" id="{A2B9A0F8-F46B-4B9E-9623-1C3382252EDC}"/>
              </a:ext>
            </a:extLst>
          </p:cNvPr>
          <p:cNvGrpSpPr/>
          <p:nvPr/>
        </p:nvGrpSpPr>
        <p:grpSpPr>
          <a:xfrm>
            <a:off x="10778835" y="420579"/>
            <a:ext cx="3040041" cy="567352"/>
            <a:chOff x="798698" y="59718"/>
            <a:chExt cx="3040041" cy="567352"/>
          </a:xfrm>
        </p:grpSpPr>
        <p:sp>
          <p:nvSpPr>
            <p:cNvPr id="876" name="Rectangle 875">
              <a:extLst>
                <a:ext uri="{FF2B5EF4-FFF2-40B4-BE49-F238E27FC236}">
                  <a16:creationId xmlns:a16="http://schemas.microsoft.com/office/drawing/2014/main" xmlns="" id="{DCECDA86-0F05-48BD-8182-F880CD3A0AE4}"/>
                </a:ext>
              </a:extLst>
            </p:cNvPr>
            <p:cNvSpPr/>
            <p:nvPr/>
          </p:nvSpPr>
          <p:spPr>
            <a:xfrm>
              <a:off x="798698" y="59718"/>
              <a:ext cx="3040041" cy="567352"/>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grpSp>
          <p:nvGrpSpPr>
            <p:cNvPr id="877" name="Group 876">
              <a:extLst>
                <a:ext uri="{FF2B5EF4-FFF2-40B4-BE49-F238E27FC236}">
                  <a16:creationId xmlns:a16="http://schemas.microsoft.com/office/drawing/2014/main" xmlns="" id="{256E02B1-769B-4849-80CC-5B76BEC84409}"/>
                </a:ext>
              </a:extLst>
            </p:cNvPr>
            <p:cNvGrpSpPr/>
            <p:nvPr/>
          </p:nvGrpSpPr>
          <p:grpSpPr>
            <a:xfrm>
              <a:off x="1017565" y="201625"/>
              <a:ext cx="290624" cy="283537"/>
              <a:chOff x="9370828" y="2830549"/>
              <a:chExt cx="290624" cy="283537"/>
            </a:xfrm>
          </p:grpSpPr>
          <p:sp>
            <p:nvSpPr>
              <p:cNvPr id="902" name="Rectangle 901">
                <a:extLst>
                  <a:ext uri="{FF2B5EF4-FFF2-40B4-BE49-F238E27FC236}">
                    <a16:creationId xmlns:a16="http://schemas.microsoft.com/office/drawing/2014/main" xmlns="" id="{5FCD9D1B-3B96-4F7C-92F2-06FC5975D8E5}"/>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903" name="Straight Connector 902">
                <a:extLst>
                  <a:ext uri="{FF2B5EF4-FFF2-40B4-BE49-F238E27FC236}">
                    <a16:creationId xmlns:a16="http://schemas.microsoft.com/office/drawing/2014/main" xmlns="" id="{053B7DBB-5AAD-4A82-BB09-FEF8E12ED41B}"/>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904" name="Straight Connector 903">
                <a:extLst>
                  <a:ext uri="{FF2B5EF4-FFF2-40B4-BE49-F238E27FC236}">
                    <a16:creationId xmlns:a16="http://schemas.microsoft.com/office/drawing/2014/main" xmlns="" id="{4049BAA7-92EC-4F19-A867-243EAE9A4D9F}"/>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05" name="Straight Connector 904">
                <a:extLst>
                  <a:ext uri="{FF2B5EF4-FFF2-40B4-BE49-F238E27FC236}">
                    <a16:creationId xmlns:a16="http://schemas.microsoft.com/office/drawing/2014/main" xmlns="" id="{1DD77E14-3294-4240-904B-E344BBFAC8E5}"/>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06" name="Straight Connector 905">
                <a:extLst>
                  <a:ext uri="{FF2B5EF4-FFF2-40B4-BE49-F238E27FC236}">
                    <a16:creationId xmlns:a16="http://schemas.microsoft.com/office/drawing/2014/main" xmlns="" id="{CDD49870-0D56-4ECC-8FD9-7F90871A81A3}"/>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07" name="Straight Connector 906">
                <a:extLst>
                  <a:ext uri="{FF2B5EF4-FFF2-40B4-BE49-F238E27FC236}">
                    <a16:creationId xmlns:a16="http://schemas.microsoft.com/office/drawing/2014/main" xmlns="" id="{3C28ECC0-02BC-46E4-B6FA-4D3CD51AE1B4}"/>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08" name="Straight Connector 907">
                <a:extLst>
                  <a:ext uri="{FF2B5EF4-FFF2-40B4-BE49-F238E27FC236}">
                    <a16:creationId xmlns:a16="http://schemas.microsoft.com/office/drawing/2014/main" xmlns="" id="{8B03008D-A521-4274-9F4B-A16CB17A38A0}"/>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nvGrpSpPr>
            <p:cNvPr id="878" name="Group 877">
              <a:extLst>
                <a:ext uri="{FF2B5EF4-FFF2-40B4-BE49-F238E27FC236}">
                  <a16:creationId xmlns:a16="http://schemas.microsoft.com/office/drawing/2014/main" xmlns="" id="{64299E4C-8A08-44CE-97AF-5FA42CF05619}"/>
                </a:ext>
              </a:extLst>
            </p:cNvPr>
            <p:cNvGrpSpPr/>
            <p:nvPr/>
          </p:nvGrpSpPr>
          <p:grpSpPr>
            <a:xfrm>
              <a:off x="1665265" y="201625"/>
              <a:ext cx="290624" cy="283537"/>
              <a:chOff x="9370828" y="2830549"/>
              <a:chExt cx="290624" cy="283537"/>
            </a:xfrm>
          </p:grpSpPr>
          <p:sp>
            <p:nvSpPr>
              <p:cNvPr id="895" name="Rectangle 894">
                <a:extLst>
                  <a:ext uri="{FF2B5EF4-FFF2-40B4-BE49-F238E27FC236}">
                    <a16:creationId xmlns:a16="http://schemas.microsoft.com/office/drawing/2014/main" xmlns="" id="{6122A53C-7A30-4A7D-A528-081CBCD1D9FF}"/>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896" name="Straight Connector 895">
                <a:extLst>
                  <a:ext uri="{FF2B5EF4-FFF2-40B4-BE49-F238E27FC236}">
                    <a16:creationId xmlns:a16="http://schemas.microsoft.com/office/drawing/2014/main" xmlns="" id="{DF65572A-886B-4013-ABE0-45481E2D18C2}"/>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897" name="Straight Connector 896">
                <a:extLst>
                  <a:ext uri="{FF2B5EF4-FFF2-40B4-BE49-F238E27FC236}">
                    <a16:creationId xmlns:a16="http://schemas.microsoft.com/office/drawing/2014/main" xmlns="" id="{7FACE83B-2691-414D-BDD5-7F0D7CF7E33D}"/>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98" name="Straight Connector 897">
                <a:extLst>
                  <a:ext uri="{FF2B5EF4-FFF2-40B4-BE49-F238E27FC236}">
                    <a16:creationId xmlns:a16="http://schemas.microsoft.com/office/drawing/2014/main" xmlns="" id="{864D744C-4BBC-47B0-B268-F34B3F0E1EC6}"/>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99" name="Straight Connector 898">
                <a:extLst>
                  <a:ext uri="{FF2B5EF4-FFF2-40B4-BE49-F238E27FC236}">
                    <a16:creationId xmlns:a16="http://schemas.microsoft.com/office/drawing/2014/main" xmlns="" id="{CA27011D-6A98-45F5-94DB-351365E48549}"/>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00" name="Straight Connector 899">
                <a:extLst>
                  <a:ext uri="{FF2B5EF4-FFF2-40B4-BE49-F238E27FC236}">
                    <a16:creationId xmlns:a16="http://schemas.microsoft.com/office/drawing/2014/main" xmlns="" id="{FC0FF104-5C2F-48E1-8CFE-E5041926B9F9}"/>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01" name="Straight Connector 900">
                <a:extLst>
                  <a:ext uri="{FF2B5EF4-FFF2-40B4-BE49-F238E27FC236}">
                    <a16:creationId xmlns:a16="http://schemas.microsoft.com/office/drawing/2014/main" xmlns="" id="{107BFF40-9163-477B-AEBA-4E851B51ACFD}"/>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nvGrpSpPr>
            <p:cNvPr id="879" name="Group 878">
              <a:extLst>
                <a:ext uri="{FF2B5EF4-FFF2-40B4-BE49-F238E27FC236}">
                  <a16:creationId xmlns:a16="http://schemas.microsoft.com/office/drawing/2014/main" xmlns="" id="{4702C729-42AB-475E-BE90-70A9CBCA309C}"/>
                </a:ext>
              </a:extLst>
            </p:cNvPr>
            <p:cNvGrpSpPr/>
            <p:nvPr/>
          </p:nvGrpSpPr>
          <p:grpSpPr>
            <a:xfrm>
              <a:off x="3175752" y="201625"/>
              <a:ext cx="290624" cy="283537"/>
              <a:chOff x="9370828" y="2830549"/>
              <a:chExt cx="290624" cy="283537"/>
            </a:xfrm>
          </p:grpSpPr>
          <p:sp>
            <p:nvSpPr>
              <p:cNvPr id="888" name="Rectangle 887">
                <a:extLst>
                  <a:ext uri="{FF2B5EF4-FFF2-40B4-BE49-F238E27FC236}">
                    <a16:creationId xmlns:a16="http://schemas.microsoft.com/office/drawing/2014/main" xmlns="" id="{C92E6AC3-1762-4B04-8231-07AA0E32C8B7}"/>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889" name="Straight Connector 888">
                <a:extLst>
                  <a:ext uri="{FF2B5EF4-FFF2-40B4-BE49-F238E27FC236}">
                    <a16:creationId xmlns:a16="http://schemas.microsoft.com/office/drawing/2014/main" xmlns="" id="{7D4C3FAF-4B30-41DF-AB6E-494FDD0B2C57}"/>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890" name="Straight Connector 889">
                <a:extLst>
                  <a:ext uri="{FF2B5EF4-FFF2-40B4-BE49-F238E27FC236}">
                    <a16:creationId xmlns:a16="http://schemas.microsoft.com/office/drawing/2014/main" xmlns="" id="{70E88738-B48C-4E08-9F0C-75A8830E5A95}"/>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91" name="Straight Connector 890">
                <a:extLst>
                  <a:ext uri="{FF2B5EF4-FFF2-40B4-BE49-F238E27FC236}">
                    <a16:creationId xmlns:a16="http://schemas.microsoft.com/office/drawing/2014/main" xmlns="" id="{334BC05B-9765-49E3-964F-E496659BCE65}"/>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92" name="Straight Connector 891">
                <a:extLst>
                  <a:ext uri="{FF2B5EF4-FFF2-40B4-BE49-F238E27FC236}">
                    <a16:creationId xmlns:a16="http://schemas.microsoft.com/office/drawing/2014/main" xmlns="" id="{CA63F1A1-3358-4282-BE7F-D5110428FEC7}"/>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93" name="Straight Connector 892">
                <a:extLst>
                  <a:ext uri="{FF2B5EF4-FFF2-40B4-BE49-F238E27FC236}">
                    <a16:creationId xmlns:a16="http://schemas.microsoft.com/office/drawing/2014/main" xmlns="" id="{77C6F0B9-1082-43D3-B123-FFBA3C159835}"/>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94" name="Straight Connector 893">
                <a:extLst>
                  <a:ext uri="{FF2B5EF4-FFF2-40B4-BE49-F238E27FC236}">
                    <a16:creationId xmlns:a16="http://schemas.microsoft.com/office/drawing/2014/main" xmlns="" id="{DAFB3464-96F0-4F55-8167-DCF613F426EF}"/>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nvGrpSpPr>
            <p:cNvPr id="880" name="Group 879">
              <a:extLst>
                <a:ext uri="{FF2B5EF4-FFF2-40B4-BE49-F238E27FC236}">
                  <a16:creationId xmlns:a16="http://schemas.microsoft.com/office/drawing/2014/main" xmlns="" id="{4BB1681F-E141-472A-9508-5774DE39FE8B}"/>
                </a:ext>
              </a:extLst>
            </p:cNvPr>
            <p:cNvGrpSpPr/>
            <p:nvPr/>
          </p:nvGrpSpPr>
          <p:grpSpPr>
            <a:xfrm>
              <a:off x="2364590" y="201624"/>
              <a:ext cx="290624" cy="283537"/>
              <a:chOff x="9370828" y="2830549"/>
              <a:chExt cx="290624" cy="283537"/>
            </a:xfrm>
          </p:grpSpPr>
          <p:sp>
            <p:nvSpPr>
              <p:cNvPr id="881" name="Rectangle 880">
                <a:extLst>
                  <a:ext uri="{FF2B5EF4-FFF2-40B4-BE49-F238E27FC236}">
                    <a16:creationId xmlns:a16="http://schemas.microsoft.com/office/drawing/2014/main" xmlns="" id="{F69EAE31-09E1-4005-9E9A-839437BF6F57}"/>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882" name="Straight Connector 881">
                <a:extLst>
                  <a:ext uri="{FF2B5EF4-FFF2-40B4-BE49-F238E27FC236}">
                    <a16:creationId xmlns:a16="http://schemas.microsoft.com/office/drawing/2014/main" xmlns="" id="{4FDF3392-8E26-4597-9B0E-AB75B396DFBD}"/>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883" name="Straight Connector 882">
                <a:extLst>
                  <a:ext uri="{FF2B5EF4-FFF2-40B4-BE49-F238E27FC236}">
                    <a16:creationId xmlns:a16="http://schemas.microsoft.com/office/drawing/2014/main" xmlns="" id="{ACA4601F-6851-4867-80A5-F6963D66056B}"/>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84" name="Straight Connector 883">
                <a:extLst>
                  <a:ext uri="{FF2B5EF4-FFF2-40B4-BE49-F238E27FC236}">
                    <a16:creationId xmlns:a16="http://schemas.microsoft.com/office/drawing/2014/main" xmlns="" id="{41360FC8-79AF-4BA4-8BEA-F4CB04C8E309}"/>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85" name="Straight Connector 884">
                <a:extLst>
                  <a:ext uri="{FF2B5EF4-FFF2-40B4-BE49-F238E27FC236}">
                    <a16:creationId xmlns:a16="http://schemas.microsoft.com/office/drawing/2014/main" xmlns="" id="{DF358788-A312-44EE-B52F-56009700BB62}"/>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86" name="Straight Connector 885">
                <a:extLst>
                  <a:ext uri="{FF2B5EF4-FFF2-40B4-BE49-F238E27FC236}">
                    <a16:creationId xmlns:a16="http://schemas.microsoft.com/office/drawing/2014/main" xmlns="" id="{FF7281F5-53DF-43B0-B57C-2D312B527498}"/>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87" name="Straight Connector 886">
                <a:extLst>
                  <a:ext uri="{FF2B5EF4-FFF2-40B4-BE49-F238E27FC236}">
                    <a16:creationId xmlns:a16="http://schemas.microsoft.com/office/drawing/2014/main" xmlns="" id="{4310965E-4CE3-438C-BBFC-0D1AA9A77314}"/>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grpSp>
        <p:nvGrpSpPr>
          <p:cNvPr id="909" name="Group 908">
            <a:extLst>
              <a:ext uri="{FF2B5EF4-FFF2-40B4-BE49-F238E27FC236}">
                <a16:creationId xmlns:a16="http://schemas.microsoft.com/office/drawing/2014/main" xmlns="" id="{A2B9A0F8-F46B-4B9E-9623-1C3382252EDC}"/>
              </a:ext>
            </a:extLst>
          </p:cNvPr>
          <p:cNvGrpSpPr/>
          <p:nvPr/>
        </p:nvGrpSpPr>
        <p:grpSpPr>
          <a:xfrm>
            <a:off x="10782652" y="1761241"/>
            <a:ext cx="3040041" cy="567352"/>
            <a:chOff x="798698" y="59718"/>
            <a:chExt cx="3040041" cy="567352"/>
          </a:xfrm>
        </p:grpSpPr>
        <p:sp>
          <p:nvSpPr>
            <p:cNvPr id="910" name="Rectangle 909">
              <a:extLst>
                <a:ext uri="{FF2B5EF4-FFF2-40B4-BE49-F238E27FC236}">
                  <a16:creationId xmlns:a16="http://schemas.microsoft.com/office/drawing/2014/main" xmlns="" id="{DCECDA86-0F05-48BD-8182-F880CD3A0AE4}"/>
                </a:ext>
              </a:extLst>
            </p:cNvPr>
            <p:cNvSpPr/>
            <p:nvPr/>
          </p:nvSpPr>
          <p:spPr>
            <a:xfrm>
              <a:off x="798698" y="59718"/>
              <a:ext cx="3040041" cy="567352"/>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grpSp>
          <p:nvGrpSpPr>
            <p:cNvPr id="911" name="Group 910">
              <a:extLst>
                <a:ext uri="{FF2B5EF4-FFF2-40B4-BE49-F238E27FC236}">
                  <a16:creationId xmlns:a16="http://schemas.microsoft.com/office/drawing/2014/main" xmlns="" id="{256E02B1-769B-4849-80CC-5B76BEC84409}"/>
                </a:ext>
              </a:extLst>
            </p:cNvPr>
            <p:cNvGrpSpPr/>
            <p:nvPr/>
          </p:nvGrpSpPr>
          <p:grpSpPr>
            <a:xfrm>
              <a:off x="1017565" y="201625"/>
              <a:ext cx="290624" cy="283537"/>
              <a:chOff x="9370828" y="2830549"/>
              <a:chExt cx="290624" cy="283537"/>
            </a:xfrm>
          </p:grpSpPr>
          <p:sp>
            <p:nvSpPr>
              <p:cNvPr id="936" name="Rectangle 935">
                <a:extLst>
                  <a:ext uri="{FF2B5EF4-FFF2-40B4-BE49-F238E27FC236}">
                    <a16:creationId xmlns:a16="http://schemas.microsoft.com/office/drawing/2014/main" xmlns="" id="{5FCD9D1B-3B96-4F7C-92F2-06FC5975D8E5}"/>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937" name="Straight Connector 936">
                <a:extLst>
                  <a:ext uri="{FF2B5EF4-FFF2-40B4-BE49-F238E27FC236}">
                    <a16:creationId xmlns:a16="http://schemas.microsoft.com/office/drawing/2014/main" xmlns="" id="{053B7DBB-5AAD-4A82-BB09-FEF8E12ED41B}"/>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938" name="Straight Connector 937">
                <a:extLst>
                  <a:ext uri="{FF2B5EF4-FFF2-40B4-BE49-F238E27FC236}">
                    <a16:creationId xmlns:a16="http://schemas.microsoft.com/office/drawing/2014/main" xmlns="" id="{4049BAA7-92EC-4F19-A867-243EAE9A4D9F}"/>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39" name="Straight Connector 938">
                <a:extLst>
                  <a:ext uri="{FF2B5EF4-FFF2-40B4-BE49-F238E27FC236}">
                    <a16:creationId xmlns:a16="http://schemas.microsoft.com/office/drawing/2014/main" xmlns="" id="{1DD77E14-3294-4240-904B-E344BBFAC8E5}"/>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40" name="Straight Connector 939">
                <a:extLst>
                  <a:ext uri="{FF2B5EF4-FFF2-40B4-BE49-F238E27FC236}">
                    <a16:creationId xmlns:a16="http://schemas.microsoft.com/office/drawing/2014/main" xmlns="" id="{CDD49870-0D56-4ECC-8FD9-7F90871A81A3}"/>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41" name="Straight Connector 940">
                <a:extLst>
                  <a:ext uri="{FF2B5EF4-FFF2-40B4-BE49-F238E27FC236}">
                    <a16:creationId xmlns:a16="http://schemas.microsoft.com/office/drawing/2014/main" xmlns="" id="{3C28ECC0-02BC-46E4-B6FA-4D3CD51AE1B4}"/>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42" name="Straight Connector 941">
                <a:extLst>
                  <a:ext uri="{FF2B5EF4-FFF2-40B4-BE49-F238E27FC236}">
                    <a16:creationId xmlns:a16="http://schemas.microsoft.com/office/drawing/2014/main" xmlns="" id="{8B03008D-A521-4274-9F4B-A16CB17A38A0}"/>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nvGrpSpPr>
            <p:cNvPr id="912" name="Group 911">
              <a:extLst>
                <a:ext uri="{FF2B5EF4-FFF2-40B4-BE49-F238E27FC236}">
                  <a16:creationId xmlns:a16="http://schemas.microsoft.com/office/drawing/2014/main" xmlns="" id="{64299E4C-8A08-44CE-97AF-5FA42CF05619}"/>
                </a:ext>
              </a:extLst>
            </p:cNvPr>
            <p:cNvGrpSpPr/>
            <p:nvPr/>
          </p:nvGrpSpPr>
          <p:grpSpPr>
            <a:xfrm>
              <a:off x="1665265" y="201625"/>
              <a:ext cx="290624" cy="283537"/>
              <a:chOff x="9370828" y="2830549"/>
              <a:chExt cx="290624" cy="283537"/>
            </a:xfrm>
          </p:grpSpPr>
          <p:sp>
            <p:nvSpPr>
              <p:cNvPr id="929" name="Rectangle 928">
                <a:extLst>
                  <a:ext uri="{FF2B5EF4-FFF2-40B4-BE49-F238E27FC236}">
                    <a16:creationId xmlns:a16="http://schemas.microsoft.com/office/drawing/2014/main" xmlns="" id="{6122A53C-7A30-4A7D-A528-081CBCD1D9FF}"/>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930" name="Straight Connector 929">
                <a:extLst>
                  <a:ext uri="{FF2B5EF4-FFF2-40B4-BE49-F238E27FC236}">
                    <a16:creationId xmlns:a16="http://schemas.microsoft.com/office/drawing/2014/main" xmlns="" id="{DF65572A-886B-4013-ABE0-45481E2D18C2}"/>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931" name="Straight Connector 930">
                <a:extLst>
                  <a:ext uri="{FF2B5EF4-FFF2-40B4-BE49-F238E27FC236}">
                    <a16:creationId xmlns:a16="http://schemas.microsoft.com/office/drawing/2014/main" xmlns="" id="{7FACE83B-2691-414D-BDD5-7F0D7CF7E33D}"/>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32" name="Straight Connector 931">
                <a:extLst>
                  <a:ext uri="{FF2B5EF4-FFF2-40B4-BE49-F238E27FC236}">
                    <a16:creationId xmlns:a16="http://schemas.microsoft.com/office/drawing/2014/main" xmlns="" id="{864D744C-4BBC-47B0-B268-F34B3F0E1EC6}"/>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33" name="Straight Connector 932">
                <a:extLst>
                  <a:ext uri="{FF2B5EF4-FFF2-40B4-BE49-F238E27FC236}">
                    <a16:creationId xmlns:a16="http://schemas.microsoft.com/office/drawing/2014/main" xmlns="" id="{CA27011D-6A98-45F5-94DB-351365E48549}"/>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34" name="Straight Connector 933">
                <a:extLst>
                  <a:ext uri="{FF2B5EF4-FFF2-40B4-BE49-F238E27FC236}">
                    <a16:creationId xmlns:a16="http://schemas.microsoft.com/office/drawing/2014/main" xmlns="" id="{FC0FF104-5C2F-48E1-8CFE-E5041926B9F9}"/>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35" name="Straight Connector 934">
                <a:extLst>
                  <a:ext uri="{FF2B5EF4-FFF2-40B4-BE49-F238E27FC236}">
                    <a16:creationId xmlns:a16="http://schemas.microsoft.com/office/drawing/2014/main" xmlns="" id="{107BFF40-9163-477B-AEBA-4E851B51ACFD}"/>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nvGrpSpPr>
            <p:cNvPr id="913" name="Group 912">
              <a:extLst>
                <a:ext uri="{FF2B5EF4-FFF2-40B4-BE49-F238E27FC236}">
                  <a16:creationId xmlns:a16="http://schemas.microsoft.com/office/drawing/2014/main" xmlns="" id="{4702C729-42AB-475E-BE90-70A9CBCA309C}"/>
                </a:ext>
              </a:extLst>
            </p:cNvPr>
            <p:cNvGrpSpPr/>
            <p:nvPr/>
          </p:nvGrpSpPr>
          <p:grpSpPr>
            <a:xfrm>
              <a:off x="3175752" y="201625"/>
              <a:ext cx="290624" cy="283537"/>
              <a:chOff x="9370828" y="2830549"/>
              <a:chExt cx="290624" cy="283537"/>
            </a:xfrm>
          </p:grpSpPr>
          <p:sp>
            <p:nvSpPr>
              <p:cNvPr id="922" name="Rectangle 921">
                <a:extLst>
                  <a:ext uri="{FF2B5EF4-FFF2-40B4-BE49-F238E27FC236}">
                    <a16:creationId xmlns:a16="http://schemas.microsoft.com/office/drawing/2014/main" xmlns="" id="{C92E6AC3-1762-4B04-8231-07AA0E32C8B7}"/>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923" name="Straight Connector 922">
                <a:extLst>
                  <a:ext uri="{FF2B5EF4-FFF2-40B4-BE49-F238E27FC236}">
                    <a16:creationId xmlns:a16="http://schemas.microsoft.com/office/drawing/2014/main" xmlns="" id="{7D4C3FAF-4B30-41DF-AB6E-494FDD0B2C57}"/>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924" name="Straight Connector 923">
                <a:extLst>
                  <a:ext uri="{FF2B5EF4-FFF2-40B4-BE49-F238E27FC236}">
                    <a16:creationId xmlns:a16="http://schemas.microsoft.com/office/drawing/2014/main" xmlns="" id="{70E88738-B48C-4E08-9F0C-75A8830E5A95}"/>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25" name="Straight Connector 924">
                <a:extLst>
                  <a:ext uri="{FF2B5EF4-FFF2-40B4-BE49-F238E27FC236}">
                    <a16:creationId xmlns:a16="http://schemas.microsoft.com/office/drawing/2014/main" xmlns="" id="{334BC05B-9765-49E3-964F-E496659BCE65}"/>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26" name="Straight Connector 925">
                <a:extLst>
                  <a:ext uri="{FF2B5EF4-FFF2-40B4-BE49-F238E27FC236}">
                    <a16:creationId xmlns:a16="http://schemas.microsoft.com/office/drawing/2014/main" xmlns="" id="{CA63F1A1-3358-4282-BE7F-D5110428FEC7}"/>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27" name="Straight Connector 926">
                <a:extLst>
                  <a:ext uri="{FF2B5EF4-FFF2-40B4-BE49-F238E27FC236}">
                    <a16:creationId xmlns:a16="http://schemas.microsoft.com/office/drawing/2014/main" xmlns="" id="{77C6F0B9-1082-43D3-B123-FFBA3C159835}"/>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28" name="Straight Connector 927">
                <a:extLst>
                  <a:ext uri="{FF2B5EF4-FFF2-40B4-BE49-F238E27FC236}">
                    <a16:creationId xmlns:a16="http://schemas.microsoft.com/office/drawing/2014/main" xmlns="" id="{DAFB3464-96F0-4F55-8167-DCF613F426EF}"/>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nvGrpSpPr>
            <p:cNvPr id="914" name="Group 913">
              <a:extLst>
                <a:ext uri="{FF2B5EF4-FFF2-40B4-BE49-F238E27FC236}">
                  <a16:creationId xmlns:a16="http://schemas.microsoft.com/office/drawing/2014/main" xmlns="" id="{4BB1681F-E141-472A-9508-5774DE39FE8B}"/>
                </a:ext>
              </a:extLst>
            </p:cNvPr>
            <p:cNvGrpSpPr/>
            <p:nvPr/>
          </p:nvGrpSpPr>
          <p:grpSpPr>
            <a:xfrm>
              <a:off x="2364590" y="201624"/>
              <a:ext cx="290624" cy="283537"/>
              <a:chOff x="9370828" y="2830549"/>
              <a:chExt cx="290624" cy="283537"/>
            </a:xfrm>
          </p:grpSpPr>
          <p:sp>
            <p:nvSpPr>
              <p:cNvPr id="915" name="Rectangle 914">
                <a:extLst>
                  <a:ext uri="{FF2B5EF4-FFF2-40B4-BE49-F238E27FC236}">
                    <a16:creationId xmlns:a16="http://schemas.microsoft.com/office/drawing/2014/main" xmlns="" id="{F69EAE31-09E1-4005-9E9A-839437BF6F57}"/>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916" name="Straight Connector 915">
                <a:extLst>
                  <a:ext uri="{FF2B5EF4-FFF2-40B4-BE49-F238E27FC236}">
                    <a16:creationId xmlns:a16="http://schemas.microsoft.com/office/drawing/2014/main" xmlns="" id="{4FDF3392-8E26-4597-9B0E-AB75B396DFBD}"/>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917" name="Straight Connector 916">
                <a:extLst>
                  <a:ext uri="{FF2B5EF4-FFF2-40B4-BE49-F238E27FC236}">
                    <a16:creationId xmlns:a16="http://schemas.microsoft.com/office/drawing/2014/main" xmlns="" id="{ACA4601F-6851-4867-80A5-F6963D66056B}"/>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18" name="Straight Connector 917">
                <a:extLst>
                  <a:ext uri="{FF2B5EF4-FFF2-40B4-BE49-F238E27FC236}">
                    <a16:creationId xmlns:a16="http://schemas.microsoft.com/office/drawing/2014/main" xmlns="" id="{41360FC8-79AF-4BA4-8BEA-F4CB04C8E309}"/>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19" name="Straight Connector 918">
                <a:extLst>
                  <a:ext uri="{FF2B5EF4-FFF2-40B4-BE49-F238E27FC236}">
                    <a16:creationId xmlns:a16="http://schemas.microsoft.com/office/drawing/2014/main" xmlns="" id="{DF358788-A312-44EE-B52F-56009700BB62}"/>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20" name="Straight Connector 919">
                <a:extLst>
                  <a:ext uri="{FF2B5EF4-FFF2-40B4-BE49-F238E27FC236}">
                    <a16:creationId xmlns:a16="http://schemas.microsoft.com/office/drawing/2014/main" xmlns="" id="{FF7281F5-53DF-43B0-B57C-2D312B527498}"/>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21" name="Straight Connector 920">
                <a:extLst>
                  <a:ext uri="{FF2B5EF4-FFF2-40B4-BE49-F238E27FC236}">
                    <a16:creationId xmlns:a16="http://schemas.microsoft.com/office/drawing/2014/main" xmlns="" id="{4310965E-4CE3-438C-BBFC-0D1AA9A77314}"/>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grpSp>
        <p:nvGrpSpPr>
          <p:cNvPr id="943" name="Group 942">
            <a:extLst>
              <a:ext uri="{FF2B5EF4-FFF2-40B4-BE49-F238E27FC236}">
                <a16:creationId xmlns:a16="http://schemas.microsoft.com/office/drawing/2014/main" xmlns="" id="{A2B9A0F8-F46B-4B9E-9623-1C3382252EDC}"/>
              </a:ext>
            </a:extLst>
          </p:cNvPr>
          <p:cNvGrpSpPr/>
          <p:nvPr/>
        </p:nvGrpSpPr>
        <p:grpSpPr>
          <a:xfrm>
            <a:off x="10784462" y="2935539"/>
            <a:ext cx="3040041" cy="567352"/>
            <a:chOff x="798698" y="59718"/>
            <a:chExt cx="3040041" cy="567352"/>
          </a:xfrm>
        </p:grpSpPr>
        <p:sp>
          <p:nvSpPr>
            <p:cNvPr id="944" name="Rectangle 943">
              <a:extLst>
                <a:ext uri="{FF2B5EF4-FFF2-40B4-BE49-F238E27FC236}">
                  <a16:creationId xmlns:a16="http://schemas.microsoft.com/office/drawing/2014/main" xmlns="" id="{DCECDA86-0F05-48BD-8182-F880CD3A0AE4}"/>
                </a:ext>
              </a:extLst>
            </p:cNvPr>
            <p:cNvSpPr/>
            <p:nvPr/>
          </p:nvSpPr>
          <p:spPr>
            <a:xfrm>
              <a:off x="798698" y="59718"/>
              <a:ext cx="3040041" cy="567352"/>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grpSp>
          <p:nvGrpSpPr>
            <p:cNvPr id="945" name="Group 944">
              <a:extLst>
                <a:ext uri="{FF2B5EF4-FFF2-40B4-BE49-F238E27FC236}">
                  <a16:creationId xmlns:a16="http://schemas.microsoft.com/office/drawing/2014/main" xmlns="" id="{256E02B1-769B-4849-80CC-5B76BEC84409}"/>
                </a:ext>
              </a:extLst>
            </p:cNvPr>
            <p:cNvGrpSpPr/>
            <p:nvPr/>
          </p:nvGrpSpPr>
          <p:grpSpPr>
            <a:xfrm>
              <a:off x="1017565" y="201625"/>
              <a:ext cx="290624" cy="283537"/>
              <a:chOff x="9370828" y="2830549"/>
              <a:chExt cx="290624" cy="283537"/>
            </a:xfrm>
          </p:grpSpPr>
          <p:sp>
            <p:nvSpPr>
              <p:cNvPr id="970" name="Rectangle 969">
                <a:extLst>
                  <a:ext uri="{FF2B5EF4-FFF2-40B4-BE49-F238E27FC236}">
                    <a16:creationId xmlns:a16="http://schemas.microsoft.com/office/drawing/2014/main" xmlns="" id="{5FCD9D1B-3B96-4F7C-92F2-06FC5975D8E5}"/>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971" name="Straight Connector 970">
                <a:extLst>
                  <a:ext uri="{FF2B5EF4-FFF2-40B4-BE49-F238E27FC236}">
                    <a16:creationId xmlns:a16="http://schemas.microsoft.com/office/drawing/2014/main" xmlns="" id="{053B7DBB-5AAD-4A82-BB09-FEF8E12ED41B}"/>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972" name="Straight Connector 971">
                <a:extLst>
                  <a:ext uri="{FF2B5EF4-FFF2-40B4-BE49-F238E27FC236}">
                    <a16:creationId xmlns:a16="http://schemas.microsoft.com/office/drawing/2014/main" xmlns="" id="{4049BAA7-92EC-4F19-A867-243EAE9A4D9F}"/>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73" name="Straight Connector 972">
                <a:extLst>
                  <a:ext uri="{FF2B5EF4-FFF2-40B4-BE49-F238E27FC236}">
                    <a16:creationId xmlns:a16="http://schemas.microsoft.com/office/drawing/2014/main" xmlns="" id="{1DD77E14-3294-4240-904B-E344BBFAC8E5}"/>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74" name="Straight Connector 973">
                <a:extLst>
                  <a:ext uri="{FF2B5EF4-FFF2-40B4-BE49-F238E27FC236}">
                    <a16:creationId xmlns:a16="http://schemas.microsoft.com/office/drawing/2014/main" xmlns="" id="{CDD49870-0D56-4ECC-8FD9-7F90871A81A3}"/>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75" name="Straight Connector 974">
                <a:extLst>
                  <a:ext uri="{FF2B5EF4-FFF2-40B4-BE49-F238E27FC236}">
                    <a16:creationId xmlns:a16="http://schemas.microsoft.com/office/drawing/2014/main" xmlns="" id="{3C28ECC0-02BC-46E4-B6FA-4D3CD51AE1B4}"/>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76" name="Straight Connector 975">
                <a:extLst>
                  <a:ext uri="{FF2B5EF4-FFF2-40B4-BE49-F238E27FC236}">
                    <a16:creationId xmlns:a16="http://schemas.microsoft.com/office/drawing/2014/main" xmlns="" id="{8B03008D-A521-4274-9F4B-A16CB17A38A0}"/>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nvGrpSpPr>
            <p:cNvPr id="946" name="Group 945">
              <a:extLst>
                <a:ext uri="{FF2B5EF4-FFF2-40B4-BE49-F238E27FC236}">
                  <a16:creationId xmlns:a16="http://schemas.microsoft.com/office/drawing/2014/main" xmlns="" id="{64299E4C-8A08-44CE-97AF-5FA42CF05619}"/>
                </a:ext>
              </a:extLst>
            </p:cNvPr>
            <p:cNvGrpSpPr/>
            <p:nvPr/>
          </p:nvGrpSpPr>
          <p:grpSpPr>
            <a:xfrm>
              <a:off x="1665265" y="201625"/>
              <a:ext cx="290624" cy="283537"/>
              <a:chOff x="9370828" y="2830549"/>
              <a:chExt cx="290624" cy="283537"/>
            </a:xfrm>
          </p:grpSpPr>
          <p:sp>
            <p:nvSpPr>
              <p:cNvPr id="963" name="Rectangle 962">
                <a:extLst>
                  <a:ext uri="{FF2B5EF4-FFF2-40B4-BE49-F238E27FC236}">
                    <a16:creationId xmlns:a16="http://schemas.microsoft.com/office/drawing/2014/main" xmlns="" id="{6122A53C-7A30-4A7D-A528-081CBCD1D9FF}"/>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964" name="Straight Connector 963">
                <a:extLst>
                  <a:ext uri="{FF2B5EF4-FFF2-40B4-BE49-F238E27FC236}">
                    <a16:creationId xmlns:a16="http://schemas.microsoft.com/office/drawing/2014/main" xmlns="" id="{DF65572A-886B-4013-ABE0-45481E2D18C2}"/>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965" name="Straight Connector 964">
                <a:extLst>
                  <a:ext uri="{FF2B5EF4-FFF2-40B4-BE49-F238E27FC236}">
                    <a16:creationId xmlns:a16="http://schemas.microsoft.com/office/drawing/2014/main" xmlns="" id="{7FACE83B-2691-414D-BDD5-7F0D7CF7E33D}"/>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66" name="Straight Connector 965">
                <a:extLst>
                  <a:ext uri="{FF2B5EF4-FFF2-40B4-BE49-F238E27FC236}">
                    <a16:creationId xmlns:a16="http://schemas.microsoft.com/office/drawing/2014/main" xmlns="" id="{864D744C-4BBC-47B0-B268-F34B3F0E1EC6}"/>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67" name="Straight Connector 966">
                <a:extLst>
                  <a:ext uri="{FF2B5EF4-FFF2-40B4-BE49-F238E27FC236}">
                    <a16:creationId xmlns:a16="http://schemas.microsoft.com/office/drawing/2014/main" xmlns="" id="{CA27011D-6A98-45F5-94DB-351365E48549}"/>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68" name="Straight Connector 967">
                <a:extLst>
                  <a:ext uri="{FF2B5EF4-FFF2-40B4-BE49-F238E27FC236}">
                    <a16:creationId xmlns:a16="http://schemas.microsoft.com/office/drawing/2014/main" xmlns="" id="{FC0FF104-5C2F-48E1-8CFE-E5041926B9F9}"/>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69" name="Straight Connector 968">
                <a:extLst>
                  <a:ext uri="{FF2B5EF4-FFF2-40B4-BE49-F238E27FC236}">
                    <a16:creationId xmlns:a16="http://schemas.microsoft.com/office/drawing/2014/main" xmlns="" id="{107BFF40-9163-477B-AEBA-4E851B51ACFD}"/>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nvGrpSpPr>
            <p:cNvPr id="947" name="Group 946">
              <a:extLst>
                <a:ext uri="{FF2B5EF4-FFF2-40B4-BE49-F238E27FC236}">
                  <a16:creationId xmlns:a16="http://schemas.microsoft.com/office/drawing/2014/main" xmlns="" id="{4702C729-42AB-475E-BE90-70A9CBCA309C}"/>
                </a:ext>
              </a:extLst>
            </p:cNvPr>
            <p:cNvGrpSpPr/>
            <p:nvPr/>
          </p:nvGrpSpPr>
          <p:grpSpPr>
            <a:xfrm>
              <a:off x="3175752" y="201625"/>
              <a:ext cx="290624" cy="283537"/>
              <a:chOff x="9370828" y="2830549"/>
              <a:chExt cx="290624" cy="283537"/>
            </a:xfrm>
          </p:grpSpPr>
          <p:sp>
            <p:nvSpPr>
              <p:cNvPr id="956" name="Rectangle 955">
                <a:extLst>
                  <a:ext uri="{FF2B5EF4-FFF2-40B4-BE49-F238E27FC236}">
                    <a16:creationId xmlns:a16="http://schemas.microsoft.com/office/drawing/2014/main" xmlns="" id="{C92E6AC3-1762-4B04-8231-07AA0E32C8B7}"/>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957" name="Straight Connector 956">
                <a:extLst>
                  <a:ext uri="{FF2B5EF4-FFF2-40B4-BE49-F238E27FC236}">
                    <a16:creationId xmlns:a16="http://schemas.microsoft.com/office/drawing/2014/main" xmlns="" id="{7D4C3FAF-4B30-41DF-AB6E-494FDD0B2C57}"/>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958" name="Straight Connector 957">
                <a:extLst>
                  <a:ext uri="{FF2B5EF4-FFF2-40B4-BE49-F238E27FC236}">
                    <a16:creationId xmlns:a16="http://schemas.microsoft.com/office/drawing/2014/main" xmlns="" id="{70E88738-B48C-4E08-9F0C-75A8830E5A95}"/>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59" name="Straight Connector 958">
                <a:extLst>
                  <a:ext uri="{FF2B5EF4-FFF2-40B4-BE49-F238E27FC236}">
                    <a16:creationId xmlns:a16="http://schemas.microsoft.com/office/drawing/2014/main" xmlns="" id="{334BC05B-9765-49E3-964F-E496659BCE65}"/>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60" name="Straight Connector 959">
                <a:extLst>
                  <a:ext uri="{FF2B5EF4-FFF2-40B4-BE49-F238E27FC236}">
                    <a16:creationId xmlns:a16="http://schemas.microsoft.com/office/drawing/2014/main" xmlns="" id="{CA63F1A1-3358-4282-BE7F-D5110428FEC7}"/>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61" name="Straight Connector 960">
                <a:extLst>
                  <a:ext uri="{FF2B5EF4-FFF2-40B4-BE49-F238E27FC236}">
                    <a16:creationId xmlns:a16="http://schemas.microsoft.com/office/drawing/2014/main" xmlns="" id="{77C6F0B9-1082-43D3-B123-FFBA3C159835}"/>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62" name="Straight Connector 961">
                <a:extLst>
                  <a:ext uri="{FF2B5EF4-FFF2-40B4-BE49-F238E27FC236}">
                    <a16:creationId xmlns:a16="http://schemas.microsoft.com/office/drawing/2014/main" xmlns="" id="{DAFB3464-96F0-4F55-8167-DCF613F426EF}"/>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nvGrpSpPr>
            <p:cNvPr id="948" name="Group 947">
              <a:extLst>
                <a:ext uri="{FF2B5EF4-FFF2-40B4-BE49-F238E27FC236}">
                  <a16:creationId xmlns:a16="http://schemas.microsoft.com/office/drawing/2014/main" xmlns="" id="{4BB1681F-E141-472A-9508-5774DE39FE8B}"/>
                </a:ext>
              </a:extLst>
            </p:cNvPr>
            <p:cNvGrpSpPr/>
            <p:nvPr/>
          </p:nvGrpSpPr>
          <p:grpSpPr>
            <a:xfrm>
              <a:off x="2364590" y="201624"/>
              <a:ext cx="290624" cy="283537"/>
              <a:chOff x="9370828" y="2830549"/>
              <a:chExt cx="290624" cy="283537"/>
            </a:xfrm>
          </p:grpSpPr>
          <p:sp>
            <p:nvSpPr>
              <p:cNvPr id="949" name="Rectangle 948">
                <a:extLst>
                  <a:ext uri="{FF2B5EF4-FFF2-40B4-BE49-F238E27FC236}">
                    <a16:creationId xmlns:a16="http://schemas.microsoft.com/office/drawing/2014/main" xmlns="" id="{F69EAE31-09E1-4005-9E9A-839437BF6F57}"/>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950" name="Straight Connector 949">
                <a:extLst>
                  <a:ext uri="{FF2B5EF4-FFF2-40B4-BE49-F238E27FC236}">
                    <a16:creationId xmlns:a16="http://schemas.microsoft.com/office/drawing/2014/main" xmlns="" id="{4FDF3392-8E26-4597-9B0E-AB75B396DFBD}"/>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951" name="Straight Connector 950">
                <a:extLst>
                  <a:ext uri="{FF2B5EF4-FFF2-40B4-BE49-F238E27FC236}">
                    <a16:creationId xmlns:a16="http://schemas.microsoft.com/office/drawing/2014/main" xmlns="" id="{ACA4601F-6851-4867-80A5-F6963D66056B}"/>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52" name="Straight Connector 951">
                <a:extLst>
                  <a:ext uri="{FF2B5EF4-FFF2-40B4-BE49-F238E27FC236}">
                    <a16:creationId xmlns:a16="http://schemas.microsoft.com/office/drawing/2014/main" xmlns="" id="{41360FC8-79AF-4BA4-8BEA-F4CB04C8E309}"/>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53" name="Straight Connector 952">
                <a:extLst>
                  <a:ext uri="{FF2B5EF4-FFF2-40B4-BE49-F238E27FC236}">
                    <a16:creationId xmlns:a16="http://schemas.microsoft.com/office/drawing/2014/main" xmlns="" id="{DF358788-A312-44EE-B52F-56009700BB62}"/>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54" name="Straight Connector 953">
                <a:extLst>
                  <a:ext uri="{FF2B5EF4-FFF2-40B4-BE49-F238E27FC236}">
                    <a16:creationId xmlns:a16="http://schemas.microsoft.com/office/drawing/2014/main" xmlns="" id="{FF7281F5-53DF-43B0-B57C-2D312B527498}"/>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55" name="Straight Connector 954">
                <a:extLst>
                  <a:ext uri="{FF2B5EF4-FFF2-40B4-BE49-F238E27FC236}">
                    <a16:creationId xmlns:a16="http://schemas.microsoft.com/office/drawing/2014/main" xmlns="" id="{4310965E-4CE3-438C-BBFC-0D1AA9A77314}"/>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grpSp>
        <p:nvGrpSpPr>
          <p:cNvPr id="977" name="Group 976">
            <a:extLst>
              <a:ext uri="{FF2B5EF4-FFF2-40B4-BE49-F238E27FC236}">
                <a16:creationId xmlns:a16="http://schemas.microsoft.com/office/drawing/2014/main" xmlns="" id="{A2B9A0F8-F46B-4B9E-9623-1C3382252EDC}"/>
              </a:ext>
            </a:extLst>
          </p:cNvPr>
          <p:cNvGrpSpPr/>
          <p:nvPr/>
        </p:nvGrpSpPr>
        <p:grpSpPr>
          <a:xfrm>
            <a:off x="10772673" y="4135266"/>
            <a:ext cx="3040041" cy="567352"/>
            <a:chOff x="798698" y="59718"/>
            <a:chExt cx="3040041" cy="567352"/>
          </a:xfrm>
        </p:grpSpPr>
        <p:sp>
          <p:nvSpPr>
            <p:cNvPr id="978" name="Rectangle 977">
              <a:extLst>
                <a:ext uri="{FF2B5EF4-FFF2-40B4-BE49-F238E27FC236}">
                  <a16:creationId xmlns:a16="http://schemas.microsoft.com/office/drawing/2014/main" xmlns="" id="{DCECDA86-0F05-48BD-8182-F880CD3A0AE4}"/>
                </a:ext>
              </a:extLst>
            </p:cNvPr>
            <p:cNvSpPr/>
            <p:nvPr/>
          </p:nvSpPr>
          <p:spPr>
            <a:xfrm>
              <a:off x="798698" y="59718"/>
              <a:ext cx="3040041" cy="567352"/>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grpSp>
          <p:nvGrpSpPr>
            <p:cNvPr id="979" name="Group 978">
              <a:extLst>
                <a:ext uri="{FF2B5EF4-FFF2-40B4-BE49-F238E27FC236}">
                  <a16:creationId xmlns:a16="http://schemas.microsoft.com/office/drawing/2014/main" xmlns="" id="{256E02B1-769B-4849-80CC-5B76BEC84409}"/>
                </a:ext>
              </a:extLst>
            </p:cNvPr>
            <p:cNvGrpSpPr/>
            <p:nvPr/>
          </p:nvGrpSpPr>
          <p:grpSpPr>
            <a:xfrm>
              <a:off x="1017565" y="201625"/>
              <a:ext cx="290624" cy="283537"/>
              <a:chOff x="9370828" y="2830549"/>
              <a:chExt cx="290624" cy="283537"/>
            </a:xfrm>
          </p:grpSpPr>
          <p:sp>
            <p:nvSpPr>
              <p:cNvPr id="1004" name="Rectangle 1003">
                <a:extLst>
                  <a:ext uri="{FF2B5EF4-FFF2-40B4-BE49-F238E27FC236}">
                    <a16:creationId xmlns:a16="http://schemas.microsoft.com/office/drawing/2014/main" xmlns="" id="{5FCD9D1B-3B96-4F7C-92F2-06FC5975D8E5}"/>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1005" name="Straight Connector 1004">
                <a:extLst>
                  <a:ext uri="{FF2B5EF4-FFF2-40B4-BE49-F238E27FC236}">
                    <a16:creationId xmlns:a16="http://schemas.microsoft.com/office/drawing/2014/main" xmlns="" id="{053B7DBB-5AAD-4A82-BB09-FEF8E12ED41B}"/>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1006" name="Straight Connector 1005">
                <a:extLst>
                  <a:ext uri="{FF2B5EF4-FFF2-40B4-BE49-F238E27FC236}">
                    <a16:creationId xmlns:a16="http://schemas.microsoft.com/office/drawing/2014/main" xmlns="" id="{4049BAA7-92EC-4F19-A867-243EAE9A4D9F}"/>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07" name="Straight Connector 1006">
                <a:extLst>
                  <a:ext uri="{FF2B5EF4-FFF2-40B4-BE49-F238E27FC236}">
                    <a16:creationId xmlns:a16="http://schemas.microsoft.com/office/drawing/2014/main" xmlns="" id="{1DD77E14-3294-4240-904B-E344BBFAC8E5}"/>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08" name="Straight Connector 1007">
                <a:extLst>
                  <a:ext uri="{FF2B5EF4-FFF2-40B4-BE49-F238E27FC236}">
                    <a16:creationId xmlns:a16="http://schemas.microsoft.com/office/drawing/2014/main" xmlns="" id="{CDD49870-0D56-4ECC-8FD9-7F90871A81A3}"/>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09" name="Straight Connector 1008">
                <a:extLst>
                  <a:ext uri="{FF2B5EF4-FFF2-40B4-BE49-F238E27FC236}">
                    <a16:creationId xmlns:a16="http://schemas.microsoft.com/office/drawing/2014/main" xmlns="" id="{3C28ECC0-02BC-46E4-B6FA-4D3CD51AE1B4}"/>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10" name="Straight Connector 1009">
                <a:extLst>
                  <a:ext uri="{FF2B5EF4-FFF2-40B4-BE49-F238E27FC236}">
                    <a16:creationId xmlns:a16="http://schemas.microsoft.com/office/drawing/2014/main" xmlns="" id="{8B03008D-A521-4274-9F4B-A16CB17A38A0}"/>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nvGrpSpPr>
            <p:cNvPr id="980" name="Group 979">
              <a:extLst>
                <a:ext uri="{FF2B5EF4-FFF2-40B4-BE49-F238E27FC236}">
                  <a16:creationId xmlns:a16="http://schemas.microsoft.com/office/drawing/2014/main" xmlns="" id="{64299E4C-8A08-44CE-97AF-5FA42CF05619}"/>
                </a:ext>
              </a:extLst>
            </p:cNvPr>
            <p:cNvGrpSpPr/>
            <p:nvPr/>
          </p:nvGrpSpPr>
          <p:grpSpPr>
            <a:xfrm>
              <a:off x="1665265" y="201625"/>
              <a:ext cx="290624" cy="283537"/>
              <a:chOff x="9370828" y="2830549"/>
              <a:chExt cx="290624" cy="283537"/>
            </a:xfrm>
          </p:grpSpPr>
          <p:sp>
            <p:nvSpPr>
              <p:cNvPr id="997" name="Rectangle 996">
                <a:extLst>
                  <a:ext uri="{FF2B5EF4-FFF2-40B4-BE49-F238E27FC236}">
                    <a16:creationId xmlns:a16="http://schemas.microsoft.com/office/drawing/2014/main" xmlns="" id="{6122A53C-7A30-4A7D-A528-081CBCD1D9FF}"/>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998" name="Straight Connector 997">
                <a:extLst>
                  <a:ext uri="{FF2B5EF4-FFF2-40B4-BE49-F238E27FC236}">
                    <a16:creationId xmlns:a16="http://schemas.microsoft.com/office/drawing/2014/main" xmlns="" id="{DF65572A-886B-4013-ABE0-45481E2D18C2}"/>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999" name="Straight Connector 998">
                <a:extLst>
                  <a:ext uri="{FF2B5EF4-FFF2-40B4-BE49-F238E27FC236}">
                    <a16:creationId xmlns:a16="http://schemas.microsoft.com/office/drawing/2014/main" xmlns="" id="{7FACE83B-2691-414D-BDD5-7F0D7CF7E33D}"/>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00" name="Straight Connector 999">
                <a:extLst>
                  <a:ext uri="{FF2B5EF4-FFF2-40B4-BE49-F238E27FC236}">
                    <a16:creationId xmlns:a16="http://schemas.microsoft.com/office/drawing/2014/main" xmlns="" id="{864D744C-4BBC-47B0-B268-F34B3F0E1EC6}"/>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01" name="Straight Connector 1000">
                <a:extLst>
                  <a:ext uri="{FF2B5EF4-FFF2-40B4-BE49-F238E27FC236}">
                    <a16:creationId xmlns:a16="http://schemas.microsoft.com/office/drawing/2014/main" xmlns="" id="{CA27011D-6A98-45F5-94DB-351365E48549}"/>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02" name="Straight Connector 1001">
                <a:extLst>
                  <a:ext uri="{FF2B5EF4-FFF2-40B4-BE49-F238E27FC236}">
                    <a16:creationId xmlns:a16="http://schemas.microsoft.com/office/drawing/2014/main" xmlns="" id="{FC0FF104-5C2F-48E1-8CFE-E5041926B9F9}"/>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03" name="Straight Connector 1002">
                <a:extLst>
                  <a:ext uri="{FF2B5EF4-FFF2-40B4-BE49-F238E27FC236}">
                    <a16:creationId xmlns:a16="http://schemas.microsoft.com/office/drawing/2014/main" xmlns="" id="{107BFF40-9163-477B-AEBA-4E851B51ACFD}"/>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nvGrpSpPr>
            <p:cNvPr id="981" name="Group 980">
              <a:extLst>
                <a:ext uri="{FF2B5EF4-FFF2-40B4-BE49-F238E27FC236}">
                  <a16:creationId xmlns:a16="http://schemas.microsoft.com/office/drawing/2014/main" xmlns="" id="{4702C729-42AB-475E-BE90-70A9CBCA309C}"/>
                </a:ext>
              </a:extLst>
            </p:cNvPr>
            <p:cNvGrpSpPr/>
            <p:nvPr/>
          </p:nvGrpSpPr>
          <p:grpSpPr>
            <a:xfrm>
              <a:off x="3175752" y="201625"/>
              <a:ext cx="290624" cy="283537"/>
              <a:chOff x="9370828" y="2830549"/>
              <a:chExt cx="290624" cy="283537"/>
            </a:xfrm>
          </p:grpSpPr>
          <p:sp>
            <p:nvSpPr>
              <p:cNvPr id="990" name="Rectangle 989">
                <a:extLst>
                  <a:ext uri="{FF2B5EF4-FFF2-40B4-BE49-F238E27FC236}">
                    <a16:creationId xmlns:a16="http://schemas.microsoft.com/office/drawing/2014/main" xmlns="" id="{C92E6AC3-1762-4B04-8231-07AA0E32C8B7}"/>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991" name="Straight Connector 990">
                <a:extLst>
                  <a:ext uri="{FF2B5EF4-FFF2-40B4-BE49-F238E27FC236}">
                    <a16:creationId xmlns:a16="http://schemas.microsoft.com/office/drawing/2014/main" xmlns="" id="{7D4C3FAF-4B30-41DF-AB6E-494FDD0B2C57}"/>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992" name="Straight Connector 991">
                <a:extLst>
                  <a:ext uri="{FF2B5EF4-FFF2-40B4-BE49-F238E27FC236}">
                    <a16:creationId xmlns:a16="http://schemas.microsoft.com/office/drawing/2014/main" xmlns="" id="{70E88738-B48C-4E08-9F0C-75A8830E5A95}"/>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93" name="Straight Connector 992">
                <a:extLst>
                  <a:ext uri="{FF2B5EF4-FFF2-40B4-BE49-F238E27FC236}">
                    <a16:creationId xmlns:a16="http://schemas.microsoft.com/office/drawing/2014/main" xmlns="" id="{334BC05B-9765-49E3-964F-E496659BCE65}"/>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94" name="Straight Connector 993">
                <a:extLst>
                  <a:ext uri="{FF2B5EF4-FFF2-40B4-BE49-F238E27FC236}">
                    <a16:creationId xmlns:a16="http://schemas.microsoft.com/office/drawing/2014/main" xmlns="" id="{CA63F1A1-3358-4282-BE7F-D5110428FEC7}"/>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95" name="Straight Connector 994">
                <a:extLst>
                  <a:ext uri="{FF2B5EF4-FFF2-40B4-BE49-F238E27FC236}">
                    <a16:creationId xmlns:a16="http://schemas.microsoft.com/office/drawing/2014/main" xmlns="" id="{77C6F0B9-1082-43D3-B123-FFBA3C159835}"/>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96" name="Straight Connector 995">
                <a:extLst>
                  <a:ext uri="{FF2B5EF4-FFF2-40B4-BE49-F238E27FC236}">
                    <a16:creationId xmlns:a16="http://schemas.microsoft.com/office/drawing/2014/main" xmlns="" id="{DAFB3464-96F0-4F55-8167-DCF613F426EF}"/>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nvGrpSpPr>
            <p:cNvPr id="982" name="Group 981">
              <a:extLst>
                <a:ext uri="{FF2B5EF4-FFF2-40B4-BE49-F238E27FC236}">
                  <a16:creationId xmlns:a16="http://schemas.microsoft.com/office/drawing/2014/main" xmlns="" id="{4BB1681F-E141-472A-9508-5774DE39FE8B}"/>
                </a:ext>
              </a:extLst>
            </p:cNvPr>
            <p:cNvGrpSpPr/>
            <p:nvPr/>
          </p:nvGrpSpPr>
          <p:grpSpPr>
            <a:xfrm>
              <a:off x="2364590" y="201624"/>
              <a:ext cx="290624" cy="283537"/>
              <a:chOff x="9370828" y="2830549"/>
              <a:chExt cx="290624" cy="283537"/>
            </a:xfrm>
          </p:grpSpPr>
          <p:sp>
            <p:nvSpPr>
              <p:cNvPr id="983" name="Rectangle 982">
                <a:extLst>
                  <a:ext uri="{FF2B5EF4-FFF2-40B4-BE49-F238E27FC236}">
                    <a16:creationId xmlns:a16="http://schemas.microsoft.com/office/drawing/2014/main" xmlns="" id="{F69EAE31-09E1-4005-9E9A-839437BF6F57}"/>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984" name="Straight Connector 983">
                <a:extLst>
                  <a:ext uri="{FF2B5EF4-FFF2-40B4-BE49-F238E27FC236}">
                    <a16:creationId xmlns:a16="http://schemas.microsoft.com/office/drawing/2014/main" xmlns="" id="{4FDF3392-8E26-4597-9B0E-AB75B396DFBD}"/>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985" name="Straight Connector 984">
                <a:extLst>
                  <a:ext uri="{FF2B5EF4-FFF2-40B4-BE49-F238E27FC236}">
                    <a16:creationId xmlns:a16="http://schemas.microsoft.com/office/drawing/2014/main" xmlns="" id="{ACA4601F-6851-4867-80A5-F6963D66056B}"/>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86" name="Straight Connector 985">
                <a:extLst>
                  <a:ext uri="{FF2B5EF4-FFF2-40B4-BE49-F238E27FC236}">
                    <a16:creationId xmlns:a16="http://schemas.microsoft.com/office/drawing/2014/main" xmlns="" id="{41360FC8-79AF-4BA4-8BEA-F4CB04C8E309}"/>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87" name="Straight Connector 986">
                <a:extLst>
                  <a:ext uri="{FF2B5EF4-FFF2-40B4-BE49-F238E27FC236}">
                    <a16:creationId xmlns:a16="http://schemas.microsoft.com/office/drawing/2014/main" xmlns="" id="{DF358788-A312-44EE-B52F-56009700BB62}"/>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88" name="Straight Connector 987">
                <a:extLst>
                  <a:ext uri="{FF2B5EF4-FFF2-40B4-BE49-F238E27FC236}">
                    <a16:creationId xmlns:a16="http://schemas.microsoft.com/office/drawing/2014/main" xmlns="" id="{FF7281F5-53DF-43B0-B57C-2D312B527498}"/>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89" name="Straight Connector 988">
                <a:extLst>
                  <a:ext uri="{FF2B5EF4-FFF2-40B4-BE49-F238E27FC236}">
                    <a16:creationId xmlns:a16="http://schemas.microsoft.com/office/drawing/2014/main" xmlns="" id="{4310965E-4CE3-438C-BBFC-0D1AA9A77314}"/>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grpSp>
        <p:nvGrpSpPr>
          <p:cNvPr id="1045" name="Group 1044">
            <a:extLst>
              <a:ext uri="{FF2B5EF4-FFF2-40B4-BE49-F238E27FC236}">
                <a16:creationId xmlns:a16="http://schemas.microsoft.com/office/drawing/2014/main" xmlns="" id="{A2B9A0F8-F46B-4B9E-9623-1C3382252EDC}"/>
              </a:ext>
            </a:extLst>
          </p:cNvPr>
          <p:cNvGrpSpPr/>
          <p:nvPr/>
        </p:nvGrpSpPr>
        <p:grpSpPr>
          <a:xfrm>
            <a:off x="-410281" y="390324"/>
            <a:ext cx="3040041" cy="567352"/>
            <a:chOff x="798698" y="59718"/>
            <a:chExt cx="3040041" cy="567352"/>
          </a:xfrm>
        </p:grpSpPr>
        <p:sp>
          <p:nvSpPr>
            <p:cNvPr id="1046" name="Rectangle 1045">
              <a:extLst>
                <a:ext uri="{FF2B5EF4-FFF2-40B4-BE49-F238E27FC236}">
                  <a16:creationId xmlns:a16="http://schemas.microsoft.com/office/drawing/2014/main" xmlns="" id="{DCECDA86-0F05-48BD-8182-F880CD3A0AE4}"/>
                </a:ext>
              </a:extLst>
            </p:cNvPr>
            <p:cNvSpPr/>
            <p:nvPr/>
          </p:nvSpPr>
          <p:spPr>
            <a:xfrm>
              <a:off x="798698" y="59718"/>
              <a:ext cx="3040041" cy="567352"/>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grpSp>
          <p:nvGrpSpPr>
            <p:cNvPr id="1047" name="Group 1046">
              <a:extLst>
                <a:ext uri="{FF2B5EF4-FFF2-40B4-BE49-F238E27FC236}">
                  <a16:creationId xmlns:a16="http://schemas.microsoft.com/office/drawing/2014/main" xmlns="" id="{256E02B1-769B-4849-80CC-5B76BEC84409}"/>
                </a:ext>
              </a:extLst>
            </p:cNvPr>
            <p:cNvGrpSpPr/>
            <p:nvPr/>
          </p:nvGrpSpPr>
          <p:grpSpPr>
            <a:xfrm>
              <a:off x="1017565" y="201625"/>
              <a:ext cx="290624" cy="283537"/>
              <a:chOff x="9370828" y="2830549"/>
              <a:chExt cx="290624" cy="283537"/>
            </a:xfrm>
          </p:grpSpPr>
          <p:sp>
            <p:nvSpPr>
              <p:cNvPr id="1072" name="Rectangle 1071">
                <a:extLst>
                  <a:ext uri="{FF2B5EF4-FFF2-40B4-BE49-F238E27FC236}">
                    <a16:creationId xmlns:a16="http://schemas.microsoft.com/office/drawing/2014/main" xmlns="" id="{5FCD9D1B-3B96-4F7C-92F2-06FC5975D8E5}"/>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1073" name="Straight Connector 1072">
                <a:extLst>
                  <a:ext uri="{FF2B5EF4-FFF2-40B4-BE49-F238E27FC236}">
                    <a16:creationId xmlns:a16="http://schemas.microsoft.com/office/drawing/2014/main" xmlns="" id="{053B7DBB-5AAD-4A82-BB09-FEF8E12ED41B}"/>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1074" name="Straight Connector 1073">
                <a:extLst>
                  <a:ext uri="{FF2B5EF4-FFF2-40B4-BE49-F238E27FC236}">
                    <a16:creationId xmlns:a16="http://schemas.microsoft.com/office/drawing/2014/main" xmlns="" id="{4049BAA7-92EC-4F19-A867-243EAE9A4D9F}"/>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75" name="Straight Connector 1074">
                <a:extLst>
                  <a:ext uri="{FF2B5EF4-FFF2-40B4-BE49-F238E27FC236}">
                    <a16:creationId xmlns:a16="http://schemas.microsoft.com/office/drawing/2014/main" xmlns="" id="{1DD77E14-3294-4240-904B-E344BBFAC8E5}"/>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76" name="Straight Connector 1075">
                <a:extLst>
                  <a:ext uri="{FF2B5EF4-FFF2-40B4-BE49-F238E27FC236}">
                    <a16:creationId xmlns:a16="http://schemas.microsoft.com/office/drawing/2014/main" xmlns="" id="{CDD49870-0D56-4ECC-8FD9-7F90871A81A3}"/>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77" name="Straight Connector 1076">
                <a:extLst>
                  <a:ext uri="{FF2B5EF4-FFF2-40B4-BE49-F238E27FC236}">
                    <a16:creationId xmlns:a16="http://schemas.microsoft.com/office/drawing/2014/main" xmlns="" id="{3C28ECC0-02BC-46E4-B6FA-4D3CD51AE1B4}"/>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78" name="Straight Connector 1077">
                <a:extLst>
                  <a:ext uri="{FF2B5EF4-FFF2-40B4-BE49-F238E27FC236}">
                    <a16:creationId xmlns:a16="http://schemas.microsoft.com/office/drawing/2014/main" xmlns="" id="{8B03008D-A521-4274-9F4B-A16CB17A38A0}"/>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nvGrpSpPr>
            <p:cNvPr id="1048" name="Group 1047">
              <a:extLst>
                <a:ext uri="{FF2B5EF4-FFF2-40B4-BE49-F238E27FC236}">
                  <a16:creationId xmlns:a16="http://schemas.microsoft.com/office/drawing/2014/main" xmlns="" id="{64299E4C-8A08-44CE-97AF-5FA42CF05619}"/>
                </a:ext>
              </a:extLst>
            </p:cNvPr>
            <p:cNvGrpSpPr/>
            <p:nvPr/>
          </p:nvGrpSpPr>
          <p:grpSpPr>
            <a:xfrm>
              <a:off x="1665265" y="201625"/>
              <a:ext cx="290624" cy="283537"/>
              <a:chOff x="9370828" y="2830549"/>
              <a:chExt cx="290624" cy="283537"/>
            </a:xfrm>
          </p:grpSpPr>
          <p:sp>
            <p:nvSpPr>
              <p:cNvPr id="1065" name="Rectangle 1064">
                <a:extLst>
                  <a:ext uri="{FF2B5EF4-FFF2-40B4-BE49-F238E27FC236}">
                    <a16:creationId xmlns:a16="http://schemas.microsoft.com/office/drawing/2014/main" xmlns="" id="{6122A53C-7A30-4A7D-A528-081CBCD1D9FF}"/>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1066" name="Straight Connector 1065">
                <a:extLst>
                  <a:ext uri="{FF2B5EF4-FFF2-40B4-BE49-F238E27FC236}">
                    <a16:creationId xmlns:a16="http://schemas.microsoft.com/office/drawing/2014/main" xmlns="" id="{DF65572A-886B-4013-ABE0-45481E2D18C2}"/>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1067" name="Straight Connector 1066">
                <a:extLst>
                  <a:ext uri="{FF2B5EF4-FFF2-40B4-BE49-F238E27FC236}">
                    <a16:creationId xmlns:a16="http://schemas.microsoft.com/office/drawing/2014/main" xmlns="" id="{7FACE83B-2691-414D-BDD5-7F0D7CF7E33D}"/>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68" name="Straight Connector 1067">
                <a:extLst>
                  <a:ext uri="{FF2B5EF4-FFF2-40B4-BE49-F238E27FC236}">
                    <a16:creationId xmlns:a16="http://schemas.microsoft.com/office/drawing/2014/main" xmlns="" id="{864D744C-4BBC-47B0-B268-F34B3F0E1EC6}"/>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69" name="Straight Connector 1068">
                <a:extLst>
                  <a:ext uri="{FF2B5EF4-FFF2-40B4-BE49-F238E27FC236}">
                    <a16:creationId xmlns:a16="http://schemas.microsoft.com/office/drawing/2014/main" xmlns="" id="{CA27011D-6A98-45F5-94DB-351365E48549}"/>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70" name="Straight Connector 1069">
                <a:extLst>
                  <a:ext uri="{FF2B5EF4-FFF2-40B4-BE49-F238E27FC236}">
                    <a16:creationId xmlns:a16="http://schemas.microsoft.com/office/drawing/2014/main" xmlns="" id="{FC0FF104-5C2F-48E1-8CFE-E5041926B9F9}"/>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71" name="Straight Connector 1070">
                <a:extLst>
                  <a:ext uri="{FF2B5EF4-FFF2-40B4-BE49-F238E27FC236}">
                    <a16:creationId xmlns:a16="http://schemas.microsoft.com/office/drawing/2014/main" xmlns="" id="{107BFF40-9163-477B-AEBA-4E851B51ACFD}"/>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nvGrpSpPr>
            <p:cNvPr id="1049" name="Group 1048">
              <a:extLst>
                <a:ext uri="{FF2B5EF4-FFF2-40B4-BE49-F238E27FC236}">
                  <a16:creationId xmlns:a16="http://schemas.microsoft.com/office/drawing/2014/main" xmlns="" id="{4702C729-42AB-475E-BE90-70A9CBCA309C}"/>
                </a:ext>
              </a:extLst>
            </p:cNvPr>
            <p:cNvGrpSpPr/>
            <p:nvPr/>
          </p:nvGrpSpPr>
          <p:grpSpPr>
            <a:xfrm>
              <a:off x="3175752" y="201625"/>
              <a:ext cx="290624" cy="283537"/>
              <a:chOff x="9370828" y="2830549"/>
              <a:chExt cx="290624" cy="283537"/>
            </a:xfrm>
          </p:grpSpPr>
          <p:sp>
            <p:nvSpPr>
              <p:cNvPr id="1058" name="Rectangle 1057">
                <a:extLst>
                  <a:ext uri="{FF2B5EF4-FFF2-40B4-BE49-F238E27FC236}">
                    <a16:creationId xmlns:a16="http://schemas.microsoft.com/office/drawing/2014/main" xmlns="" id="{C92E6AC3-1762-4B04-8231-07AA0E32C8B7}"/>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1059" name="Straight Connector 1058">
                <a:extLst>
                  <a:ext uri="{FF2B5EF4-FFF2-40B4-BE49-F238E27FC236}">
                    <a16:creationId xmlns:a16="http://schemas.microsoft.com/office/drawing/2014/main" xmlns="" id="{7D4C3FAF-4B30-41DF-AB6E-494FDD0B2C57}"/>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1060" name="Straight Connector 1059">
                <a:extLst>
                  <a:ext uri="{FF2B5EF4-FFF2-40B4-BE49-F238E27FC236}">
                    <a16:creationId xmlns:a16="http://schemas.microsoft.com/office/drawing/2014/main" xmlns="" id="{70E88738-B48C-4E08-9F0C-75A8830E5A95}"/>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61" name="Straight Connector 1060">
                <a:extLst>
                  <a:ext uri="{FF2B5EF4-FFF2-40B4-BE49-F238E27FC236}">
                    <a16:creationId xmlns:a16="http://schemas.microsoft.com/office/drawing/2014/main" xmlns="" id="{334BC05B-9765-49E3-964F-E496659BCE65}"/>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62" name="Straight Connector 1061">
                <a:extLst>
                  <a:ext uri="{FF2B5EF4-FFF2-40B4-BE49-F238E27FC236}">
                    <a16:creationId xmlns:a16="http://schemas.microsoft.com/office/drawing/2014/main" xmlns="" id="{CA63F1A1-3358-4282-BE7F-D5110428FEC7}"/>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63" name="Straight Connector 1062">
                <a:extLst>
                  <a:ext uri="{FF2B5EF4-FFF2-40B4-BE49-F238E27FC236}">
                    <a16:creationId xmlns:a16="http://schemas.microsoft.com/office/drawing/2014/main" xmlns="" id="{77C6F0B9-1082-43D3-B123-FFBA3C159835}"/>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64" name="Straight Connector 1063">
                <a:extLst>
                  <a:ext uri="{FF2B5EF4-FFF2-40B4-BE49-F238E27FC236}">
                    <a16:creationId xmlns:a16="http://schemas.microsoft.com/office/drawing/2014/main" xmlns="" id="{DAFB3464-96F0-4F55-8167-DCF613F426EF}"/>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nvGrpSpPr>
            <p:cNvPr id="1050" name="Group 1049">
              <a:extLst>
                <a:ext uri="{FF2B5EF4-FFF2-40B4-BE49-F238E27FC236}">
                  <a16:creationId xmlns:a16="http://schemas.microsoft.com/office/drawing/2014/main" xmlns="" id="{4BB1681F-E141-472A-9508-5774DE39FE8B}"/>
                </a:ext>
              </a:extLst>
            </p:cNvPr>
            <p:cNvGrpSpPr/>
            <p:nvPr/>
          </p:nvGrpSpPr>
          <p:grpSpPr>
            <a:xfrm>
              <a:off x="2364590" y="201624"/>
              <a:ext cx="290624" cy="283537"/>
              <a:chOff x="9370828" y="2830549"/>
              <a:chExt cx="290624" cy="283537"/>
            </a:xfrm>
          </p:grpSpPr>
          <p:sp>
            <p:nvSpPr>
              <p:cNvPr id="1051" name="Rectangle 1050">
                <a:extLst>
                  <a:ext uri="{FF2B5EF4-FFF2-40B4-BE49-F238E27FC236}">
                    <a16:creationId xmlns:a16="http://schemas.microsoft.com/office/drawing/2014/main" xmlns="" id="{F69EAE31-09E1-4005-9E9A-839437BF6F57}"/>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1052" name="Straight Connector 1051">
                <a:extLst>
                  <a:ext uri="{FF2B5EF4-FFF2-40B4-BE49-F238E27FC236}">
                    <a16:creationId xmlns:a16="http://schemas.microsoft.com/office/drawing/2014/main" xmlns="" id="{4FDF3392-8E26-4597-9B0E-AB75B396DFBD}"/>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1053" name="Straight Connector 1052">
                <a:extLst>
                  <a:ext uri="{FF2B5EF4-FFF2-40B4-BE49-F238E27FC236}">
                    <a16:creationId xmlns:a16="http://schemas.microsoft.com/office/drawing/2014/main" xmlns="" id="{ACA4601F-6851-4867-80A5-F6963D66056B}"/>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54" name="Straight Connector 1053">
                <a:extLst>
                  <a:ext uri="{FF2B5EF4-FFF2-40B4-BE49-F238E27FC236}">
                    <a16:creationId xmlns:a16="http://schemas.microsoft.com/office/drawing/2014/main" xmlns="" id="{41360FC8-79AF-4BA4-8BEA-F4CB04C8E309}"/>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55" name="Straight Connector 1054">
                <a:extLst>
                  <a:ext uri="{FF2B5EF4-FFF2-40B4-BE49-F238E27FC236}">
                    <a16:creationId xmlns:a16="http://schemas.microsoft.com/office/drawing/2014/main" xmlns="" id="{DF358788-A312-44EE-B52F-56009700BB62}"/>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56" name="Straight Connector 1055">
                <a:extLst>
                  <a:ext uri="{FF2B5EF4-FFF2-40B4-BE49-F238E27FC236}">
                    <a16:creationId xmlns:a16="http://schemas.microsoft.com/office/drawing/2014/main" xmlns="" id="{FF7281F5-53DF-43B0-B57C-2D312B527498}"/>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57" name="Straight Connector 1056">
                <a:extLst>
                  <a:ext uri="{FF2B5EF4-FFF2-40B4-BE49-F238E27FC236}">
                    <a16:creationId xmlns:a16="http://schemas.microsoft.com/office/drawing/2014/main" xmlns="" id="{4310965E-4CE3-438C-BBFC-0D1AA9A77314}"/>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grpSp>
        <p:nvGrpSpPr>
          <p:cNvPr id="1079" name="Group 1078">
            <a:extLst>
              <a:ext uri="{FF2B5EF4-FFF2-40B4-BE49-F238E27FC236}">
                <a16:creationId xmlns:a16="http://schemas.microsoft.com/office/drawing/2014/main" xmlns="" id="{A2B9A0F8-F46B-4B9E-9623-1C3382252EDC}"/>
              </a:ext>
            </a:extLst>
          </p:cNvPr>
          <p:cNvGrpSpPr/>
          <p:nvPr/>
        </p:nvGrpSpPr>
        <p:grpSpPr>
          <a:xfrm>
            <a:off x="-421200" y="1654972"/>
            <a:ext cx="3040041" cy="567352"/>
            <a:chOff x="798698" y="59718"/>
            <a:chExt cx="3040041" cy="567352"/>
          </a:xfrm>
        </p:grpSpPr>
        <p:sp>
          <p:nvSpPr>
            <p:cNvPr id="1080" name="Rectangle 1079">
              <a:extLst>
                <a:ext uri="{FF2B5EF4-FFF2-40B4-BE49-F238E27FC236}">
                  <a16:creationId xmlns:a16="http://schemas.microsoft.com/office/drawing/2014/main" xmlns="" id="{DCECDA86-0F05-48BD-8182-F880CD3A0AE4}"/>
                </a:ext>
              </a:extLst>
            </p:cNvPr>
            <p:cNvSpPr/>
            <p:nvPr/>
          </p:nvSpPr>
          <p:spPr>
            <a:xfrm>
              <a:off x="798698" y="59718"/>
              <a:ext cx="3040041" cy="567352"/>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grpSp>
          <p:nvGrpSpPr>
            <p:cNvPr id="1081" name="Group 1080">
              <a:extLst>
                <a:ext uri="{FF2B5EF4-FFF2-40B4-BE49-F238E27FC236}">
                  <a16:creationId xmlns:a16="http://schemas.microsoft.com/office/drawing/2014/main" xmlns="" id="{256E02B1-769B-4849-80CC-5B76BEC84409}"/>
                </a:ext>
              </a:extLst>
            </p:cNvPr>
            <p:cNvGrpSpPr/>
            <p:nvPr/>
          </p:nvGrpSpPr>
          <p:grpSpPr>
            <a:xfrm>
              <a:off x="1017565" y="201625"/>
              <a:ext cx="290624" cy="283537"/>
              <a:chOff x="9370828" y="2830549"/>
              <a:chExt cx="290624" cy="283537"/>
            </a:xfrm>
          </p:grpSpPr>
          <p:sp>
            <p:nvSpPr>
              <p:cNvPr id="1106" name="Rectangle 1105">
                <a:extLst>
                  <a:ext uri="{FF2B5EF4-FFF2-40B4-BE49-F238E27FC236}">
                    <a16:creationId xmlns:a16="http://schemas.microsoft.com/office/drawing/2014/main" xmlns="" id="{5FCD9D1B-3B96-4F7C-92F2-06FC5975D8E5}"/>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1107" name="Straight Connector 1106">
                <a:extLst>
                  <a:ext uri="{FF2B5EF4-FFF2-40B4-BE49-F238E27FC236}">
                    <a16:creationId xmlns:a16="http://schemas.microsoft.com/office/drawing/2014/main" xmlns="" id="{053B7DBB-5AAD-4A82-BB09-FEF8E12ED41B}"/>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1108" name="Straight Connector 1107">
                <a:extLst>
                  <a:ext uri="{FF2B5EF4-FFF2-40B4-BE49-F238E27FC236}">
                    <a16:creationId xmlns:a16="http://schemas.microsoft.com/office/drawing/2014/main" xmlns="" id="{4049BAA7-92EC-4F19-A867-243EAE9A4D9F}"/>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09" name="Straight Connector 1108">
                <a:extLst>
                  <a:ext uri="{FF2B5EF4-FFF2-40B4-BE49-F238E27FC236}">
                    <a16:creationId xmlns:a16="http://schemas.microsoft.com/office/drawing/2014/main" xmlns="" id="{1DD77E14-3294-4240-904B-E344BBFAC8E5}"/>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10" name="Straight Connector 1109">
                <a:extLst>
                  <a:ext uri="{FF2B5EF4-FFF2-40B4-BE49-F238E27FC236}">
                    <a16:creationId xmlns:a16="http://schemas.microsoft.com/office/drawing/2014/main" xmlns="" id="{CDD49870-0D56-4ECC-8FD9-7F90871A81A3}"/>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11" name="Straight Connector 1110">
                <a:extLst>
                  <a:ext uri="{FF2B5EF4-FFF2-40B4-BE49-F238E27FC236}">
                    <a16:creationId xmlns:a16="http://schemas.microsoft.com/office/drawing/2014/main" xmlns="" id="{3C28ECC0-02BC-46E4-B6FA-4D3CD51AE1B4}"/>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12" name="Straight Connector 1111">
                <a:extLst>
                  <a:ext uri="{FF2B5EF4-FFF2-40B4-BE49-F238E27FC236}">
                    <a16:creationId xmlns:a16="http://schemas.microsoft.com/office/drawing/2014/main" xmlns="" id="{8B03008D-A521-4274-9F4B-A16CB17A38A0}"/>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nvGrpSpPr>
            <p:cNvPr id="1082" name="Group 1081">
              <a:extLst>
                <a:ext uri="{FF2B5EF4-FFF2-40B4-BE49-F238E27FC236}">
                  <a16:creationId xmlns:a16="http://schemas.microsoft.com/office/drawing/2014/main" xmlns="" id="{64299E4C-8A08-44CE-97AF-5FA42CF05619}"/>
                </a:ext>
              </a:extLst>
            </p:cNvPr>
            <p:cNvGrpSpPr/>
            <p:nvPr/>
          </p:nvGrpSpPr>
          <p:grpSpPr>
            <a:xfrm>
              <a:off x="1665265" y="201625"/>
              <a:ext cx="290624" cy="283537"/>
              <a:chOff x="9370828" y="2830549"/>
              <a:chExt cx="290624" cy="283537"/>
            </a:xfrm>
          </p:grpSpPr>
          <p:sp>
            <p:nvSpPr>
              <p:cNvPr id="1099" name="Rectangle 1098">
                <a:extLst>
                  <a:ext uri="{FF2B5EF4-FFF2-40B4-BE49-F238E27FC236}">
                    <a16:creationId xmlns:a16="http://schemas.microsoft.com/office/drawing/2014/main" xmlns="" id="{6122A53C-7A30-4A7D-A528-081CBCD1D9FF}"/>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1100" name="Straight Connector 1099">
                <a:extLst>
                  <a:ext uri="{FF2B5EF4-FFF2-40B4-BE49-F238E27FC236}">
                    <a16:creationId xmlns:a16="http://schemas.microsoft.com/office/drawing/2014/main" xmlns="" id="{DF65572A-886B-4013-ABE0-45481E2D18C2}"/>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1101" name="Straight Connector 1100">
                <a:extLst>
                  <a:ext uri="{FF2B5EF4-FFF2-40B4-BE49-F238E27FC236}">
                    <a16:creationId xmlns:a16="http://schemas.microsoft.com/office/drawing/2014/main" xmlns="" id="{7FACE83B-2691-414D-BDD5-7F0D7CF7E33D}"/>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02" name="Straight Connector 1101">
                <a:extLst>
                  <a:ext uri="{FF2B5EF4-FFF2-40B4-BE49-F238E27FC236}">
                    <a16:creationId xmlns:a16="http://schemas.microsoft.com/office/drawing/2014/main" xmlns="" id="{864D744C-4BBC-47B0-B268-F34B3F0E1EC6}"/>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03" name="Straight Connector 1102">
                <a:extLst>
                  <a:ext uri="{FF2B5EF4-FFF2-40B4-BE49-F238E27FC236}">
                    <a16:creationId xmlns:a16="http://schemas.microsoft.com/office/drawing/2014/main" xmlns="" id="{CA27011D-6A98-45F5-94DB-351365E48549}"/>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04" name="Straight Connector 1103">
                <a:extLst>
                  <a:ext uri="{FF2B5EF4-FFF2-40B4-BE49-F238E27FC236}">
                    <a16:creationId xmlns:a16="http://schemas.microsoft.com/office/drawing/2014/main" xmlns="" id="{FC0FF104-5C2F-48E1-8CFE-E5041926B9F9}"/>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05" name="Straight Connector 1104">
                <a:extLst>
                  <a:ext uri="{FF2B5EF4-FFF2-40B4-BE49-F238E27FC236}">
                    <a16:creationId xmlns:a16="http://schemas.microsoft.com/office/drawing/2014/main" xmlns="" id="{107BFF40-9163-477B-AEBA-4E851B51ACFD}"/>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nvGrpSpPr>
            <p:cNvPr id="1083" name="Group 1082">
              <a:extLst>
                <a:ext uri="{FF2B5EF4-FFF2-40B4-BE49-F238E27FC236}">
                  <a16:creationId xmlns:a16="http://schemas.microsoft.com/office/drawing/2014/main" xmlns="" id="{4702C729-42AB-475E-BE90-70A9CBCA309C}"/>
                </a:ext>
              </a:extLst>
            </p:cNvPr>
            <p:cNvGrpSpPr/>
            <p:nvPr/>
          </p:nvGrpSpPr>
          <p:grpSpPr>
            <a:xfrm>
              <a:off x="3175752" y="201625"/>
              <a:ext cx="290624" cy="283537"/>
              <a:chOff x="9370828" y="2830549"/>
              <a:chExt cx="290624" cy="283537"/>
            </a:xfrm>
          </p:grpSpPr>
          <p:sp>
            <p:nvSpPr>
              <p:cNvPr id="1092" name="Rectangle 1091">
                <a:extLst>
                  <a:ext uri="{FF2B5EF4-FFF2-40B4-BE49-F238E27FC236}">
                    <a16:creationId xmlns:a16="http://schemas.microsoft.com/office/drawing/2014/main" xmlns="" id="{C92E6AC3-1762-4B04-8231-07AA0E32C8B7}"/>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1093" name="Straight Connector 1092">
                <a:extLst>
                  <a:ext uri="{FF2B5EF4-FFF2-40B4-BE49-F238E27FC236}">
                    <a16:creationId xmlns:a16="http://schemas.microsoft.com/office/drawing/2014/main" xmlns="" id="{7D4C3FAF-4B30-41DF-AB6E-494FDD0B2C57}"/>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1094" name="Straight Connector 1093">
                <a:extLst>
                  <a:ext uri="{FF2B5EF4-FFF2-40B4-BE49-F238E27FC236}">
                    <a16:creationId xmlns:a16="http://schemas.microsoft.com/office/drawing/2014/main" xmlns="" id="{70E88738-B48C-4E08-9F0C-75A8830E5A95}"/>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95" name="Straight Connector 1094">
                <a:extLst>
                  <a:ext uri="{FF2B5EF4-FFF2-40B4-BE49-F238E27FC236}">
                    <a16:creationId xmlns:a16="http://schemas.microsoft.com/office/drawing/2014/main" xmlns="" id="{334BC05B-9765-49E3-964F-E496659BCE65}"/>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96" name="Straight Connector 1095">
                <a:extLst>
                  <a:ext uri="{FF2B5EF4-FFF2-40B4-BE49-F238E27FC236}">
                    <a16:creationId xmlns:a16="http://schemas.microsoft.com/office/drawing/2014/main" xmlns="" id="{CA63F1A1-3358-4282-BE7F-D5110428FEC7}"/>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97" name="Straight Connector 1096">
                <a:extLst>
                  <a:ext uri="{FF2B5EF4-FFF2-40B4-BE49-F238E27FC236}">
                    <a16:creationId xmlns:a16="http://schemas.microsoft.com/office/drawing/2014/main" xmlns="" id="{77C6F0B9-1082-43D3-B123-FFBA3C159835}"/>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98" name="Straight Connector 1097">
                <a:extLst>
                  <a:ext uri="{FF2B5EF4-FFF2-40B4-BE49-F238E27FC236}">
                    <a16:creationId xmlns:a16="http://schemas.microsoft.com/office/drawing/2014/main" xmlns="" id="{DAFB3464-96F0-4F55-8167-DCF613F426EF}"/>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nvGrpSpPr>
            <p:cNvPr id="1084" name="Group 1083">
              <a:extLst>
                <a:ext uri="{FF2B5EF4-FFF2-40B4-BE49-F238E27FC236}">
                  <a16:creationId xmlns:a16="http://schemas.microsoft.com/office/drawing/2014/main" xmlns="" id="{4BB1681F-E141-472A-9508-5774DE39FE8B}"/>
                </a:ext>
              </a:extLst>
            </p:cNvPr>
            <p:cNvGrpSpPr/>
            <p:nvPr/>
          </p:nvGrpSpPr>
          <p:grpSpPr>
            <a:xfrm>
              <a:off x="2364590" y="201624"/>
              <a:ext cx="290624" cy="283537"/>
              <a:chOff x="9370828" y="2830549"/>
              <a:chExt cx="290624" cy="283537"/>
            </a:xfrm>
          </p:grpSpPr>
          <p:sp>
            <p:nvSpPr>
              <p:cNvPr id="1085" name="Rectangle 1084">
                <a:extLst>
                  <a:ext uri="{FF2B5EF4-FFF2-40B4-BE49-F238E27FC236}">
                    <a16:creationId xmlns:a16="http://schemas.microsoft.com/office/drawing/2014/main" xmlns="" id="{F69EAE31-09E1-4005-9E9A-839437BF6F57}"/>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1086" name="Straight Connector 1085">
                <a:extLst>
                  <a:ext uri="{FF2B5EF4-FFF2-40B4-BE49-F238E27FC236}">
                    <a16:creationId xmlns:a16="http://schemas.microsoft.com/office/drawing/2014/main" xmlns="" id="{4FDF3392-8E26-4597-9B0E-AB75B396DFBD}"/>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1087" name="Straight Connector 1086">
                <a:extLst>
                  <a:ext uri="{FF2B5EF4-FFF2-40B4-BE49-F238E27FC236}">
                    <a16:creationId xmlns:a16="http://schemas.microsoft.com/office/drawing/2014/main" xmlns="" id="{ACA4601F-6851-4867-80A5-F6963D66056B}"/>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88" name="Straight Connector 1087">
                <a:extLst>
                  <a:ext uri="{FF2B5EF4-FFF2-40B4-BE49-F238E27FC236}">
                    <a16:creationId xmlns:a16="http://schemas.microsoft.com/office/drawing/2014/main" xmlns="" id="{41360FC8-79AF-4BA4-8BEA-F4CB04C8E309}"/>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89" name="Straight Connector 1088">
                <a:extLst>
                  <a:ext uri="{FF2B5EF4-FFF2-40B4-BE49-F238E27FC236}">
                    <a16:creationId xmlns:a16="http://schemas.microsoft.com/office/drawing/2014/main" xmlns="" id="{DF358788-A312-44EE-B52F-56009700BB62}"/>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90" name="Straight Connector 1089">
                <a:extLst>
                  <a:ext uri="{FF2B5EF4-FFF2-40B4-BE49-F238E27FC236}">
                    <a16:creationId xmlns:a16="http://schemas.microsoft.com/office/drawing/2014/main" xmlns="" id="{FF7281F5-53DF-43B0-B57C-2D312B527498}"/>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91" name="Straight Connector 1090">
                <a:extLst>
                  <a:ext uri="{FF2B5EF4-FFF2-40B4-BE49-F238E27FC236}">
                    <a16:creationId xmlns:a16="http://schemas.microsoft.com/office/drawing/2014/main" xmlns="" id="{4310965E-4CE3-438C-BBFC-0D1AA9A77314}"/>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grpSp>
        <p:nvGrpSpPr>
          <p:cNvPr id="1113" name="Group 1112">
            <a:extLst>
              <a:ext uri="{FF2B5EF4-FFF2-40B4-BE49-F238E27FC236}">
                <a16:creationId xmlns:a16="http://schemas.microsoft.com/office/drawing/2014/main" xmlns="" id="{A2B9A0F8-F46B-4B9E-9623-1C3382252EDC}"/>
              </a:ext>
            </a:extLst>
          </p:cNvPr>
          <p:cNvGrpSpPr/>
          <p:nvPr/>
        </p:nvGrpSpPr>
        <p:grpSpPr>
          <a:xfrm>
            <a:off x="-473179" y="2962340"/>
            <a:ext cx="3040041" cy="567352"/>
            <a:chOff x="798698" y="59718"/>
            <a:chExt cx="3040041" cy="567352"/>
          </a:xfrm>
        </p:grpSpPr>
        <p:sp>
          <p:nvSpPr>
            <p:cNvPr id="1114" name="Rectangle 1113">
              <a:extLst>
                <a:ext uri="{FF2B5EF4-FFF2-40B4-BE49-F238E27FC236}">
                  <a16:creationId xmlns:a16="http://schemas.microsoft.com/office/drawing/2014/main" xmlns="" id="{DCECDA86-0F05-48BD-8182-F880CD3A0AE4}"/>
                </a:ext>
              </a:extLst>
            </p:cNvPr>
            <p:cNvSpPr/>
            <p:nvPr/>
          </p:nvSpPr>
          <p:spPr>
            <a:xfrm>
              <a:off x="798698" y="59718"/>
              <a:ext cx="3040041" cy="567352"/>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grpSp>
          <p:nvGrpSpPr>
            <p:cNvPr id="1115" name="Group 1114">
              <a:extLst>
                <a:ext uri="{FF2B5EF4-FFF2-40B4-BE49-F238E27FC236}">
                  <a16:creationId xmlns:a16="http://schemas.microsoft.com/office/drawing/2014/main" xmlns="" id="{256E02B1-769B-4849-80CC-5B76BEC84409}"/>
                </a:ext>
              </a:extLst>
            </p:cNvPr>
            <p:cNvGrpSpPr/>
            <p:nvPr/>
          </p:nvGrpSpPr>
          <p:grpSpPr>
            <a:xfrm>
              <a:off x="1017565" y="201625"/>
              <a:ext cx="290624" cy="283537"/>
              <a:chOff x="9370828" y="2830549"/>
              <a:chExt cx="290624" cy="283537"/>
            </a:xfrm>
          </p:grpSpPr>
          <p:sp>
            <p:nvSpPr>
              <p:cNvPr id="1140" name="Rectangle 1139">
                <a:extLst>
                  <a:ext uri="{FF2B5EF4-FFF2-40B4-BE49-F238E27FC236}">
                    <a16:creationId xmlns:a16="http://schemas.microsoft.com/office/drawing/2014/main" xmlns="" id="{5FCD9D1B-3B96-4F7C-92F2-06FC5975D8E5}"/>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1141" name="Straight Connector 1140">
                <a:extLst>
                  <a:ext uri="{FF2B5EF4-FFF2-40B4-BE49-F238E27FC236}">
                    <a16:creationId xmlns:a16="http://schemas.microsoft.com/office/drawing/2014/main" xmlns="" id="{053B7DBB-5AAD-4A82-BB09-FEF8E12ED41B}"/>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1142" name="Straight Connector 1141">
                <a:extLst>
                  <a:ext uri="{FF2B5EF4-FFF2-40B4-BE49-F238E27FC236}">
                    <a16:creationId xmlns:a16="http://schemas.microsoft.com/office/drawing/2014/main" xmlns="" id="{4049BAA7-92EC-4F19-A867-243EAE9A4D9F}"/>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43" name="Straight Connector 1142">
                <a:extLst>
                  <a:ext uri="{FF2B5EF4-FFF2-40B4-BE49-F238E27FC236}">
                    <a16:creationId xmlns:a16="http://schemas.microsoft.com/office/drawing/2014/main" xmlns="" id="{1DD77E14-3294-4240-904B-E344BBFAC8E5}"/>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44" name="Straight Connector 1143">
                <a:extLst>
                  <a:ext uri="{FF2B5EF4-FFF2-40B4-BE49-F238E27FC236}">
                    <a16:creationId xmlns:a16="http://schemas.microsoft.com/office/drawing/2014/main" xmlns="" id="{CDD49870-0D56-4ECC-8FD9-7F90871A81A3}"/>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45" name="Straight Connector 1144">
                <a:extLst>
                  <a:ext uri="{FF2B5EF4-FFF2-40B4-BE49-F238E27FC236}">
                    <a16:creationId xmlns:a16="http://schemas.microsoft.com/office/drawing/2014/main" xmlns="" id="{3C28ECC0-02BC-46E4-B6FA-4D3CD51AE1B4}"/>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46" name="Straight Connector 1145">
                <a:extLst>
                  <a:ext uri="{FF2B5EF4-FFF2-40B4-BE49-F238E27FC236}">
                    <a16:creationId xmlns:a16="http://schemas.microsoft.com/office/drawing/2014/main" xmlns="" id="{8B03008D-A521-4274-9F4B-A16CB17A38A0}"/>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nvGrpSpPr>
            <p:cNvPr id="1116" name="Group 1115">
              <a:extLst>
                <a:ext uri="{FF2B5EF4-FFF2-40B4-BE49-F238E27FC236}">
                  <a16:creationId xmlns:a16="http://schemas.microsoft.com/office/drawing/2014/main" xmlns="" id="{64299E4C-8A08-44CE-97AF-5FA42CF05619}"/>
                </a:ext>
              </a:extLst>
            </p:cNvPr>
            <p:cNvGrpSpPr/>
            <p:nvPr/>
          </p:nvGrpSpPr>
          <p:grpSpPr>
            <a:xfrm>
              <a:off x="1665265" y="201625"/>
              <a:ext cx="290624" cy="283537"/>
              <a:chOff x="9370828" y="2830549"/>
              <a:chExt cx="290624" cy="283537"/>
            </a:xfrm>
          </p:grpSpPr>
          <p:sp>
            <p:nvSpPr>
              <p:cNvPr id="1133" name="Rectangle 1132">
                <a:extLst>
                  <a:ext uri="{FF2B5EF4-FFF2-40B4-BE49-F238E27FC236}">
                    <a16:creationId xmlns:a16="http://schemas.microsoft.com/office/drawing/2014/main" xmlns="" id="{6122A53C-7A30-4A7D-A528-081CBCD1D9FF}"/>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1134" name="Straight Connector 1133">
                <a:extLst>
                  <a:ext uri="{FF2B5EF4-FFF2-40B4-BE49-F238E27FC236}">
                    <a16:creationId xmlns:a16="http://schemas.microsoft.com/office/drawing/2014/main" xmlns="" id="{DF65572A-886B-4013-ABE0-45481E2D18C2}"/>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1135" name="Straight Connector 1134">
                <a:extLst>
                  <a:ext uri="{FF2B5EF4-FFF2-40B4-BE49-F238E27FC236}">
                    <a16:creationId xmlns:a16="http://schemas.microsoft.com/office/drawing/2014/main" xmlns="" id="{7FACE83B-2691-414D-BDD5-7F0D7CF7E33D}"/>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36" name="Straight Connector 1135">
                <a:extLst>
                  <a:ext uri="{FF2B5EF4-FFF2-40B4-BE49-F238E27FC236}">
                    <a16:creationId xmlns:a16="http://schemas.microsoft.com/office/drawing/2014/main" xmlns="" id="{864D744C-4BBC-47B0-B268-F34B3F0E1EC6}"/>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37" name="Straight Connector 1136">
                <a:extLst>
                  <a:ext uri="{FF2B5EF4-FFF2-40B4-BE49-F238E27FC236}">
                    <a16:creationId xmlns:a16="http://schemas.microsoft.com/office/drawing/2014/main" xmlns="" id="{CA27011D-6A98-45F5-94DB-351365E48549}"/>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38" name="Straight Connector 1137">
                <a:extLst>
                  <a:ext uri="{FF2B5EF4-FFF2-40B4-BE49-F238E27FC236}">
                    <a16:creationId xmlns:a16="http://schemas.microsoft.com/office/drawing/2014/main" xmlns="" id="{FC0FF104-5C2F-48E1-8CFE-E5041926B9F9}"/>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39" name="Straight Connector 1138">
                <a:extLst>
                  <a:ext uri="{FF2B5EF4-FFF2-40B4-BE49-F238E27FC236}">
                    <a16:creationId xmlns:a16="http://schemas.microsoft.com/office/drawing/2014/main" xmlns="" id="{107BFF40-9163-477B-AEBA-4E851B51ACFD}"/>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nvGrpSpPr>
            <p:cNvPr id="1117" name="Group 1116">
              <a:extLst>
                <a:ext uri="{FF2B5EF4-FFF2-40B4-BE49-F238E27FC236}">
                  <a16:creationId xmlns:a16="http://schemas.microsoft.com/office/drawing/2014/main" xmlns="" id="{4702C729-42AB-475E-BE90-70A9CBCA309C}"/>
                </a:ext>
              </a:extLst>
            </p:cNvPr>
            <p:cNvGrpSpPr/>
            <p:nvPr/>
          </p:nvGrpSpPr>
          <p:grpSpPr>
            <a:xfrm>
              <a:off x="3175752" y="201625"/>
              <a:ext cx="290624" cy="283537"/>
              <a:chOff x="9370828" y="2830549"/>
              <a:chExt cx="290624" cy="283537"/>
            </a:xfrm>
          </p:grpSpPr>
          <p:sp>
            <p:nvSpPr>
              <p:cNvPr id="1126" name="Rectangle 1125">
                <a:extLst>
                  <a:ext uri="{FF2B5EF4-FFF2-40B4-BE49-F238E27FC236}">
                    <a16:creationId xmlns:a16="http://schemas.microsoft.com/office/drawing/2014/main" xmlns="" id="{C92E6AC3-1762-4B04-8231-07AA0E32C8B7}"/>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1127" name="Straight Connector 1126">
                <a:extLst>
                  <a:ext uri="{FF2B5EF4-FFF2-40B4-BE49-F238E27FC236}">
                    <a16:creationId xmlns:a16="http://schemas.microsoft.com/office/drawing/2014/main" xmlns="" id="{7D4C3FAF-4B30-41DF-AB6E-494FDD0B2C57}"/>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1128" name="Straight Connector 1127">
                <a:extLst>
                  <a:ext uri="{FF2B5EF4-FFF2-40B4-BE49-F238E27FC236}">
                    <a16:creationId xmlns:a16="http://schemas.microsoft.com/office/drawing/2014/main" xmlns="" id="{70E88738-B48C-4E08-9F0C-75A8830E5A95}"/>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29" name="Straight Connector 1128">
                <a:extLst>
                  <a:ext uri="{FF2B5EF4-FFF2-40B4-BE49-F238E27FC236}">
                    <a16:creationId xmlns:a16="http://schemas.microsoft.com/office/drawing/2014/main" xmlns="" id="{334BC05B-9765-49E3-964F-E496659BCE65}"/>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30" name="Straight Connector 1129">
                <a:extLst>
                  <a:ext uri="{FF2B5EF4-FFF2-40B4-BE49-F238E27FC236}">
                    <a16:creationId xmlns:a16="http://schemas.microsoft.com/office/drawing/2014/main" xmlns="" id="{CA63F1A1-3358-4282-BE7F-D5110428FEC7}"/>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31" name="Straight Connector 1130">
                <a:extLst>
                  <a:ext uri="{FF2B5EF4-FFF2-40B4-BE49-F238E27FC236}">
                    <a16:creationId xmlns:a16="http://schemas.microsoft.com/office/drawing/2014/main" xmlns="" id="{77C6F0B9-1082-43D3-B123-FFBA3C159835}"/>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32" name="Straight Connector 1131">
                <a:extLst>
                  <a:ext uri="{FF2B5EF4-FFF2-40B4-BE49-F238E27FC236}">
                    <a16:creationId xmlns:a16="http://schemas.microsoft.com/office/drawing/2014/main" xmlns="" id="{DAFB3464-96F0-4F55-8167-DCF613F426EF}"/>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nvGrpSpPr>
            <p:cNvPr id="1118" name="Group 1117">
              <a:extLst>
                <a:ext uri="{FF2B5EF4-FFF2-40B4-BE49-F238E27FC236}">
                  <a16:creationId xmlns:a16="http://schemas.microsoft.com/office/drawing/2014/main" xmlns="" id="{4BB1681F-E141-472A-9508-5774DE39FE8B}"/>
                </a:ext>
              </a:extLst>
            </p:cNvPr>
            <p:cNvGrpSpPr/>
            <p:nvPr/>
          </p:nvGrpSpPr>
          <p:grpSpPr>
            <a:xfrm>
              <a:off x="2364590" y="201624"/>
              <a:ext cx="290624" cy="283537"/>
              <a:chOff x="9370828" y="2830549"/>
              <a:chExt cx="290624" cy="283537"/>
            </a:xfrm>
          </p:grpSpPr>
          <p:sp>
            <p:nvSpPr>
              <p:cNvPr id="1119" name="Rectangle 1118">
                <a:extLst>
                  <a:ext uri="{FF2B5EF4-FFF2-40B4-BE49-F238E27FC236}">
                    <a16:creationId xmlns:a16="http://schemas.microsoft.com/office/drawing/2014/main" xmlns="" id="{F69EAE31-09E1-4005-9E9A-839437BF6F57}"/>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1120" name="Straight Connector 1119">
                <a:extLst>
                  <a:ext uri="{FF2B5EF4-FFF2-40B4-BE49-F238E27FC236}">
                    <a16:creationId xmlns:a16="http://schemas.microsoft.com/office/drawing/2014/main" xmlns="" id="{4FDF3392-8E26-4597-9B0E-AB75B396DFBD}"/>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1121" name="Straight Connector 1120">
                <a:extLst>
                  <a:ext uri="{FF2B5EF4-FFF2-40B4-BE49-F238E27FC236}">
                    <a16:creationId xmlns:a16="http://schemas.microsoft.com/office/drawing/2014/main" xmlns="" id="{ACA4601F-6851-4867-80A5-F6963D66056B}"/>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22" name="Straight Connector 1121">
                <a:extLst>
                  <a:ext uri="{FF2B5EF4-FFF2-40B4-BE49-F238E27FC236}">
                    <a16:creationId xmlns:a16="http://schemas.microsoft.com/office/drawing/2014/main" xmlns="" id="{41360FC8-79AF-4BA4-8BEA-F4CB04C8E309}"/>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23" name="Straight Connector 1122">
                <a:extLst>
                  <a:ext uri="{FF2B5EF4-FFF2-40B4-BE49-F238E27FC236}">
                    <a16:creationId xmlns:a16="http://schemas.microsoft.com/office/drawing/2014/main" xmlns="" id="{DF358788-A312-44EE-B52F-56009700BB62}"/>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24" name="Straight Connector 1123">
                <a:extLst>
                  <a:ext uri="{FF2B5EF4-FFF2-40B4-BE49-F238E27FC236}">
                    <a16:creationId xmlns:a16="http://schemas.microsoft.com/office/drawing/2014/main" xmlns="" id="{FF7281F5-53DF-43B0-B57C-2D312B527498}"/>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25" name="Straight Connector 1124">
                <a:extLst>
                  <a:ext uri="{FF2B5EF4-FFF2-40B4-BE49-F238E27FC236}">
                    <a16:creationId xmlns:a16="http://schemas.microsoft.com/office/drawing/2014/main" xmlns="" id="{4310965E-4CE3-438C-BBFC-0D1AA9A77314}"/>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grpSp>
        <p:nvGrpSpPr>
          <p:cNvPr id="1147" name="Group 1146">
            <a:extLst>
              <a:ext uri="{FF2B5EF4-FFF2-40B4-BE49-F238E27FC236}">
                <a16:creationId xmlns:a16="http://schemas.microsoft.com/office/drawing/2014/main" xmlns="" id="{A2B9A0F8-F46B-4B9E-9623-1C3382252EDC}"/>
              </a:ext>
            </a:extLst>
          </p:cNvPr>
          <p:cNvGrpSpPr/>
          <p:nvPr/>
        </p:nvGrpSpPr>
        <p:grpSpPr>
          <a:xfrm>
            <a:off x="-431683" y="4123835"/>
            <a:ext cx="3040041" cy="567352"/>
            <a:chOff x="798698" y="59718"/>
            <a:chExt cx="3040041" cy="567352"/>
          </a:xfrm>
        </p:grpSpPr>
        <p:sp>
          <p:nvSpPr>
            <p:cNvPr id="1148" name="Rectangle 1147">
              <a:extLst>
                <a:ext uri="{FF2B5EF4-FFF2-40B4-BE49-F238E27FC236}">
                  <a16:creationId xmlns:a16="http://schemas.microsoft.com/office/drawing/2014/main" xmlns="" id="{DCECDA86-0F05-48BD-8182-F880CD3A0AE4}"/>
                </a:ext>
              </a:extLst>
            </p:cNvPr>
            <p:cNvSpPr/>
            <p:nvPr/>
          </p:nvSpPr>
          <p:spPr>
            <a:xfrm>
              <a:off x="798698" y="59718"/>
              <a:ext cx="3040041" cy="567352"/>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grpSp>
          <p:nvGrpSpPr>
            <p:cNvPr id="1149" name="Group 1148">
              <a:extLst>
                <a:ext uri="{FF2B5EF4-FFF2-40B4-BE49-F238E27FC236}">
                  <a16:creationId xmlns:a16="http://schemas.microsoft.com/office/drawing/2014/main" xmlns="" id="{256E02B1-769B-4849-80CC-5B76BEC84409}"/>
                </a:ext>
              </a:extLst>
            </p:cNvPr>
            <p:cNvGrpSpPr/>
            <p:nvPr/>
          </p:nvGrpSpPr>
          <p:grpSpPr>
            <a:xfrm>
              <a:off x="1017565" y="201625"/>
              <a:ext cx="290624" cy="283537"/>
              <a:chOff x="9370828" y="2830549"/>
              <a:chExt cx="290624" cy="283537"/>
            </a:xfrm>
          </p:grpSpPr>
          <p:sp>
            <p:nvSpPr>
              <p:cNvPr id="1174" name="Rectangle 1173">
                <a:extLst>
                  <a:ext uri="{FF2B5EF4-FFF2-40B4-BE49-F238E27FC236}">
                    <a16:creationId xmlns:a16="http://schemas.microsoft.com/office/drawing/2014/main" xmlns="" id="{5FCD9D1B-3B96-4F7C-92F2-06FC5975D8E5}"/>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1175" name="Straight Connector 1174">
                <a:extLst>
                  <a:ext uri="{FF2B5EF4-FFF2-40B4-BE49-F238E27FC236}">
                    <a16:creationId xmlns:a16="http://schemas.microsoft.com/office/drawing/2014/main" xmlns="" id="{053B7DBB-5AAD-4A82-BB09-FEF8E12ED41B}"/>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1176" name="Straight Connector 1175">
                <a:extLst>
                  <a:ext uri="{FF2B5EF4-FFF2-40B4-BE49-F238E27FC236}">
                    <a16:creationId xmlns:a16="http://schemas.microsoft.com/office/drawing/2014/main" xmlns="" id="{4049BAA7-92EC-4F19-A867-243EAE9A4D9F}"/>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77" name="Straight Connector 1176">
                <a:extLst>
                  <a:ext uri="{FF2B5EF4-FFF2-40B4-BE49-F238E27FC236}">
                    <a16:creationId xmlns:a16="http://schemas.microsoft.com/office/drawing/2014/main" xmlns="" id="{1DD77E14-3294-4240-904B-E344BBFAC8E5}"/>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78" name="Straight Connector 1177">
                <a:extLst>
                  <a:ext uri="{FF2B5EF4-FFF2-40B4-BE49-F238E27FC236}">
                    <a16:creationId xmlns:a16="http://schemas.microsoft.com/office/drawing/2014/main" xmlns="" id="{CDD49870-0D56-4ECC-8FD9-7F90871A81A3}"/>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79" name="Straight Connector 1178">
                <a:extLst>
                  <a:ext uri="{FF2B5EF4-FFF2-40B4-BE49-F238E27FC236}">
                    <a16:creationId xmlns:a16="http://schemas.microsoft.com/office/drawing/2014/main" xmlns="" id="{3C28ECC0-02BC-46E4-B6FA-4D3CD51AE1B4}"/>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80" name="Straight Connector 1179">
                <a:extLst>
                  <a:ext uri="{FF2B5EF4-FFF2-40B4-BE49-F238E27FC236}">
                    <a16:creationId xmlns:a16="http://schemas.microsoft.com/office/drawing/2014/main" xmlns="" id="{8B03008D-A521-4274-9F4B-A16CB17A38A0}"/>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nvGrpSpPr>
            <p:cNvPr id="1150" name="Group 1149">
              <a:extLst>
                <a:ext uri="{FF2B5EF4-FFF2-40B4-BE49-F238E27FC236}">
                  <a16:creationId xmlns:a16="http://schemas.microsoft.com/office/drawing/2014/main" xmlns="" id="{64299E4C-8A08-44CE-97AF-5FA42CF05619}"/>
                </a:ext>
              </a:extLst>
            </p:cNvPr>
            <p:cNvGrpSpPr/>
            <p:nvPr/>
          </p:nvGrpSpPr>
          <p:grpSpPr>
            <a:xfrm>
              <a:off x="1665265" y="201625"/>
              <a:ext cx="290624" cy="283537"/>
              <a:chOff x="9370828" y="2830549"/>
              <a:chExt cx="290624" cy="283537"/>
            </a:xfrm>
          </p:grpSpPr>
          <p:sp>
            <p:nvSpPr>
              <p:cNvPr id="1167" name="Rectangle 1166">
                <a:extLst>
                  <a:ext uri="{FF2B5EF4-FFF2-40B4-BE49-F238E27FC236}">
                    <a16:creationId xmlns:a16="http://schemas.microsoft.com/office/drawing/2014/main" xmlns="" id="{6122A53C-7A30-4A7D-A528-081CBCD1D9FF}"/>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1168" name="Straight Connector 1167">
                <a:extLst>
                  <a:ext uri="{FF2B5EF4-FFF2-40B4-BE49-F238E27FC236}">
                    <a16:creationId xmlns:a16="http://schemas.microsoft.com/office/drawing/2014/main" xmlns="" id="{DF65572A-886B-4013-ABE0-45481E2D18C2}"/>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1169" name="Straight Connector 1168">
                <a:extLst>
                  <a:ext uri="{FF2B5EF4-FFF2-40B4-BE49-F238E27FC236}">
                    <a16:creationId xmlns:a16="http://schemas.microsoft.com/office/drawing/2014/main" xmlns="" id="{7FACE83B-2691-414D-BDD5-7F0D7CF7E33D}"/>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70" name="Straight Connector 1169">
                <a:extLst>
                  <a:ext uri="{FF2B5EF4-FFF2-40B4-BE49-F238E27FC236}">
                    <a16:creationId xmlns:a16="http://schemas.microsoft.com/office/drawing/2014/main" xmlns="" id="{864D744C-4BBC-47B0-B268-F34B3F0E1EC6}"/>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71" name="Straight Connector 1170">
                <a:extLst>
                  <a:ext uri="{FF2B5EF4-FFF2-40B4-BE49-F238E27FC236}">
                    <a16:creationId xmlns:a16="http://schemas.microsoft.com/office/drawing/2014/main" xmlns="" id="{CA27011D-6A98-45F5-94DB-351365E48549}"/>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72" name="Straight Connector 1171">
                <a:extLst>
                  <a:ext uri="{FF2B5EF4-FFF2-40B4-BE49-F238E27FC236}">
                    <a16:creationId xmlns:a16="http://schemas.microsoft.com/office/drawing/2014/main" xmlns="" id="{FC0FF104-5C2F-48E1-8CFE-E5041926B9F9}"/>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73" name="Straight Connector 1172">
                <a:extLst>
                  <a:ext uri="{FF2B5EF4-FFF2-40B4-BE49-F238E27FC236}">
                    <a16:creationId xmlns:a16="http://schemas.microsoft.com/office/drawing/2014/main" xmlns="" id="{107BFF40-9163-477B-AEBA-4E851B51ACFD}"/>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nvGrpSpPr>
            <p:cNvPr id="1151" name="Group 1150">
              <a:extLst>
                <a:ext uri="{FF2B5EF4-FFF2-40B4-BE49-F238E27FC236}">
                  <a16:creationId xmlns:a16="http://schemas.microsoft.com/office/drawing/2014/main" xmlns="" id="{4702C729-42AB-475E-BE90-70A9CBCA309C}"/>
                </a:ext>
              </a:extLst>
            </p:cNvPr>
            <p:cNvGrpSpPr/>
            <p:nvPr/>
          </p:nvGrpSpPr>
          <p:grpSpPr>
            <a:xfrm>
              <a:off x="3175752" y="201625"/>
              <a:ext cx="290624" cy="283537"/>
              <a:chOff x="9370828" y="2830549"/>
              <a:chExt cx="290624" cy="283537"/>
            </a:xfrm>
          </p:grpSpPr>
          <p:sp>
            <p:nvSpPr>
              <p:cNvPr id="1160" name="Rectangle 1159">
                <a:extLst>
                  <a:ext uri="{FF2B5EF4-FFF2-40B4-BE49-F238E27FC236}">
                    <a16:creationId xmlns:a16="http://schemas.microsoft.com/office/drawing/2014/main" xmlns="" id="{C92E6AC3-1762-4B04-8231-07AA0E32C8B7}"/>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1161" name="Straight Connector 1160">
                <a:extLst>
                  <a:ext uri="{FF2B5EF4-FFF2-40B4-BE49-F238E27FC236}">
                    <a16:creationId xmlns:a16="http://schemas.microsoft.com/office/drawing/2014/main" xmlns="" id="{7D4C3FAF-4B30-41DF-AB6E-494FDD0B2C57}"/>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1162" name="Straight Connector 1161">
                <a:extLst>
                  <a:ext uri="{FF2B5EF4-FFF2-40B4-BE49-F238E27FC236}">
                    <a16:creationId xmlns:a16="http://schemas.microsoft.com/office/drawing/2014/main" xmlns="" id="{70E88738-B48C-4E08-9F0C-75A8830E5A95}"/>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63" name="Straight Connector 1162">
                <a:extLst>
                  <a:ext uri="{FF2B5EF4-FFF2-40B4-BE49-F238E27FC236}">
                    <a16:creationId xmlns:a16="http://schemas.microsoft.com/office/drawing/2014/main" xmlns="" id="{334BC05B-9765-49E3-964F-E496659BCE65}"/>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64" name="Straight Connector 1163">
                <a:extLst>
                  <a:ext uri="{FF2B5EF4-FFF2-40B4-BE49-F238E27FC236}">
                    <a16:creationId xmlns:a16="http://schemas.microsoft.com/office/drawing/2014/main" xmlns="" id="{CA63F1A1-3358-4282-BE7F-D5110428FEC7}"/>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65" name="Straight Connector 1164">
                <a:extLst>
                  <a:ext uri="{FF2B5EF4-FFF2-40B4-BE49-F238E27FC236}">
                    <a16:creationId xmlns:a16="http://schemas.microsoft.com/office/drawing/2014/main" xmlns="" id="{77C6F0B9-1082-43D3-B123-FFBA3C159835}"/>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66" name="Straight Connector 1165">
                <a:extLst>
                  <a:ext uri="{FF2B5EF4-FFF2-40B4-BE49-F238E27FC236}">
                    <a16:creationId xmlns:a16="http://schemas.microsoft.com/office/drawing/2014/main" xmlns="" id="{DAFB3464-96F0-4F55-8167-DCF613F426EF}"/>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nvGrpSpPr>
            <p:cNvPr id="1152" name="Group 1151">
              <a:extLst>
                <a:ext uri="{FF2B5EF4-FFF2-40B4-BE49-F238E27FC236}">
                  <a16:creationId xmlns:a16="http://schemas.microsoft.com/office/drawing/2014/main" xmlns="" id="{4BB1681F-E141-472A-9508-5774DE39FE8B}"/>
                </a:ext>
              </a:extLst>
            </p:cNvPr>
            <p:cNvGrpSpPr/>
            <p:nvPr/>
          </p:nvGrpSpPr>
          <p:grpSpPr>
            <a:xfrm>
              <a:off x="2364590" y="201624"/>
              <a:ext cx="290624" cy="283537"/>
              <a:chOff x="9370828" y="2830549"/>
              <a:chExt cx="290624" cy="283537"/>
            </a:xfrm>
          </p:grpSpPr>
          <p:sp>
            <p:nvSpPr>
              <p:cNvPr id="1153" name="Rectangle 1152">
                <a:extLst>
                  <a:ext uri="{FF2B5EF4-FFF2-40B4-BE49-F238E27FC236}">
                    <a16:creationId xmlns:a16="http://schemas.microsoft.com/office/drawing/2014/main" xmlns="" id="{F69EAE31-09E1-4005-9E9A-839437BF6F57}"/>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1154" name="Straight Connector 1153">
                <a:extLst>
                  <a:ext uri="{FF2B5EF4-FFF2-40B4-BE49-F238E27FC236}">
                    <a16:creationId xmlns:a16="http://schemas.microsoft.com/office/drawing/2014/main" xmlns="" id="{4FDF3392-8E26-4597-9B0E-AB75B396DFBD}"/>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1155" name="Straight Connector 1154">
                <a:extLst>
                  <a:ext uri="{FF2B5EF4-FFF2-40B4-BE49-F238E27FC236}">
                    <a16:creationId xmlns:a16="http://schemas.microsoft.com/office/drawing/2014/main" xmlns="" id="{ACA4601F-6851-4867-80A5-F6963D66056B}"/>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56" name="Straight Connector 1155">
                <a:extLst>
                  <a:ext uri="{FF2B5EF4-FFF2-40B4-BE49-F238E27FC236}">
                    <a16:creationId xmlns:a16="http://schemas.microsoft.com/office/drawing/2014/main" xmlns="" id="{41360FC8-79AF-4BA4-8BEA-F4CB04C8E309}"/>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57" name="Straight Connector 1156">
                <a:extLst>
                  <a:ext uri="{FF2B5EF4-FFF2-40B4-BE49-F238E27FC236}">
                    <a16:creationId xmlns:a16="http://schemas.microsoft.com/office/drawing/2014/main" xmlns="" id="{DF358788-A312-44EE-B52F-56009700BB62}"/>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58" name="Straight Connector 1157">
                <a:extLst>
                  <a:ext uri="{FF2B5EF4-FFF2-40B4-BE49-F238E27FC236}">
                    <a16:creationId xmlns:a16="http://schemas.microsoft.com/office/drawing/2014/main" xmlns="" id="{FF7281F5-53DF-43B0-B57C-2D312B527498}"/>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59" name="Straight Connector 1158">
                <a:extLst>
                  <a:ext uri="{FF2B5EF4-FFF2-40B4-BE49-F238E27FC236}">
                    <a16:creationId xmlns:a16="http://schemas.microsoft.com/office/drawing/2014/main" xmlns="" id="{4310965E-4CE3-438C-BBFC-0D1AA9A77314}"/>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sp>
        <p:nvSpPr>
          <p:cNvPr id="409" name="Rectangle 408">
            <a:extLst>
              <a:ext uri="{FF2B5EF4-FFF2-40B4-BE49-F238E27FC236}">
                <a16:creationId xmlns:a16="http://schemas.microsoft.com/office/drawing/2014/main" xmlns="" id="{454158C0-A2D2-4431-B10F-37264378FFF2}"/>
              </a:ext>
            </a:extLst>
          </p:cNvPr>
          <p:cNvSpPr/>
          <p:nvPr/>
        </p:nvSpPr>
        <p:spPr>
          <a:xfrm rot="5400000" flipH="1">
            <a:off x="6044131" y="-5982058"/>
            <a:ext cx="45719" cy="1239333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406" name="Rectangle 405">
            <a:extLst>
              <a:ext uri="{FF2B5EF4-FFF2-40B4-BE49-F238E27FC236}">
                <a16:creationId xmlns:a16="http://schemas.microsoft.com/office/drawing/2014/main" xmlns="" id="{454158C0-A2D2-4431-B10F-37264378FFF2}"/>
              </a:ext>
            </a:extLst>
          </p:cNvPr>
          <p:cNvSpPr/>
          <p:nvPr/>
        </p:nvSpPr>
        <p:spPr>
          <a:xfrm rot="5400000" flipH="1">
            <a:off x="6127538" y="-4856423"/>
            <a:ext cx="45719" cy="1239333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402" name="Rectangle 401">
            <a:extLst>
              <a:ext uri="{FF2B5EF4-FFF2-40B4-BE49-F238E27FC236}">
                <a16:creationId xmlns:a16="http://schemas.microsoft.com/office/drawing/2014/main" xmlns="" id="{454158C0-A2D2-4431-B10F-37264378FFF2}"/>
              </a:ext>
            </a:extLst>
          </p:cNvPr>
          <p:cNvSpPr/>
          <p:nvPr/>
        </p:nvSpPr>
        <p:spPr>
          <a:xfrm rot="5400000" flipH="1">
            <a:off x="6108123" y="-3565057"/>
            <a:ext cx="45719" cy="1239333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396" name="Rectangle 395">
            <a:extLst>
              <a:ext uri="{FF2B5EF4-FFF2-40B4-BE49-F238E27FC236}">
                <a16:creationId xmlns:a16="http://schemas.microsoft.com/office/drawing/2014/main" xmlns="" id="{454158C0-A2D2-4431-B10F-37264378FFF2}"/>
              </a:ext>
            </a:extLst>
          </p:cNvPr>
          <p:cNvSpPr/>
          <p:nvPr/>
        </p:nvSpPr>
        <p:spPr>
          <a:xfrm rot="5400000" flipH="1">
            <a:off x="6044130" y="-2394053"/>
            <a:ext cx="45719" cy="1239333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grpSp>
        <p:nvGrpSpPr>
          <p:cNvPr id="587" name="Group 586">
            <a:extLst>
              <a:ext uri="{FF2B5EF4-FFF2-40B4-BE49-F238E27FC236}">
                <a16:creationId xmlns:a16="http://schemas.microsoft.com/office/drawing/2014/main" xmlns="" id="{A2B9A0F8-F46B-4B9E-9623-1C3382252EDC}"/>
              </a:ext>
            </a:extLst>
          </p:cNvPr>
          <p:cNvGrpSpPr/>
          <p:nvPr/>
        </p:nvGrpSpPr>
        <p:grpSpPr>
          <a:xfrm>
            <a:off x="6976302" y="464274"/>
            <a:ext cx="3040041" cy="567352"/>
            <a:chOff x="798698" y="59718"/>
            <a:chExt cx="3040041" cy="567352"/>
          </a:xfrm>
        </p:grpSpPr>
        <p:sp>
          <p:nvSpPr>
            <p:cNvPr id="588" name="Rectangle 587">
              <a:extLst>
                <a:ext uri="{FF2B5EF4-FFF2-40B4-BE49-F238E27FC236}">
                  <a16:creationId xmlns:a16="http://schemas.microsoft.com/office/drawing/2014/main" xmlns="" id="{DCECDA86-0F05-48BD-8182-F880CD3A0AE4}"/>
                </a:ext>
              </a:extLst>
            </p:cNvPr>
            <p:cNvSpPr/>
            <p:nvPr/>
          </p:nvSpPr>
          <p:spPr>
            <a:xfrm>
              <a:off x="798698" y="59718"/>
              <a:ext cx="3040041" cy="567352"/>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grpSp>
          <p:nvGrpSpPr>
            <p:cNvPr id="589" name="Group 588">
              <a:extLst>
                <a:ext uri="{FF2B5EF4-FFF2-40B4-BE49-F238E27FC236}">
                  <a16:creationId xmlns:a16="http://schemas.microsoft.com/office/drawing/2014/main" xmlns="" id="{256E02B1-769B-4849-80CC-5B76BEC84409}"/>
                </a:ext>
              </a:extLst>
            </p:cNvPr>
            <p:cNvGrpSpPr/>
            <p:nvPr/>
          </p:nvGrpSpPr>
          <p:grpSpPr>
            <a:xfrm>
              <a:off x="1017565" y="201625"/>
              <a:ext cx="290624" cy="283537"/>
              <a:chOff x="9370828" y="2830549"/>
              <a:chExt cx="290624" cy="283537"/>
            </a:xfrm>
          </p:grpSpPr>
          <p:sp>
            <p:nvSpPr>
              <p:cNvPr id="688" name="Rectangle 687">
                <a:extLst>
                  <a:ext uri="{FF2B5EF4-FFF2-40B4-BE49-F238E27FC236}">
                    <a16:creationId xmlns:a16="http://schemas.microsoft.com/office/drawing/2014/main" xmlns="" id="{5FCD9D1B-3B96-4F7C-92F2-06FC5975D8E5}"/>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689" name="Straight Connector 688">
                <a:extLst>
                  <a:ext uri="{FF2B5EF4-FFF2-40B4-BE49-F238E27FC236}">
                    <a16:creationId xmlns:a16="http://schemas.microsoft.com/office/drawing/2014/main" xmlns="" id="{053B7DBB-5AAD-4A82-BB09-FEF8E12ED41B}"/>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690" name="Straight Connector 689">
                <a:extLst>
                  <a:ext uri="{FF2B5EF4-FFF2-40B4-BE49-F238E27FC236}">
                    <a16:creationId xmlns:a16="http://schemas.microsoft.com/office/drawing/2014/main" xmlns="" id="{4049BAA7-92EC-4F19-A867-243EAE9A4D9F}"/>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1" name="Straight Connector 690">
                <a:extLst>
                  <a:ext uri="{FF2B5EF4-FFF2-40B4-BE49-F238E27FC236}">
                    <a16:creationId xmlns:a16="http://schemas.microsoft.com/office/drawing/2014/main" xmlns="" id="{1DD77E14-3294-4240-904B-E344BBFAC8E5}"/>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2" name="Straight Connector 691">
                <a:extLst>
                  <a:ext uri="{FF2B5EF4-FFF2-40B4-BE49-F238E27FC236}">
                    <a16:creationId xmlns:a16="http://schemas.microsoft.com/office/drawing/2014/main" xmlns="" id="{CDD49870-0D56-4ECC-8FD9-7F90871A81A3}"/>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3" name="Straight Connector 692">
                <a:extLst>
                  <a:ext uri="{FF2B5EF4-FFF2-40B4-BE49-F238E27FC236}">
                    <a16:creationId xmlns:a16="http://schemas.microsoft.com/office/drawing/2014/main" xmlns="" id="{3C28ECC0-02BC-46E4-B6FA-4D3CD51AE1B4}"/>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4" name="Straight Connector 693">
                <a:extLst>
                  <a:ext uri="{FF2B5EF4-FFF2-40B4-BE49-F238E27FC236}">
                    <a16:creationId xmlns:a16="http://schemas.microsoft.com/office/drawing/2014/main" xmlns="" id="{8B03008D-A521-4274-9F4B-A16CB17A38A0}"/>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nvGrpSpPr>
            <p:cNvPr id="590" name="Group 589">
              <a:extLst>
                <a:ext uri="{FF2B5EF4-FFF2-40B4-BE49-F238E27FC236}">
                  <a16:creationId xmlns:a16="http://schemas.microsoft.com/office/drawing/2014/main" xmlns="" id="{64299E4C-8A08-44CE-97AF-5FA42CF05619}"/>
                </a:ext>
              </a:extLst>
            </p:cNvPr>
            <p:cNvGrpSpPr/>
            <p:nvPr/>
          </p:nvGrpSpPr>
          <p:grpSpPr>
            <a:xfrm>
              <a:off x="1665265" y="201625"/>
              <a:ext cx="290624" cy="283537"/>
              <a:chOff x="9370828" y="2830549"/>
              <a:chExt cx="290624" cy="283537"/>
            </a:xfrm>
          </p:grpSpPr>
          <p:sp>
            <p:nvSpPr>
              <p:cNvPr id="681" name="Rectangle 680">
                <a:extLst>
                  <a:ext uri="{FF2B5EF4-FFF2-40B4-BE49-F238E27FC236}">
                    <a16:creationId xmlns:a16="http://schemas.microsoft.com/office/drawing/2014/main" xmlns="" id="{6122A53C-7A30-4A7D-A528-081CBCD1D9FF}"/>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682" name="Straight Connector 681">
                <a:extLst>
                  <a:ext uri="{FF2B5EF4-FFF2-40B4-BE49-F238E27FC236}">
                    <a16:creationId xmlns:a16="http://schemas.microsoft.com/office/drawing/2014/main" xmlns="" id="{DF65572A-886B-4013-ABE0-45481E2D18C2}"/>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683" name="Straight Connector 682">
                <a:extLst>
                  <a:ext uri="{FF2B5EF4-FFF2-40B4-BE49-F238E27FC236}">
                    <a16:creationId xmlns:a16="http://schemas.microsoft.com/office/drawing/2014/main" xmlns="" id="{7FACE83B-2691-414D-BDD5-7F0D7CF7E33D}"/>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4" name="Straight Connector 683">
                <a:extLst>
                  <a:ext uri="{FF2B5EF4-FFF2-40B4-BE49-F238E27FC236}">
                    <a16:creationId xmlns:a16="http://schemas.microsoft.com/office/drawing/2014/main" xmlns="" id="{864D744C-4BBC-47B0-B268-F34B3F0E1EC6}"/>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5" name="Straight Connector 684">
                <a:extLst>
                  <a:ext uri="{FF2B5EF4-FFF2-40B4-BE49-F238E27FC236}">
                    <a16:creationId xmlns:a16="http://schemas.microsoft.com/office/drawing/2014/main" xmlns="" id="{CA27011D-6A98-45F5-94DB-351365E48549}"/>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6" name="Straight Connector 685">
                <a:extLst>
                  <a:ext uri="{FF2B5EF4-FFF2-40B4-BE49-F238E27FC236}">
                    <a16:creationId xmlns:a16="http://schemas.microsoft.com/office/drawing/2014/main" xmlns="" id="{FC0FF104-5C2F-48E1-8CFE-E5041926B9F9}"/>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7" name="Straight Connector 686">
                <a:extLst>
                  <a:ext uri="{FF2B5EF4-FFF2-40B4-BE49-F238E27FC236}">
                    <a16:creationId xmlns:a16="http://schemas.microsoft.com/office/drawing/2014/main" xmlns="" id="{107BFF40-9163-477B-AEBA-4E851B51ACFD}"/>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nvGrpSpPr>
            <p:cNvPr id="591" name="Group 590">
              <a:extLst>
                <a:ext uri="{FF2B5EF4-FFF2-40B4-BE49-F238E27FC236}">
                  <a16:creationId xmlns:a16="http://schemas.microsoft.com/office/drawing/2014/main" xmlns="" id="{4702C729-42AB-475E-BE90-70A9CBCA309C}"/>
                </a:ext>
              </a:extLst>
            </p:cNvPr>
            <p:cNvGrpSpPr/>
            <p:nvPr/>
          </p:nvGrpSpPr>
          <p:grpSpPr>
            <a:xfrm>
              <a:off x="3175752" y="201625"/>
              <a:ext cx="290624" cy="283537"/>
              <a:chOff x="9370828" y="2830549"/>
              <a:chExt cx="290624" cy="283537"/>
            </a:xfrm>
          </p:grpSpPr>
          <p:sp>
            <p:nvSpPr>
              <p:cNvPr id="674" name="Rectangle 673">
                <a:extLst>
                  <a:ext uri="{FF2B5EF4-FFF2-40B4-BE49-F238E27FC236}">
                    <a16:creationId xmlns:a16="http://schemas.microsoft.com/office/drawing/2014/main" xmlns="" id="{C92E6AC3-1762-4B04-8231-07AA0E32C8B7}"/>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675" name="Straight Connector 674">
                <a:extLst>
                  <a:ext uri="{FF2B5EF4-FFF2-40B4-BE49-F238E27FC236}">
                    <a16:creationId xmlns:a16="http://schemas.microsoft.com/office/drawing/2014/main" xmlns="" id="{7D4C3FAF-4B30-41DF-AB6E-494FDD0B2C57}"/>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676" name="Straight Connector 675">
                <a:extLst>
                  <a:ext uri="{FF2B5EF4-FFF2-40B4-BE49-F238E27FC236}">
                    <a16:creationId xmlns:a16="http://schemas.microsoft.com/office/drawing/2014/main" xmlns="" id="{70E88738-B48C-4E08-9F0C-75A8830E5A95}"/>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7" name="Straight Connector 676">
                <a:extLst>
                  <a:ext uri="{FF2B5EF4-FFF2-40B4-BE49-F238E27FC236}">
                    <a16:creationId xmlns:a16="http://schemas.microsoft.com/office/drawing/2014/main" xmlns="" id="{334BC05B-9765-49E3-964F-E496659BCE65}"/>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8" name="Straight Connector 677">
                <a:extLst>
                  <a:ext uri="{FF2B5EF4-FFF2-40B4-BE49-F238E27FC236}">
                    <a16:creationId xmlns:a16="http://schemas.microsoft.com/office/drawing/2014/main" xmlns="" id="{CA63F1A1-3358-4282-BE7F-D5110428FEC7}"/>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9" name="Straight Connector 678">
                <a:extLst>
                  <a:ext uri="{FF2B5EF4-FFF2-40B4-BE49-F238E27FC236}">
                    <a16:creationId xmlns:a16="http://schemas.microsoft.com/office/drawing/2014/main" xmlns="" id="{77C6F0B9-1082-43D3-B123-FFBA3C159835}"/>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0" name="Straight Connector 679">
                <a:extLst>
                  <a:ext uri="{FF2B5EF4-FFF2-40B4-BE49-F238E27FC236}">
                    <a16:creationId xmlns:a16="http://schemas.microsoft.com/office/drawing/2014/main" xmlns="" id="{DAFB3464-96F0-4F55-8167-DCF613F426EF}"/>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nvGrpSpPr>
            <p:cNvPr id="592" name="Group 591">
              <a:extLst>
                <a:ext uri="{FF2B5EF4-FFF2-40B4-BE49-F238E27FC236}">
                  <a16:creationId xmlns:a16="http://schemas.microsoft.com/office/drawing/2014/main" xmlns="" id="{4BB1681F-E141-472A-9508-5774DE39FE8B}"/>
                </a:ext>
              </a:extLst>
            </p:cNvPr>
            <p:cNvGrpSpPr/>
            <p:nvPr/>
          </p:nvGrpSpPr>
          <p:grpSpPr>
            <a:xfrm>
              <a:off x="2364590" y="201624"/>
              <a:ext cx="290624" cy="283537"/>
              <a:chOff x="9370828" y="2830549"/>
              <a:chExt cx="290624" cy="283537"/>
            </a:xfrm>
          </p:grpSpPr>
          <p:sp>
            <p:nvSpPr>
              <p:cNvPr id="593" name="Rectangle 592">
                <a:extLst>
                  <a:ext uri="{FF2B5EF4-FFF2-40B4-BE49-F238E27FC236}">
                    <a16:creationId xmlns:a16="http://schemas.microsoft.com/office/drawing/2014/main" xmlns="" id="{F69EAE31-09E1-4005-9E9A-839437BF6F57}"/>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594" name="Straight Connector 593">
                <a:extLst>
                  <a:ext uri="{FF2B5EF4-FFF2-40B4-BE49-F238E27FC236}">
                    <a16:creationId xmlns:a16="http://schemas.microsoft.com/office/drawing/2014/main" xmlns="" id="{4FDF3392-8E26-4597-9B0E-AB75B396DFBD}"/>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595" name="Straight Connector 594">
                <a:extLst>
                  <a:ext uri="{FF2B5EF4-FFF2-40B4-BE49-F238E27FC236}">
                    <a16:creationId xmlns:a16="http://schemas.microsoft.com/office/drawing/2014/main" xmlns="" id="{ACA4601F-6851-4867-80A5-F6963D66056B}"/>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2" name="Straight Connector 601">
                <a:extLst>
                  <a:ext uri="{FF2B5EF4-FFF2-40B4-BE49-F238E27FC236}">
                    <a16:creationId xmlns:a16="http://schemas.microsoft.com/office/drawing/2014/main" xmlns="" id="{41360FC8-79AF-4BA4-8BEA-F4CB04C8E309}"/>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1" name="Straight Connector 670">
                <a:extLst>
                  <a:ext uri="{FF2B5EF4-FFF2-40B4-BE49-F238E27FC236}">
                    <a16:creationId xmlns:a16="http://schemas.microsoft.com/office/drawing/2014/main" xmlns="" id="{DF358788-A312-44EE-B52F-56009700BB62}"/>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2" name="Straight Connector 671">
                <a:extLst>
                  <a:ext uri="{FF2B5EF4-FFF2-40B4-BE49-F238E27FC236}">
                    <a16:creationId xmlns:a16="http://schemas.microsoft.com/office/drawing/2014/main" xmlns="" id="{FF7281F5-53DF-43B0-B57C-2D312B527498}"/>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3" name="Straight Connector 672">
                <a:extLst>
                  <a:ext uri="{FF2B5EF4-FFF2-40B4-BE49-F238E27FC236}">
                    <a16:creationId xmlns:a16="http://schemas.microsoft.com/office/drawing/2014/main" xmlns="" id="{4310965E-4CE3-438C-BBFC-0D1AA9A77314}"/>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pic>
        <p:nvPicPr>
          <p:cNvPr id="848" name="Graphic 6" descr="Marker with solid fill">
            <a:extLst>
              <a:ext uri="{FF2B5EF4-FFF2-40B4-BE49-F238E27FC236}">
                <a16:creationId xmlns:a16="http://schemas.microsoft.com/office/drawing/2014/main" xmlns="" id="{18131346-47B6-4E3B-BB0E-6C01A6AFAB4F}"/>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10012705" y="953216"/>
            <a:ext cx="702734" cy="702734"/>
          </a:xfrm>
          <a:prstGeom prst="rect">
            <a:avLst/>
          </a:prstGeom>
        </p:spPr>
      </p:pic>
      <p:sp>
        <p:nvSpPr>
          <p:cNvPr id="596" name="Footer Placeholder 3"/>
          <p:cNvSpPr>
            <a:spLocks noGrp="1"/>
          </p:cNvSpPr>
          <p:nvPr>
            <p:ph type="ftr" sz="quarter" idx="3"/>
          </p:nvPr>
        </p:nvSpPr>
        <p:spPr>
          <a:xfrm>
            <a:off x="8077200" y="5561011"/>
            <a:ext cx="4114800" cy="365125"/>
          </a:xfrm>
        </p:spPr>
        <p:txBody>
          <a:bodyPr/>
          <a:lstStyle/>
          <a:p>
            <a:r>
              <a:rPr lang="en-US">
                <a:latin typeface="Arial"/>
                <a:cs typeface="Arial"/>
              </a:rPr>
              <a:t>Diandra</a:t>
            </a:r>
            <a:r>
              <a:rPr lang="en-US" dirty="0">
                <a:latin typeface="Arial"/>
                <a:cs typeface="Arial"/>
              </a:rPr>
              <a:t> Reyes</a:t>
            </a:r>
            <a:endParaRPr lang="en-US" dirty="0">
              <a:cs typeface="Arial"/>
            </a:endParaRPr>
          </a:p>
          <a:p>
            <a:pPr algn="r"/>
            <a:endParaRPr lang="en-US" dirty="0"/>
          </a:p>
        </p:txBody>
      </p:sp>
    </p:spTree>
    <p:extLst>
      <p:ext uri="{BB962C8B-B14F-4D97-AF65-F5344CB8AC3E}">
        <p14:creationId xmlns:p14="http://schemas.microsoft.com/office/powerpoint/2010/main" val="101382895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lumMod val="65000"/>
            <a:lumOff val="35000"/>
          </a:schemeClr>
        </a:solidFill>
        <a:effectLst/>
      </p:bgPr>
    </p:bg>
    <p:spTree>
      <p:nvGrpSpPr>
        <p:cNvPr id="1" name=""/>
        <p:cNvGrpSpPr/>
        <p:nvPr/>
      </p:nvGrpSpPr>
      <p:grpSpPr>
        <a:xfrm>
          <a:off x="0" y="0"/>
          <a:ext cx="0" cy="0"/>
          <a:chOff x="0" y="0"/>
          <a:chExt cx="0" cy="0"/>
        </a:xfrm>
      </p:grpSpPr>
      <p:pic>
        <p:nvPicPr>
          <p:cNvPr id="696" name="Picture 695"/>
          <p:cNvPicPr>
            <a:picLocks noChangeAspect="1"/>
          </p:cNvPicPr>
          <p:nvPr/>
        </p:nvPicPr>
        <p:blipFill rotWithShape="1">
          <a:blip r:embed="rId3">
            <a:extLst>
              <a:ext uri="{28A0092B-C50C-407E-A947-70E740481C1C}">
                <a14:useLocalDpi xmlns:a14="http://schemas.microsoft.com/office/drawing/2010/main" val="0"/>
              </a:ext>
            </a:extLst>
          </a:blip>
          <a:srcRect l="11666" t="12372" r="12111" b="12246"/>
          <a:stretch/>
        </p:blipFill>
        <p:spPr>
          <a:xfrm>
            <a:off x="2955243" y="3529191"/>
            <a:ext cx="196933" cy="194758"/>
          </a:xfrm>
          <a:prstGeom prst="rect">
            <a:avLst/>
          </a:prstGeom>
        </p:spPr>
      </p:pic>
      <p:pic>
        <p:nvPicPr>
          <p:cNvPr id="697" name="Picture 696"/>
          <p:cNvPicPr>
            <a:picLocks noChangeAspect="1"/>
          </p:cNvPicPr>
          <p:nvPr/>
        </p:nvPicPr>
        <p:blipFill rotWithShape="1">
          <a:blip r:embed="rId3">
            <a:extLst>
              <a:ext uri="{28A0092B-C50C-407E-A947-70E740481C1C}">
                <a14:useLocalDpi xmlns:a14="http://schemas.microsoft.com/office/drawing/2010/main" val="0"/>
              </a:ext>
            </a:extLst>
          </a:blip>
          <a:srcRect l="11666" t="12372" r="12111" b="12246"/>
          <a:stretch/>
        </p:blipFill>
        <p:spPr>
          <a:xfrm>
            <a:off x="2959394" y="4856560"/>
            <a:ext cx="196933" cy="194758"/>
          </a:xfrm>
          <a:prstGeom prst="rect">
            <a:avLst/>
          </a:prstGeom>
        </p:spPr>
      </p:pic>
      <p:pic>
        <p:nvPicPr>
          <p:cNvPr id="698" name="Picture 697"/>
          <p:cNvPicPr>
            <a:picLocks noChangeAspect="1"/>
          </p:cNvPicPr>
          <p:nvPr/>
        </p:nvPicPr>
        <p:blipFill rotWithShape="1">
          <a:blip r:embed="rId3">
            <a:extLst>
              <a:ext uri="{28A0092B-C50C-407E-A947-70E740481C1C}">
                <a14:useLocalDpi xmlns:a14="http://schemas.microsoft.com/office/drawing/2010/main" val="0"/>
              </a:ext>
            </a:extLst>
          </a:blip>
          <a:srcRect l="11666" t="12372" r="12111" b="12246"/>
          <a:stretch/>
        </p:blipFill>
        <p:spPr>
          <a:xfrm>
            <a:off x="2978918" y="2348230"/>
            <a:ext cx="196933" cy="194758"/>
          </a:xfrm>
          <a:prstGeom prst="rect">
            <a:avLst/>
          </a:prstGeom>
        </p:spPr>
      </p:pic>
      <p:pic>
        <p:nvPicPr>
          <p:cNvPr id="699" name="Picture 698"/>
          <p:cNvPicPr>
            <a:picLocks noChangeAspect="1"/>
          </p:cNvPicPr>
          <p:nvPr/>
        </p:nvPicPr>
        <p:blipFill rotWithShape="1">
          <a:blip r:embed="rId3">
            <a:extLst>
              <a:ext uri="{28A0092B-C50C-407E-A947-70E740481C1C}">
                <a14:useLocalDpi xmlns:a14="http://schemas.microsoft.com/office/drawing/2010/main" val="0"/>
              </a:ext>
            </a:extLst>
          </a:blip>
          <a:srcRect l="11666" t="12372" r="12111" b="12246"/>
          <a:stretch/>
        </p:blipFill>
        <p:spPr>
          <a:xfrm>
            <a:off x="2967619" y="1057889"/>
            <a:ext cx="196933" cy="194758"/>
          </a:xfrm>
          <a:prstGeom prst="rect">
            <a:avLst/>
          </a:prstGeom>
        </p:spPr>
      </p:pic>
      <p:pic>
        <p:nvPicPr>
          <p:cNvPr id="700" name="Picture 699"/>
          <p:cNvPicPr>
            <a:picLocks noChangeAspect="1"/>
          </p:cNvPicPr>
          <p:nvPr/>
        </p:nvPicPr>
        <p:blipFill rotWithShape="1">
          <a:blip r:embed="rId3">
            <a:extLst>
              <a:ext uri="{28A0092B-C50C-407E-A947-70E740481C1C}">
                <a14:useLocalDpi xmlns:a14="http://schemas.microsoft.com/office/drawing/2010/main" val="0"/>
              </a:ext>
            </a:extLst>
          </a:blip>
          <a:srcRect l="11666" t="12372" r="12111" b="12246"/>
          <a:stretch/>
        </p:blipFill>
        <p:spPr>
          <a:xfrm>
            <a:off x="2985941" y="-67959"/>
            <a:ext cx="196933" cy="194758"/>
          </a:xfrm>
          <a:prstGeom prst="rect">
            <a:avLst/>
          </a:prstGeom>
        </p:spPr>
      </p:pic>
      <p:pic>
        <p:nvPicPr>
          <p:cNvPr id="701" name="Picture 700"/>
          <p:cNvPicPr>
            <a:picLocks noChangeAspect="1"/>
          </p:cNvPicPr>
          <p:nvPr/>
        </p:nvPicPr>
        <p:blipFill rotWithShape="1">
          <a:blip r:embed="rId3">
            <a:extLst>
              <a:ext uri="{28A0092B-C50C-407E-A947-70E740481C1C}">
                <a14:useLocalDpi xmlns:a14="http://schemas.microsoft.com/office/drawing/2010/main" val="0"/>
              </a:ext>
            </a:extLst>
          </a:blip>
          <a:srcRect l="11666" t="12372" r="12111" b="12246"/>
          <a:stretch/>
        </p:blipFill>
        <p:spPr>
          <a:xfrm>
            <a:off x="6758970" y="-72272"/>
            <a:ext cx="196933" cy="194758"/>
          </a:xfrm>
          <a:prstGeom prst="rect">
            <a:avLst/>
          </a:prstGeom>
        </p:spPr>
      </p:pic>
      <p:pic>
        <p:nvPicPr>
          <p:cNvPr id="702" name="Picture 701"/>
          <p:cNvPicPr>
            <a:picLocks noChangeAspect="1"/>
          </p:cNvPicPr>
          <p:nvPr/>
        </p:nvPicPr>
        <p:blipFill rotWithShape="1">
          <a:blip r:embed="rId3">
            <a:extLst>
              <a:ext uri="{28A0092B-C50C-407E-A947-70E740481C1C}">
                <a14:useLocalDpi xmlns:a14="http://schemas.microsoft.com/office/drawing/2010/main" val="0"/>
              </a:ext>
            </a:extLst>
          </a:blip>
          <a:srcRect l="11666" t="12372" r="12111" b="12246"/>
          <a:stretch/>
        </p:blipFill>
        <p:spPr>
          <a:xfrm>
            <a:off x="6753804" y="1046811"/>
            <a:ext cx="196933" cy="194758"/>
          </a:xfrm>
          <a:prstGeom prst="rect">
            <a:avLst/>
          </a:prstGeom>
        </p:spPr>
      </p:pic>
      <p:pic>
        <p:nvPicPr>
          <p:cNvPr id="703" name="Picture 702"/>
          <p:cNvPicPr>
            <a:picLocks noChangeAspect="1"/>
          </p:cNvPicPr>
          <p:nvPr/>
        </p:nvPicPr>
        <p:blipFill rotWithShape="1">
          <a:blip r:embed="rId3">
            <a:extLst>
              <a:ext uri="{28A0092B-C50C-407E-A947-70E740481C1C}">
                <a14:useLocalDpi xmlns:a14="http://schemas.microsoft.com/office/drawing/2010/main" val="0"/>
              </a:ext>
            </a:extLst>
          </a:blip>
          <a:srcRect l="11666" t="12372" r="12111" b="12246"/>
          <a:stretch/>
        </p:blipFill>
        <p:spPr>
          <a:xfrm>
            <a:off x="6757896" y="2344245"/>
            <a:ext cx="196933" cy="194758"/>
          </a:xfrm>
          <a:prstGeom prst="rect">
            <a:avLst/>
          </a:prstGeom>
        </p:spPr>
      </p:pic>
      <p:pic>
        <p:nvPicPr>
          <p:cNvPr id="704" name="Picture 703"/>
          <p:cNvPicPr>
            <a:picLocks noChangeAspect="1"/>
          </p:cNvPicPr>
          <p:nvPr/>
        </p:nvPicPr>
        <p:blipFill rotWithShape="1">
          <a:blip r:embed="rId3">
            <a:extLst>
              <a:ext uri="{28A0092B-C50C-407E-A947-70E740481C1C}">
                <a14:useLocalDpi xmlns:a14="http://schemas.microsoft.com/office/drawing/2010/main" val="0"/>
              </a:ext>
            </a:extLst>
          </a:blip>
          <a:srcRect l="11666" t="12372" r="12111" b="12246"/>
          <a:stretch/>
        </p:blipFill>
        <p:spPr>
          <a:xfrm>
            <a:off x="6755145" y="3515733"/>
            <a:ext cx="196933" cy="194758"/>
          </a:xfrm>
          <a:prstGeom prst="rect">
            <a:avLst/>
          </a:prstGeom>
        </p:spPr>
      </p:pic>
      <p:pic>
        <p:nvPicPr>
          <p:cNvPr id="841" name="Picture 840"/>
          <p:cNvPicPr>
            <a:picLocks noChangeAspect="1"/>
          </p:cNvPicPr>
          <p:nvPr/>
        </p:nvPicPr>
        <p:blipFill rotWithShape="1">
          <a:blip r:embed="rId3">
            <a:extLst>
              <a:ext uri="{28A0092B-C50C-407E-A947-70E740481C1C}">
                <a14:useLocalDpi xmlns:a14="http://schemas.microsoft.com/office/drawing/2010/main" val="0"/>
              </a:ext>
            </a:extLst>
          </a:blip>
          <a:srcRect l="11666" t="12372" r="12111" b="12246"/>
          <a:stretch/>
        </p:blipFill>
        <p:spPr>
          <a:xfrm>
            <a:off x="6766694" y="4856560"/>
            <a:ext cx="196933" cy="194758"/>
          </a:xfrm>
          <a:prstGeom prst="rect">
            <a:avLst/>
          </a:prstGeom>
        </p:spPr>
      </p:pic>
      <p:pic>
        <p:nvPicPr>
          <p:cNvPr id="842" name="Picture 841"/>
          <p:cNvPicPr>
            <a:picLocks noChangeAspect="1"/>
          </p:cNvPicPr>
          <p:nvPr/>
        </p:nvPicPr>
        <p:blipFill rotWithShape="1">
          <a:blip r:embed="rId3">
            <a:extLst>
              <a:ext uri="{28A0092B-C50C-407E-A947-70E740481C1C}">
                <a14:useLocalDpi xmlns:a14="http://schemas.microsoft.com/office/drawing/2010/main" val="0"/>
              </a:ext>
            </a:extLst>
          </a:blip>
          <a:srcRect l="11666" t="12372" r="12111" b="12246"/>
          <a:stretch/>
        </p:blipFill>
        <p:spPr>
          <a:xfrm>
            <a:off x="10495035" y="4856560"/>
            <a:ext cx="196933" cy="194758"/>
          </a:xfrm>
          <a:prstGeom prst="rect">
            <a:avLst/>
          </a:prstGeom>
        </p:spPr>
      </p:pic>
      <p:pic>
        <p:nvPicPr>
          <p:cNvPr id="843" name="Picture 842"/>
          <p:cNvPicPr>
            <a:picLocks noChangeAspect="1"/>
          </p:cNvPicPr>
          <p:nvPr/>
        </p:nvPicPr>
        <p:blipFill rotWithShape="1">
          <a:blip r:embed="rId3">
            <a:extLst>
              <a:ext uri="{28A0092B-C50C-407E-A947-70E740481C1C}">
                <a14:useLocalDpi xmlns:a14="http://schemas.microsoft.com/office/drawing/2010/main" val="0"/>
              </a:ext>
            </a:extLst>
          </a:blip>
          <a:srcRect l="11666" t="12372" r="12111" b="12246"/>
          <a:stretch/>
        </p:blipFill>
        <p:spPr>
          <a:xfrm>
            <a:off x="10495035" y="3525587"/>
            <a:ext cx="196933" cy="194758"/>
          </a:xfrm>
          <a:prstGeom prst="rect">
            <a:avLst/>
          </a:prstGeom>
        </p:spPr>
      </p:pic>
      <p:pic>
        <p:nvPicPr>
          <p:cNvPr id="844" name="Picture 843"/>
          <p:cNvPicPr>
            <a:picLocks noChangeAspect="1"/>
          </p:cNvPicPr>
          <p:nvPr/>
        </p:nvPicPr>
        <p:blipFill rotWithShape="1">
          <a:blip r:embed="rId3">
            <a:extLst>
              <a:ext uri="{28A0092B-C50C-407E-A947-70E740481C1C}">
                <a14:useLocalDpi xmlns:a14="http://schemas.microsoft.com/office/drawing/2010/main" val="0"/>
              </a:ext>
            </a:extLst>
          </a:blip>
          <a:srcRect l="11666" t="12372" r="12111" b="12246"/>
          <a:stretch/>
        </p:blipFill>
        <p:spPr>
          <a:xfrm>
            <a:off x="10495035" y="2346727"/>
            <a:ext cx="196933" cy="194758"/>
          </a:xfrm>
          <a:prstGeom prst="rect">
            <a:avLst/>
          </a:prstGeom>
        </p:spPr>
      </p:pic>
      <p:pic>
        <p:nvPicPr>
          <p:cNvPr id="845" name="Picture 844"/>
          <p:cNvPicPr>
            <a:picLocks noChangeAspect="1"/>
          </p:cNvPicPr>
          <p:nvPr/>
        </p:nvPicPr>
        <p:blipFill rotWithShape="1">
          <a:blip r:embed="rId3">
            <a:extLst>
              <a:ext uri="{28A0092B-C50C-407E-A947-70E740481C1C}">
                <a14:useLocalDpi xmlns:a14="http://schemas.microsoft.com/office/drawing/2010/main" val="0"/>
              </a:ext>
            </a:extLst>
          </a:blip>
          <a:srcRect l="11666" t="12372" r="12111" b="12246"/>
          <a:stretch/>
        </p:blipFill>
        <p:spPr>
          <a:xfrm>
            <a:off x="10495035" y="1066540"/>
            <a:ext cx="196933" cy="194758"/>
          </a:xfrm>
          <a:prstGeom prst="rect">
            <a:avLst/>
          </a:prstGeom>
        </p:spPr>
      </p:pic>
      <p:pic>
        <p:nvPicPr>
          <p:cNvPr id="846" name="Picture 845"/>
          <p:cNvPicPr>
            <a:picLocks noChangeAspect="1"/>
          </p:cNvPicPr>
          <p:nvPr/>
        </p:nvPicPr>
        <p:blipFill rotWithShape="1">
          <a:blip r:embed="rId3">
            <a:extLst>
              <a:ext uri="{28A0092B-C50C-407E-A947-70E740481C1C}">
                <a14:useLocalDpi xmlns:a14="http://schemas.microsoft.com/office/drawing/2010/main" val="0"/>
              </a:ext>
            </a:extLst>
          </a:blip>
          <a:srcRect l="11666" t="12372" r="12111" b="12246"/>
          <a:stretch/>
        </p:blipFill>
        <p:spPr>
          <a:xfrm>
            <a:off x="10495035" y="-71525"/>
            <a:ext cx="196933" cy="194758"/>
          </a:xfrm>
          <a:prstGeom prst="rect">
            <a:avLst/>
          </a:prstGeom>
        </p:spPr>
      </p:pic>
      <p:sp>
        <p:nvSpPr>
          <p:cNvPr id="5" name="Slide Number Placeholder 4">
            <a:extLst>
              <a:ext uri="{FF2B5EF4-FFF2-40B4-BE49-F238E27FC236}">
                <a16:creationId xmlns:a16="http://schemas.microsoft.com/office/drawing/2014/main" xmlns="" id="{BE185BEB-364F-4EE0-ABD2-42BFE4AA9301}"/>
              </a:ext>
            </a:extLst>
          </p:cNvPr>
          <p:cNvSpPr>
            <a:spLocks noGrp="1"/>
          </p:cNvSpPr>
          <p:nvPr>
            <p:ph type="sldNum" sz="quarter" idx="4"/>
          </p:nvPr>
        </p:nvSpPr>
        <p:spPr/>
        <p:txBody>
          <a:bodyPr/>
          <a:lstStyle/>
          <a:p>
            <a:pPr>
              <a:defRPr/>
            </a:pPr>
            <a:fld id="{6F1FABC0-072B-4F22-8F9B-95A9D10B0206}" type="slidenum">
              <a:rPr lang="en-US" dirty="0" smtClean="0">
                <a:solidFill>
                  <a:prstClr val="black"/>
                </a:solidFill>
              </a:rPr>
              <a:pPr>
                <a:defRPr/>
              </a:pPr>
              <a:t>18</a:t>
            </a:fld>
            <a:endParaRPr lang="en-US">
              <a:solidFill>
                <a:prstClr val="black"/>
              </a:solidFill>
            </a:endParaRPr>
          </a:p>
        </p:txBody>
      </p:sp>
      <p:sp>
        <p:nvSpPr>
          <p:cNvPr id="151" name="Rectangle 150">
            <a:extLst>
              <a:ext uri="{FF2B5EF4-FFF2-40B4-BE49-F238E27FC236}">
                <a16:creationId xmlns:a16="http://schemas.microsoft.com/office/drawing/2014/main" xmlns="" id="{9E43C42E-AC8C-4F47-9562-469A12CCCFB0}"/>
              </a:ext>
            </a:extLst>
          </p:cNvPr>
          <p:cNvSpPr/>
          <p:nvPr/>
        </p:nvSpPr>
        <p:spPr>
          <a:xfrm rot="5400000">
            <a:off x="6128670" y="-1008293"/>
            <a:ext cx="45719" cy="123476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152" name="Rectangle 151">
            <a:extLst>
              <a:ext uri="{FF2B5EF4-FFF2-40B4-BE49-F238E27FC236}">
                <a16:creationId xmlns:a16="http://schemas.microsoft.com/office/drawing/2014/main" xmlns="" id="{6302656A-8183-42DE-AF73-138EF13B32A0}"/>
              </a:ext>
            </a:extLst>
          </p:cNvPr>
          <p:cNvSpPr/>
          <p:nvPr/>
        </p:nvSpPr>
        <p:spPr>
          <a:xfrm rot="5400000">
            <a:off x="6128672" y="-1069678"/>
            <a:ext cx="45719" cy="123476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153" name="Rectangle 152">
            <a:extLst>
              <a:ext uri="{FF2B5EF4-FFF2-40B4-BE49-F238E27FC236}">
                <a16:creationId xmlns:a16="http://schemas.microsoft.com/office/drawing/2014/main" xmlns="" id="{454158C0-A2D2-4431-B10F-37264378FFF2}"/>
              </a:ext>
            </a:extLst>
          </p:cNvPr>
          <p:cNvSpPr/>
          <p:nvPr/>
        </p:nvSpPr>
        <p:spPr>
          <a:xfrm rot="5400000" flipH="1">
            <a:off x="6105838" y="-1062532"/>
            <a:ext cx="45719" cy="1239333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390" name="Rectangle 389">
            <a:extLst>
              <a:ext uri="{FF2B5EF4-FFF2-40B4-BE49-F238E27FC236}">
                <a16:creationId xmlns:a16="http://schemas.microsoft.com/office/drawing/2014/main" xmlns="" id="{9E43C42E-AC8C-4F47-9562-469A12CCCFB0}"/>
              </a:ext>
            </a:extLst>
          </p:cNvPr>
          <p:cNvSpPr/>
          <p:nvPr/>
        </p:nvSpPr>
        <p:spPr>
          <a:xfrm rot="5400000">
            <a:off x="6066962" y="-2338032"/>
            <a:ext cx="45719" cy="123476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391" name="Rectangle 390">
            <a:extLst>
              <a:ext uri="{FF2B5EF4-FFF2-40B4-BE49-F238E27FC236}">
                <a16:creationId xmlns:a16="http://schemas.microsoft.com/office/drawing/2014/main" xmlns="" id="{6302656A-8183-42DE-AF73-138EF13B32A0}"/>
              </a:ext>
            </a:extLst>
          </p:cNvPr>
          <p:cNvSpPr/>
          <p:nvPr/>
        </p:nvSpPr>
        <p:spPr>
          <a:xfrm rot="5400000">
            <a:off x="6047086" y="-2402981"/>
            <a:ext cx="45719" cy="123476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397" name="Rectangle 396">
            <a:extLst>
              <a:ext uri="{FF2B5EF4-FFF2-40B4-BE49-F238E27FC236}">
                <a16:creationId xmlns:a16="http://schemas.microsoft.com/office/drawing/2014/main" xmlns="" id="{9E43C42E-AC8C-4F47-9562-469A12CCCFB0}"/>
              </a:ext>
            </a:extLst>
          </p:cNvPr>
          <p:cNvSpPr/>
          <p:nvPr/>
        </p:nvSpPr>
        <p:spPr>
          <a:xfrm rot="5400000">
            <a:off x="5990275" y="-3516293"/>
            <a:ext cx="45719" cy="123476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398" name="Rectangle 397">
            <a:extLst>
              <a:ext uri="{FF2B5EF4-FFF2-40B4-BE49-F238E27FC236}">
                <a16:creationId xmlns:a16="http://schemas.microsoft.com/office/drawing/2014/main" xmlns="" id="{6302656A-8183-42DE-AF73-138EF13B32A0}"/>
              </a:ext>
            </a:extLst>
          </p:cNvPr>
          <p:cNvSpPr/>
          <p:nvPr/>
        </p:nvSpPr>
        <p:spPr>
          <a:xfrm rot="5400000">
            <a:off x="6130957" y="-3573985"/>
            <a:ext cx="45719" cy="123476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404" name="Rectangle 403">
            <a:extLst>
              <a:ext uri="{FF2B5EF4-FFF2-40B4-BE49-F238E27FC236}">
                <a16:creationId xmlns:a16="http://schemas.microsoft.com/office/drawing/2014/main" xmlns="" id="{9E43C42E-AC8C-4F47-9562-469A12CCCFB0}"/>
              </a:ext>
            </a:extLst>
          </p:cNvPr>
          <p:cNvSpPr/>
          <p:nvPr/>
        </p:nvSpPr>
        <p:spPr>
          <a:xfrm rot="5400000">
            <a:off x="6009690" y="-4807659"/>
            <a:ext cx="45719" cy="123476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405" name="Rectangle 404">
            <a:extLst>
              <a:ext uri="{FF2B5EF4-FFF2-40B4-BE49-F238E27FC236}">
                <a16:creationId xmlns:a16="http://schemas.microsoft.com/office/drawing/2014/main" xmlns="" id="{6302656A-8183-42DE-AF73-138EF13B32A0}"/>
              </a:ext>
            </a:extLst>
          </p:cNvPr>
          <p:cNvSpPr/>
          <p:nvPr/>
        </p:nvSpPr>
        <p:spPr>
          <a:xfrm rot="5400000">
            <a:off x="6150372" y="-4865351"/>
            <a:ext cx="45719" cy="123476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407" name="Rectangle 406">
            <a:extLst>
              <a:ext uri="{FF2B5EF4-FFF2-40B4-BE49-F238E27FC236}">
                <a16:creationId xmlns:a16="http://schemas.microsoft.com/office/drawing/2014/main" xmlns="" id="{9E43C42E-AC8C-4F47-9562-469A12CCCFB0}"/>
              </a:ext>
            </a:extLst>
          </p:cNvPr>
          <p:cNvSpPr/>
          <p:nvPr/>
        </p:nvSpPr>
        <p:spPr>
          <a:xfrm rot="5400000">
            <a:off x="6004103" y="-5933294"/>
            <a:ext cx="45719" cy="123476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408" name="Rectangle 407">
            <a:extLst>
              <a:ext uri="{FF2B5EF4-FFF2-40B4-BE49-F238E27FC236}">
                <a16:creationId xmlns:a16="http://schemas.microsoft.com/office/drawing/2014/main" xmlns="" id="{6302656A-8183-42DE-AF73-138EF13B32A0}"/>
              </a:ext>
            </a:extLst>
          </p:cNvPr>
          <p:cNvSpPr/>
          <p:nvPr/>
        </p:nvSpPr>
        <p:spPr>
          <a:xfrm rot="5400000">
            <a:off x="6066965" y="-5990986"/>
            <a:ext cx="45719" cy="123476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410" name="Rectangle 409">
            <a:extLst>
              <a:ext uri="{FF2B5EF4-FFF2-40B4-BE49-F238E27FC236}">
                <a16:creationId xmlns:a16="http://schemas.microsoft.com/office/drawing/2014/main" xmlns="" id="{9E43C42E-AC8C-4F47-9562-469A12CCCFB0}"/>
              </a:ext>
            </a:extLst>
          </p:cNvPr>
          <p:cNvSpPr/>
          <p:nvPr/>
        </p:nvSpPr>
        <p:spPr>
          <a:xfrm rot="5400000">
            <a:off x="6096000" y="3429000"/>
            <a:ext cx="45719" cy="123476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411" name="Rectangle 410">
            <a:extLst>
              <a:ext uri="{FF2B5EF4-FFF2-40B4-BE49-F238E27FC236}">
                <a16:creationId xmlns:a16="http://schemas.microsoft.com/office/drawing/2014/main" xmlns="" id="{6302656A-8183-42DE-AF73-138EF13B32A0}"/>
              </a:ext>
            </a:extLst>
          </p:cNvPr>
          <p:cNvSpPr/>
          <p:nvPr/>
        </p:nvSpPr>
        <p:spPr>
          <a:xfrm rot="5400000">
            <a:off x="6096000" y="3429000"/>
            <a:ext cx="45719" cy="123476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412" name="Rectangle 411">
            <a:extLst>
              <a:ext uri="{FF2B5EF4-FFF2-40B4-BE49-F238E27FC236}">
                <a16:creationId xmlns:a16="http://schemas.microsoft.com/office/drawing/2014/main" xmlns="" id="{454158C0-A2D2-4431-B10F-37264378FFF2}"/>
              </a:ext>
            </a:extLst>
          </p:cNvPr>
          <p:cNvSpPr/>
          <p:nvPr/>
        </p:nvSpPr>
        <p:spPr>
          <a:xfrm rot="5400000" flipH="1">
            <a:off x="6096000" y="3429000"/>
            <a:ext cx="45719" cy="1239333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414" name="Rectangle 413">
            <a:extLst>
              <a:ext uri="{FF2B5EF4-FFF2-40B4-BE49-F238E27FC236}">
                <a16:creationId xmlns:a16="http://schemas.microsoft.com/office/drawing/2014/main" xmlns="" id="{6BC96847-4B69-4335-AA1C-4C55CF3867EA}"/>
              </a:ext>
            </a:extLst>
          </p:cNvPr>
          <p:cNvSpPr/>
          <p:nvPr/>
        </p:nvSpPr>
        <p:spPr>
          <a:xfrm rot="10800000">
            <a:off x="2782535" y="-1628269"/>
            <a:ext cx="45719" cy="67261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415" name="Rectangle 414">
            <a:extLst>
              <a:ext uri="{FF2B5EF4-FFF2-40B4-BE49-F238E27FC236}">
                <a16:creationId xmlns:a16="http://schemas.microsoft.com/office/drawing/2014/main" xmlns="" id="{3D826CE4-834C-495B-9C28-820A72FEDAF7}"/>
              </a:ext>
            </a:extLst>
          </p:cNvPr>
          <p:cNvSpPr/>
          <p:nvPr/>
        </p:nvSpPr>
        <p:spPr>
          <a:xfrm rot="10800000">
            <a:off x="2889442" y="-1628266"/>
            <a:ext cx="45719" cy="67261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413" name="Rectangle 412">
            <a:extLst>
              <a:ext uri="{FF2B5EF4-FFF2-40B4-BE49-F238E27FC236}">
                <a16:creationId xmlns:a16="http://schemas.microsoft.com/office/drawing/2014/main" xmlns="" id="{1539D2F3-180E-42A7-BF4B-C6BBC860DC20}"/>
              </a:ext>
            </a:extLst>
          </p:cNvPr>
          <p:cNvSpPr/>
          <p:nvPr/>
        </p:nvSpPr>
        <p:spPr>
          <a:xfrm rot="10800000" flipH="1">
            <a:off x="2824543" y="-1640942"/>
            <a:ext cx="70971" cy="675098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420" name="Rectangle 419">
            <a:extLst>
              <a:ext uri="{FF2B5EF4-FFF2-40B4-BE49-F238E27FC236}">
                <a16:creationId xmlns:a16="http://schemas.microsoft.com/office/drawing/2014/main" xmlns="" id="{6BC96847-4B69-4335-AA1C-4C55CF3867EA}"/>
              </a:ext>
            </a:extLst>
          </p:cNvPr>
          <p:cNvSpPr/>
          <p:nvPr/>
        </p:nvSpPr>
        <p:spPr>
          <a:xfrm rot="10800000">
            <a:off x="6530716" y="-777757"/>
            <a:ext cx="45719" cy="67261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421" name="Rectangle 420">
            <a:extLst>
              <a:ext uri="{FF2B5EF4-FFF2-40B4-BE49-F238E27FC236}">
                <a16:creationId xmlns:a16="http://schemas.microsoft.com/office/drawing/2014/main" xmlns="" id="{3D826CE4-834C-495B-9C28-820A72FEDAF7}"/>
              </a:ext>
            </a:extLst>
          </p:cNvPr>
          <p:cNvSpPr/>
          <p:nvPr/>
        </p:nvSpPr>
        <p:spPr>
          <a:xfrm rot="10800000">
            <a:off x="6626889" y="-777754"/>
            <a:ext cx="45719" cy="67261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419" name="Rectangle 418">
            <a:extLst>
              <a:ext uri="{FF2B5EF4-FFF2-40B4-BE49-F238E27FC236}">
                <a16:creationId xmlns:a16="http://schemas.microsoft.com/office/drawing/2014/main" xmlns="" id="{1539D2F3-180E-42A7-BF4B-C6BBC860DC20}"/>
              </a:ext>
            </a:extLst>
          </p:cNvPr>
          <p:cNvSpPr/>
          <p:nvPr/>
        </p:nvSpPr>
        <p:spPr>
          <a:xfrm rot="10800000" flipH="1">
            <a:off x="6568377" y="-796961"/>
            <a:ext cx="70971" cy="675098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426" name="Rectangle 425">
            <a:extLst>
              <a:ext uri="{FF2B5EF4-FFF2-40B4-BE49-F238E27FC236}">
                <a16:creationId xmlns:a16="http://schemas.microsoft.com/office/drawing/2014/main" xmlns="" id="{6BC96847-4B69-4335-AA1C-4C55CF3867EA}"/>
              </a:ext>
            </a:extLst>
          </p:cNvPr>
          <p:cNvSpPr/>
          <p:nvPr/>
        </p:nvSpPr>
        <p:spPr>
          <a:xfrm rot="10800000">
            <a:off x="10300165" y="-1643728"/>
            <a:ext cx="45719" cy="67261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427" name="Rectangle 426">
            <a:extLst>
              <a:ext uri="{FF2B5EF4-FFF2-40B4-BE49-F238E27FC236}">
                <a16:creationId xmlns:a16="http://schemas.microsoft.com/office/drawing/2014/main" xmlns="" id="{3D826CE4-834C-495B-9C28-820A72FEDAF7}"/>
              </a:ext>
            </a:extLst>
          </p:cNvPr>
          <p:cNvSpPr/>
          <p:nvPr/>
        </p:nvSpPr>
        <p:spPr>
          <a:xfrm rot="10800000">
            <a:off x="10397600" y="-1643725"/>
            <a:ext cx="45719" cy="67261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425" name="Rectangle 424">
            <a:extLst>
              <a:ext uri="{FF2B5EF4-FFF2-40B4-BE49-F238E27FC236}">
                <a16:creationId xmlns:a16="http://schemas.microsoft.com/office/drawing/2014/main" xmlns="" id="{1539D2F3-180E-42A7-BF4B-C6BBC860DC20}"/>
              </a:ext>
            </a:extLst>
          </p:cNvPr>
          <p:cNvSpPr/>
          <p:nvPr/>
        </p:nvSpPr>
        <p:spPr>
          <a:xfrm rot="10800000" flipH="1">
            <a:off x="10339811" y="-1662934"/>
            <a:ext cx="66057" cy="681992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grpSp>
        <p:nvGrpSpPr>
          <p:cNvPr id="428" name="Group 427">
            <a:extLst>
              <a:ext uri="{FF2B5EF4-FFF2-40B4-BE49-F238E27FC236}">
                <a16:creationId xmlns:a16="http://schemas.microsoft.com/office/drawing/2014/main" xmlns="" id="{A2B9A0F8-F46B-4B9E-9623-1C3382252EDC}"/>
              </a:ext>
            </a:extLst>
          </p:cNvPr>
          <p:cNvGrpSpPr/>
          <p:nvPr/>
        </p:nvGrpSpPr>
        <p:grpSpPr>
          <a:xfrm>
            <a:off x="3182920" y="1688151"/>
            <a:ext cx="3040041" cy="567352"/>
            <a:chOff x="798698" y="59718"/>
            <a:chExt cx="3040041" cy="567352"/>
          </a:xfrm>
        </p:grpSpPr>
        <p:sp>
          <p:nvSpPr>
            <p:cNvPr id="429" name="Rectangle 428">
              <a:extLst>
                <a:ext uri="{FF2B5EF4-FFF2-40B4-BE49-F238E27FC236}">
                  <a16:creationId xmlns:a16="http://schemas.microsoft.com/office/drawing/2014/main" xmlns="" id="{DCECDA86-0F05-48BD-8182-F880CD3A0AE4}"/>
                </a:ext>
              </a:extLst>
            </p:cNvPr>
            <p:cNvSpPr/>
            <p:nvPr/>
          </p:nvSpPr>
          <p:spPr>
            <a:xfrm>
              <a:off x="798698" y="59718"/>
              <a:ext cx="3040041" cy="567352"/>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grpSp>
          <p:nvGrpSpPr>
            <p:cNvPr id="430" name="Group 429">
              <a:extLst>
                <a:ext uri="{FF2B5EF4-FFF2-40B4-BE49-F238E27FC236}">
                  <a16:creationId xmlns:a16="http://schemas.microsoft.com/office/drawing/2014/main" xmlns="" id="{256E02B1-769B-4849-80CC-5B76BEC84409}"/>
                </a:ext>
              </a:extLst>
            </p:cNvPr>
            <p:cNvGrpSpPr/>
            <p:nvPr/>
          </p:nvGrpSpPr>
          <p:grpSpPr>
            <a:xfrm>
              <a:off x="1017565" y="201625"/>
              <a:ext cx="290624" cy="283537"/>
              <a:chOff x="9370828" y="2830549"/>
              <a:chExt cx="290624" cy="283537"/>
            </a:xfrm>
          </p:grpSpPr>
          <p:sp>
            <p:nvSpPr>
              <p:cNvPr id="455" name="Rectangle 454">
                <a:extLst>
                  <a:ext uri="{FF2B5EF4-FFF2-40B4-BE49-F238E27FC236}">
                    <a16:creationId xmlns:a16="http://schemas.microsoft.com/office/drawing/2014/main" xmlns="" id="{5FCD9D1B-3B96-4F7C-92F2-06FC5975D8E5}"/>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456" name="Straight Connector 455">
                <a:extLst>
                  <a:ext uri="{FF2B5EF4-FFF2-40B4-BE49-F238E27FC236}">
                    <a16:creationId xmlns:a16="http://schemas.microsoft.com/office/drawing/2014/main" xmlns="" id="{053B7DBB-5AAD-4A82-BB09-FEF8E12ED41B}"/>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457" name="Straight Connector 456">
                <a:extLst>
                  <a:ext uri="{FF2B5EF4-FFF2-40B4-BE49-F238E27FC236}">
                    <a16:creationId xmlns:a16="http://schemas.microsoft.com/office/drawing/2014/main" xmlns="" id="{4049BAA7-92EC-4F19-A867-243EAE9A4D9F}"/>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8" name="Straight Connector 457">
                <a:extLst>
                  <a:ext uri="{FF2B5EF4-FFF2-40B4-BE49-F238E27FC236}">
                    <a16:creationId xmlns:a16="http://schemas.microsoft.com/office/drawing/2014/main" xmlns="" id="{1DD77E14-3294-4240-904B-E344BBFAC8E5}"/>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9" name="Straight Connector 458">
                <a:extLst>
                  <a:ext uri="{FF2B5EF4-FFF2-40B4-BE49-F238E27FC236}">
                    <a16:creationId xmlns:a16="http://schemas.microsoft.com/office/drawing/2014/main" xmlns="" id="{CDD49870-0D56-4ECC-8FD9-7F90871A81A3}"/>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0" name="Straight Connector 459">
                <a:extLst>
                  <a:ext uri="{FF2B5EF4-FFF2-40B4-BE49-F238E27FC236}">
                    <a16:creationId xmlns:a16="http://schemas.microsoft.com/office/drawing/2014/main" xmlns="" id="{3C28ECC0-02BC-46E4-B6FA-4D3CD51AE1B4}"/>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1" name="Straight Connector 460">
                <a:extLst>
                  <a:ext uri="{FF2B5EF4-FFF2-40B4-BE49-F238E27FC236}">
                    <a16:creationId xmlns:a16="http://schemas.microsoft.com/office/drawing/2014/main" xmlns="" id="{8B03008D-A521-4274-9F4B-A16CB17A38A0}"/>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nvGrpSpPr>
            <p:cNvPr id="431" name="Group 430">
              <a:extLst>
                <a:ext uri="{FF2B5EF4-FFF2-40B4-BE49-F238E27FC236}">
                  <a16:creationId xmlns:a16="http://schemas.microsoft.com/office/drawing/2014/main" xmlns="" id="{64299E4C-8A08-44CE-97AF-5FA42CF05619}"/>
                </a:ext>
              </a:extLst>
            </p:cNvPr>
            <p:cNvGrpSpPr/>
            <p:nvPr/>
          </p:nvGrpSpPr>
          <p:grpSpPr>
            <a:xfrm>
              <a:off x="1665265" y="201625"/>
              <a:ext cx="290624" cy="283537"/>
              <a:chOff x="9370828" y="2830549"/>
              <a:chExt cx="290624" cy="283537"/>
            </a:xfrm>
          </p:grpSpPr>
          <p:sp>
            <p:nvSpPr>
              <p:cNvPr id="448" name="Rectangle 447">
                <a:extLst>
                  <a:ext uri="{FF2B5EF4-FFF2-40B4-BE49-F238E27FC236}">
                    <a16:creationId xmlns:a16="http://schemas.microsoft.com/office/drawing/2014/main" xmlns="" id="{6122A53C-7A30-4A7D-A528-081CBCD1D9FF}"/>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449" name="Straight Connector 448">
                <a:extLst>
                  <a:ext uri="{FF2B5EF4-FFF2-40B4-BE49-F238E27FC236}">
                    <a16:creationId xmlns:a16="http://schemas.microsoft.com/office/drawing/2014/main" xmlns="" id="{DF65572A-886B-4013-ABE0-45481E2D18C2}"/>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450" name="Straight Connector 449">
                <a:extLst>
                  <a:ext uri="{FF2B5EF4-FFF2-40B4-BE49-F238E27FC236}">
                    <a16:creationId xmlns:a16="http://schemas.microsoft.com/office/drawing/2014/main" xmlns="" id="{7FACE83B-2691-414D-BDD5-7F0D7CF7E33D}"/>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1" name="Straight Connector 450">
                <a:extLst>
                  <a:ext uri="{FF2B5EF4-FFF2-40B4-BE49-F238E27FC236}">
                    <a16:creationId xmlns:a16="http://schemas.microsoft.com/office/drawing/2014/main" xmlns="" id="{864D744C-4BBC-47B0-B268-F34B3F0E1EC6}"/>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2" name="Straight Connector 451">
                <a:extLst>
                  <a:ext uri="{FF2B5EF4-FFF2-40B4-BE49-F238E27FC236}">
                    <a16:creationId xmlns:a16="http://schemas.microsoft.com/office/drawing/2014/main" xmlns="" id="{CA27011D-6A98-45F5-94DB-351365E48549}"/>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3" name="Straight Connector 452">
                <a:extLst>
                  <a:ext uri="{FF2B5EF4-FFF2-40B4-BE49-F238E27FC236}">
                    <a16:creationId xmlns:a16="http://schemas.microsoft.com/office/drawing/2014/main" xmlns="" id="{FC0FF104-5C2F-48E1-8CFE-E5041926B9F9}"/>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4" name="Straight Connector 453">
                <a:extLst>
                  <a:ext uri="{FF2B5EF4-FFF2-40B4-BE49-F238E27FC236}">
                    <a16:creationId xmlns:a16="http://schemas.microsoft.com/office/drawing/2014/main" xmlns="" id="{107BFF40-9163-477B-AEBA-4E851B51ACFD}"/>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nvGrpSpPr>
            <p:cNvPr id="432" name="Group 431">
              <a:extLst>
                <a:ext uri="{FF2B5EF4-FFF2-40B4-BE49-F238E27FC236}">
                  <a16:creationId xmlns:a16="http://schemas.microsoft.com/office/drawing/2014/main" xmlns="" id="{4702C729-42AB-475E-BE90-70A9CBCA309C}"/>
                </a:ext>
              </a:extLst>
            </p:cNvPr>
            <p:cNvGrpSpPr/>
            <p:nvPr/>
          </p:nvGrpSpPr>
          <p:grpSpPr>
            <a:xfrm>
              <a:off x="3175752" y="201625"/>
              <a:ext cx="290624" cy="283537"/>
              <a:chOff x="9370828" y="2830549"/>
              <a:chExt cx="290624" cy="283537"/>
            </a:xfrm>
          </p:grpSpPr>
          <p:sp>
            <p:nvSpPr>
              <p:cNvPr id="441" name="Rectangle 440">
                <a:extLst>
                  <a:ext uri="{FF2B5EF4-FFF2-40B4-BE49-F238E27FC236}">
                    <a16:creationId xmlns:a16="http://schemas.microsoft.com/office/drawing/2014/main" xmlns="" id="{C92E6AC3-1762-4B04-8231-07AA0E32C8B7}"/>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442" name="Straight Connector 441">
                <a:extLst>
                  <a:ext uri="{FF2B5EF4-FFF2-40B4-BE49-F238E27FC236}">
                    <a16:creationId xmlns:a16="http://schemas.microsoft.com/office/drawing/2014/main" xmlns="" id="{7D4C3FAF-4B30-41DF-AB6E-494FDD0B2C57}"/>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443" name="Straight Connector 442">
                <a:extLst>
                  <a:ext uri="{FF2B5EF4-FFF2-40B4-BE49-F238E27FC236}">
                    <a16:creationId xmlns:a16="http://schemas.microsoft.com/office/drawing/2014/main" xmlns="" id="{70E88738-B48C-4E08-9F0C-75A8830E5A95}"/>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4" name="Straight Connector 443">
                <a:extLst>
                  <a:ext uri="{FF2B5EF4-FFF2-40B4-BE49-F238E27FC236}">
                    <a16:creationId xmlns:a16="http://schemas.microsoft.com/office/drawing/2014/main" xmlns="" id="{334BC05B-9765-49E3-964F-E496659BCE65}"/>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5" name="Straight Connector 444">
                <a:extLst>
                  <a:ext uri="{FF2B5EF4-FFF2-40B4-BE49-F238E27FC236}">
                    <a16:creationId xmlns:a16="http://schemas.microsoft.com/office/drawing/2014/main" xmlns="" id="{CA63F1A1-3358-4282-BE7F-D5110428FEC7}"/>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6" name="Straight Connector 445">
                <a:extLst>
                  <a:ext uri="{FF2B5EF4-FFF2-40B4-BE49-F238E27FC236}">
                    <a16:creationId xmlns:a16="http://schemas.microsoft.com/office/drawing/2014/main" xmlns="" id="{77C6F0B9-1082-43D3-B123-FFBA3C159835}"/>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7" name="Straight Connector 446">
                <a:extLst>
                  <a:ext uri="{FF2B5EF4-FFF2-40B4-BE49-F238E27FC236}">
                    <a16:creationId xmlns:a16="http://schemas.microsoft.com/office/drawing/2014/main" xmlns="" id="{DAFB3464-96F0-4F55-8167-DCF613F426EF}"/>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nvGrpSpPr>
            <p:cNvPr id="433" name="Group 432">
              <a:extLst>
                <a:ext uri="{FF2B5EF4-FFF2-40B4-BE49-F238E27FC236}">
                  <a16:creationId xmlns:a16="http://schemas.microsoft.com/office/drawing/2014/main" xmlns="" id="{4BB1681F-E141-472A-9508-5774DE39FE8B}"/>
                </a:ext>
              </a:extLst>
            </p:cNvPr>
            <p:cNvGrpSpPr/>
            <p:nvPr/>
          </p:nvGrpSpPr>
          <p:grpSpPr>
            <a:xfrm>
              <a:off x="2364590" y="201624"/>
              <a:ext cx="290624" cy="283537"/>
              <a:chOff x="9370828" y="2830549"/>
              <a:chExt cx="290624" cy="283537"/>
            </a:xfrm>
          </p:grpSpPr>
          <p:sp>
            <p:nvSpPr>
              <p:cNvPr id="434" name="Rectangle 433">
                <a:extLst>
                  <a:ext uri="{FF2B5EF4-FFF2-40B4-BE49-F238E27FC236}">
                    <a16:creationId xmlns:a16="http://schemas.microsoft.com/office/drawing/2014/main" xmlns="" id="{F69EAE31-09E1-4005-9E9A-839437BF6F57}"/>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435" name="Straight Connector 434">
                <a:extLst>
                  <a:ext uri="{FF2B5EF4-FFF2-40B4-BE49-F238E27FC236}">
                    <a16:creationId xmlns:a16="http://schemas.microsoft.com/office/drawing/2014/main" xmlns="" id="{4FDF3392-8E26-4597-9B0E-AB75B396DFBD}"/>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436" name="Straight Connector 435">
                <a:extLst>
                  <a:ext uri="{FF2B5EF4-FFF2-40B4-BE49-F238E27FC236}">
                    <a16:creationId xmlns:a16="http://schemas.microsoft.com/office/drawing/2014/main" xmlns="" id="{ACA4601F-6851-4867-80A5-F6963D66056B}"/>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7" name="Straight Connector 436">
                <a:extLst>
                  <a:ext uri="{FF2B5EF4-FFF2-40B4-BE49-F238E27FC236}">
                    <a16:creationId xmlns:a16="http://schemas.microsoft.com/office/drawing/2014/main" xmlns="" id="{41360FC8-79AF-4BA4-8BEA-F4CB04C8E309}"/>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8" name="Straight Connector 437">
                <a:extLst>
                  <a:ext uri="{FF2B5EF4-FFF2-40B4-BE49-F238E27FC236}">
                    <a16:creationId xmlns:a16="http://schemas.microsoft.com/office/drawing/2014/main" xmlns="" id="{DF358788-A312-44EE-B52F-56009700BB62}"/>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9" name="Straight Connector 438">
                <a:extLst>
                  <a:ext uri="{FF2B5EF4-FFF2-40B4-BE49-F238E27FC236}">
                    <a16:creationId xmlns:a16="http://schemas.microsoft.com/office/drawing/2014/main" xmlns="" id="{FF7281F5-53DF-43B0-B57C-2D312B527498}"/>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0" name="Straight Connector 439">
                <a:extLst>
                  <a:ext uri="{FF2B5EF4-FFF2-40B4-BE49-F238E27FC236}">
                    <a16:creationId xmlns:a16="http://schemas.microsoft.com/office/drawing/2014/main" xmlns="" id="{4310965E-4CE3-438C-BBFC-0D1AA9A77314}"/>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grpSp>
        <p:nvGrpSpPr>
          <p:cNvPr id="496" name="Group 495">
            <a:extLst>
              <a:ext uri="{FF2B5EF4-FFF2-40B4-BE49-F238E27FC236}">
                <a16:creationId xmlns:a16="http://schemas.microsoft.com/office/drawing/2014/main" xmlns="" id="{A2B9A0F8-F46B-4B9E-9623-1C3382252EDC}"/>
              </a:ext>
            </a:extLst>
          </p:cNvPr>
          <p:cNvGrpSpPr/>
          <p:nvPr/>
        </p:nvGrpSpPr>
        <p:grpSpPr>
          <a:xfrm>
            <a:off x="3173179" y="437574"/>
            <a:ext cx="3040041" cy="567352"/>
            <a:chOff x="798698" y="59718"/>
            <a:chExt cx="3040041" cy="567352"/>
          </a:xfrm>
        </p:grpSpPr>
        <p:sp>
          <p:nvSpPr>
            <p:cNvPr id="497" name="Rectangle 496">
              <a:extLst>
                <a:ext uri="{FF2B5EF4-FFF2-40B4-BE49-F238E27FC236}">
                  <a16:creationId xmlns:a16="http://schemas.microsoft.com/office/drawing/2014/main" xmlns="" id="{DCECDA86-0F05-48BD-8182-F880CD3A0AE4}"/>
                </a:ext>
              </a:extLst>
            </p:cNvPr>
            <p:cNvSpPr/>
            <p:nvPr/>
          </p:nvSpPr>
          <p:spPr>
            <a:xfrm>
              <a:off x="798698" y="59718"/>
              <a:ext cx="3040041" cy="567352"/>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grpSp>
          <p:nvGrpSpPr>
            <p:cNvPr id="498" name="Group 497">
              <a:extLst>
                <a:ext uri="{FF2B5EF4-FFF2-40B4-BE49-F238E27FC236}">
                  <a16:creationId xmlns:a16="http://schemas.microsoft.com/office/drawing/2014/main" xmlns="" id="{256E02B1-769B-4849-80CC-5B76BEC84409}"/>
                </a:ext>
              </a:extLst>
            </p:cNvPr>
            <p:cNvGrpSpPr/>
            <p:nvPr/>
          </p:nvGrpSpPr>
          <p:grpSpPr>
            <a:xfrm>
              <a:off x="1017565" y="201625"/>
              <a:ext cx="290624" cy="283537"/>
              <a:chOff x="9370828" y="2830549"/>
              <a:chExt cx="290624" cy="283537"/>
            </a:xfrm>
          </p:grpSpPr>
          <p:sp>
            <p:nvSpPr>
              <p:cNvPr id="562" name="Rectangle 561">
                <a:extLst>
                  <a:ext uri="{FF2B5EF4-FFF2-40B4-BE49-F238E27FC236}">
                    <a16:creationId xmlns:a16="http://schemas.microsoft.com/office/drawing/2014/main" xmlns="" id="{5FCD9D1B-3B96-4F7C-92F2-06FC5975D8E5}"/>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563" name="Straight Connector 562">
                <a:extLst>
                  <a:ext uri="{FF2B5EF4-FFF2-40B4-BE49-F238E27FC236}">
                    <a16:creationId xmlns:a16="http://schemas.microsoft.com/office/drawing/2014/main" xmlns="" id="{053B7DBB-5AAD-4A82-BB09-FEF8E12ED41B}"/>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564" name="Straight Connector 563">
                <a:extLst>
                  <a:ext uri="{FF2B5EF4-FFF2-40B4-BE49-F238E27FC236}">
                    <a16:creationId xmlns:a16="http://schemas.microsoft.com/office/drawing/2014/main" xmlns="" id="{4049BAA7-92EC-4F19-A867-243EAE9A4D9F}"/>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5" name="Straight Connector 564">
                <a:extLst>
                  <a:ext uri="{FF2B5EF4-FFF2-40B4-BE49-F238E27FC236}">
                    <a16:creationId xmlns:a16="http://schemas.microsoft.com/office/drawing/2014/main" xmlns="" id="{1DD77E14-3294-4240-904B-E344BBFAC8E5}"/>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6" name="Straight Connector 565">
                <a:extLst>
                  <a:ext uri="{FF2B5EF4-FFF2-40B4-BE49-F238E27FC236}">
                    <a16:creationId xmlns:a16="http://schemas.microsoft.com/office/drawing/2014/main" xmlns="" id="{CDD49870-0D56-4ECC-8FD9-7F90871A81A3}"/>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7" name="Straight Connector 566">
                <a:extLst>
                  <a:ext uri="{FF2B5EF4-FFF2-40B4-BE49-F238E27FC236}">
                    <a16:creationId xmlns:a16="http://schemas.microsoft.com/office/drawing/2014/main" xmlns="" id="{3C28ECC0-02BC-46E4-B6FA-4D3CD51AE1B4}"/>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8" name="Straight Connector 567">
                <a:extLst>
                  <a:ext uri="{FF2B5EF4-FFF2-40B4-BE49-F238E27FC236}">
                    <a16:creationId xmlns:a16="http://schemas.microsoft.com/office/drawing/2014/main" xmlns="" id="{8B03008D-A521-4274-9F4B-A16CB17A38A0}"/>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nvGrpSpPr>
            <p:cNvPr id="499" name="Group 498">
              <a:extLst>
                <a:ext uri="{FF2B5EF4-FFF2-40B4-BE49-F238E27FC236}">
                  <a16:creationId xmlns:a16="http://schemas.microsoft.com/office/drawing/2014/main" xmlns="" id="{64299E4C-8A08-44CE-97AF-5FA42CF05619}"/>
                </a:ext>
              </a:extLst>
            </p:cNvPr>
            <p:cNvGrpSpPr/>
            <p:nvPr/>
          </p:nvGrpSpPr>
          <p:grpSpPr>
            <a:xfrm>
              <a:off x="1665265" y="201625"/>
              <a:ext cx="290624" cy="283537"/>
              <a:chOff x="9370828" y="2830549"/>
              <a:chExt cx="290624" cy="283537"/>
            </a:xfrm>
          </p:grpSpPr>
          <p:sp>
            <p:nvSpPr>
              <p:cNvPr id="555" name="Rectangle 554">
                <a:extLst>
                  <a:ext uri="{FF2B5EF4-FFF2-40B4-BE49-F238E27FC236}">
                    <a16:creationId xmlns:a16="http://schemas.microsoft.com/office/drawing/2014/main" xmlns="" id="{6122A53C-7A30-4A7D-A528-081CBCD1D9FF}"/>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556" name="Straight Connector 555">
                <a:extLst>
                  <a:ext uri="{FF2B5EF4-FFF2-40B4-BE49-F238E27FC236}">
                    <a16:creationId xmlns:a16="http://schemas.microsoft.com/office/drawing/2014/main" xmlns="" id="{DF65572A-886B-4013-ABE0-45481E2D18C2}"/>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557" name="Straight Connector 556">
                <a:extLst>
                  <a:ext uri="{FF2B5EF4-FFF2-40B4-BE49-F238E27FC236}">
                    <a16:creationId xmlns:a16="http://schemas.microsoft.com/office/drawing/2014/main" xmlns="" id="{7FACE83B-2691-414D-BDD5-7F0D7CF7E33D}"/>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8" name="Straight Connector 557">
                <a:extLst>
                  <a:ext uri="{FF2B5EF4-FFF2-40B4-BE49-F238E27FC236}">
                    <a16:creationId xmlns:a16="http://schemas.microsoft.com/office/drawing/2014/main" xmlns="" id="{864D744C-4BBC-47B0-B268-F34B3F0E1EC6}"/>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9" name="Straight Connector 558">
                <a:extLst>
                  <a:ext uri="{FF2B5EF4-FFF2-40B4-BE49-F238E27FC236}">
                    <a16:creationId xmlns:a16="http://schemas.microsoft.com/office/drawing/2014/main" xmlns="" id="{CA27011D-6A98-45F5-94DB-351365E48549}"/>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0" name="Straight Connector 559">
                <a:extLst>
                  <a:ext uri="{FF2B5EF4-FFF2-40B4-BE49-F238E27FC236}">
                    <a16:creationId xmlns:a16="http://schemas.microsoft.com/office/drawing/2014/main" xmlns="" id="{FC0FF104-5C2F-48E1-8CFE-E5041926B9F9}"/>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1" name="Straight Connector 560">
                <a:extLst>
                  <a:ext uri="{FF2B5EF4-FFF2-40B4-BE49-F238E27FC236}">
                    <a16:creationId xmlns:a16="http://schemas.microsoft.com/office/drawing/2014/main" xmlns="" id="{107BFF40-9163-477B-AEBA-4E851B51ACFD}"/>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nvGrpSpPr>
            <p:cNvPr id="500" name="Group 499">
              <a:extLst>
                <a:ext uri="{FF2B5EF4-FFF2-40B4-BE49-F238E27FC236}">
                  <a16:creationId xmlns:a16="http://schemas.microsoft.com/office/drawing/2014/main" xmlns="" id="{4702C729-42AB-475E-BE90-70A9CBCA309C}"/>
                </a:ext>
              </a:extLst>
            </p:cNvPr>
            <p:cNvGrpSpPr/>
            <p:nvPr/>
          </p:nvGrpSpPr>
          <p:grpSpPr>
            <a:xfrm>
              <a:off x="3175752" y="201625"/>
              <a:ext cx="290624" cy="283537"/>
              <a:chOff x="9370828" y="2830549"/>
              <a:chExt cx="290624" cy="283537"/>
            </a:xfrm>
          </p:grpSpPr>
          <p:sp>
            <p:nvSpPr>
              <p:cNvPr id="548" name="Rectangle 547">
                <a:extLst>
                  <a:ext uri="{FF2B5EF4-FFF2-40B4-BE49-F238E27FC236}">
                    <a16:creationId xmlns:a16="http://schemas.microsoft.com/office/drawing/2014/main" xmlns="" id="{C92E6AC3-1762-4B04-8231-07AA0E32C8B7}"/>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549" name="Straight Connector 548">
                <a:extLst>
                  <a:ext uri="{FF2B5EF4-FFF2-40B4-BE49-F238E27FC236}">
                    <a16:creationId xmlns:a16="http://schemas.microsoft.com/office/drawing/2014/main" xmlns="" id="{7D4C3FAF-4B30-41DF-AB6E-494FDD0B2C57}"/>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550" name="Straight Connector 549">
                <a:extLst>
                  <a:ext uri="{FF2B5EF4-FFF2-40B4-BE49-F238E27FC236}">
                    <a16:creationId xmlns:a16="http://schemas.microsoft.com/office/drawing/2014/main" xmlns="" id="{70E88738-B48C-4E08-9F0C-75A8830E5A95}"/>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1" name="Straight Connector 550">
                <a:extLst>
                  <a:ext uri="{FF2B5EF4-FFF2-40B4-BE49-F238E27FC236}">
                    <a16:creationId xmlns:a16="http://schemas.microsoft.com/office/drawing/2014/main" xmlns="" id="{334BC05B-9765-49E3-964F-E496659BCE65}"/>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2" name="Straight Connector 551">
                <a:extLst>
                  <a:ext uri="{FF2B5EF4-FFF2-40B4-BE49-F238E27FC236}">
                    <a16:creationId xmlns:a16="http://schemas.microsoft.com/office/drawing/2014/main" xmlns="" id="{CA63F1A1-3358-4282-BE7F-D5110428FEC7}"/>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3" name="Straight Connector 552">
                <a:extLst>
                  <a:ext uri="{FF2B5EF4-FFF2-40B4-BE49-F238E27FC236}">
                    <a16:creationId xmlns:a16="http://schemas.microsoft.com/office/drawing/2014/main" xmlns="" id="{77C6F0B9-1082-43D3-B123-FFBA3C159835}"/>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4" name="Straight Connector 553">
                <a:extLst>
                  <a:ext uri="{FF2B5EF4-FFF2-40B4-BE49-F238E27FC236}">
                    <a16:creationId xmlns:a16="http://schemas.microsoft.com/office/drawing/2014/main" xmlns="" id="{DAFB3464-96F0-4F55-8167-DCF613F426EF}"/>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nvGrpSpPr>
            <p:cNvPr id="540" name="Group 539">
              <a:extLst>
                <a:ext uri="{FF2B5EF4-FFF2-40B4-BE49-F238E27FC236}">
                  <a16:creationId xmlns:a16="http://schemas.microsoft.com/office/drawing/2014/main" xmlns="" id="{4BB1681F-E141-472A-9508-5774DE39FE8B}"/>
                </a:ext>
              </a:extLst>
            </p:cNvPr>
            <p:cNvGrpSpPr/>
            <p:nvPr/>
          </p:nvGrpSpPr>
          <p:grpSpPr>
            <a:xfrm>
              <a:off x="2364590" y="201624"/>
              <a:ext cx="290624" cy="283537"/>
              <a:chOff x="9370828" y="2830549"/>
              <a:chExt cx="290624" cy="283537"/>
            </a:xfrm>
          </p:grpSpPr>
          <p:sp>
            <p:nvSpPr>
              <p:cNvPr id="541" name="Rectangle 540">
                <a:extLst>
                  <a:ext uri="{FF2B5EF4-FFF2-40B4-BE49-F238E27FC236}">
                    <a16:creationId xmlns:a16="http://schemas.microsoft.com/office/drawing/2014/main" xmlns="" id="{F69EAE31-09E1-4005-9E9A-839437BF6F57}"/>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542" name="Straight Connector 541">
                <a:extLst>
                  <a:ext uri="{FF2B5EF4-FFF2-40B4-BE49-F238E27FC236}">
                    <a16:creationId xmlns:a16="http://schemas.microsoft.com/office/drawing/2014/main" xmlns="" id="{4FDF3392-8E26-4597-9B0E-AB75B396DFBD}"/>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543" name="Straight Connector 542">
                <a:extLst>
                  <a:ext uri="{FF2B5EF4-FFF2-40B4-BE49-F238E27FC236}">
                    <a16:creationId xmlns:a16="http://schemas.microsoft.com/office/drawing/2014/main" xmlns="" id="{ACA4601F-6851-4867-80A5-F6963D66056B}"/>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4" name="Straight Connector 543">
                <a:extLst>
                  <a:ext uri="{FF2B5EF4-FFF2-40B4-BE49-F238E27FC236}">
                    <a16:creationId xmlns:a16="http://schemas.microsoft.com/office/drawing/2014/main" xmlns="" id="{41360FC8-79AF-4BA4-8BEA-F4CB04C8E309}"/>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5" name="Straight Connector 544">
                <a:extLst>
                  <a:ext uri="{FF2B5EF4-FFF2-40B4-BE49-F238E27FC236}">
                    <a16:creationId xmlns:a16="http://schemas.microsoft.com/office/drawing/2014/main" xmlns="" id="{DF358788-A312-44EE-B52F-56009700BB62}"/>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6" name="Straight Connector 545">
                <a:extLst>
                  <a:ext uri="{FF2B5EF4-FFF2-40B4-BE49-F238E27FC236}">
                    <a16:creationId xmlns:a16="http://schemas.microsoft.com/office/drawing/2014/main" xmlns="" id="{FF7281F5-53DF-43B0-B57C-2D312B527498}"/>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7" name="Straight Connector 546">
                <a:extLst>
                  <a:ext uri="{FF2B5EF4-FFF2-40B4-BE49-F238E27FC236}">
                    <a16:creationId xmlns:a16="http://schemas.microsoft.com/office/drawing/2014/main" xmlns="" id="{4310965E-4CE3-438C-BBFC-0D1AA9A77314}"/>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grpSp>
        <p:nvGrpSpPr>
          <p:cNvPr id="603" name="Group 602">
            <a:extLst>
              <a:ext uri="{FF2B5EF4-FFF2-40B4-BE49-F238E27FC236}">
                <a16:creationId xmlns:a16="http://schemas.microsoft.com/office/drawing/2014/main" xmlns="" id="{A2B9A0F8-F46B-4B9E-9623-1C3382252EDC}"/>
              </a:ext>
            </a:extLst>
          </p:cNvPr>
          <p:cNvGrpSpPr/>
          <p:nvPr/>
        </p:nvGrpSpPr>
        <p:grpSpPr>
          <a:xfrm>
            <a:off x="3173019" y="2941252"/>
            <a:ext cx="3040041" cy="567352"/>
            <a:chOff x="798698" y="59718"/>
            <a:chExt cx="3040041" cy="567352"/>
          </a:xfrm>
        </p:grpSpPr>
        <p:sp>
          <p:nvSpPr>
            <p:cNvPr id="604" name="Rectangle 603">
              <a:extLst>
                <a:ext uri="{FF2B5EF4-FFF2-40B4-BE49-F238E27FC236}">
                  <a16:creationId xmlns:a16="http://schemas.microsoft.com/office/drawing/2014/main" xmlns="" id="{DCECDA86-0F05-48BD-8182-F880CD3A0AE4}"/>
                </a:ext>
              </a:extLst>
            </p:cNvPr>
            <p:cNvSpPr/>
            <p:nvPr/>
          </p:nvSpPr>
          <p:spPr>
            <a:xfrm>
              <a:off x="798698" y="59718"/>
              <a:ext cx="3040041" cy="567352"/>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grpSp>
          <p:nvGrpSpPr>
            <p:cNvPr id="605" name="Group 604">
              <a:extLst>
                <a:ext uri="{FF2B5EF4-FFF2-40B4-BE49-F238E27FC236}">
                  <a16:creationId xmlns:a16="http://schemas.microsoft.com/office/drawing/2014/main" xmlns="" id="{256E02B1-769B-4849-80CC-5B76BEC84409}"/>
                </a:ext>
              </a:extLst>
            </p:cNvPr>
            <p:cNvGrpSpPr/>
            <p:nvPr/>
          </p:nvGrpSpPr>
          <p:grpSpPr>
            <a:xfrm>
              <a:off x="1017565" y="201625"/>
              <a:ext cx="290624" cy="283537"/>
              <a:chOff x="9370828" y="2830549"/>
              <a:chExt cx="290624" cy="283537"/>
            </a:xfrm>
          </p:grpSpPr>
          <p:sp>
            <p:nvSpPr>
              <p:cNvPr id="630" name="Rectangle 629">
                <a:extLst>
                  <a:ext uri="{FF2B5EF4-FFF2-40B4-BE49-F238E27FC236}">
                    <a16:creationId xmlns:a16="http://schemas.microsoft.com/office/drawing/2014/main" xmlns="" id="{5FCD9D1B-3B96-4F7C-92F2-06FC5975D8E5}"/>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631" name="Straight Connector 630">
                <a:extLst>
                  <a:ext uri="{FF2B5EF4-FFF2-40B4-BE49-F238E27FC236}">
                    <a16:creationId xmlns:a16="http://schemas.microsoft.com/office/drawing/2014/main" xmlns="" id="{053B7DBB-5AAD-4A82-BB09-FEF8E12ED41B}"/>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632" name="Straight Connector 631">
                <a:extLst>
                  <a:ext uri="{FF2B5EF4-FFF2-40B4-BE49-F238E27FC236}">
                    <a16:creationId xmlns:a16="http://schemas.microsoft.com/office/drawing/2014/main" xmlns="" id="{4049BAA7-92EC-4F19-A867-243EAE9A4D9F}"/>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3" name="Straight Connector 632">
                <a:extLst>
                  <a:ext uri="{FF2B5EF4-FFF2-40B4-BE49-F238E27FC236}">
                    <a16:creationId xmlns:a16="http://schemas.microsoft.com/office/drawing/2014/main" xmlns="" id="{1DD77E14-3294-4240-904B-E344BBFAC8E5}"/>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4" name="Straight Connector 633">
                <a:extLst>
                  <a:ext uri="{FF2B5EF4-FFF2-40B4-BE49-F238E27FC236}">
                    <a16:creationId xmlns:a16="http://schemas.microsoft.com/office/drawing/2014/main" xmlns="" id="{CDD49870-0D56-4ECC-8FD9-7F90871A81A3}"/>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5" name="Straight Connector 634">
                <a:extLst>
                  <a:ext uri="{FF2B5EF4-FFF2-40B4-BE49-F238E27FC236}">
                    <a16:creationId xmlns:a16="http://schemas.microsoft.com/office/drawing/2014/main" xmlns="" id="{3C28ECC0-02BC-46E4-B6FA-4D3CD51AE1B4}"/>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6" name="Straight Connector 635">
                <a:extLst>
                  <a:ext uri="{FF2B5EF4-FFF2-40B4-BE49-F238E27FC236}">
                    <a16:creationId xmlns:a16="http://schemas.microsoft.com/office/drawing/2014/main" xmlns="" id="{8B03008D-A521-4274-9F4B-A16CB17A38A0}"/>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nvGrpSpPr>
            <p:cNvPr id="606" name="Group 605">
              <a:extLst>
                <a:ext uri="{FF2B5EF4-FFF2-40B4-BE49-F238E27FC236}">
                  <a16:creationId xmlns:a16="http://schemas.microsoft.com/office/drawing/2014/main" xmlns="" id="{64299E4C-8A08-44CE-97AF-5FA42CF05619}"/>
                </a:ext>
              </a:extLst>
            </p:cNvPr>
            <p:cNvGrpSpPr/>
            <p:nvPr/>
          </p:nvGrpSpPr>
          <p:grpSpPr>
            <a:xfrm>
              <a:off x="1665265" y="201625"/>
              <a:ext cx="290624" cy="283537"/>
              <a:chOff x="9370828" y="2830549"/>
              <a:chExt cx="290624" cy="283537"/>
            </a:xfrm>
          </p:grpSpPr>
          <p:sp>
            <p:nvSpPr>
              <p:cNvPr id="623" name="Rectangle 622">
                <a:extLst>
                  <a:ext uri="{FF2B5EF4-FFF2-40B4-BE49-F238E27FC236}">
                    <a16:creationId xmlns:a16="http://schemas.microsoft.com/office/drawing/2014/main" xmlns="" id="{6122A53C-7A30-4A7D-A528-081CBCD1D9FF}"/>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624" name="Straight Connector 623">
                <a:extLst>
                  <a:ext uri="{FF2B5EF4-FFF2-40B4-BE49-F238E27FC236}">
                    <a16:creationId xmlns:a16="http://schemas.microsoft.com/office/drawing/2014/main" xmlns="" id="{DF65572A-886B-4013-ABE0-45481E2D18C2}"/>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625" name="Straight Connector 624">
                <a:extLst>
                  <a:ext uri="{FF2B5EF4-FFF2-40B4-BE49-F238E27FC236}">
                    <a16:creationId xmlns:a16="http://schemas.microsoft.com/office/drawing/2014/main" xmlns="" id="{7FACE83B-2691-414D-BDD5-7F0D7CF7E33D}"/>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6" name="Straight Connector 625">
                <a:extLst>
                  <a:ext uri="{FF2B5EF4-FFF2-40B4-BE49-F238E27FC236}">
                    <a16:creationId xmlns:a16="http://schemas.microsoft.com/office/drawing/2014/main" xmlns="" id="{864D744C-4BBC-47B0-B268-F34B3F0E1EC6}"/>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7" name="Straight Connector 626">
                <a:extLst>
                  <a:ext uri="{FF2B5EF4-FFF2-40B4-BE49-F238E27FC236}">
                    <a16:creationId xmlns:a16="http://schemas.microsoft.com/office/drawing/2014/main" xmlns="" id="{CA27011D-6A98-45F5-94DB-351365E48549}"/>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8" name="Straight Connector 627">
                <a:extLst>
                  <a:ext uri="{FF2B5EF4-FFF2-40B4-BE49-F238E27FC236}">
                    <a16:creationId xmlns:a16="http://schemas.microsoft.com/office/drawing/2014/main" xmlns="" id="{FC0FF104-5C2F-48E1-8CFE-E5041926B9F9}"/>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9" name="Straight Connector 628">
                <a:extLst>
                  <a:ext uri="{FF2B5EF4-FFF2-40B4-BE49-F238E27FC236}">
                    <a16:creationId xmlns:a16="http://schemas.microsoft.com/office/drawing/2014/main" xmlns="" id="{107BFF40-9163-477B-AEBA-4E851B51ACFD}"/>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nvGrpSpPr>
            <p:cNvPr id="607" name="Group 606">
              <a:extLst>
                <a:ext uri="{FF2B5EF4-FFF2-40B4-BE49-F238E27FC236}">
                  <a16:creationId xmlns:a16="http://schemas.microsoft.com/office/drawing/2014/main" xmlns="" id="{4702C729-42AB-475E-BE90-70A9CBCA309C}"/>
                </a:ext>
              </a:extLst>
            </p:cNvPr>
            <p:cNvGrpSpPr/>
            <p:nvPr/>
          </p:nvGrpSpPr>
          <p:grpSpPr>
            <a:xfrm>
              <a:off x="3175752" y="201625"/>
              <a:ext cx="290624" cy="283537"/>
              <a:chOff x="9370828" y="2830549"/>
              <a:chExt cx="290624" cy="283537"/>
            </a:xfrm>
          </p:grpSpPr>
          <p:sp>
            <p:nvSpPr>
              <p:cNvPr id="616" name="Rectangle 615">
                <a:extLst>
                  <a:ext uri="{FF2B5EF4-FFF2-40B4-BE49-F238E27FC236}">
                    <a16:creationId xmlns:a16="http://schemas.microsoft.com/office/drawing/2014/main" xmlns="" id="{C92E6AC3-1762-4B04-8231-07AA0E32C8B7}"/>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617" name="Straight Connector 616">
                <a:extLst>
                  <a:ext uri="{FF2B5EF4-FFF2-40B4-BE49-F238E27FC236}">
                    <a16:creationId xmlns:a16="http://schemas.microsoft.com/office/drawing/2014/main" xmlns="" id="{7D4C3FAF-4B30-41DF-AB6E-494FDD0B2C57}"/>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618" name="Straight Connector 617">
                <a:extLst>
                  <a:ext uri="{FF2B5EF4-FFF2-40B4-BE49-F238E27FC236}">
                    <a16:creationId xmlns:a16="http://schemas.microsoft.com/office/drawing/2014/main" xmlns="" id="{70E88738-B48C-4E08-9F0C-75A8830E5A95}"/>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9" name="Straight Connector 618">
                <a:extLst>
                  <a:ext uri="{FF2B5EF4-FFF2-40B4-BE49-F238E27FC236}">
                    <a16:creationId xmlns:a16="http://schemas.microsoft.com/office/drawing/2014/main" xmlns="" id="{334BC05B-9765-49E3-964F-E496659BCE65}"/>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0" name="Straight Connector 619">
                <a:extLst>
                  <a:ext uri="{FF2B5EF4-FFF2-40B4-BE49-F238E27FC236}">
                    <a16:creationId xmlns:a16="http://schemas.microsoft.com/office/drawing/2014/main" xmlns="" id="{CA63F1A1-3358-4282-BE7F-D5110428FEC7}"/>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1" name="Straight Connector 620">
                <a:extLst>
                  <a:ext uri="{FF2B5EF4-FFF2-40B4-BE49-F238E27FC236}">
                    <a16:creationId xmlns:a16="http://schemas.microsoft.com/office/drawing/2014/main" xmlns="" id="{77C6F0B9-1082-43D3-B123-FFBA3C159835}"/>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2" name="Straight Connector 621">
                <a:extLst>
                  <a:ext uri="{FF2B5EF4-FFF2-40B4-BE49-F238E27FC236}">
                    <a16:creationId xmlns:a16="http://schemas.microsoft.com/office/drawing/2014/main" xmlns="" id="{DAFB3464-96F0-4F55-8167-DCF613F426EF}"/>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nvGrpSpPr>
            <p:cNvPr id="608" name="Group 607">
              <a:extLst>
                <a:ext uri="{FF2B5EF4-FFF2-40B4-BE49-F238E27FC236}">
                  <a16:creationId xmlns:a16="http://schemas.microsoft.com/office/drawing/2014/main" xmlns="" id="{4BB1681F-E141-472A-9508-5774DE39FE8B}"/>
                </a:ext>
              </a:extLst>
            </p:cNvPr>
            <p:cNvGrpSpPr/>
            <p:nvPr/>
          </p:nvGrpSpPr>
          <p:grpSpPr>
            <a:xfrm>
              <a:off x="2364590" y="201624"/>
              <a:ext cx="290624" cy="283537"/>
              <a:chOff x="9370828" y="2830549"/>
              <a:chExt cx="290624" cy="283537"/>
            </a:xfrm>
          </p:grpSpPr>
          <p:sp>
            <p:nvSpPr>
              <p:cNvPr id="609" name="Rectangle 608">
                <a:extLst>
                  <a:ext uri="{FF2B5EF4-FFF2-40B4-BE49-F238E27FC236}">
                    <a16:creationId xmlns:a16="http://schemas.microsoft.com/office/drawing/2014/main" xmlns="" id="{F69EAE31-09E1-4005-9E9A-839437BF6F57}"/>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610" name="Straight Connector 609">
                <a:extLst>
                  <a:ext uri="{FF2B5EF4-FFF2-40B4-BE49-F238E27FC236}">
                    <a16:creationId xmlns:a16="http://schemas.microsoft.com/office/drawing/2014/main" xmlns="" id="{4FDF3392-8E26-4597-9B0E-AB75B396DFBD}"/>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611" name="Straight Connector 610">
                <a:extLst>
                  <a:ext uri="{FF2B5EF4-FFF2-40B4-BE49-F238E27FC236}">
                    <a16:creationId xmlns:a16="http://schemas.microsoft.com/office/drawing/2014/main" xmlns="" id="{ACA4601F-6851-4867-80A5-F6963D66056B}"/>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2" name="Straight Connector 611">
                <a:extLst>
                  <a:ext uri="{FF2B5EF4-FFF2-40B4-BE49-F238E27FC236}">
                    <a16:creationId xmlns:a16="http://schemas.microsoft.com/office/drawing/2014/main" xmlns="" id="{41360FC8-79AF-4BA4-8BEA-F4CB04C8E309}"/>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3" name="Straight Connector 612">
                <a:extLst>
                  <a:ext uri="{FF2B5EF4-FFF2-40B4-BE49-F238E27FC236}">
                    <a16:creationId xmlns:a16="http://schemas.microsoft.com/office/drawing/2014/main" xmlns="" id="{DF358788-A312-44EE-B52F-56009700BB62}"/>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4" name="Straight Connector 613">
                <a:extLst>
                  <a:ext uri="{FF2B5EF4-FFF2-40B4-BE49-F238E27FC236}">
                    <a16:creationId xmlns:a16="http://schemas.microsoft.com/office/drawing/2014/main" xmlns="" id="{FF7281F5-53DF-43B0-B57C-2D312B527498}"/>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5" name="Straight Connector 614">
                <a:extLst>
                  <a:ext uri="{FF2B5EF4-FFF2-40B4-BE49-F238E27FC236}">
                    <a16:creationId xmlns:a16="http://schemas.microsoft.com/office/drawing/2014/main" xmlns="" id="{4310965E-4CE3-438C-BBFC-0D1AA9A77314}"/>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grpSp>
        <p:nvGrpSpPr>
          <p:cNvPr id="637" name="Group 636">
            <a:extLst>
              <a:ext uri="{FF2B5EF4-FFF2-40B4-BE49-F238E27FC236}">
                <a16:creationId xmlns:a16="http://schemas.microsoft.com/office/drawing/2014/main" xmlns="" id="{A2B9A0F8-F46B-4B9E-9623-1C3382252EDC}"/>
              </a:ext>
            </a:extLst>
          </p:cNvPr>
          <p:cNvGrpSpPr/>
          <p:nvPr/>
        </p:nvGrpSpPr>
        <p:grpSpPr>
          <a:xfrm>
            <a:off x="3173019" y="4135599"/>
            <a:ext cx="3040041" cy="567352"/>
            <a:chOff x="798698" y="59718"/>
            <a:chExt cx="3040041" cy="567352"/>
          </a:xfrm>
        </p:grpSpPr>
        <p:sp>
          <p:nvSpPr>
            <p:cNvPr id="638" name="Rectangle 637">
              <a:extLst>
                <a:ext uri="{FF2B5EF4-FFF2-40B4-BE49-F238E27FC236}">
                  <a16:creationId xmlns:a16="http://schemas.microsoft.com/office/drawing/2014/main" xmlns="" id="{DCECDA86-0F05-48BD-8182-F880CD3A0AE4}"/>
                </a:ext>
              </a:extLst>
            </p:cNvPr>
            <p:cNvSpPr/>
            <p:nvPr/>
          </p:nvSpPr>
          <p:spPr>
            <a:xfrm>
              <a:off x="798698" y="59718"/>
              <a:ext cx="3040041" cy="567352"/>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grpSp>
          <p:nvGrpSpPr>
            <p:cNvPr id="639" name="Group 638">
              <a:extLst>
                <a:ext uri="{FF2B5EF4-FFF2-40B4-BE49-F238E27FC236}">
                  <a16:creationId xmlns:a16="http://schemas.microsoft.com/office/drawing/2014/main" xmlns="" id="{256E02B1-769B-4849-80CC-5B76BEC84409}"/>
                </a:ext>
              </a:extLst>
            </p:cNvPr>
            <p:cNvGrpSpPr/>
            <p:nvPr/>
          </p:nvGrpSpPr>
          <p:grpSpPr>
            <a:xfrm>
              <a:off x="1017565" y="201625"/>
              <a:ext cx="290624" cy="283537"/>
              <a:chOff x="9370828" y="2830549"/>
              <a:chExt cx="290624" cy="283537"/>
            </a:xfrm>
          </p:grpSpPr>
          <p:sp>
            <p:nvSpPr>
              <p:cNvPr id="664" name="Rectangle 663">
                <a:extLst>
                  <a:ext uri="{FF2B5EF4-FFF2-40B4-BE49-F238E27FC236}">
                    <a16:creationId xmlns:a16="http://schemas.microsoft.com/office/drawing/2014/main" xmlns="" id="{5FCD9D1B-3B96-4F7C-92F2-06FC5975D8E5}"/>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665" name="Straight Connector 664">
                <a:extLst>
                  <a:ext uri="{FF2B5EF4-FFF2-40B4-BE49-F238E27FC236}">
                    <a16:creationId xmlns:a16="http://schemas.microsoft.com/office/drawing/2014/main" xmlns="" id="{053B7DBB-5AAD-4A82-BB09-FEF8E12ED41B}"/>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666" name="Straight Connector 665">
                <a:extLst>
                  <a:ext uri="{FF2B5EF4-FFF2-40B4-BE49-F238E27FC236}">
                    <a16:creationId xmlns:a16="http://schemas.microsoft.com/office/drawing/2014/main" xmlns="" id="{4049BAA7-92EC-4F19-A867-243EAE9A4D9F}"/>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7" name="Straight Connector 666">
                <a:extLst>
                  <a:ext uri="{FF2B5EF4-FFF2-40B4-BE49-F238E27FC236}">
                    <a16:creationId xmlns:a16="http://schemas.microsoft.com/office/drawing/2014/main" xmlns="" id="{1DD77E14-3294-4240-904B-E344BBFAC8E5}"/>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8" name="Straight Connector 667">
                <a:extLst>
                  <a:ext uri="{FF2B5EF4-FFF2-40B4-BE49-F238E27FC236}">
                    <a16:creationId xmlns:a16="http://schemas.microsoft.com/office/drawing/2014/main" xmlns="" id="{CDD49870-0D56-4ECC-8FD9-7F90871A81A3}"/>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9" name="Straight Connector 668">
                <a:extLst>
                  <a:ext uri="{FF2B5EF4-FFF2-40B4-BE49-F238E27FC236}">
                    <a16:creationId xmlns:a16="http://schemas.microsoft.com/office/drawing/2014/main" xmlns="" id="{3C28ECC0-02BC-46E4-B6FA-4D3CD51AE1B4}"/>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0" name="Straight Connector 669">
                <a:extLst>
                  <a:ext uri="{FF2B5EF4-FFF2-40B4-BE49-F238E27FC236}">
                    <a16:creationId xmlns:a16="http://schemas.microsoft.com/office/drawing/2014/main" xmlns="" id="{8B03008D-A521-4274-9F4B-A16CB17A38A0}"/>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nvGrpSpPr>
            <p:cNvPr id="640" name="Group 639">
              <a:extLst>
                <a:ext uri="{FF2B5EF4-FFF2-40B4-BE49-F238E27FC236}">
                  <a16:creationId xmlns:a16="http://schemas.microsoft.com/office/drawing/2014/main" xmlns="" id="{64299E4C-8A08-44CE-97AF-5FA42CF05619}"/>
                </a:ext>
              </a:extLst>
            </p:cNvPr>
            <p:cNvGrpSpPr/>
            <p:nvPr/>
          </p:nvGrpSpPr>
          <p:grpSpPr>
            <a:xfrm>
              <a:off x="1665265" y="201625"/>
              <a:ext cx="290624" cy="283537"/>
              <a:chOff x="9370828" y="2830549"/>
              <a:chExt cx="290624" cy="283537"/>
            </a:xfrm>
          </p:grpSpPr>
          <p:sp>
            <p:nvSpPr>
              <p:cNvPr id="657" name="Rectangle 656">
                <a:extLst>
                  <a:ext uri="{FF2B5EF4-FFF2-40B4-BE49-F238E27FC236}">
                    <a16:creationId xmlns:a16="http://schemas.microsoft.com/office/drawing/2014/main" xmlns="" id="{6122A53C-7A30-4A7D-A528-081CBCD1D9FF}"/>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658" name="Straight Connector 657">
                <a:extLst>
                  <a:ext uri="{FF2B5EF4-FFF2-40B4-BE49-F238E27FC236}">
                    <a16:creationId xmlns:a16="http://schemas.microsoft.com/office/drawing/2014/main" xmlns="" id="{DF65572A-886B-4013-ABE0-45481E2D18C2}"/>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659" name="Straight Connector 658">
                <a:extLst>
                  <a:ext uri="{FF2B5EF4-FFF2-40B4-BE49-F238E27FC236}">
                    <a16:creationId xmlns:a16="http://schemas.microsoft.com/office/drawing/2014/main" xmlns="" id="{7FACE83B-2691-414D-BDD5-7F0D7CF7E33D}"/>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0" name="Straight Connector 659">
                <a:extLst>
                  <a:ext uri="{FF2B5EF4-FFF2-40B4-BE49-F238E27FC236}">
                    <a16:creationId xmlns:a16="http://schemas.microsoft.com/office/drawing/2014/main" xmlns="" id="{864D744C-4BBC-47B0-B268-F34B3F0E1EC6}"/>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1" name="Straight Connector 660">
                <a:extLst>
                  <a:ext uri="{FF2B5EF4-FFF2-40B4-BE49-F238E27FC236}">
                    <a16:creationId xmlns:a16="http://schemas.microsoft.com/office/drawing/2014/main" xmlns="" id="{CA27011D-6A98-45F5-94DB-351365E48549}"/>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2" name="Straight Connector 661">
                <a:extLst>
                  <a:ext uri="{FF2B5EF4-FFF2-40B4-BE49-F238E27FC236}">
                    <a16:creationId xmlns:a16="http://schemas.microsoft.com/office/drawing/2014/main" xmlns="" id="{FC0FF104-5C2F-48E1-8CFE-E5041926B9F9}"/>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3" name="Straight Connector 662">
                <a:extLst>
                  <a:ext uri="{FF2B5EF4-FFF2-40B4-BE49-F238E27FC236}">
                    <a16:creationId xmlns:a16="http://schemas.microsoft.com/office/drawing/2014/main" xmlns="" id="{107BFF40-9163-477B-AEBA-4E851B51ACFD}"/>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nvGrpSpPr>
            <p:cNvPr id="641" name="Group 640">
              <a:extLst>
                <a:ext uri="{FF2B5EF4-FFF2-40B4-BE49-F238E27FC236}">
                  <a16:creationId xmlns:a16="http://schemas.microsoft.com/office/drawing/2014/main" xmlns="" id="{4702C729-42AB-475E-BE90-70A9CBCA309C}"/>
                </a:ext>
              </a:extLst>
            </p:cNvPr>
            <p:cNvGrpSpPr/>
            <p:nvPr/>
          </p:nvGrpSpPr>
          <p:grpSpPr>
            <a:xfrm>
              <a:off x="3175752" y="201625"/>
              <a:ext cx="290624" cy="283537"/>
              <a:chOff x="9370828" y="2830549"/>
              <a:chExt cx="290624" cy="283537"/>
            </a:xfrm>
          </p:grpSpPr>
          <p:sp>
            <p:nvSpPr>
              <p:cNvPr id="650" name="Rectangle 649">
                <a:extLst>
                  <a:ext uri="{FF2B5EF4-FFF2-40B4-BE49-F238E27FC236}">
                    <a16:creationId xmlns:a16="http://schemas.microsoft.com/office/drawing/2014/main" xmlns="" id="{C92E6AC3-1762-4B04-8231-07AA0E32C8B7}"/>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651" name="Straight Connector 650">
                <a:extLst>
                  <a:ext uri="{FF2B5EF4-FFF2-40B4-BE49-F238E27FC236}">
                    <a16:creationId xmlns:a16="http://schemas.microsoft.com/office/drawing/2014/main" xmlns="" id="{7D4C3FAF-4B30-41DF-AB6E-494FDD0B2C57}"/>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652" name="Straight Connector 651">
                <a:extLst>
                  <a:ext uri="{FF2B5EF4-FFF2-40B4-BE49-F238E27FC236}">
                    <a16:creationId xmlns:a16="http://schemas.microsoft.com/office/drawing/2014/main" xmlns="" id="{70E88738-B48C-4E08-9F0C-75A8830E5A95}"/>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3" name="Straight Connector 652">
                <a:extLst>
                  <a:ext uri="{FF2B5EF4-FFF2-40B4-BE49-F238E27FC236}">
                    <a16:creationId xmlns:a16="http://schemas.microsoft.com/office/drawing/2014/main" xmlns="" id="{334BC05B-9765-49E3-964F-E496659BCE65}"/>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4" name="Straight Connector 653">
                <a:extLst>
                  <a:ext uri="{FF2B5EF4-FFF2-40B4-BE49-F238E27FC236}">
                    <a16:creationId xmlns:a16="http://schemas.microsoft.com/office/drawing/2014/main" xmlns="" id="{CA63F1A1-3358-4282-BE7F-D5110428FEC7}"/>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5" name="Straight Connector 654">
                <a:extLst>
                  <a:ext uri="{FF2B5EF4-FFF2-40B4-BE49-F238E27FC236}">
                    <a16:creationId xmlns:a16="http://schemas.microsoft.com/office/drawing/2014/main" xmlns="" id="{77C6F0B9-1082-43D3-B123-FFBA3C159835}"/>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6" name="Straight Connector 655">
                <a:extLst>
                  <a:ext uri="{FF2B5EF4-FFF2-40B4-BE49-F238E27FC236}">
                    <a16:creationId xmlns:a16="http://schemas.microsoft.com/office/drawing/2014/main" xmlns="" id="{DAFB3464-96F0-4F55-8167-DCF613F426EF}"/>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nvGrpSpPr>
            <p:cNvPr id="642" name="Group 641">
              <a:extLst>
                <a:ext uri="{FF2B5EF4-FFF2-40B4-BE49-F238E27FC236}">
                  <a16:creationId xmlns:a16="http://schemas.microsoft.com/office/drawing/2014/main" xmlns="" id="{4BB1681F-E141-472A-9508-5774DE39FE8B}"/>
                </a:ext>
              </a:extLst>
            </p:cNvPr>
            <p:cNvGrpSpPr/>
            <p:nvPr/>
          </p:nvGrpSpPr>
          <p:grpSpPr>
            <a:xfrm>
              <a:off x="2364590" y="201624"/>
              <a:ext cx="290624" cy="283537"/>
              <a:chOff x="9370828" y="2830549"/>
              <a:chExt cx="290624" cy="283537"/>
            </a:xfrm>
          </p:grpSpPr>
          <p:sp>
            <p:nvSpPr>
              <p:cNvPr id="643" name="Rectangle 642">
                <a:extLst>
                  <a:ext uri="{FF2B5EF4-FFF2-40B4-BE49-F238E27FC236}">
                    <a16:creationId xmlns:a16="http://schemas.microsoft.com/office/drawing/2014/main" xmlns="" id="{F69EAE31-09E1-4005-9E9A-839437BF6F57}"/>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644" name="Straight Connector 643">
                <a:extLst>
                  <a:ext uri="{FF2B5EF4-FFF2-40B4-BE49-F238E27FC236}">
                    <a16:creationId xmlns:a16="http://schemas.microsoft.com/office/drawing/2014/main" xmlns="" id="{4FDF3392-8E26-4597-9B0E-AB75B396DFBD}"/>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645" name="Straight Connector 644">
                <a:extLst>
                  <a:ext uri="{FF2B5EF4-FFF2-40B4-BE49-F238E27FC236}">
                    <a16:creationId xmlns:a16="http://schemas.microsoft.com/office/drawing/2014/main" xmlns="" id="{ACA4601F-6851-4867-80A5-F6963D66056B}"/>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6" name="Straight Connector 645">
                <a:extLst>
                  <a:ext uri="{FF2B5EF4-FFF2-40B4-BE49-F238E27FC236}">
                    <a16:creationId xmlns:a16="http://schemas.microsoft.com/office/drawing/2014/main" xmlns="" id="{41360FC8-79AF-4BA4-8BEA-F4CB04C8E309}"/>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7" name="Straight Connector 646">
                <a:extLst>
                  <a:ext uri="{FF2B5EF4-FFF2-40B4-BE49-F238E27FC236}">
                    <a16:creationId xmlns:a16="http://schemas.microsoft.com/office/drawing/2014/main" xmlns="" id="{DF358788-A312-44EE-B52F-56009700BB62}"/>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8" name="Straight Connector 647">
                <a:extLst>
                  <a:ext uri="{FF2B5EF4-FFF2-40B4-BE49-F238E27FC236}">
                    <a16:creationId xmlns:a16="http://schemas.microsoft.com/office/drawing/2014/main" xmlns="" id="{FF7281F5-53DF-43B0-B57C-2D312B527498}"/>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9" name="Straight Connector 648">
                <a:extLst>
                  <a:ext uri="{FF2B5EF4-FFF2-40B4-BE49-F238E27FC236}">
                    <a16:creationId xmlns:a16="http://schemas.microsoft.com/office/drawing/2014/main" xmlns="" id="{4310965E-4CE3-438C-BBFC-0D1AA9A77314}"/>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grpSp>
        <p:nvGrpSpPr>
          <p:cNvPr id="739" name="Group 738">
            <a:extLst>
              <a:ext uri="{FF2B5EF4-FFF2-40B4-BE49-F238E27FC236}">
                <a16:creationId xmlns:a16="http://schemas.microsoft.com/office/drawing/2014/main" xmlns="" id="{A2B9A0F8-F46B-4B9E-9623-1C3382252EDC}"/>
              </a:ext>
            </a:extLst>
          </p:cNvPr>
          <p:cNvGrpSpPr/>
          <p:nvPr/>
        </p:nvGrpSpPr>
        <p:grpSpPr>
          <a:xfrm>
            <a:off x="6984214" y="1688721"/>
            <a:ext cx="3040041" cy="567352"/>
            <a:chOff x="798698" y="59718"/>
            <a:chExt cx="3040041" cy="567352"/>
          </a:xfrm>
        </p:grpSpPr>
        <p:sp>
          <p:nvSpPr>
            <p:cNvPr id="740" name="Rectangle 739">
              <a:extLst>
                <a:ext uri="{FF2B5EF4-FFF2-40B4-BE49-F238E27FC236}">
                  <a16:creationId xmlns:a16="http://schemas.microsoft.com/office/drawing/2014/main" xmlns="" id="{DCECDA86-0F05-48BD-8182-F880CD3A0AE4}"/>
                </a:ext>
              </a:extLst>
            </p:cNvPr>
            <p:cNvSpPr/>
            <p:nvPr/>
          </p:nvSpPr>
          <p:spPr>
            <a:xfrm>
              <a:off x="798698" y="59718"/>
              <a:ext cx="3040041" cy="567352"/>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grpSp>
          <p:nvGrpSpPr>
            <p:cNvPr id="741" name="Group 740">
              <a:extLst>
                <a:ext uri="{FF2B5EF4-FFF2-40B4-BE49-F238E27FC236}">
                  <a16:creationId xmlns:a16="http://schemas.microsoft.com/office/drawing/2014/main" xmlns="" id="{256E02B1-769B-4849-80CC-5B76BEC84409}"/>
                </a:ext>
              </a:extLst>
            </p:cNvPr>
            <p:cNvGrpSpPr/>
            <p:nvPr/>
          </p:nvGrpSpPr>
          <p:grpSpPr>
            <a:xfrm>
              <a:off x="1017565" y="201625"/>
              <a:ext cx="290624" cy="283537"/>
              <a:chOff x="9370828" y="2830549"/>
              <a:chExt cx="290624" cy="283537"/>
            </a:xfrm>
          </p:grpSpPr>
          <p:sp>
            <p:nvSpPr>
              <p:cNvPr id="766" name="Rectangle 765">
                <a:extLst>
                  <a:ext uri="{FF2B5EF4-FFF2-40B4-BE49-F238E27FC236}">
                    <a16:creationId xmlns:a16="http://schemas.microsoft.com/office/drawing/2014/main" xmlns="" id="{5FCD9D1B-3B96-4F7C-92F2-06FC5975D8E5}"/>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767" name="Straight Connector 766">
                <a:extLst>
                  <a:ext uri="{FF2B5EF4-FFF2-40B4-BE49-F238E27FC236}">
                    <a16:creationId xmlns:a16="http://schemas.microsoft.com/office/drawing/2014/main" xmlns="" id="{053B7DBB-5AAD-4A82-BB09-FEF8E12ED41B}"/>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768" name="Straight Connector 767">
                <a:extLst>
                  <a:ext uri="{FF2B5EF4-FFF2-40B4-BE49-F238E27FC236}">
                    <a16:creationId xmlns:a16="http://schemas.microsoft.com/office/drawing/2014/main" xmlns="" id="{4049BAA7-92EC-4F19-A867-243EAE9A4D9F}"/>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69" name="Straight Connector 768">
                <a:extLst>
                  <a:ext uri="{FF2B5EF4-FFF2-40B4-BE49-F238E27FC236}">
                    <a16:creationId xmlns:a16="http://schemas.microsoft.com/office/drawing/2014/main" xmlns="" id="{1DD77E14-3294-4240-904B-E344BBFAC8E5}"/>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70" name="Straight Connector 769">
                <a:extLst>
                  <a:ext uri="{FF2B5EF4-FFF2-40B4-BE49-F238E27FC236}">
                    <a16:creationId xmlns:a16="http://schemas.microsoft.com/office/drawing/2014/main" xmlns="" id="{CDD49870-0D56-4ECC-8FD9-7F90871A81A3}"/>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71" name="Straight Connector 770">
                <a:extLst>
                  <a:ext uri="{FF2B5EF4-FFF2-40B4-BE49-F238E27FC236}">
                    <a16:creationId xmlns:a16="http://schemas.microsoft.com/office/drawing/2014/main" xmlns="" id="{3C28ECC0-02BC-46E4-B6FA-4D3CD51AE1B4}"/>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72" name="Straight Connector 771">
                <a:extLst>
                  <a:ext uri="{FF2B5EF4-FFF2-40B4-BE49-F238E27FC236}">
                    <a16:creationId xmlns:a16="http://schemas.microsoft.com/office/drawing/2014/main" xmlns="" id="{8B03008D-A521-4274-9F4B-A16CB17A38A0}"/>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nvGrpSpPr>
            <p:cNvPr id="742" name="Group 741">
              <a:extLst>
                <a:ext uri="{FF2B5EF4-FFF2-40B4-BE49-F238E27FC236}">
                  <a16:creationId xmlns:a16="http://schemas.microsoft.com/office/drawing/2014/main" xmlns="" id="{64299E4C-8A08-44CE-97AF-5FA42CF05619}"/>
                </a:ext>
              </a:extLst>
            </p:cNvPr>
            <p:cNvGrpSpPr/>
            <p:nvPr/>
          </p:nvGrpSpPr>
          <p:grpSpPr>
            <a:xfrm>
              <a:off x="1665265" y="201625"/>
              <a:ext cx="290624" cy="283537"/>
              <a:chOff x="9370828" y="2830549"/>
              <a:chExt cx="290624" cy="283537"/>
            </a:xfrm>
          </p:grpSpPr>
          <p:sp>
            <p:nvSpPr>
              <p:cNvPr id="759" name="Rectangle 758">
                <a:extLst>
                  <a:ext uri="{FF2B5EF4-FFF2-40B4-BE49-F238E27FC236}">
                    <a16:creationId xmlns:a16="http://schemas.microsoft.com/office/drawing/2014/main" xmlns="" id="{6122A53C-7A30-4A7D-A528-081CBCD1D9FF}"/>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760" name="Straight Connector 759">
                <a:extLst>
                  <a:ext uri="{FF2B5EF4-FFF2-40B4-BE49-F238E27FC236}">
                    <a16:creationId xmlns:a16="http://schemas.microsoft.com/office/drawing/2014/main" xmlns="" id="{DF65572A-886B-4013-ABE0-45481E2D18C2}"/>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761" name="Straight Connector 760">
                <a:extLst>
                  <a:ext uri="{FF2B5EF4-FFF2-40B4-BE49-F238E27FC236}">
                    <a16:creationId xmlns:a16="http://schemas.microsoft.com/office/drawing/2014/main" xmlns="" id="{7FACE83B-2691-414D-BDD5-7F0D7CF7E33D}"/>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62" name="Straight Connector 761">
                <a:extLst>
                  <a:ext uri="{FF2B5EF4-FFF2-40B4-BE49-F238E27FC236}">
                    <a16:creationId xmlns:a16="http://schemas.microsoft.com/office/drawing/2014/main" xmlns="" id="{864D744C-4BBC-47B0-B268-F34B3F0E1EC6}"/>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63" name="Straight Connector 762">
                <a:extLst>
                  <a:ext uri="{FF2B5EF4-FFF2-40B4-BE49-F238E27FC236}">
                    <a16:creationId xmlns:a16="http://schemas.microsoft.com/office/drawing/2014/main" xmlns="" id="{CA27011D-6A98-45F5-94DB-351365E48549}"/>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64" name="Straight Connector 763">
                <a:extLst>
                  <a:ext uri="{FF2B5EF4-FFF2-40B4-BE49-F238E27FC236}">
                    <a16:creationId xmlns:a16="http://schemas.microsoft.com/office/drawing/2014/main" xmlns="" id="{FC0FF104-5C2F-48E1-8CFE-E5041926B9F9}"/>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65" name="Straight Connector 764">
                <a:extLst>
                  <a:ext uri="{FF2B5EF4-FFF2-40B4-BE49-F238E27FC236}">
                    <a16:creationId xmlns:a16="http://schemas.microsoft.com/office/drawing/2014/main" xmlns="" id="{107BFF40-9163-477B-AEBA-4E851B51ACFD}"/>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nvGrpSpPr>
            <p:cNvPr id="743" name="Group 742">
              <a:extLst>
                <a:ext uri="{FF2B5EF4-FFF2-40B4-BE49-F238E27FC236}">
                  <a16:creationId xmlns:a16="http://schemas.microsoft.com/office/drawing/2014/main" xmlns="" id="{4702C729-42AB-475E-BE90-70A9CBCA309C}"/>
                </a:ext>
              </a:extLst>
            </p:cNvPr>
            <p:cNvGrpSpPr/>
            <p:nvPr/>
          </p:nvGrpSpPr>
          <p:grpSpPr>
            <a:xfrm>
              <a:off x="3175752" y="201625"/>
              <a:ext cx="290624" cy="283537"/>
              <a:chOff x="9370828" y="2830549"/>
              <a:chExt cx="290624" cy="283537"/>
            </a:xfrm>
          </p:grpSpPr>
          <p:sp>
            <p:nvSpPr>
              <p:cNvPr id="752" name="Rectangle 751">
                <a:extLst>
                  <a:ext uri="{FF2B5EF4-FFF2-40B4-BE49-F238E27FC236}">
                    <a16:creationId xmlns:a16="http://schemas.microsoft.com/office/drawing/2014/main" xmlns="" id="{C92E6AC3-1762-4B04-8231-07AA0E32C8B7}"/>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753" name="Straight Connector 752">
                <a:extLst>
                  <a:ext uri="{FF2B5EF4-FFF2-40B4-BE49-F238E27FC236}">
                    <a16:creationId xmlns:a16="http://schemas.microsoft.com/office/drawing/2014/main" xmlns="" id="{7D4C3FAF-4B30-41DF-AB6E-494FDD0B2C57}"/>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754" name="Straight Connector 753">
                <a:extLst>
                  <a:ext uri="{FF2B5EF4-FFF2-40B4-BE49-F238E27FC236}">
                    <a16:creationId xmlns:a16="http://schemas.microsoft.com/office/drawing/2014/main" xmlns="" id="{70E88738-B48C-4E08-9F0C-75A8830E5A95}"/>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55" name="Straight Connector 754">
                <a:extLst>
                  <a:ext uri="{FF2B5EF4-FFF2-40B4-BE49-F238E27FC236}">
                    <a16:creationId xmlns:a16="http://schemas.microsoft.com/office/drawing/2014/main" xmlns="" id="{334BC05B-9765-49E3-964F-E496659BCE65}"/>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56" name="Straight Connector 755">
                <a:extLst>
                  <a:ext uri="{FF2B5EF4-FFF2-40B4-BE49-F238E27FC236}">
                    <a16:creationId xmlns:a16="http://schemas.microsoft.com/office/drawing/2014/main" xmlns="" id="{CA63F1A1-3358-4282-BE7F-D5110428FEC7}"/>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57" name="Straight Connector 756">
                <a:extLst>
                  <a:ext uri="{FF2B5EF4-FFF2-40B4-BE49-F238E27FC236}">
                    <a16:creationId xmlns:a16="http://schemas.microsoft.com/office/drawing/2014/main" xmlns="" id="{77C6F0B9-1082-43D3-B123-FFBA3C159835}"/>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58" name="Straight Connector 757">
                <a:extLst>
                  <a:ext uri="{FF2B5EF4-FFF2-40B4-BE49-F238E27FC236}">
                    <a16:creationId xmlns:a16="http://schemas.microsoft.com/office/drawing/2014/main" xmlns="" id="{DAFB3464-96F0-4F55-8167-DCF613F426EF}"/>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nvGrpSpPr>
            <p:cNvPr id="744" name="Group 743">
              <a:extLst>
                <a:ext uri="{FF2B5EF4-FFF2-40B4-BE49-F238E27FC236}">
                  <a16:creationId xmlns:a16="http://schemas.microsoft.com/office/drawing/2014/main" xmlns="" id="{4BB1681F-E141-472A-9508-5774DE39FE8B}"/>
                </a:ext>
              </a:extLst>
            </p:cNvPr>
            <p:cNvGrpSpPr/>
            <p:nvPr/>
          </p:nvGrpSpPr>
          <p:grpSpPr>
            <a:xfrm>
              <a:off x="2364590" y="201624"/>
              <a:ext cx="290624" cy="283537"/>
              <a:chOff x="9370828" y="2830549"/>
              <a:chExt cx="290624" cy="283537"/>
            </a:xfrm>
          </p:grpSpPr>
          <p:sp>
            <p:nvSpPr>
              <p:cNvPr id="745" name="Rectangle 744">
                <a:extLst>
                  <a:ext uri="{FF2B5EF4-FFF2-40B4-BE49-F238E27FC236}">
                    <a16:creationId xmlns:a16="http://schemas.microsoft.com/office/drawing/2014/main" xmlns="" id="{F69EAE31-09E1-4005-9E9A-839437BF6F57}"/>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746" name="Straight Connector 745">
                <a:extLst>
                  <a:ext uri="{FF2B5EF4-FFF2-40B4-BE49-F238E27FC236}">
                    <a16:creationId xmlns:a16="http://schemas.microsoft.com/office/drawing/2014/main" xmlns="" id="{4FDF3392-8E26-4597-9B0E-AB75B396DFBD}"/>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747" name="Straight Connector 746">
                <a:extLst>
                  <a:ext uri="{FF2B5EF4-FFF2-40B4-BE49-F238E27FC236}">
                    <a16:creationId xmlns:a16="http://schemas.microsoft.com/office/drawing/2014/main" xmlns="" id="{ACA4601F-6851-4867-80A5-F6963D66056B}"/>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48" name="Straight Connector 747">
                <a:extLst>
                  <a:ext uri="{FF2B5EF4-FFF2-40B4-BE49-F238E27FC236}">
                    <a16:creationId xmlns:a16="http://schemas.microsoft.com/office/drawing/2014/main" xmlns="" id="{41360FC8-79AF-4BA4-8BEA-F4CB04C8E309}"/>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49" name="Straight Connector 748">
                <a:extLst>
                  <a:ext uri="{FF2B5EF4-FFF2-40B4-BE49-F238E27FC236}">
                    <a16:creationId xmlns:a16="http://schemas.microsoft.com/office/drawing/2014/main" xmlns="" id="{DF358788-A312-44EE-B52F-56009700BB62}"/>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50" name="Straight Connector 749">
                <a:extLst>
                  <a:ext uri="{FF2B5EF4-FFF2-40B4-BE49-F238E27FC236}">
                    <a16:creationId xmlns:a16="http://schemas.microsoft.com/office/drawing/2014/main" xmlns="" id="{FF7281F5-53DF-43B0-B57C-2D312B527498}"/>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51" name="Straight Connector 750">
                <a:extLst>
                  <a:ext uri="{FF2B5EF4-FFF2-40B4-BE49-F238E27FC236}">
                    <a16:creationId xmlns:a16="http://schemas.microsoft.com/office/drawing/2014/main" xmlns="" id="{4310965E-4CE3-438C-BBFC-0D1AA9A77314}"/>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grpSp>
        <p:nvGrpSpPr>
          <p:cNvPr id="773" name="Group 772">
            <a:extLst>
              <a:ext uri="{FF2B5EF4-FFF2-40B4-BE49-F238E27FC236}">
                <a16:creationId xmlns:a16="http://schemas.microsoft.com/office/drawing/2014/main" xmlns="" id="{A2B9A0F8-F46B-4B9E-9623-1C3382252EDC}"/>
              </a:ext>
            </a:extLst>
          </p:cNvPr>
          <p:cNvGrpSpPr/>
          <p:nvPr/>
        </p:nvGrpSpPr>
        <p:grpSpPr>
          <a:xfrm>
            <a:off x="6986899" y="2939895"/>
            <a:ext cx="3040041" cy="567352"/>
            <a:chOff x="798698" y="59718"/>
            <a:chExt cx="3040041" cy="567352"/>
          </a:xfrm>
        </p:grpSpPr>
        <p:sp>
          <p:nvSpPr>
            <p:cNvPr id="774" name="Rectangle 773">
              <a:extLst>
                <a:ext uri="{FF2B5EF4-FFF2-40B4-BE49-F238E27FC236}">
                  <a16:creationId xmlns:a16="http://schemas.microsoft.com/office/drawing/2014/main" xmlns="" id="{DCECDA86-0F05-48BD-8182-F880CD3A0AE4}"/>
                </a:ext>
              </a:extLst>
            </p:cNvPr>
            <p:cNvSpPr/>
            <p:nvPr/>
          </p:nvSpPr>
          <p:spPr>
            <a:xfrm>
              <a:off x="798698" y="59718"/>
              <a:ext cx="3040041" cy="567352"/>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grpSp>
          <p:nvGrpSpPr>
            <p:cNvPr id="775" name="Group 774">
              <a:extLst>
                <a:ext uri="{FF2B5EF4-FFF2-40B4-BE49-F238E27FC236}">
                  <a16:creationId xmlns:a16="http://schemas.microsoft.com/office/drawing/2014/main" xmlns="" id="{256E02B1-769B-4849-80CC-5B76BEC84409}"/>
                </a:ext>
              </a:extLst>
            </p:cNvPr>
            <p:cNvGrpSpPr/>
            <p:nvPr/>
          </p:nvGrpSpPr>
          <p:grpSpPr>
            <a:xfrm>
              <a:off x="1017565" y="201625"/>
              <a:ext cx="290624" cy="283537"/>
              <a:chOff x="9370828" y="2830549"/>
              <a:chExt cx="290624" cy="283537"/>
            </a:xfrm>
          </p:grpSpPr>
          <p:sp>
            <p:nvSpPr>
              <p:cNvPr id="800" name="Rectangle 799">
                <a:extLst>
                  <a:ext uri="{FF2B5EF4-FFF2-40B4-BE49-F238E27FC236}">
                    <a16:creationId xmlns:a16="http://schemas.microsoft.com/office/drawing/2014/main" xmlns="" id="{5FCD9D1B-3B96-4F7C-92F2-06FC5975D8E5}"/>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801" name="Straight Connector 800">
                <a:extLst>
                  <a:ext uri="{FF2B5EF4-FFF2-40B4-BE49-F238E27FC236}">
                    <a16:creationId xmlns:a16="http://schemas.microsoft.com/office/drawing/2014/main" xmlns="" id="{053B7DBB-5AAD-4A82-BB09-FEF8E12ED41B}"/>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802" name="Straight Connector 801">
                <a:extLst>
                  <a:ext uri="{FF2B5EF4-FFF2-40B4-BE49-F238E27FC236}">
                    <a16:creationId xmlns:a16="http://schemas.microsoft.com/office/drawing/2014/main" xmlns="" id="{4049BAA7-92EC-4F19-A867-243EAE9A4D9F}"/>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03" name="Straight Connector 802">
                <a:extLst>
                  <a:ext uri="{FF2B5EF4-FFF2-40B4-BE49-F238E27FC236}">
                    <a16:creationId xmlns:a16="http://schemas.microsoft.com/office/drawing/2014/main" xmlns="" id="{1DD77E14-3294-4240-904B-E344BBFAC8E5}"/>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04" name="Straight Connector 803">
                <a:extLst>
                  <a:ext uri="{FF2B5EF4-FFF2-40B4-BE49-F238E27FC236}">
                    <a16:creationId xmlns:a16="http://schemas.microsoft.com/office/drawing/2014/main" xmlns="" id="{CDD49870-0D56-4ECC-8FD9-7F90871A81A3}"/>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05" name="Straight Connector 804">
                <a:extLst>
                  <a:ext uri="{FF2B5EF4-FFF2-40B4-BE49-F238E27FC236}">
                    <a16:creationId xmlns:a16="http://schemas.microsoft.com/office/drawing/2014/main" xmlns="" id="{3C28ECC0-02BC-46E4-B6FA-4D3CD51AE1B4}"/>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06" name="Straight Connector 805">
                <a:extLst>
                  <a:ext uri="{FF2B5EF4-FFF2-40B4-BE49-F238E27FC236}">
                    <a16:creationId xmlns:a16="http://schemas.microsoft.com/office/drawing/2014/main" xmlns="" id="{8B03008D-A521-4274-9F4B-A16CB17A38A0}"/>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nvGrpSpPr>
            <p:cNvPr id="776" name="Group 775">
              <a:extLst>
                <a:ext uri="{FF2B5EF4-FFF2-40B4-BE49-F238E27FC236}">
                  <a16:creationId xmlns:a16="http://schemas.microsoft.com/office/drawing/2014/main" xmlns="" id="{64299E4C-8A08-44CE-97AF-5FA42CF05619}"/>
                </a:ext>
              </a:extLst>
            </p:cNvPr>
            <p:cNvGrpSpPr/>
            <p:nvPr/>
          </p:nvGrpSpPr>
          <p:grpSpPr>
            <a:xfrm>
              <a:off x="1665265" y="201625"/>
              <a:ext cx="290624" cy="283537"/>
              <a:chOff x="9370828" y="2830549"/>
              <a:chExt cx="290624" cy="283537"/>
            </a:xfrm>
          </p:grpSpPr>
          <p:sp>
            <p:nvSpPr>
              <p:cNvPr id="793" name="Rectangle 792">
                <a:extLst>
                  <a:ext uri="{FF2B5EF4-FFF2-40B4-BE49-F238E27FC236}">
                    <a16:creationId xmlns:a16="http://schemas.microsoft.com/office/drawing/2014/main" xmlns="" id="{6122A53C-7A30-4A7D-A528-081CBCD1D9FF}"/>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794" name="Straight Connector 793">
                <a:extLst>
                  <a:ext uri="{FF2B5EF4-FFF2-40B4-BE49-F238E27FC236}">
                    <a16:creationId xmlns:a16="http://schemas.microsoft.com/office/drawing/2014/main" xmlns="" id="{DF65572A-886B-4013-ABE0-45481E2D18C2}"/>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795" name="Straight Connector 794">
                <a:extLst>
                  <a:ext uri="{FF2B5EF4-FFF2-40B4-BE49-F238E27FC236}">
                    <a16:creationId xmlns:a16="http://schemas.microsoft.com/office/drawing/2014/main" xmlns="" id="{7FACE83B-2691-414D-BDD5-7F0D7CF7E33D}"/>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96" name="Straight Connector 795">
                <a:extLst>
                  <a:ext uri="{FF2B5EF4-FFF2-40B4-BE49-F238E27FC236}">
                    <a16:creationId xmlns:a16="http://schemas.microsoft.com/office/drawing/2014/main" xmlns="" id="{864D744C-4BBC-47B0-B268-F34B3F0E1EC6}"/>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97" name="Straight Connector 796">
                <a:extLst>
                  <a:ext uri="{FF2B5EF4-FFF2-40B4-BE49-F238E27FC236}">
                    <a16:creationId xmlns:a16="http://schemas.microsoft.com/office/drawing/2014/main" xmlns="" id="{CA27011D-6A98-45F5-94DB-351365E48549}"/>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98" name="Straight Connector 797">
                <a:extLst>
                  <a:ext uri="{FF2B5EF4-FFF2-40B4-BE49-F238E27FC236}">
                    <a16:creationId xmlns:a16="http://schemas.microsoft.com/office/drawing/2014/main" xmlns="" id="{FC0FF104-5C2F-48E1-8CFE-E5041926B9F9}"/>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99" name="Straight Connector 798">
                <a:extLst>
                  <a:ext uri="{FF2B5EF4-FFF2-40B4-BE49-F238E27FC236}">
                    <a16:creationId xmlns:a16="http://schemas.microsoft.com/office/drawing/2014/main" xmlns="" id="{107BFF40-9163-477B-AEBA-4E851B51ACFD}"/>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nvGrpSpPr>
            <p:cNvPr id="777" name="Group 776">
              <a:extLst>
                <a:ext uri="{FF2B5EF4-FFF2-40B4-BE49-F238E27FC236}">
                  <a16:creationId xmlns:a16="http://schemas.microsoft.com/office/drawing/2014/main" xmlns="" id="{4702C729-42AB-475E-BE90-70A9CBCA309C}"/>
                </a:ext>
              </a:extLst>
            </p:cNvPr>
            <p:cNvGrpSpPr/>
            <p:nvPr/>
          </p:nvGrpSpPr>
          <p:grpSpPr>
            <a:xfrm>
              <a:off x="3175752" y="201625"/>
              <a:ext cx="290624" cy="283537"/>
              <a:chOff x="9370828" y="2830549"/>
              <a:chExt cx="290624" cy="283537"/>
            </a:xfrm>
          </p:grpSpPr>
          <p:sp>
            <p:nvSpPr>
              <p:cNvPr id="786" name="Rectangle 785">
                <a:extLst>
                  <a:ext uri="{FF2B5EF4-FFF2-40B4-BE49-F238E27FC236}">
                    <a16:creationId xmlns:a16="http://schemas.microsoft.com/office/drawing/2014/main" xmlns="" id="{C92E6AC3-1762-4B04-8231-07AA0E32C8B7}"/>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787" name="Straight Connector 786">
                <a:extLst>
                  <a:ext uri="{FF2B5EF4-FFF2-40B4-BE49-F238E27FC236}">
                    <a16:creationId xmlns:a16="http://schemas.microsoft.com/office/drawing/2014/main" xmlns="" id="{7D4C3FAF-4B30-41DF-AB6E-494FDD0B2C57}"/>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788" name="Straight Connector 787">
                <a:extLst>
                  <a:ext uri="{FF2B5EF4-FFF2-40B4-BE49-F238E27FC236}">
                    <a16:creationId xmlns:a16="http://schemas.microsoft.com/office/drawing/2014/main" xmlns="" id="{70E88738-B48C-4E08-9F0C-75A8830E5A95}"/>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89" name="Straight Connector 788">
                <a:extLst>
                  <a:ext uri="{FF2B5EF4-FFF2-40B4-BE49-F238E27FC236}">
                    <a16:creationId xmlns:a16="http://schemas.microsoft.com/office/drawing/2014/main" xmlns="" id="{334BC05B-9765-49E3-964F-E496659BCE65}"/>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90" name="Straight Connector 789">
                <a:extLst>
                  <a:ext uri="{FF2B5EF4-FFF2-40B4-BE49-F238E27FC236}">
                    <a16:creationId xmlns:a16="http://schemas.microsoft.com/office/drawing/2014/main" xmlns="" id="{CA63F1A1-3358-4282-BE7F-D5110428FEC7}"/>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91" name="Straight Connector 790">
                <a:extLst>
                  <a:ext uri="{FF2B5EF4-FFF2-40B4-BE49-F238E27FC236}">
                    <a16:creationId xmlns:a16="http://schemas.microsoft.com/office/drawing/2014/main" xmlns="" id="{77C6F0B9-1082-43D3-B123-FFBA3C159835}"/>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92" name="Straight Connector 791">
                <a:extLst>
                  <a:ext uri="{FF2B5EF4-FFF2-40B4-BE49-F238E27FC236}">
                    <a16:creationId xmlns:a16="http://schemas.microsoft.com/office/drawing/2014/main" xmlns="" id="{DAFB3464-96F0-4F55-8167-DCF613F426EF}"/>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nvGrpSpPr>
            <p:cNvPr id="778" name="Group 777">
              <a:extLst>
                <a:ext uri="{FF2B5EF4-FFF2-40B4-BE49-F238E27FC236}">
                  <a16:creationId xmlns:a16="http://schemas.microsoft.com/office/drawing/2014/main" xmlns="" id="{4BB1681F-E141-472A-9508-5774DE39FE8B}"/>
                </a:ext>
              </a:extLst>
            </p:cNvPr>
            <p:cNvGrpSpPr/>
            <p:nvPr/>
          </p:nvGrpSpPr>
          <p:grpSpPr>
            <a:xfrm>
              <a:off x="2364590" y="201624"/>
              <a:ext cx="290624" cy="283537"/>
              <a:chOff x="9370828" y="2830549"/>
              <a:chExt cx="290624" cy="283537"/>
            </a:xfrm>
          </p:grpSpPr>
          <p:sp>
            <p:nvSpPr>
              <p:cNvPr id="779" name="Rectangle 778">
                <a:extLst>
                  <a:ext uri="{FF2B5EF4-FFF2-40B4-BE49-F238E27FC236}">
                    <a16:creationId xmlns:a16="http://schemas.microsoft.com/office/drawing/2014/main" xmlns="" id="{F69EAE31-09E1-4005-9E9A-839437BF6F57}"/>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780" name="Straight Connector 779">
                <a:extLst>
                  <a:ext uri="{FF2B5EF4-FFF2-40B4-BE49-F238E27FC236}">
                    <a16:creationId xmlns:a16="http://schemas.microsoft.com/office/drawing/2014/main" xmlns="" id="{4FDF3392-8E26-4597-9B0E-AB75B396DFBD}"/>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781" name="Straight Connector 780">
                <a:extLst>
                  <a:ext uri="{FF2B5EF4-FFF2-40B4-BE49-F238E27FC236}">
                    <a16:creationId xmlns:a16="http://schemas.microsoft.com/office/drawing/2014/main" xmlns="" id="{ACA4601F-6851-4867-80A5-F6963D66056B}"/>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82" name="Straight Connector 781">
                <a:extLst>
                  <a:ext uri="{FF2B5EF4-FFF2-40B4-BE49-F238E27FC236}">
                    <a16:creationId xmlns:a16="http://schemas.microsoft.com/office/drawing/2014/main" xmlns="" id="{41360FC8-79AF-4BA4-8BEA-F4CB04C8E309}"/>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83" name="Straight Connector 782">
                <a:extLst>
                  <a:ext uri="{FF2B5EF4-FFF2-40B4-BE49-F238E27FC236}">
                    <a16:creationId xmlns:a16="http://schemas.microsoft.com/office/drawing/2014/main" xmlns="" id="{DF358788-A312-44EE-B52F-56009700BB62}"/>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84" name="Straight Connector 783">
                <a:extLst>
                  <a:ext uri="{FF2B5EF4-FFF2-40B4-BE49-F238E27FC236}">
                    <a16:creationId xmlns:a16="http://schemas.microsoft.com/office/drawing/2014/main" xmlns="" id="{FF7281F5-53DF-43B0-B57C-2D312B527498}"/>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85" name="Straight Connector 784">
                <a:extLst>
                  <a:ext uri="{FF2B5EF4-FFF2-40B4-BE49-F238E27FC236}">
                    <a16:creationId xmlns:a16="http://schemas.microsoft.com/office/drawing/2014/main" xmlns="" id="{4310965E-4CE3-438C-BBFC-0D1AA9A77314}"/>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grpSp>
        <p:nvGrpSpPr>
          <p:cNvPr id="807" name="Group 806">
            <a:extLst>
              <a:ext uri="{FF2B5EF4-FFF2-40B4-BE49-F238E27FC236}">
                <a16:creationId xmlns:a16="http://schemas.microsoft.com/office/drawing/2014/main" xmlns="" id="{A2B9A0F8-F46B-4B9E-9623-1C3382252EDC}"/>
              </a:ext>
            </a:extLst>
          </p:cNvPr>
          <p:cNvGrpSpPr/>
          <p:nvPr/>
        </p:nvGrpSpPr>
        <p:grpSpPr>
          <a:xfrm>
            <a:off x="6986899" y="4138226"/>
            <a:ext cx="3040041" cy="567352"/>
            <a:chOff x="798698" y="59718"/>
            <a:chExt cx="3040041" cy="567352"/>
          </a:xfrm>
        </p:grpSpPr>
        <p:sp>
          <p:nvSpPr>
            <p:cNvPr id="808" name="Rectangle 807">
              <a:extLst>
                <a:ext uri="{FF2B5EF4-FFF2-40B4-BE49-F238E27FC236}">
                  <a16:creationId xmlns:a16="http://schemas.microsoft.com/office/drawing/2014/main" xmlns="" id="{DCECDA86-0F05-48BD-8182-F880CD3A0AE4}"/>
                </a:ext>
              </a:extLst>
            </p:cNvPr>
            <p:cNvSpPr/>
            <p:nvPr/>
          </p:nvSpPr>
          <p:spPr>
            <a:xfrm>
              <a:off x="798698" y="59718"/>
              <a:ext cx="3040041" cy="567352"/>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grpSp>
          <p:nvGrpSpPr>
            <p:cNvPr id="809" name="Group 808">
              <a:extLst>
                <a:ext uri="{FF2B5EF4-FFF2-40B4-BE49-F238E27FC236}">
                  <a16:creationId xmlns:a16="http://schemas.microsoft.com/office/drawing/2014/main" xmlns="" id="{256E02B1-769B-4849-80CC-5B76BEC84409}"/>
                </a:ext>
              </a:extLst>
            </p:cNvPr>
            <p:cNvGrpSpPr/>
            <p:nvPr/>
          </p:nvGrpSpPr>
          <p:grpSpPr>
            <a:xfrm>
              <a:off x="1017565" y="201625"/>
              <a:ext cx="290624" cy="283537"/>
              <a:chOff x="9370828" y="2830549"/>
              <a:chExt cx="290624" cy="283537"/>
            </a:xfrm>
          </p:grpSpPr>
          <p:sp>
            <p:nvSpPr>
              <p:cNvPr id="834" name="Rectangle 833">
                <a:extLst>
                  <a:ext uri="{FF2B5EF4-FFF2-40B4-BE49-F238E27FC236}">
                    <a16:creationId xmlns:a16="http://schemas.microsoft.com/office/drawing/2014/main" xmlns="" id="{5FCD9D1B-3B96-4F7C-92F2-06FC5975D8E5}"/>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835" name="Straight Connector 834">
                <a:extLst>
                  <a:ext uri="{FF2B5EF4-FFF2-40B4-BE49-F238E27FC236}">
                    <a16:creationId xmlns:a16="http://schemas.microsoft.com/office/drawing/2014/main" xmlns="" id="{053B7DBB-5AAD-4A82-BB09-FEF8E12ED41B}"/>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836" name="Straight Connector 835">
                <a:extLst>
                  <a:ext uri="{FF2B5EF4-FFF2-40B4-BE49-F238E27FC236}">
                    <a16:creationId xmlns:a16="http://schemas.microsoft.com/office/drawing/2014/main" xmlns="" id="{4049BAA7-92EC-4F19-A867-243EAE9A4D9F}"/>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7" name="Straight Connector 836">
                <a:extLst>
                  <a:ext uri="{FF2B5EF4-FFF2-40B4-BE49-F238E27FC236}">
                    <a16:creationId xmlns:a16="http://schemas.microsoft.com/office/drawing/2014/main" xmlns="" id="{1DD77E14-3294-4240-904B-E344BBFAC8E5}"/>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8" name="Straight Connector 837">
                <a:extLst>
                  <a:ext uri="{FF2B5EF4-FFF2-40B4-BE49-F238E27FC236}">
                    <a16:creationId xmlns:a16="http://schemas.microsoft.com/office/drawing/2014/main" xmlns="" id="{CDD49870-0D56-4ECC-8FD9-7F90871A81A3}"/>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9" name="Straight Connector 838">
                <a:extLst>
                  <a:ext uri="{FF2B5EF4-FFF2-40B4-BE49-F238E27FC236}">
                    <a16:creationId xmlns:a16="http://schemas.microsoft.com/office/drawing/2014/main" xmlns="" id="{3C28ECC0-02BC-46E4-B6FA-4D3CD51AE1B4}"/>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40" name="Straight Connector 839">
                <a:extLst>
                  <a:ext uri="{FF2B5EF4-FFF2-40B4-BE49-F238E27FC236}">
                    <a16:creationId xmlns:a16="http://schemas.microsoft.com/office/drawing/2014/main" xmlns="" id="{8B03008D-A521-4274-9F4B-A16CB17A38A0}"/>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nvGrpSpPr>
            <p:cNvPr id="810" name="Group 809">
              <a:extLst>
                <a:ext uri="{FF2B5EF4-FFF2-40B4-BE49-F238E27FC236}">
                  <a16:creationId xmlns:a16="http://schemas.microsoft.com/office/drawing/2014/main" xmlns="" id="{64299E4C-8A08-44CE-97AF-5FA42CF05619}"/>
                </a:ext>
              </a:extLst>
            </p:cNvPr>
            <p:cNvGrpSpPr/>
            <p:nvPr/>
          </p:nvGrpSpPr>
          <p:grpSpPr>
            <a:xfrm>
              <a:off x="1665265" y="201625"/>
              <a:ext cx="290624" cy="283537"/>
              <a:chOff x="9370828" y="2830549"/>
              <a:chExt cx="290624" cy="283537"/>
            </a:xfrm>
          </p:grpSpPr>
          <p:sp>
            <p:nvSpPr>
              <p:cNvPr id="827" name="Rectangle 826">
                <a:extLst>
                  <a:ext uri="{FF2B5EF4-FFF2-40B4-BE49-F238E27FC236}">
                    <a16:creationId xmlns:a16="http://schemas.microsoft.com/office/drawing/2014/main" xmlns="" id="{6122A53C-7A30-4A7D-A528-081CBCD1D9FF}"/>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828" name="Straight Connector 827">
                <a:extLst>
                  <a:ext uri="{FF2B5EF4-FFF2-40B4-BE49-F238E27FC236}">
                    <a16:creationId xmlns:a16="http://schemas.microsoft.com/office/drawing/2014/main" xmlns="" id="{DF65572A-886B-4013-ABE0-45481E2D18C2}"/>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829" name="Straight Connector 828">
                <a:extLst>
                  <a:ext uri="{FF2B5EF4-FFF2-40B4-BE49-F238E27FC236}">
                    <a16:creationId xmlns:a16="http://schemas.microsoft.com/office/drawing/2014/main" xmlns="" id="{7FACE83B-2691-414D-BDD5-7F0D7CF7E33D}"/>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0" name="Straight Connector 829">
                <a:extLst>
                  <a:ext uri="{FF2B5EF4-FFF2-40B4-BE49-F238E27FC236}">
                    <a16:creationId xmlns:a16="http://schemas.microsoft.com/office/drawing/2014/main" xmlns="" id="{864D744C-4BBC-47B0-B268-F34B3F0E1EC6}"/>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1" name="Straight Connector 830">
                <a:extLst>
                  <a:ext uri="{FF2B5EF4-FFF2-40B4-BE49-F238E27FC236}">
                    <a16:creationId xmlns:a16="http://schemas.microsoft.com/office/drawing/2014/main" xmlns="" id="{CA27011D-6A98-45F5-94DB-351365E48549}"/>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2" name="Straight Connector 831">
                <a:extLst>
                  <a:ext uri="{FF2B5EF4-FFF2-40B4-BE49-F238E27FC236}">
                    <a16:creationId xmlns:a16="http://schemas.microsoft.com/office/drawing/2014/main" xmlns="" id="{FC0FF104-5C2F-48E1-8CFE-E5041926B9F9}"/>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3" name="Straight Connector 832">
                <a:extLst>
                  <a:ext uri="{FF2B5EF4-FFF2-40B4-BE49-F238E27FC236}">
                    <a16:creationId xmlns:a16="http://schemas.microsoft.com/office/drawing/2014/main" xmlns="" id="{107BFF40-9163-477B-AEBA-4E851B51ACFD}"/>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nvGrpSpPr>
            <p:cNvPr id="811" name="Group 810">
              <a:extLst>
                <a:ext uri="{FF2B5EF4-FFF2-40B4-BE49-F238E27FC236}">
                  <a16:creationId xmlns:a16="http://schemas.microsoft.com/office/drawing/2014/main" xmlns="" id="{4702C729-42AB-475E-BE90-70A9CBCA309C}"/>
                </a:ext>
              </a:extLst>
            </p:cNvPr>
            <p:cNvGrpSpPr/>
            <p:nvPr/>
          </p:nvGrpSpPr>
          <p:grpSpPr>
            <a:xfrm>
              <a:off x="3175752" y="201625"/>
              <a:ext cx="290624" cy="283537"/>
              <a:chOff x="9370828" y="2830549"/>
              <a:chExt cx="290624" cy="283537"/>
            </a:xfrm>
          </p:grpSpPr>
          <p:sp>
            <p:nvSpPr>
              <p:cNvPr id="820" name="Rectangle 819">
                <a:extLst>
                  <a:ext uri="{FF2B5EF4-FFF2-40B4-BE49-F238E27FC236}">
                    <a16:creationId xmlns:a16="http://schemas.microsoft.com/office/drawing/2014/main" xmlns="" id="{C92E6AC3-1762-4B04-8231-07AA0E32C8B7}"/>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821" name="Straight Connector 820">
                <a:extLst>
                  <a:ext uri="{FF2B5EF4-FFF2-40B4-BE49-F238E27FC236}">
                    <a16:creationId xmlns:a16="http://schemas.microsoft.com/office/drawing/2014/main" xmlns="" id="{7D4C3FAF-4B30-41DF-AB6E-494FDD0B2C57}"/>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822" name="Straight Connector 821">
                <a:extLst>
                  <a:ext uri="{FF2B5EF4-FFF2-40B4-BE49-F238E27FC236}">
                    <a16:creationId xmlns:a16="http://schemas.microsoft.com/office/drawing/2014/main" xmlns="" id="{70E88738-B48C-4E08-9F0C-75A8830E5A95}"/>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23" name="Straight Connector 822">
                <a:extLst>
                  <a:ext uri="{FF2B5EF4-FFF2-40B4-BE49-F238E27FC236}">
                    <a16:creationId xmlns:a16="http://schemas.microsoft.com/office/drawing/2014/main" xmlns="" id="{334BC05B-9765-49E3-964F-E496659BCE65}"/>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24" name="Straight Connector 823">
                <a:extLst>
                  <a:ext uri="{FF2B5EF4-FFF2-40B4-BE49-F238E27FC236}">
                    <a16:creationId xmlns:a16="http://schemas.microsoft.com/office/drawing/2014/main" xmlns="" id="{CA63F1A1-3358-4282-BE7F-D5110428FEC7}"/>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25" name="Straight Connector 824">
                <a:extLst>
                  <a:ext uri="{FF2B5EF4-FFF2-40B4-BE49-F238E27FC236}">
                    <a16:creationId xmlns:a16="http://schemas.microsoft.com/office/drawing/2014/main" xmlns="" id="{77C6F0B9-1082-43D3-B123-FFBA3C159835}"/>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26" name="Straight Connector 825">
                <a:extLst>
                  <a:ext uri="{FF2B5EF4-FFF2-40B4-BE49-F238E27FC236}">
                    <a16:creationId xmlns:a16="http://schemas.microsoft.com/office/drawing/2014/main" xmlns="" id="{DAFB3464-96F0-4F55-8167-DCF613F426EF}"/>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nvGrpSpPr>
            <p:cNvPr id="812" name="Group 811">
              <a:extLst>
                <a:ext uri="{FF2B5EF4-FFF2-40B4-BE49-F238E27FC236}">
                  <a16:creationId xmlns:a16="http://schemas.microsoft.com/office/drawing/2014/main" xmlns="" id="{4BB1681F-E141-472A-9508-5774DE39FE8B}"/>
                </a:ext>
              </a:extLst>
            </p:cNvPr>
            <p:cNvGrpSpPr/>
            <p:nvPr/>
          </p:nvGrpSpPr>
          <p:grpSpPr>
            <a:xfrm>
              <a:off x="2364590" y="201624"/>
              <a:ext cx="290624" cy="283537"/>
              <a:chOff x="9370828" y="2830549"/>
              <a:chExt cx="290624" cy="283537"/>
            </a:xfrm>
          </p:grpSpPr>
          <p:sp>
            <p:nvSpPr>
              <p:cNvPr id="813" name="Rectangle 812">
                <a:extLst>
                  <a:ext uri="{FF2B5EF4-FFF2-40B4-BE49-F238E27FC236}">
                    <a16:creationId xmlns:a16="http://schemas.microsoft.com/office/drawing/2014/main" xmlns="" id="{F69EAE31-09E1-4005-9E9A-839437BF6F57}"/>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814" name="Straight Connector 813">
                <a:extLst>
                  <a:ext uri="{FF2B5EF4-FFF2-40B4-BE49-F238E27FC236}">
                    <a16:creationId xmlns:a16="http://schemas.microsoft.com/office/drawing/2014/main" xmlns="" id="{4FDF3392-8E26-4597-9B0E-AB75B396DFBD}"/>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815" name="Straight Connector 814">
                <a:extLst>
                  <a:ext uri="{FF2B5EF4-FFF2-40B4-BE49-F238E27FC236}">
                    <a16:creationId xmlns:a16="http://schemas.microsoft.com/office/drawing/2014/main" xmlns="" id="{ACA4601F-6851-4867-80A5-F6963D66056B}"/>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16" name="Straight Connector 815">
                <a:extLst>
                  <a:ext uri="{FF2B5EF4-FFF2-40B4-BE49-F238E27FC236}">
                    <a16:creationId xmlns:a16="http://schemas.microsoft.com/office/drawing/2014/main" xmlns="" id="{41360FC8-79AF-4BA4-8BEA-F4CB04C8E309}"/>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17" name="Straight Connector 816">
                <a:extLst>
                  <a:ext uri="{FF2B5EF4-FFF2-40B4-BE49-F238E27FC236}">
                    <a16:creationId xmlns:a16="http://schemas.microsoft.com/office/drawing/2014/main" xmlns="" id="{DF358788-A312-44EE-B52F-56009700BB62}"/>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18" name="Straight Connector 817">
                <a:extLst>
                  <a:ext uri="{FF2B5EF4-FFF2-40B4-BE49-F238E27FC236}">
                    <a16:creationId xmlns:a16="http://schemas.microsoft.com/office/drawing/2014/main" xmlns="" id="{FF7281F5-53DF-43B0-B57C-2D312B527498}"/>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19" name="Straight Connector 818">
                <a:extLst>
                  <a:ext uri="{FF2B5EF4-FFF2-40B4-BE49-F238E27FC236}">
                    <a16:creationId xmlns:a16="http://schemas.microsoft.com/office/drawing/2014/main" xmlns="" id="{4310965E-4CE3-438C-BBFC-0D1AA9A77314}"/>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grpSp>
        <p:nvGrpSpPr>
          <p:cNvPr id="875" name="Group 874">
            <a:extLst>
              <a:ext uri="{FF2B5EF4-FFF2-40B4-BE49-F238E27FC236}">
                <a16:creationId xmlns:a16="http://schemas.microsoft.com/office/drawing/2014/main" xmlns="" id="{A2B9A0F8-F46B-4B9E-9623-1C3382252EDC}"/>
              </a:ext>
            </a:extLst>
          </p:cNvPr>
          <p:cNvGrpSpPr/>
          <p:nvPr/>
        </p:nvGrpSpPr>
        <p:grpSpPr>
          <a:xfrm>
            <a:off x="10778835" y="420579"/>
            <a:ext cx="3040041" cy="567352"/>
            <a:chOff x="798698" y="59718"/>
            <a:chExt cx="3040041" cy="567352"/>
          </a:xfrm>
        </p:grpSpPr>
        <p:sp>
          <p:nvSpPr>
            <p:cNvPr id="876" name="Rectangle 875">
              <a:extLst>
                <a:ext uri="{FF2B5EF4-FFF2-40B4-BE49-F238E27FC236}">
                  <a16:creationId xmlns:a16="http://schemas.microsoft.com/office/drawing/2014/main" xmlns="" id="{DCECDA86-0F05-48BD-8182-F880CD3A0AE4}"/>
                </a:ext>
              </a:extLst>
            </p:cNvPr>
            <p:cNvSpPr/>
            <p:nvPr/>
          </p:nvSpPr>
          <p:spPr>
            <a:xfrm>
              <a:off x="798698" y="59718"/>
              <a:ext cx="3040041" cy="567352"/>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grpSp>
          <p:nvGrpSpPr>
            <p:cNvPr id="877" name="Group 876">
              <a:extLst>
                <a:ext uri="{FF2B5EF4-FFF2-40B4-BE49-F238E27FC236}">
                  <a16:creationId xmlns:a16="http://schemas.microsoft.com/office/drawing/2014/main" xmlns="" id="{256E02B1-769B-4849-80CC-5B76BEC84409}"/>
                </a:ext>
              </a:extLst>
            </p:cNvPr>
            <p:cNvGrpSpPr/>
            <p:nvPr/>
          </p:nvGrpSpPr>
          <p:grpSpPr>
            <a:xfrm>
              <a:off x="1017565" y="201625"/>
              <a:ext cx="290624" cy="283537"/>
              <a:chOff x="9370828" y="2830549"/>
              <a:chExt cx="290624" cy="283537"/>
            </a:xfrm>
          </p:grpSpPr>
          <p:sp>
            <p:nvSpPr>
              <p:cNvPr id="902" name="Rectangle 901">
                <a:extLst>
                  <a:ext uri="{FF2B5EF4-FFF2-40B4-BE49-F238E27FC236}">
                    <a16:creationId xmlns:a16="http://schemas.microsoft.com/office/drawing/2014/main" xmlns="" id="{5FCD9D1B-3B96-4F7C-92F2-06FC5975D8E5}"/>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903" name="Straight Connector 902">
                <a:extLst>
                  <a:ext uri="{FF2B5EF4-FFF2-40B4-BE49-F238E27FC236}">
                    <a16:creationId xmlns:a16="http://schemas.microsoft.com/office/drawing/2014/main" xmlns="" id="{053B7DBB-5AAD-4A82-BB09-FEF8E12ED41B}"/>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904" name="Straight Connector 903">
                <a:extLst>
                  <a:ext uri="{FF2B5EF4-FFF2-40B4-BE49-F238E27FC236}">
                    <a16:creationId xmlns:a16="http://schemas.microsoft.com/office/drawing/2014/main" xmlns="" id="{4049BAA7-92EC-4F19-A867-243EAE9A4D9F}"/>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05" name="Straight Connector 904">
                <a:extLst>
                  <a:ext uri="{FF2B5EF4-FFF2-40B4-BE49-F238E27FC236}">
                    <a16:creationId xmlns:a16="http://schemas.microsoft.com/office/drawing/2014/main" xmlns="" id="{1DD77E14-3294-4240-904B-E344BBFAC8E5}"/>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06" name="Straight Connector 905">
                <a:extLst>
                  <a:ext uri="{FF2B5EF4-FFF2-40B4-BE49-F238E27FC236}">
                    <a16:creationId xmlns:a16="http://schemas.microsoft.com/office/drawing/2014/main" xmlns="" id="{CDD49870-0D56-4ECC-8FD9-7F90871A81A3}"/>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07" name="Straight Connector 906">
                <a:extLst>
                  <a:ext uri="{FF2B5EF4-FFF2-40B4-BE49-F238E27FC236}">
                    <a16:creationId xmlns:a16="http://schemas.microsoft.com/office/drawing/2014/main" xmlns="" id="{3C28ECC0-02BC-46E4-B6FA-4D3CD51AE1B4}"/>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08" name="Straight Connector 907">
                <a:extLst>
                  <a:ext uri="{FF2B5EF4-FFF2-40B4-BE49-F238E27FC236}">
                    <a16:creationId xmlns:a16="http://schemas.microsoft.com/office/drawing/2014/main" xmlns="" id="{8B03008D-A521-4274-9F4B-A16CB17A38A0}"/>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nvGrpSpPr>
            <p:cNvPr id="878" name="Group 877">
              <a:extLst>
                <a:ext uri="{FF2B5EF4-FFF2-40B4-BE49-F238E27FC236}">
                  <a16:creationId xmlns:a16="http://schemas.microsoft.com/office/drawing/2014/main" xmlns="" id="{64299E4C-8A08-44CE-97AF-5FA42CF05619}"/>
                </a:ext>
              </a:extLst>
            </p:cNvPr>
            <p:cNvGrpSpPr/>
            <p:nvPr/>
          </p:nvGrpSpPr>
          <p:grpSpPr>
            <a:xfrm>
              <a:off x="1665265" y="201625"/>
              <a:ext cx="290624" cy="283537"/>
              <a:chOff x="9370828" y="2830549"/>
              <a:chExt cx="290624" cy="283537"/>
            </a:xfrm>
          </p:grpSpPr>
          <p:sp>
            <p:nvSpPr>
              <p:cNvPr id="895" name="Rectangle 894">
                <a:extLst>
                  <a:ext uri="{FF2B5EF4-FFF2-40B4-BE49-F238E27FC236}">
                    <a16:creationId xmlns:a16="http://schemas.microsoft.com/office/drawing/2014/main" xmlns="" id="{6122A53C-7A30-4A7D-A528-081CBCD1D9FF}"/>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896" name="Straight Connector 895">
                <a:extLst>
                  <a:ext uri="{FF2B5EF4-FFF2-40B4-BE49-F238E27FC236}">
                    <a16:creationId xmlns:a16="http://schemas.microsoft.com/office/drawing/2014/main" xmlns="" id="{DF65572A-886B-4013-ABE0-45481E2D18C2}"/>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897" name="Straight Connector 896">
                <a:extLst>
                  <a:ext uri="{FF2B5EF4-FFF2-40B4-BE49-F238E27FC236}">
                    <a16:creationId xmlns:a16="http://schemas.microsoft.com/office/drawing/2014/main" xmlns="" id="{7FACE83B-2691-414D-BDD5-7F0D7CF7E33D}"/>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98" name="Straight Connector 897">
                <a:extLst>
                  <a:ext uri="{FF2B5EF4-FFF2-40B4-BE49-F238E27FC236}">
                    <a16:creationId xmlns:a16="http://schemas.microsoft.com/office/drawing/2014/main" xmlns="" id="{864D744C-4BBC-47B0-B268-F34B3F0E1EC6}"/>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99" name="Straight Connector 898">
                <a:extLst>
                  <a:ext uri="{FF2B5EF4-FFF2-40B4-BE49-F238E27FC236}">
                    <a16:creationId xmlns:a16="http://schemas.microsoft.com/office/drawing/2014/main" xmlns="" id="{CA27011D-6A98-45F5-94DB-351365E48549}"/>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00" name="Straight Connector 899">
                <a:extLst>
                  <a:ext uri="{FF2B5EF4-FFF2-40B4-BE49-F238E27FC236}">
                    <a16:creationId xmlns:a16="http://schemas.microsoft.com/office/drawing/2014/main" xmlns="" id="{FC0FF104-5C2F-48E1-8CFE-E5041926B9F9}"/>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01" name="Straight Connector 900">
                <a:extLst>
                  <a:ext uri="{FF2B5EF4-FFF2-40B4-BE49-F238E27FC236}">
                    <a16:creationId xmlns:a16="http://schemas.microsoft.com/office/drawing/2014/main" xmlns="" id="{107BFF40-9163-477B-AEBA-4E851B51ACFD}"/>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nvGrpSpPr>
            <p:cNvPr id="879" name="Group 878">
              <a:extLst>
                <a:ext uri="{FF2B5EF4-FFF2-40B4-BE49-F238E27FC236}">
                  <a16:creationId xmlns:a16="http://schemas.microsoft.com/office/drawing/2014/main" xmlns="" id="{4702C729-42AB-475E-BE90-70A9CBCA309C}"/>
                </a:ext>
              </a:extLst>
            </p:cNvPr>
            <p:cNvGrpSpPr/>
            <p:nvPr/>
          </p:nvGrpSpPr>
          <p:grpSpPr>
            <a:xfrm>
              <a:off x="3175752" y="201625"/>
              <a:ext cx="290624" cy="283537"/>
              <a:chOff x="9370828" y="2830549"/>
              <a:chExt cx="290624" cy="283537"/>
            </a:xfrm>
          </p:grpSpPr>
          <p:sp>
            <p:nvSpPr>
              <p:cNvPr id="888" name="Rectangle 887">
                <a:extLst>
                  <a:ext uri="{FF2B5EF4-FFF2-40B4-BE49-F238E27FC236}">
                    <a16:creationId xmlns:a16="http://schemas.microsoft.com/office/drawing/2014/main" xmlns="" id="{C92E6AC3-1762-4B04-8231-07AA0E32C8B7}"/>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889" name="Straight Connector 888">
                <a:extLst>
                  <a:ext uri="{FF2B5EF4-FFF2-40B4-BE49-F238E27FC236}">
                    <a16:creationId xmlns:a16="http://schemas.microsoft.com/office/drawing/2014/main" xmlns="" id="{7D4C3FAF-4B30-41DF-AB6E-494FDD0B2C57}"/>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890" name="Straight Connector 889">
                <a:extLst>
                  <a:ext uri="{FF2B5EF4-FFF2-40B4-BE49-F238E27FC236}">
                    <a16:creationId xmlns:a16="http://schemas.microsoft.com/office/drawing/2014/main" xmlns="" id="{70E88738-B48C-4E08-9F0C-75A8830E5A95}"/>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91" name="Straight Connector 890">
                <a:extLst>
                  <a:ext uri="{FF2B5EF4-FFF2-40B4-BE49-F238E27FC236}">
                    <a16:creationId xmlns:a16="http://schemas.microsoft.com/office/drawing/2014/main" xmlns="" id="{334BC05B-9765-49E3-964F-E496659BCE65}"/>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92" name="Straight Connector 891">
                <a:extLst>
                  <a:ext uri="{FF2B5EF4-FFF2-40B4-BE49-F238E27FC236}">
                    <a16:creationId xmlns:a16="http://schemas.microsoft.com/office/drawing/2014/main" xmlns="" id="{CA63F1A1-3358-4282-BE7F-D5110428FEC7}"/>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93" name="Straight Connector 892">
                <a:extLst>
                  <a:ext uri="{FF2B5EF4-FFF2-40B4-BE49-F238E27FC236}">
                    <a16:creationId xmlns:a16="http://schemas.microsoft.com/office/drawing/2014/main" xmlns="" id="{77C6F0B9-1082-43D3-B123-FFBA3C159835}"/>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94" name="Straight Connector 893">
                <a:extLst>
                  <a:ext uri="{FF2B5EF4-FFF2-40B4-BE49-F238E27FC236}">
                    <a16:creationId xmlns:a16="http://schemas.microsoft.com/office/drawing/2014/main" xmlns="" id="{DAFB3464-96F0-4F55-8167-DCF613F426EF}"/>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nvGrpSpPr>
            <p:cNvPr id="880" name="Group 879">
              <a:extLst>
                <a:ext uri="{FF2B5EF4-FFF2-40B4-BE49-F238E27FC236}">
                  <a16:creationId xmlns:a16="http://schemas.microsoft.com/office/drawing/2014/main" xmlns="" id="{4BB1681F-E141-472A-9508-5774DE39FE8B}"/>
                </a:ext>
              </a:extLst>
            </p:cNvPr>
            <p:cNvGrpSpPr/>
            <p:nvPr/>
          </p:nvGrpSpPr>
          <p:grpSpPr>
            <a:xfrm>
              <a:off x="2364590" y="201624"/>
              <a:ext cx="290624" cy="283537"/>
              <a:chOff x="9370828" y="2830549"/>
              <a:chExt cx="290624" cy="283537"/>
            </a:xfrm>
          </p:grpSpPr>
          <p:sp>
            <p:nvSpPr>
              <p:cNvPr id="881" name="Rectangle 880">
                <a:extLst>
                  <a:ext uri="{FF2B5EF4-FFF2-40B4-BE49-F238E27FC236}">
                    <a16:creationId xmlns:a16="http://schemas.microsoft.com/office/drawing/2014/main" xmlns="" id="{F69EAE31-09E1-4005-9E9A-839437BF6F57}"/>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882" name="Straight Connector 881">
                <a:extLst>
                  <a:ext uri="{FF2B5EF4-FFF2-40B4-BE49-F238E27FC236}">
                    <a16:creationId xmlns:a16="http://schemas.microsoft.com/office/drawing/2014/main" xmlns="" id="{4FDF3392-8E26-4597-9B0E-AB75B396DFBD}"/>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883" name="Straight Connector 882">
                <a:extLst>
                  <a:ext uri="{FF2B5EF4-FFF2-40B4-BE49-F238E27FC236}">
                    <a16:creationId xmlns:a16="http://schemas.microsoft.com/office/drawing/2014/main" xmlns="" id="{ACA4601F-6851-4867-80A5-F6963D66056B}"/>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84" name="Straight Connector 883">
                <a:extLst>
                  <a:ext uri="{FF2B5EF4-FFF2-40B4-BE49-F238E27FC236}">
                    <a16:creationId xmlns:a16="http://schemas.microsoft.com/office/drawing/2014/main" xmlns="" id="{41360FC8-79AF-4BA4-8BEA-F4CB04C8E309}"/>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85" name="Straight Connector 884">
                <a:extLst>
                  <a:ext uri="{FF2B5EF4-FFF2-40B4-BE49-F238E27FC236}">
                    <a16:creationId xmlns:a16="http://schemas.microsoft.com/office/drawing/2014/main" xmlns="" id="{DF358788-A312-44EE-B52F-56009700BB62}"/>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86" name="Straight Connector 885">
                <a:extLst>
                  <a:ext uri="{FF2B5EF4-FFF2-40B4-BE49-F238E27FC236}">
                    <a16:creationId xmlns:a16="http://schemas.microsoft.com/office/drawing/2014/main" xmlns="" id="{FF7281F5-53DF-43B0-B57C-2D312B527498}"/>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87" name="Straight Connector 886">
                <a:extLst>
                  <a:ext uri="{FF2B5EF4-FFF2-40B4-BE49-F238E27FC236}">
                    <a16:creationId xmlns:a16="http://schemas.microsoft.com/office/drawing/2014/main" xmlns="" id="{4310965E-4CE3-438C-BBFC-0D1AA9A77314}"/>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grpSp>
        <p:nvGrpSpPr>
          <p:cNvPr id="909" name="Group 908">
            <a:extLst>
              <a:ext uri="{FF2B5EF4-FFF2-40B4-BE49-F238E27FC236}">
                <a16:creationId xmlns:a16="http://schemas.microsoft.com/office/drawing/2014/main" xmlns="" id="{A2B9A0F8-F46B-4B9E-9623-1C3382252EDC}"/>
              </a:ext>
            </a:extLst>
          </p:cNvPr>
          <p:cNvGrpSpPr/>
          <p:nvPr/>
        </p:nvGrpSpPr>
        <p:grpSpPr>
          <a:xfrm>
            <a:off x="10782652" y="1761241"/>
            <a:ext cx="3040041" cy="567352"/>
            <a:chOff x="798698" y="59718"/>
            <a:chExt cx="3040041" cy="567352"/>
          </a:xfrm>
        </p:grpSpPr>
        <p:sp>
          <p:nvSpPr>
            <p:cNvPr id="910" name="Rectangle 909">
              <a:extLst>
                <a:ext uri="{FF2B5EF4-FFF2-40B4-BE49-F238E27FC236}">
                  <a16:creationId xmlns:a16="http://schemas.microsoft.com/office/drawing/2014/main" xmlns="" id="{DCECDA86-0F05-48BD-8182-F880CD3A0AE4}"/>
                </a:ext>
              </a:extLst>
            </p:cNvPr>
            <p:cNvSpPr/>
            <p:nvPr/>
          </p:nvSpPr>
          <p:spPr>
            <a:xfrm>
              <a:off x="798698" y="59718"/>
              <a:ext cx="3040041" cy="567352"/>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grpSp>
          <p:nvGrpSpPr>
            <p:cNvPr id="911" name="Group 910">
              <a:extLst>
                <a:ext uri="{FF2B5EF4-FFF2-40B4-BE49-F238E27FC236}">
                  <a16:creationId xmlns:a16="http://schemas.microsoft.com/office/drawing/2014/main" xmlns="" id="{256E02B1-769B-4849-80CC-5B76BEC84409}"/>
                </a:ext>
              </a:extLst>
            </p:cNvPr>
            <p:cNvGrpSpPr/>
            <p:nvPr/>
          </p:nvGrpSpPr>
          <p:grpSpPr>
            <a:xfrm>
              <a:off x="1017565" y="201625"/>
              <a:ext cx="290624" cy="283537"/>
              <a:chOff x="9370828" y="2830549"/>
              <a:chExt cx="290624" cy="283537"/>
            </a:xfrm>
          </p:grpSpPr>
          <p:sp>
            <p:nvSpPr>
              <p:cNvPr id="936" name="Rectangle 935">
                <a:extLst>
                  <a:ext uri="{FF2B5EF4-FFF2-40B4-BE49-F238E27FC236}">
                    <a16:creationId xmlns:a16="http://schemas.microsoft.com/office/drawing/2014/main" xmlns="" id="{5FCD9D1B-3B96-4F7C-92F2-06FC5975D8E5}"/>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937" name="Straight Connector 936">
                <a:extLst>
                  <a:ext uri="{FF2B5EF4-FFF2-40B4-BE49-F238E27FC236}">
                    <a16:creationId xmlns:a16="http://schemas.microsoft.com/office/drawing/2014/main" xmlns="" id="{053B7DBB-5AAD-4A82-BB09-FEF8E12ED41B}"/>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938" name="Straight Connector 937">
                <a:extLst>
                  <a:ext uri="{FF2B5EF4-FFF2-40B4-BE49-F238E27FC236}">
                    <a16:creationId xmlns:a16="http://schemas.microsoft.com/office/drawing/2014/main" xmlns="" id="{4049BAA7-92EC-4F19-A867-243EAE9A4D9F}"/>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39" name="Straight Connector 938">
                <a:extLst>
                  <a:ext uri="{FF2B5EF4-FFF2-40B4-BE49-F238E27FC236}">
                    <a16:creationId xmlns:a16="http://schemas.microsoft.com/office/drawing/2014/main" xmlns="" id="{1DD77E14-3294-4240-904B-E344BBFAC8E5}"/>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40" name="Straight Connector 939">
                <a:extLst>
                  <a:ext uri="{FF2B5EF4-FFF2-40B4-BE49-F238E27FC236}">
                    <a16:creationId xmlns:a16="http://schemas.microsoft.com/office/drawing/2014/main" xmlns="" id="{CDD49870-0D56-4ECC-8FD9-7F90871A81A3}"/>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41" name="Straight Connector 940">
                <a:extLst>
                  <a:ext uri="{FF2B5EF4-FFF2-40B4-BE49-F238E27FC236}">
                    <a16:creationId xmlns:a16="http://schemas.microsoft.com/office/drawing/2014/main" xmlns="" id="{3C28ECC0-02BC-46E4-B6FA-4D3CD51AE1B4}"/>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42" name="Straight Connector 941">
                <a:extLst>
                  <a:ext uri="{FF2B5EF4-FFF2-40B4-BE49-F238E27FC236}">
                    <a16:creationId xmlns:a16="http://schemas.microsoft.com/office/drawing/2014/main" xmlns="" id="{8B03008D-A521-4274-9F4B-A16CB17A38A0}"/>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nvGrpSpPr>
            <p:cNvPr id="912" name="Group 911">
              <a:extLst>
                <a:ext uri="{FF2B5EF4-FFF2-40B4-BE49-F238E27FC236}">
                  <a16:creationId xmlns:a16="http://schemas.microsoft.com/office/drawing/2014/main" xmlns="" id="{64299E4C-8A08-44CE-97AF-5FA42CF05619}"/>
                </a:ext>
              </a:extLst>
            </p:cNvPr>
            <p:cNvGrpSpPr/>
            <p:nvPr/>
          </p:nvGrpSpPr>
          <p:grpSpPr>
            <a:xfrm>
              <a:off x="1665265" y="201625"/>
              <a:ext cx="290624" cy="283537"/>
              <a:chOff x="9370828" y="2830549"/>
              <a:chExt cx="290624" cy="283537"/>
            </a:xfrm>
          </p:grpSpPr>
          <p:sp>
            <p:nvSpPr>
              <p:cNvPr id="929" name="Rectangle 928">
                <a:extLst>
                  <a:ext uri="{FF2B5EF4-FFF2-40B4-BE49-F238E27FC236}">
                    <a16:creationId xmlns:a16="http://schemas.microsoft.com/office/drawing/2014/main" xmlns="" id="{6122A53C-7A30-4A7D-A528-081CBCD1D9FF}"/>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930" name="Straight Connector 929">
                <a:extLst>
                  <a:ext uri="{FF2B5EF4-FFF2-40B4-BE49-F238E27FC236}">
                    <a16:creationId xmlns:a16="http://schemas.microsoft.com/office/drawing/2014/main" xmlns="" id="{DF65572A-886B-4013-ABE0-45481E2D18C2}"/>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931" name="Straight Connector 930">
                <a:extLst>
                  <a:ext uri="{FF2B5EF4-FFF2-40B4-BE49-F238E27FC236}">
                    <a16:creationId xmlns:a16="http://schemas.microsoft.com/office/drawing/2014/main" xmlns="" id="{7FACE83B-2691-414D-BDD5-7F0D7CF7E33D}"/>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32" name="Straight Connector 931">
                <a:extLst>
                  <a:ext uri="{FF2B5EF4-FFF2-40B4-BE49-F238E27FC236}">
                    <a16:creationId xmlns:a16="http://schemas.microsoft.com/office/drawing/2014/main" xmlns="" id="{864D744C-4BBC-47B0-B268-F34B3F0E1EC6}"/>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33" name="Straight Connector 932">
                <a:extLst>
                  <a:ext uri="{FF2B5EF4-FFF2-40B4-BE49-F238E27FC236}">
                    <a16:creationId xmlns:a16="http://schemas.microsoft.com/office/drawing/2014/main" xmlns="" id="{CA27011D-6A98-45F5-94DB-351365E48549}"/>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34" name="Straight Connector 933">
                <a:extLst>
                  <a:ext uri="{FF2B5EF4-FFF2-40B4-BE49-F238E27FC236}">
                    <a16:creationId xmlns:a16="http://schemas.microsoft.com/office/drawing/2014/main" xmlns="" id="{FC0FF104-5C2F-48E1-8CFE-E5041926B9F9}"/>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35" name="Straight Connector 934">
                <a:extLst>
                  <a:ext uri="{FF2B5EF4-FFF2-40B4-BE49-F238E27FC236}">
                    <a16:creationId xmlns:a16="http://schemas.microsoft.com/office/drawing/2014/main" xmlns="" id="{107BFF40-9163-477B-AEBA-4E851B51ACFD}"/>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nvGrpSpPr>
            <p:cNvPr id="913" name="Group 912">
              <a:extLst>
                <a:ext uri="{FF2B5EF4-FFF2-40B4-BE49-F238E27FC236}">
                  <a16:creationId xmlns:a16="http://schemas.microsoft.com/office/drawing/2014/main" xmlns="" id="{4702C729-42AB-475E-BE90-70A9CBCA309C}"/>
                </a:ext>
              </a:extLst>
            </p:cNvPr>
            <p:cNvGrpSpPr/>
            <p:nvPr/>
          </p:nvGrpSpPr>
          <p:grpSpPr>
            <a:xfrm>
              <a:off x="3175752" y="201625"/>
              <a:ext cx="290624" cy="283537"/>
              <a:chOff x="9370828" y="2830549"/>
              <a:chExt cx="290624" cy="283537"/>
            </a:xfrm>
          </p:grpSpPr>
          <p:sp>
            <p:nvSpPr>
              <p:cNvPr id="922" name="Rectangle 921">
                <a:extLst>
                  <a:ext uri="{FF2B5EF4-FFF2-40B4-BE49-F238E27FC236}">
                    <a16:creationId xmlns:a16="http://schemas.microsoft.com/office/drawing/2014/main" xmlns="" id="{C92E6AC3-1762-4B04-8231-07AA0E32C8B7}"/>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923" name="Straight Connector 922">
                <a:extLst>
                  <a:ext uri="{FF2B5EF4-FFF2-40B4-BE49-F238E27FC236}">
                    <a16:creationId xmlns:a16="http://schemas.microsoft.com/office/drawing/2014/main" xmlns="" id="{7D4C3FAF-4B30-41DF-AB6E-494FDD0B2C57}"/>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924" name="Straight Connector 923">
                <a:extLst>
                  <a:ext uri="{FF2B5EF4-FFF2-40B4-BE49-F238E27FC236}">
                    <a16:creationId xmlns:a16="http://schemas.microsoft.com/office/drawing/2014/main" xmlns="" id="{70E88738-B48C-4E08-9F0C-75A8830E5A95}"/>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25" name="Straight Connector 924">
                <a:extLst>
                  <a:ext uri="{FF2B5EF4-FFF2-40B4-BE49-F238E27FC236}">
                    <a16:creationId xmlns:a16="http://schemas.microsoft.com/office/drawing/2014/main" xmlns="" id="{334BC05B-9765-49E3-964F-E496659BCE65}"/>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26" name="Straight Connector 925">
                <a:extLst>
                  <a:ext uri="{FF2B5EF4-FFF2-40B4-BE49-F238E27FC236}">
                    <a16:creationId xmlns:a16="http://schemas.microsoft.com/office/drawing/2014/main" xmlns="" id="{CA63F1A1-3358-4282-BE7F-D5110428FEC7}"/>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27" name="Straight Connector 926">
                <a:extLst>
                  <a:ext uri="{FF2B5EF4-FFF2-40B4-BE49-F238E27FC236}">
                    <a16:creationId xmlns:a16="http://schemas.microsoft.com/office/drawing/2014/main" xmlns="" id="{77C6F0B9-1082-43D3-B123-FFBA3C159835}"/>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28" name="Straight Connector 927">
                <a:extLst>
                  <a:ext uri="{FF2B5EF4-FFF2-40B4-BE49-F238E27FC236}">
                    <a16:creationId xmlns:a16="http://schemas.microsoft.com/office/drawing/2014/main" xmlns="" id="{DAFB3464-96F0-4F55-8167-DCF613F426EF}"/>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nvGrpSpPr>
            <p:cNvPr id="914" name="Group 913">
              <a:extLst>
                <a:ext uri="{FF2B5EF4-FFF2-40B4-BE49-F238E27FC236}">
                  <a16:creationId xmlns:a16="http://schemas.microsoft.com/office/drawing/2014/main" xmlns="" id="{4BB1681F-E141-472A-9508-5774DE39FE8B}"/>
                </a:ext>
              </a:extLst>
            </p:cNvPr>
            <p:cNvGrpSpPr/>
            <p:nvPr/>
          </p:nvGrpSpPr>
          <p:grpSpPr>
            <a:xfrm>
              <a:off x="2364590" y="201624"/>
              <a:ext cx="290624" cy="283537"/>
              <a:chOff x="9370828" y="2830549"/>
              <a:chExt cx="290624" cy="283537"/>
            </a:xfrm>
          </p:grpSpPr>
          <p:sp>
            <p:nvSpPr>
              <p:cNvPr id="915" name="Rectangle 914">
                <a:extLst>
                  <a:ext uri="{FF2B5EF4-FFF2-40B4-BE49-F238E27FC236}">
                    <a16:creationId xmlns:a16="http://schemas.microsoft.com/office/drawing/2014/main" xmlns="" id="{F69EAE31-09E1-4005-9E9A-839437BF6F57}"/>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916" name="Straight Connector 915">
                <a:extLst>
                  <a:ext uri="{FF2B5EF4-FFF2-40B4-BE49-F238E27FC236}">
                    <a16:creationId xmlns:a16="http://schemas.microsoft.com/office/drawing/2014/main" xmlns="" id="{4FDF3392-8E26-4597-9B0E-AB75B396DFBD}"/>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917" name="Straight Connector 916">
                <a:extLst>
                  <a:ext uri="{FF2B5EF4-FFF2-40B4-BE49-F238E27FC236}">
                    <a16:creationId xmlns:a16="http://schemas.microsoft.com/office/drawing/2014/main" xmlns="" id="{ACA4601F-6851-4867-80A5-F6963D66056B}"/>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18" name="Straight Connector 917">
                <a:extLst>
                  <a:ext uri="{FF2B5EF4-FFF2-40B4-BE49-F238E27FC236}">
                    <a16:creationId xmlns:a16="http://schemas.microsoft.com/office/drawing/2014/main" xmlns="" id="{41360FC8-79AF-4BA4-8BEA-F4CB04C8E309}"/>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19" name="Straight Connector 918">
                <a:extLst>
                  <a:ext uri="{FF2B5EF4-FFF2-40B4-BE49-F238E27FC236}">
                    <a16:creationId xmlns:a16="http://schemas.microsoft.com/office/drawing/2014/main" xmlns="" id="{DF358788-A312-44EE-B52F-56009700BB62}"/>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20" name="Straight Connector 919">
                <a:extLst>
                  <a:ext uri="{FF2B5EF4-FFF2-40B4-BE49-F238E27FC236}">
                    <a16:creationId xmlns:a16="http://schemas.microsoft.com/office/drawing/2014/main" xmlns="" id="{FF7281F5-53DF-43B0-B57C-2D312B527498}"/>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21" name="Straight Connector 920">
                <a:extLst>
                  <a:ext uri="{FF2B5EF4-FFF2-40B4-BE49-F238E27FC236}">
                    <a16:creationId xmlns:a16="http://schemas.microsoft.com/office/drawing/2014/main" xmlns="" id="{4310965E-4CE3-438C-BBFC-0D1AA9A77314}"/>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grpSp>
        <p:nvGrpSpPr>
          <p:cNvPr id="943" name="Group 942">
            <a:extLst>
              <a:ext uri="{FF2B5EF4-FFF2-40B4-BE49-F238E27FC236}">
                <a16:creationId xmlns:a16="http://schemas.microsoft.com/office/drawing/2014/main" xmlns="" id="{A2B9A0F8-F46B-4B9E-9623-1C3382252EDC}"/>
              </a:ext>
            </a:extLst>
          </p:cNvPr>
          <p:cNvGrpSpPr/>
          <p:nvPr/>
        </p:nvGrpSpPr>
        <p:grpSpPr>
          <a:xfrm>
            <a:off x="10784462" y="2935539"/>
            <a:ext cx="3040041" cy="567352"/>
            <a:chOff x="798698" y="59718"/>
            <a:chExt cx="3040041" cy="567352"/>
          </a:xfrm>
        </p:grpSpPr>
        <p:sp>
          <p:nvSpPr>
            <p:cNvPr id="944" name="Rectangle 943">
              <a:extLst>
                <a:ext uri="{FF2B5EF4-FFF2-40B4-BE49-F238E27FC236}">
                  <a16:creationId xmlns:a16="http://schemas.microsoft.com/office/drawing/2014/main" xmlns="" id="{DCECDA86-0F05-48BD-8182-F880CD3A0AE4}"/>
                </a:ext>
              </a:extLst>
            </p:cNvPr>
            <p:cNvSpPr/>
            <p:nvPr/>
          </p:nvSpPr>
          <p:spPr>
            <a:xfrm>
              <a:off x="798698" y="59718"/>
              <a:ext cx="3040041" cy="567352"/>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grpSp>
          <p:nvGrpSpPr>
            <p:cNvPr id="945" name="Group 944">
              <a:extLst>
                <a:ext uri="{FF2B5EF4-FFF2-40B4-BE49-F238E27FC236}">
                  <a16:creationId xmlns:a16="http://schemas.microsoft.com/office/drawing/2014/main" xmlns="" id="{256E02B1-769B-4849-80CC-5B76BEC84409}"/>
                </a:ext>
              </a:extLst>
            </p:cNvPr>
            <p:cNvGrpSpPr/>
            <p:nvPr/>
          </p:nvGrpSpPr>
          <p:grpSpPr>
            <a:xfrm>
              <a:off x="1017565" y="201625"/>
              <a:ext cx="290624" cy="283537"/>
              <a:chOff x="9370828" y="2830549"/>
              <a:chExt cx="290624" cy="283537"/>
            </a:xfrm>
          </p:grpSpPr>
          <p:sp>
            <p:nvSpPr>
              <p:cNvPr id="970" name="Rectangle 969">
                <a:extLst>
                  <a:ext uri="{FF2B5EF4-FFF2-40B4-BE49-F238E27FC236}">
                    <a16:creationId xmlns:a16="http://schemas.microsoft.com/office/drawing/2014/main" xmlns="" id="{5FCD9D1B-3B96-4F7C-92F2-06FC5975D8E5}"/>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971" name="Straight Connector 970">
                <a:extLst>
                  <a:ext uri="{FF2B5EF4-FFF2-40B4-BE49-F238E27FC236}">
                    <a16:creationId xmlns:a16="http://schemas.microsoft.com/office/drawing/2014/main" xmlns="" id="{053B7DBB-5AAD-4A82-BB09-FEF8E12ED41B}"/>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972" name="Straight Connector 971">
                <a:extLst>
                  <a:ext uri="{FF2B5EF4-FFF2-40B4-BE49-F238E27FC236}">
                    <a16:creationId xmlns:a16="http://schemas.microsoft.com/office/drawing/2014/main" xmlns="" id="{4049BAA7-92EC-4F19-A867-243EAE9A4D9F}"/>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73" name="Straight Connector 972">
                <a:extLst>
                  <a:ext uri="{FF2B5EF4-FFF2-40B4-BE49-F238E27FC236}">
                    <a16:creationId xmlns:a16="http://schemas.microsoft.com/office/drawing/2014/main" xmlns="" id="{1DD77E14-3294-4240-904B-E344BBFAC8E5}"/>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74" name="Straight Connector 973">
                <a:extLst>
                  <a:ext uri="{FF2B5EF4-FFF2-40B4-BE49-F238E27FC236}">
                    <a16:creationId xmlns:a16="http://schemas.microsoft.com/office/drawing/2014/main" xmlns="" id="{CDD49870-0D56-4ECC-8FD9-7F90871A81A3}"/>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75" name="Straight Connector 974">
                <a:extLst>
                  <a:ext uri="{FF2B5EF4-FFF2-40B4-BE49-F238E27FC236}">
                    <a16:creationId xmlns:a16="http://schemas.microsoft.com/office/drawing/2014/main" xmlns="" id="{3C28ECC0-02BC-46E4-B6FA-4D3CD51AE1B4}"/>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76" name="Straight Connector 975">
                <a:extLst>
                  <a:ext uri="{FF2B5EF4-FFF2-40B4-BE49-F238E27FC236}">
                    <a16:creationId xmlns:a16="http://schemas.microsoft.com/office/drawing/2014/main" xmlns="" id="{8B03008D-A521-4274-9F4B-A16CB17A38A0}"/>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nvGrpSpPr>
            <p:cNvPr id="946" name="Group 945">
              <a:extLst>
                <a:ext uri="{FF2B5EF4-FFF2-40B4-BE49-F238E27FC236}">
                  <a16:creationId xmlns:a16="http://schemas.microsoft.com/office/drawing/2014/main" xmlns="" id="{64299E4C-8A08-44CE-97AF-5FA42CF05619}"/>
                </a:ext>
              </a:extLst>
            </p:cNvPr>
            <p:cNvGrpSpPr/>
            <p:nvPr/>
          </p:nvGrpSpPr>
          <p:grpSpPr>
            <a:xfrm>
              <a:off x="1665265" y="201625"/>
              <a:ext cx="290624" cy="283537"/>
              <a:chOff x="9370828" y="2830549"/>
              <a:chExt cx="290624" cy="283537"/>
            </a:xfrm>
          </p:grpSpPr>
          <p:sp>
            <p:nvSpPr>
              <p:cNvPr id="963" name="Rectangle 962">
                <a:extLst>
                  <a:ext uri="{FF2B5EF4-FFF2-40B4-BE49-F238E27FC236}">
                    <a16:creationId xmlns:a16="http://schemas.microsoft.com/office/drawing/2014/main" xmlns="" id="{6122A53C-7A30-4A7D-A528-081CBCD1D9FF}"/>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964" name="Straight Connector 963">
                <a:extLst>
                  <a:ext uri="{FF2B5EF4-FFF2-40B4-BE49-F238E27FC236}">
                    <a16:creationId xmlns:a16="http://schemas.microsoft.com/office/drawing/2014/main" xmlns="" id="{DF65572A-886B-4013-ABE0-45481E2D18C2}"/>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965" name="Straight Connector 964">
                <a:extLst>
                  <a:ext uri="{FF2B5EF4-FFF2-40B4-BE49-F238E27FC236}">
                    <a16:creationId xmlns:a16="http://schemas.microsoft.com/office/drawing/2014/main" xmlns="" id="{7FACE83B-2691-414D-BDD5-7F0D7CF7E33D}"/>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66" name="Straight Connector 965">
                <a:extLst>
                  <a:ext uri="{FF2B5EF4-FFF2-40B4-BE49-F238E27FC236}">
                    <a16:creationId xmlns:a16="http://schemas.microsoft.com/office/drawing/2014/main" xmlns="" id="{864D744C-4BBC-47B0-B268-F34B3F0E1EC6}"/>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67" name="Straight Connector 966">
                <a:extLst>
                  <a:ext uri="{FF2B5EF4-FFF2-40B4-BE49-F238E27FC236}">
                    <a16:creationId xmlns:a16="http://schemas.microsoft.com/office/drawing/2014/main" xmlns="" id="{CA27011D-6A98-45F5-94DB-351365E48549}"/>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68" name="Straight Connector 967">
                <a:extLst>
                  <a:ext uri="{FF2B5EF4-FFF2-40B4-BE49-F238E27FC236}">
                    <a16:creationId xmlns:a16="http://schemas.microsoft.com/office/drawing/2014/main" xmlns="" id="{FC0FF104-5C2F-48E1-8CFE-E5041926B9F9}"/>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69" name="Straight Connector 968">
                <a:extLst>
                  <a:ext uri="{FF2B5EF4-FFF2-40B4-BE49-F238E27FC236}">
                    <a16:creationId xmlns:a16="http://schemas.microsoft.com/office/drawing/2014/main" xmlns="" id="{107BFF40-9163-477B-AEBA-4E851B51ACFD}"/>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nvGrpSpPr>
            <p:cNvPr id="947" name="Group 946">
              <a:extLst>
                <a:ext uri="{FF2B5EF4-FFF2-40B4-BE49-F238E27FC236}">
                  <a16:creationId xmlns:a16="http://schemas.microsoft.com/office/drawing/2014/main" xmlns="" id="{4702C729-42AB-475E-BE90-70A9CBCA309C}"/>
                </a:ext>
              </a:extLst>
            </p:cNvPr>
            <p:cNvGrpSpPr/>
            <p:nvPr/>
          </p:nvGrpSpPr>
          <p:grpSpPr>
            <a:xfrm>
              <a:off x="3175752" y="201625"/>
              <a:ext cx="290624" cy="283537"/>
              <a:chOff x="9370828" y="2830549"/>
              <a:chExt cx="290624" cy="283537"/>
            </a:xfrm>
          </p:grpSpPr>
          <p:sp>
            <p:nvSpPr>
              <p:cNvPr id="956" name="Rectangle 955">
                <a:extLst>
                  <a:ext uri="{FF2B5EF4-FFF2-40B4-BE49-F238E27FC236}">
                    <a16:creationId xmlns:a16="http://schemas.microsoft.com/office/drawing/2014/main" xmlns="" id="{C92E6AC3-1762-4B04-8231-07AA0E32C8B7}"/>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957" name="Straight Connector 956">
                <a:extLst>
                  <a:ext uri="{FF2B5EF4-FFF2-40B4-BE49-F238E27FC236}">
                    <a16:creationId xmlns:a16="http://schemas.microsoft.com/office/drawing/2014/main" xmlns="" id="{7D4C3FAF-4B30-41DF-AB6E-494FDD0B2C57}"/>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958" name="Straight Connector 957">
                <a:extLst>
                  <a:ext uri="{FF2B5EF4-FFF2-40B4-BE49-F238E27FC236}">
                    <a16:creationId xmlns:a16="http://schemas.microsoft.com/office/drawing/2014/main" xmlns="" id="{70E88738-B48C-4E08-9F0C-75A8830E5A95}"/>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59" name="Straight Connector 958">
                <a:extLst>
                  <a:ext uri="{FF2B5EF4-FFF2-40B4-BE49-F238E27FC236}">
                    <a16:creationId xmlns:a16="http://schemas.microsoft.com/office/drawing/2014/main" xmlns="" id="{334BC05B-9765-49E3-964F-E496659BCE65}"/>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60" name="Straight Connector 959">
                <a:extLst>
                  <a:ext uri="{FF2B5EF4-FFF2-40B4-BE49-F238E27FC236}">
                    <a16:creationId xmlns:a16="http://schemas.microsoft.com/office/drawing/2014/main" xmlns="" id="{CA63F1A1-3358-4282-BE7F-D5110428FEC7}"/>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61" name="Straight Connector 960">
                <a:extLst>
                  <a:ext uri="{FF2B5EF4-FFF2-40B4-BE49-F238E27FC236}">
                    <a16:creationId xmlns:a16="http://schemas.microsoft.com/office/drawing/2014/main" xmlns="" id="{77C6F0B9-1082-43D3-B123-FFBA3C159835}"/>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62" name="Straight Connector 961">
                <a:extLst>
                  <a:ext uri="{FF2B5EF4-FFF2-40B4-BE49-F238E27FC236}">
                    <a16:creationId xmlns:a16="http://schemas.microsoft.com/office/drawing/2014/main" xmlns="" id="{DAFB3464-96F0-4F55-8167-DCF613F426EF}"/>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nvGrpSpPr>
            <p:cNvPr id="948" name="Group 947">
              <a:extLst>
                <a:ext uri="{FF2B5EF4-FFF2-40B4-BE49-F238E27FC236}">
                  <a16:creationId xmlns:a16="http://schemas.microsoft.com/office/drawing/2014/main" xmlns="" id="{4BB1681F-E141-472A-9508-5774DE39FE8B}"/>
                </a:ext>
              </a:extLst>
            </p:cNvPr>
            <p:cNvGrpSpPr/>
            <p:nvPr/>
          </p:nvGrpSpPr>
          <p:grpSpPr>
            <a:xfrm>
              <a:off x="2364590" y="201624"/>
              <a:ext cx="290624" cy="283537"/>
              <a:chOff x="9370828" y="2830549"/>
              <a:chExt cx="290624" cy="283537"/>
            </a:xfrm>
          </p:grpSpPr>
          <p:sp>
            <p:nvSpPr>
              <p:cNvPr id="949" name="Rectangle 948">
                <a:extLst>
                  <a:ext uri="{FF2B5EF4-FFF2-40B4-BE49-F238E27FC236}">
                    <a16:creationId xmlns:a16="http://schemas.microsoft.com/office/drawing/2014/main" xmlns="" id="{F69EAE31-09E1-4005-9E9A-839437BF6F57}"/>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950" name="Straight Connector 949">
                <a:extLst>
                  <a:ext uri="{FF2B5EF4-FFF2-40B4-BE49-F238E27FC236}">
                    <a16:creationId xmlns:a16="http://schemas.microsoft.com/office/drawing/2014/main" xmlns="" id="{4FDF3392-8E26-4597-9B0E-AB75B396DFBD}"/>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951" name="Straight Connector 950">
                <a:extLst>
                  <a:ext uri="{FF2B5EF4-FFF2-40B4-BE49-F238E27FC236}">
                    <a16:creationId xmlns:a16="http://schemas.microsoft.com/office/drawing/2014/main" xmlns="" id="{ACA4601F-6851-4867-80A5-F6963D66056B}"/>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52" name="Straight Connector 951">
                <a:extLst>
                  <a:ext uri="{FF2B5EF4-FFF2-40B4-BE49-F238E27FC236}">
                    <a16:creationId xmlns:a16="http://schemas.microsoft.com/office/drawing/2014/main" xmlns="" id="{41360FC8-79AF-4BA4-8BEA-F4CB04C8E309}"/>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53" name="Straight Connector 952">
                <a:extLst>
                  <a:ext uri="{FF2B5EF4-FFF2-40B4-BE49-F238E27FC236}">
                    <a16:creationId xmlns:a16="http://schemas.microsoft.com/office/drawing/2014/main" xmlns="" id="{DF358788-A312-44EE-B52F-56009700BB62}"/>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54" name="Straight Connector 953">
                <a:extLst>
                  <a:ext uri="{FF2B5EF4-FFF2-40B4-BE49-F238E27FC236}">
                    <a16:creationId xmlns:a16="http://schemas.microsoft.com/office/drawing/2014/main" xmlns="" id="{FF7281F5-53DF-43B0-B57C-2D312B527498}"/>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55" name="Straight Connector 954">
                <a:extLst>
                  <a:ext uri="{FF2B5EF4-FFF2-40B4-BE49-F238E27FC236}">
                    <a16:creationId xmlns:a16="http://schemas.microsoft.com/office/drawing/2014/main" xmlns="" id="{4310965E-4CE3-438C-BBFC-0D1AA9A77314}"/>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grpSp>
        <p:nvGrpSpPr>
          <p:cNvPr id="977" name="Group 976">
            <a:extLst>
              <a:ext uri="{FF2B5EF4-FFF2-40B4-BE49-F238E27FC236}">
                <a16:creationId xmlns:a16="http://schemas.microsoft.com/office/drawing/2014/main" xmlns="" id="{A2B9A0F8-F46B-4B9E-9623-1C3382252EDC}"/>
              </a:ext>
            </a:extLst>
          </p:cNvPr>
          <p:cNvGrpSpPr/>
          <p:nvPr/>
        </p:nvGrpSpPr>
        <p:grpSpPr>
          <a:xfrm>
            <a:off x="10772673" y="4135266"/>
            <a:ext cx="3040041" cy="567352"/>
            <a:chOff x="798698" y="59718"/>
            <a:chExt cx="3040041" cy="567352"/>
          </a:xfrm>
        </p:grpSpPr>
        <p:sp>
          <p:nvSpPr>
            <p:cNvPr id="978" name="Rectangle 977">
              <a:extLst>
                <a:ext uri="{FF2B5EF4-FFF2-40B4-BE49-F238E27FC236}">
                  <a16:creationId xmlns:a16="http://schemas.microsoft.com/office/drawing/2014/main" xmlns="" id="{DCECDA86-0F05-48BD-8182-F880CD3A0AE4}"/>
                </a:ext>
              </a:extLst>
            </p:cNvPr>
            <p:cNvSpPr/>
            <p:nvPr/>
          </p:nvSpPr>
          <p:spPr>
            <a:xfrm>
              <a:off x="798698" y="59718"/>
              <a:ext cx="3040041" cy="567352"/>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grpSp>
          <p:nvGrpSpPr>
            <p:cNvPr id="979" name="Group 978">
              <a:extLst>
                <a:ext uri="{FF2B5EF4-FFF2-40B4-BE49-F238E27FC236}">
                  <a16:creationId xmlns:a16="http://schemas.microsoft.com/office/drawing/2014/main" xmlns="" id="{256E02B1-769B-4849-80CC-5B76BEC84409}"/>
                </a:ext>
              </a:extLst>
            </p:cNvPr>
            <p:cNvGrpSpPr/>
            <p:nvPr/>
          </p:nvGrpSpPr>
          <p:grpSpPr>
            <a:xfrm>
              <a:off x="1017565" y="201625"/>
              <a:ext cx="290624" cy="283537"/>
              <a:chOff x="9370828" y="2830549"/>
              <a:chExt cx="290624" cy="283537"/>
            </a:xfrm>
          </p:grpSpPr>
          <p:sp>
            <p:nvSpPr>
              <p:cNvPr id="1004" name="Rectangle 1003">
                <a:extLst>
                  <a:ext uri="{FF2B5EF4-FFF2-40B4-BE49-F238E27FC236}">
                    <a16:creationId xmlns:a16="http://schemas.microsoft.com/office/drawing/2014/main" xmlns="" id="{5FCD9D1B-3B96-4F7C-92F2-06FC5975D8E5}"/>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1005" name="Straight Connector 1004">
                <a:extLst>
                  <a:ext uri="{FF2B5EF4-FFF2-40B4-BE49-F238E27FC236}">
                    <a16:creationId xmlns:a16="http://schemas.microsoft.com/office/drawing/2014/main" xmlns="" id="{053B7DBB-5AAD-4A82-BB09-FEF8E12ED41B}"/>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1006" name="Straight Connector 1005">
                <a:extLst>
                  <a:ext uri="{FF2B5EF4-FFF2-40B4-BE49-F238E27FC236}">
                    <a16:creationId xmlns:a16="http://schemas.microsoft.com/office/drawing/2014/main" xmlns="" id="{4049BAA7-92EC-4F19-A867-243EAE9A4D9F}"/>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07" name="Straight Connector 1006">
                <a:extLst>
                  <a:ext uri="{FF2B5EF4-FFF2-40B4-BE49-F238E27FC236}">
                    <a16:creationId xmlns:a16="http://schemas.microsoft.com/office/drawing/2014/main" xmlns="" id="{1DD77E14-3294-4240-904B-E344BBFAC8E5}"/>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08" name="Straight Connector 1007">
                <a:extLst>
                  <a:ext uri="{FF2B5EF4-FFF2-40B4-BE49-F238E27FC236}">
                    <a16:creationId xmlns:a16="http://schemas.microsoft.com/office/drawing/2014/main" xmlns="" id="{CDD49870-0D56-4ECC-8FD9-7F90871A81A3}"/>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09" name="Straight Connector 1008">
                <a:extLst>
                  <a:ext uri="{FF2B5EF4-FFF2-40B4-BE49-F238E27FC236}">
                    <a16:creationId xmlns:a16="http://schemas.microsoft.com/office/drawing/2014/main" xmlns="" id="{3C28ECC0-02BC-46E4-B6FA-4D3CD51AE1B4}"/>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10" name="Straight Connector 1009">
                <a:extLst>
                  <a:ext uri="{FF2B5EF4-FFF2-40B4-BE49-F238E27FC236}">
                    <a16:creationId xmlns:a16="http://schemas.microsoft.com/office/drawing/2014/main" xmlns="" id="{8B03008D-A521-4274-9F4B-A16CB17A38A0}"/>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nvGrpSpPr>
            <p:cNvPr id="980" name="Group 979">
              <a:extLst>
                <a:ext uri="{FF2B5EF4-FFF2-40B4-BE49-F238E27FC236}">
                  <a16:creationId xmlns:a16="http://schemas.microsoft.com/office/drawing/2014/main" xmlns="" id="{64299E4C-8A08-44CE-97AF-5FA42CF05619}"/>
                </a:ext>
              </a:extLst>
            </p:cNvPr>
            <p:cNvGrpSpPr/>
            <p:nvPr/>
          </p:nvGrpSpPr>
          <p:grpSpPr>
            <a:xfrm>
              <a:off x="1665265" y="201625"/>
              <a:ext cx="290624" cy="283537"/>
              <a:chOff x="9370828" y="2830549"/>
              <a:chExt cx="290624" cy="283537"/>
            </a:xfrm>
          </p:grpSpPr>
          <p:sp>
            <p:nvSpPr>
              <p:cNvPr id="997" name="Rectangle 996">
                <a:extLst>
                  <a:ext uri="{FF2B5EF4-FFF2-40B4-BE49-F238E27FC236}">
                    <a16:creationId xmlns:a16="http://schemas.microsoft.com/office/drawing/2014/main" xmlns="" id="{6122A53C-7A30-4A7D-A528-081CBCD1D9FF}"/>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998" name="Straight Connector 997">
                <a:extLst>
                  <a:ext uri="{FF2B5EF4-FFF2-40B4-BE49-F238E27FC236}">
                    <a16:creationId xmlns:a16="http://schemas.microsoft.com/office/drawing/2014/main" xmlns="" id="{DF65572A-886B-4013-ABE0-45481E2D18C2}"/>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999" name="Straight Connector 998">
                <a:extLst>
                  <a:ext uri="{FF2B5EF4-FFF2-40B4-BE49-F238E27FC236}">
                    <a16:creationId xmlns:a16="http://schemas.microsoft.com/office/drawing/2014/main" xmlns="" id="{7FACE83B-2691-414D-BDD5-7F0D7CF7E33D}"/>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00" name="Straight Connector 999">
                <a:extLst>
                  <a:ext uri="{FF2B5EF4-FFF2-40B4-BE49-F238E27FC236}">
                    <a16:creationId xmlns:a16="http://schemas.microsoft.com/office/drawing/2014/main" xmlns="" id="{864D744C-4BBC-47B0-B268-F34B3F0E1EC6}"/>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01" name="Straight Connector 1000">
                <a:extLst>
                  <a:ext uri="{FF2B5EF4-FFF2-40B4-BE49-F238E27FC236}">
                    <a16:creationId xmlns:a16="http://schemas.microsoft.com/office/drawing/2014/main" xmlns="" id="{CA27011D-6A98-45F5-94DB-351365E48549}"/>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02" name="Straight Connector 1001">
                <a:extLst>
                  <a:ext uri="{FF2B5EF4-FFF2-40B4-BE49-F238E27FC236}">
                    <a16:creationId xmlns:a16="http://schemas.microsoft.com/office/drawing/2014/main" xmlns="" id="{FC0FF104-5C2F-48E1-8CFE-E5041926B9F9}"/>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03" name="Straight Connector 1002">
                <a:extLst>
                  <a:ext uri="{FF2B5EF4-FFF2-40B4-BE49-F238E27FC236}">
                    <a16:creationId xmlns:a16="http://schemas.microsoft.com/office/drawing/2014/main" xmlns="" id="{107BFF40-9163-477B-AEBA-4E851B51ACFD}"/>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nvGrpSpPr>
            <p:cNvPr id="981" name="Group 980">
              <a:extLst>
                <a:ext uri="{FF2B5EF4-FFF2-40B4-BE49-F238E27FC236}">
                  <a16:creationId xmlns:a16="http://schemas.microsoft.com/office/drawing/2014/main" xmlns="" id="{4702C729-42AB-475E-BE90-70A9CBCA309C}"/>
                </a:ext>
              </a:extLst>
            </p:cNvPr>
            <p:cNvGrpSpPr/>
            <p:nvPr/>
          </p:nvGrpSpPr>
          <p:grpSpPr>
            <a:xfrm>
              <a:off x="3175752" y="201625"/>
              <a:ext cx="290624" cy="283537"/>
              <a:chOff x="9370828" y="2830549"/>
              <a:chExt cx="290624" cy="283537"/>
            </a:xfrm>
          </p:grpSpPr>
          <p:sp>
            <p:nvSpPr>
              <p:cNvPr id="990" name="Rectangle 989">
                <a:extLst>
                  <a:ext uri="{FF2B5EF4-FFF2-40B4-BE49-F238E27FC236}">
                    <a16:creationId xmlns:a16="http://schemas.microsoft.com/office/drawing/2014/main" xmlns="" id="{C92E6AC3-1762-4B04-8231-07AA0E32C8B7}"/>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991" name="Straight Connector 990">
                <a:extLst>
                  <a:ext uri="{FF2B5EF4-FFF2-40B4-BE49-F238E27FC236}">
                    <a16:creationId xmlns:a16="http://schemas.microsoft.com/office/drawing/2014/main" xmlns="" id="{7D4C3FAF-4B30-41DF-AB6E-494FDD0B2C57}"/>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992" name="Straight Connector 991">
                <a:extLst>
                  <a:ext uri="{FF2B5EF4-FFF2-40B4-BE49-F238E27FC236}">
                    <a16:creationId xmlns:a16="http://schemas.microsoft.com/office/drawing/2014/main" xmlns="" id="{70E88738-B48C-4E08-9F0C-75A8830E5A95}"/>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93" name="Straight Connector 992">
                <a:extLst>
                  <a:ext uri="{FF2B5EF4-FFF2-40B4-BE49-F238E27FC236}">
                    <a16:creationId xmlns:a16="http://schemas.microsoft.com/office/drawing/2014/main" xmlns="" id="{334BC05B-9765-49E3-964F-E496659BCE65}"/>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94" name="Straight Connector 993">
                <a:extLst>
                  <a:ext uri="{FF2B5EF4-FFF2-40B4-BE49-F238E27FC236}">
                    <a16:creationId xmlns:a16="http://schemas.microsoft.com/office/drawing/2014/main" xmlns="" id="{CA63F1A1-3358-4282-BE7F-D5110428FEC7}"/>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95" name="Straight Connector 994">
                <a:extLst>
                  <a:ext uri="{FF2B5EF4-FFF2-40B4-BE49-F238E27FC236}">
                    <a16:creationId xmlns:a16="http://schemas.microsoft.com/office/drawing/2014/main" xmlns="" id="{77C6F0B9-1082-43D3-B123-FFBA3C159835}"/>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96" name="Straight Connector 995">
                <a:extLst>
                  <a:ext uri="{FF2B5EF4-FFF2-40B4-BE49-F238E27FC236}">
                    <a16:creationId xmlns:a16="http://schemas.microsoft.com/office/drawing/2014/main" xmlns="" id="{DAFB3464-96F0-4F55-8167-DCF613F426EF}"/>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nvGrpSpPr>
            <p:cNvPr id="982" name="Group 981">
              <a:extLst>
                <a:ext uri="{FF2B5EF4-FFF2-40B4-BE49-F238E27FC236}">
                  <a16:creationId xmlns:a16="http://schemas.microsoft.com/office/drawing/2014/main" xmlns="" id="{4BB1681F-E141-472A-9508-5774DE39FE8B}"/>
                </a:ext>
              </a:extLst>
            </p:cNvPr>
            <p:cNvGrpSpPr/>
            <p:nvPr/>
          </p:nvGrpSpPr>
          <p:grpSpPr>
            <a:xfrm>
              <a:off x="2364590" y="201624"/>
              <a:ext cx="290624" cy="283537"/>
              <a:chOff x="9370828" y="2830549"/>
              <a:chExt cx="290624" cy="283537"/>
            </a:xfrm>
          </p:grpSpPr>
          <p:sp>
            <p:nvSpPr>
              <p:cNvPr id="983" name="Rectangle 982">
                <a:extLst>
                  <a:ext uri="{FF2B5EF4-FFF2-40B4-BE49-F238E27FC236}">
                    <a16:creationId xmlns:a16="http://schemas.microsoft.com/office/drawing/2014/main" xmlns="" id="{F69EAE31-09E1-4005-9E9A-839437BF6F57}"/>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984" name="Straight Connector 983">
                <a:extLst>
                  <a:ext uri="{FF2B5EF4-FFF2-40B4-BE49-F238E27FC236}">
                    <a16:creationId xmlns:a16="http://schemas.microsoft.com/office/drawing/2014/main" xmlns="" id="{4FDF3392-8E26-4597-9B0E-AB75B396DFBD}"/>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985" name="Straight Connector 984">
                <a:extLst>
                  <a:ext uri="{FF2B5EF4-FFF2-40B4-BE49-F238E27FC236}">
                    <a16:creationId xmlns:a16="http://schemas.microsoft.com/office/drawing/2014/main" xmlns="" id="{ACA4601F-6851-4867-80A5-F6963D66056B}"/>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86" name="Straight Connector 985">
                <a:extLst>
                  <a:ext uri="{FF2B5EF4-FFF2-40B4-BE49-F238E27FC236}">
                    <a16:creationId xmlns:a16="http://schemas.microsoft.com/office/drawing/2014/main" xmlns="" id="{41360FC8-79AF-4BA4-8BEA-F4CB04C8E309}"/>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87" name="Straight Connector 986">
                <a:extLst>
                  <a:ext uri="{FF2B5EF4-FFF2-40B4-BE49-F238E27FC236}">
                    <a16:creationId xmlns:a16="http://schemas.microsoft.com/office/drawing/2014/main" xmlns="" id="{DF358788-A312-44EE-B52F-56009700BB62}"/>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88" name="Straight Connector 987">
                <a:extLst>
                  <a:ext uri="{FF2B5EF4-FFF2-40B4-BE49-F238E27FC236}">
                    <a16:creationId xmlns:a16="http://schemas.microsoft.com/office/drawing/2014/main" xmlns="" id="{FF7281F5-53DF-43B0-B57C-2D312B527498}"/>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89" name="Straight Connector 988">
                <a:extLst>
                  <a:ext uri="{FF2B5EF4-FFF2-40B4-BE49-F238E27FC236}">
                    <a16:creationId xmlns:a16="http://schemas.microsoft.com/office/drawing/2014/main" xmlns="" id="{4310965E-4CE3-438C-BBFC-0D1AA9A77314}"/>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grpSp>
        <p:nvGrpSpPr>
          <p:cNvPr id="1045" name="Group 1044">
            <a:extLst>
              <a:ext uri="{FF2B5EF4-FFF2-40B4-BE49-F238E27FC236}">
                <a16:creationId xmlns:a16="http://schemas.microsoft.com/office/drawing/2014/main" xmlns="" id="{A2B9A0F8-F46B-4B9E-9623-1C3382252EDC}"/>
              </a:ext>
            </a:extLst>
          </p:cNvPr>
          <p:cNvGrpSpPr/>
          <p:nvPr/>
        </p:nvGrpSpPr>
        <p:grpSpPr>
          <a:xfrm>
            <a:off x="-410281" y="390324"/>
            <a:ext cx="3040041" cy="567352"/>
            <a:chOff x="798698" y="59718"/>
            <a:chExt cx="3040041" cy="567352"/>
          </a:xfrm>
        </p:grpSpPr>
        <p:sp>
          <p:nvSpPr>
            <p:cNvPr id="1046" name="Rectangle 1045">
              <a:extLst>
                <a:ext uri="{FF2B5EF4-FFF2-40B4-BE49-F238E27FC236}">
                  <a16:creationId xmlns:a16="http://schemas.microsoft.com/office/drawing/2014/main" xmlns="" id="{DCECDA86-0F05-48BD-8182-F880CD3A0AE4}"/>
                </a:ext>
              </a:extLst>
            </p:cNvPr>
            <p:cNvSpPr/>
            <p:nvPr/>
          </p:nvSpPr>
          <p:spPr>
            <a:xfrm>
              <a:off x="798698" y="59718"/>
              <a:ext cx="3040041" cy="567352"/>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grpSp>
          <p:nvGrpSpPr>
            <p:cNvPr id="1047" name="Group 1046">
              <a:extLst>
                <a:ext uri="{FF2B5EF4-FFF2-40B4-BE49-F238E27FC236}">
                  <a16:creationId xmlns:a16="http://schemas.microsoft.com/office/drawing/2014/main" xmlns="" id="{256E02B1-769B-4849-80CC-5B76BEC84409}"/>
                </a:ext>
              </a:extLst>
            </p:cNvPr>
            <p:cNvGrpSpPr/>
            <p:nvPr/>
          </p:nvGrpSpPr>
          <p:grpSpPr>
            <a:xfrm>
              <a:off x="1017565" y="201625"/>
              <a:ext cx="290624" cy="283537"/>
              <a:chOff x="9370828" y="2830549"/>
              <a:chExt cx="290624" cy="283537"/>
            </a:xfrm>
          </p:grpSpPr>
          <p:sp>
            <p:nvSpPr>
              <p:cNvPr id="1072" name="Rectangle 1071">
                <a:extLst>
                  <a:ext uri="{FF2B5EF4-FFF2-40B4-BE49-F238E27FC236}">
                    <a16:creationId xmlns:a16="http://schemas.microsoft.com/office/drawing/2014/main" xmlns="" id="{5FCD9D1B-3B96-4F7C-92F2-06FC5975D8E5}"/>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1073" name="Straight Connector 1072">
                <a:extLst>
                  <a:ext uri="{FF2B5EF4-FFF2-40B4-BE49-F238E27FC236}">
                    <a16:creationId xmlns:a16="http://schemas.microsoft.com/office/drawing/2014/main" xmlns="" id="{053B7DBB-5AAD-4A82-BB09-FEF8E12ED41B}"/>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1074" name="Straight Connector 1073">
                <a:extLst>
                  <a:ext uri="{FF2B5EF4-FFF2-40B4-BE49-F238E27FC236}">
                    <a16:creationId xmlns:a16="http://schemas.microsoft.com/office/drawing/2014/main" xmlns="" id="{4049BAA7-92EC-4F19-A867-243EAE9A4D9F}"/>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75" name="Straight Connector 1074">
                <a:extLst>
                  <a:ext uri="{FF2B5EF4-FFF2-40B4-BE49-F238E27FC236}">
                    <a16:creationId xmlns:a16="http://schemas.microsoft.com/office/drawing/2014/main" xmlns="" id="{1DD77E14-3294-4240-904B-E344BBFAC8E5}"/>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76" name="Straight Connector 1075">
                <a:extLst>
                  <a:ext uri="{FF2B5EF4-FFF2-40B4-BE49-F238E27FC236}">
                    <a16:creationId xmlns:a16="http://schemas.microsoft.com/office/drawing/2014/main" xmlns="" id="{CDD49870-0D56-4ECC-8FD9-7F90871A81A3}"/>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77" name="Straight Connector 1076">
                <a:extLst>
                  <a:ext uri="{FF2B5EF4-FFF2-40B4-BE49-F238E27FC236}">
                    <a16:creationId xmlns:a16="http://schemas.microsoft.com/office/drawing/2014/main" xmlns="" id="{3C28ECC0-02BC-46E4-B6FA-4D3CD51AE1B4}"/>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78" name="Straight Connector 1077">
                <a:extLst>
                  <a:ext uri="{FF2B5EF4-FFF2-40B4-BE49-F238E27FC236}">
                    <a16:creationId xmlns:a16="http://schemas.microsoft.com/office/drawing/2014/main" xmlns="" id="{8B03008D-A521-4274-9F4B-A16CB17A38A0}"/>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nvGrpSpPr>
            <p:cNvPr id="1048" name="Group 1047">
              <a:extLst>
                <a:ext uri="{FF2B5EF4-FFF2-40B4-BE49-F238E27FC236}">
                  <a16:creationId xmlns:a16="http://schemas.microsoft.com/office/drawing/2014/main" xmlns="" id="{64299E4C-8A08-44CE-97AF-5FA42CF05619}"/>
                </a:ext>
              </a:extLst>
            </p:cNvPr>
            <p:cNvGrpSpPr/>
            <p:nvPr/>
          </p:nvGrpSpPr>
          <p:grpSpPr>
            <a:xfrm>
              <a:off x="1665265" y="201625"/>
              <a:ext cx="290624" cy="283537"/>
              <a:chOff x="9370828" y="2830549"/>
              <a:chExt cx="290624" cy="283537"/>
            </a:xfrm>
          </p:grpSpPr>
          <p:sp>
            <p:nvSpPr>
              <p:cNvPr id="1065" name="Rectangle 1064">
                <a:extLst>
                  <a:ext uri="{FF2B5EF4-FFF2-40B4-BE49-F238E27FC236}">
                    <a16:creationId xmlns:a16="http://schemas.microsoft.com/office/drawing/2014/main" xmlns="" id="{6122A53C-7A30-4A7D-A528-081CBCD1D9FF}"/>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1066" name="Straight Connector 1065">
                <a:extLst>
                  <a:ext uri="{FF2B5EF4-FFF2-40B4-BE49-F238E27FC236}">
                    <a16:creationId xmlns:a16="http://schemas.microsoft.com/office/drawing/2014/main" xmlns="" id="{DF65572A-886B-4013-ABE0-45481E2D18C2}"/>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1067" name="Straight Connector 1066">
                <a:extLst>
                  <a:ext uri="{FF2B5EF4-FFF2-40B4-BE49-F238E27FC236}">
                    <a16:creationId xmlns:a16="http://schemas.microsoft.com/office/drawing/2014/main" xmlns="" id="{7FACE83B-2691-414D-BDD5-7F0D7CF7E33D}"/>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68" name="Straight Connector 1067">
                <a:extLst>
                  <a:ext uri="{FF2B5EF4-FFF2-40B4-BE49-F238E27FC236}">
                    <a16:creationId xmlns:a16="http://schemas.microsoft.com/office/drawing/2014/main" xmlns="" id="{864D744C-4BBC-47B0-B268-F34B3F0E1EC6}"/>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69" name="Straight Connector 1068">
                <a:extLst>
                  <a:ext uri="{FF2B5EF4-FFF2-40B4-BE49-F238E27FC236}">
                    <a16:creationId xmlns:a16="http://schemas.microsoft.com/office/drawing/2014/main" xmlns="" id="{CA27011D-6A98-45F5-94DB-351365E48549}"/>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70" name="Straight Connector 1069">
                <a:extLst>
                  <a:ext uri="{FF2B5EF4-FFF2-40B4-BE49-F238E27FC236}">
                    <a16:creationId xmlns:a16="http://schemas.microsoft.com/office/drawing/2014/main" xmlns="" id="{FC0FF104-5C2F-48E1-8CFE-E5041926B9F9}"/>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71" name="Straight Connector 1070">
                <a:extLst>
                  <a:ext uri="{FF2B5EF4-FFF2-40B4-BE49-F238E27FC236}">
                    <a16:creationId xmlns:a16="http://schemas.microsoft.com/office/drawing/2014/main" xmlns="" id="{107BFF40-9163-477B-AEBA-4E851B51ACFD}"/>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nvGrpSpPr>
            <p:cNvPr id="1049" name="Group 1048">
              <a:extLst>
                <a:ext uri="{FF2B5EF4-FFF2-40B4-BE49-F238E27FC236}">
                  <a16:creationId xmlns:a16="http://schemas.microsoft.com/office/drawing/2014/main" xmlns="" id="{4702C729-42AB-475E-BE90-70A9CBCA309C}"/>
                </a:ext>
              </a:extLst>
            </p:cNvPr>
            <p:cNvGrpSpPr/>
            <p:nvPr/>
          </p:nvGrpSpPr>
          <p:grpSpPr>
            <a:xfrm>
              <a:off x="3175752" y="201625"/>
              <a:ext cx="290624" cy="283537"/>
              <a:chOff x="9370828" y="2830549"/>
              <a:chExt cx="290624" cy="283537"/>
            </a:xfrm>
          </p:grpSpPr>
          <p:sp>
            <p:nvSpPr>
              <p:cNvPr id="1058" name="Rectangle 1057">
                <a:extLst>
                  <a:ext uri="{FF2B5EF4-FFF2-40B4-BE49-F238E27FC236}">
                    <a16:creationId xmlns:a16="http://schemas.microsoft.com/office/drawing/2014/main" xmlns="" id="{C92E6AC3-1762-4B04-8231-07AA0E32C8B7}"/>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1059" name="Straight Connector 1058">
                <a:extLst>
                  <a:ext uri="{FF2B5EF4-FFF2-40B4-BE49-F238E27FC236}">
                    <a16:creationId xmlns:a16="http://schemas.microsoft.com/office/drawing/2014/main" xmlns="" id="{7D4C3FAF-4B30-41DF-AB6E-494FDD0B2C57}"/>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1060" name="Straight Connector 1059">
                <a:extLst>
                  <a:ext uri="{FF2B5EF4-FFF2-40B4-BE49-F238E27FC236}">
                    <a16:creationId xmlns:a16="http://schemas.microsoft.com/office/drawing/2014/main" xmlns="" id="{70E88738-B48C-4E08-9F0C-75A8830E5A95}"/>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61" name="Straight Connector 1060">
                <a:extLst>
                  <a:ext uri="{FF2B5EF4-FFF2-40B4-BE49-F238E27FC236}">
                    <a16:creationId xmlns:a16="http://schemas.microsoft.com/office/drawing/2014/main" xmlns="" id="{334BC05B-9765-49E3-964F-E496659BCE65}"/>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62" name="Straight Connector 1061">
                <a:extLst>
                  <a:ext uri="{FF2B5EF4-FFF2-40B4-BE49-F238E27FC236}">
                    <a16:creationId xmlns:a16="http://schemas.microsoft.com/office/drawing/2014/main" xmlns="" id="{CA63F1A1-3358-4282-BE7F-D5110428FEC7}"/>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63" name="Straight Connector 1062">
                <a:extLst>
                  <a:ext uri="{FF2B5EF4-FFF2-40B4-BE49-F238E27FC236}">
                    <a16:creationId xmlns:a16="http://schemas.microsoft.com/office/drawing/2014/main" xmlns="" id="{77C6F0B9-1082-43D3-B123-FFBA3C159835}"/>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64" name="Straight Connector 1063">
                <a:extLst>
                  <a:ext uri="{FF2B5EF4-FFF2-40B4-BE49-F238E27FC236}">
                    <a16:creationId xmlns:a16="http://schemas.microsoft.com/office/drawing/2014/main" xmlns="" id="{DAFB3464-96F0-4F55-8167-DCF613F426EF}"/>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nvGrpSpPr>
            <p:cNvPr id="1050" name="Group 1049">
              <a:extLst>
                <a:ext uri="{FF2B5EF4-FFF2-40B4-BE49-F238E27FC236}">
                  <a16:creationId xmlns:a16="http://schemas.microsoft.com/office/drawing/2014/main" xmlns="" id="{4BB1681F-E141-472A-9508-5774DE39FE8B}"/>
                </a:ext>
              </a:extLst>
            </p:cNvPr>
            <p:cNvGrpSpPr/>
            <p:nvPr/>
          </p:nvGrpSpPr>
          <p:grpSpPr>
            <a:xfrm>
              <a:off x="2364590" y="201624"/>
              <a:ext cx="290624" cy="283537"/>
              <a:chOff x="9370828" y="2830549"/>
              <a:chExt cx="290624" cy="283537"/>
            </a:xfrm>
          </p:grpSpPr>
          <p:sp>
            <p:nvSpPr>
              <p:cNvPr id="1051" name="Rectangle 1050">
                <a:extLst>
                  <a:ext uri="{FF2B5EF4-FFF2-40B4-BE49-F238E27FC236}">
                    <a16:creationId xmlns:a16="http://schemas.microsoft.com/office/drawing/2014/main" xmlns="" id="{F69EAE31-09E1-4005-9E9A-839437BF6F57}"/>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1052" name="Straight Connector 1051">
                <a:extLst>
                  <a:ext uri="{FF2B5EF4-FFF2-40B4-BE49-F238E27FC236}">
                    <a16:creationId xmlns:a16="http://schemas.microsoft.com/office/drawing/2014/main" xmlns="" id="{4FDF3392-8E26-4597-9B0E-AB75B396DFBD}"/>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1053" name="Straight Connector 1052">
                <a:extLst>
                  <a:ext uri="{FF2B5EF4-FFF2-40B4-BE49-F238E27FC236}">
                    <a16:creationId xmlns:a16="http://schemas.microsoft.com/office/drawing/2014/main" xmlns="" id="{ACA4601F-6851-4867-80A5-F6963D66056B}"/>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54" name="Straight Connector 1053">
                <a:extLst>
                  <a:ext uri="{FF2B5EF4-FFF2-40B4-BE49-F238E27FC236}">
                    <a16:creationId xmlns:a16="http://schemas.microsoft.com/office/drawing/2014/main" xmlns="" id="{41360FC8-79AF-4BA4-8BEA-F4CB04C8E309}"/>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55" name="Straight Connector 1054">
                <a:extLst>
                  <a:ext uri="{FF2B5EF4-FFF2-40B4-BE49-F238E27FC236}">
                    <a16:creationId xmlns:a16="http://schemas.microsoft.com/office/drawing/2014/main" xmlns="" id="{DF358788-A312-44EE-B52F-56009700BB62}"/>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56" name="Straight Connector 1055">
                <a:extLst>
                  <a:ext uri="{FF2B5EF4-FFF2-40B4-BE49-F238E27FC236}">
                    <a16:creationId xmlns:a16="http://schemas.microsoft.com/office/drawing/2014/main" xmlns="" id="{FF7281F5-53DF-43B0-B57C-2D312B527498}"/>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57" name="Straight Connector 1056">
                <a:extLst>
                  <a:ext uri="{FF2B5EF4-FFF2-40B4-BE49-F238E27FC236}">
                    <a16:creationId xmlns:a16="http://schemas.microsoft.com/office/drawing/2014/main" xmlns="" id="{4310965E-4CE3-438C-BBFC-0D1AA9A77314}"/>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grpSp>
        <p:nvGrpSpPr>
          <p:cNvPr id="1079" name="Group 1078">
            <a:extLst>
              <a:ext uri="{FF2B5EF4-FFF2-40B4-BE49-F238E27FC236}">
                <a16:creationId xmlns:a16="http://schemas.microsoft.com/office/drawing/2014/main" xmlns="" id="{A2B9A0F8-F46B-4B9E-9623-1C3382252EDC}"/>
              </a:ext>
            </a:extLst>
          </p:cNvPr>
          <p:cNvGrpSpPr/>
          <p:nvPr/>
        </p:nvGrpSpPr>
        <p:grpSpPr>
          <a:xfrm>
            <a:off x="-421200" y="1654972"/>
            <a:ext cx="3040041" cy="567352"/>
            <a:chOff x="798698" y="59718"/>
            <a:chExt cx="3040041" cy="567352"/>
          </a:xfrm>
        </p:grpSpPr>
        <p:sp>
          <p:nvSpPr>
            <p:cNvPr id="1080" name="Rectangle 1079">
              <a:extLst>
                <a:ext uri="{FF2B5EF4-FFF2-40B4-BE49-F238E27FC236}">
                  <a16:creationId xmlns:a16="http://schemas.microsoft.com/office/drawing/2014/main" xmlns="" id="{DCECDA86-0F05-48BD-8182-F880CD3A0AE4}"/>
                </a:ext>
              </a:extLst>
            </p:cNvPr>
            <p:cNvSpPr/>
            <p:nvPr/>
          </p:nvSpPr>
          <p:spPr>
            <a:xfrm>
              <a:off x="798698" y="59718"/>
              <a:ext cx="3040041" cy="567352"/>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grpSp>
          <p:nvGrpSpPr>
            <p:cNvPr id="1081" name="Group 1080">
              <a:extLst>
                <a:ext uri="{FF2B5EF4-FFF2-40B4-BE49-F238E27FC236}">
                  <a16:creationId xmlns:a16="http://schemas.microsoft.com/office/drawing/2014/main" xmlns="" id="{256E02B1-769B-4849-80CC-5B76BEC84409}"/>
                </a:ext>
              </a:extLst>
            </p:cNvPr>
            <p:cNvGrpSpPr/>
            <p:nvPr/>
          </p:nvGrpSpPr>
          <p:grpSpPr>
            <a:xfrm>
              <a:off x="1017565" y="201625"/>
              <a:ext cx="290624" cy="283537"/>
              <a:chOff x="9370828" y="2830549"/>
              <a:chExt cx="290624" cy="283537"/>
            </a:xfrm>
          </p:grpSpPr>
          <p:sp>
            <p:nvSpPr>
              <p:cNvPr id="1106" name="Rectangle 1105">
                <a:extLst>
                  <a:ext uri="{FF2B5EF4-FFF2-40B4-BE49-F238E27FC236}">
                    <a16:creationId xmlns:a16="http://schemas.microsoft.com/office/drawing/2014/main" xmlns="" id="{5FCD9D1B-3B96-4F7C-92F2-06FC5975D8E5}"/>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1107" name="Straight Connector 1106">
                <a:extLst>
                  <a:ext uri="{FF2B5EF4-FFF2-40B4-BE49-F238E27FC236}">
                    <a16:creationId xmlns:a16="http://schemas.microsoft.com/office/drawing/2014/main" xmlns="" id="{053B7DBB-5AAD-4A82-BB09-FEF8E12ED41B}"/>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1108" name="Straight Connector 1107">
                <a:extLst>
                  <a:ext uri="{FF2B5EF4-FFF2-40B4-BE49-F238E27FC236}">
                    <a16:creationId xmlns:a16="http://schemas.microsoft.com/office/drawing/2014/main" xmlns="" id="{4049BAA7-92EC-4F19-A867-243EAE9A4D9F}"/>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09" name="Straight Connector 1108">
                <a:extLst>
                  <a:ext uri="{FF2B5EF4-FFF2-40B4-BE49-F238E27FC236}">
                    <a16:creationId xmlns:a16="http://schemas.microsoft.com/office/drawing/2014/main" xmlns="" id="{1DD77E14-3294-4240-904B-E344BBFAC8E5}"/>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10" name="Straight Connector 1109">
                <a:extLst>
                  <a:ext uri="{FF2B5EF4-FFF2-40B4-BE49-F238E27FC236}">
                    <a16:creationId xmlns:a16="http://schemas.microsoft.com/office/drawing/2014/main" xmlns="" id="{CDD49870-0D56-4ECC-8FD9-7F90871A81A3}"/>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11" name="Straight Connector 1110">
                <a:extLst>
                  <a:ext uri="{FF2B5EF4-FFF2-40B4-BE49-F238E27FC236}">
                    <a16:creationId xmlns:a16="http://schemas.microsoft.com/office/drawing/2014/main" xmlns="" id="{3C28ECC0-02BC-46E4-B6FA-4D3CD51AE1B4}"/>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12" name="Straight Connector 1111">
                <a:extLst>
                  <a:ext uri="{FF2B5EF4-FFF2-40B4-BE49-F238E27FC236}">
                    <a16:creationId xmlns:a16="http://schemas.microsoft.com/office/drawing/2014/main" xmlns="" id="{8B03008D-A521-4274-9F4B-A16CB17A38A0}"/>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nvGrpSpPr>
            <p:cNvPr id="1082" name="Group 1081">
              <a:extLst>
                <a:ext uri="{FF2B5EF4-FFF2-40B4-BE49-F238E27FC236}">
                  <a16:creationId xmlns:a16="http://schemas.microsoft.com/office/drawing/2014/main" xmlns="" id="{64299E4C-8A08-44CE-97AF-5FA42CF05619}"/>
                </a:ext>
              </a:extLst>
            </p:cNvPr>
            <p:cNvGrpSpPr/>
            <p:nvPr/>
          </p:nvGrpSpPr>
          <p:grpSpPr>
            <a:xfrm>
              <a:off x="1665265" y="201625"/>
              <a:ext cx="290624" cy="283537"/>
              <a:chOff x="9370828" y="2830549"/>
              <a:chExt cx="290624" cy="283537"/>
            </a:xfrm>
          </p:grpSpPr>
          <p:sp>
            <p:nvSpPr>
              <p:cNvPr id="1099" name="Rectangle 1098">
                <a:extLst>
                  <a:ext uri="{FF2B5EF4-FFF2-40B4-BE49-F238E27FC236}">
                    <a16:creationId xmlns:a16="http://schemas.microsoft.com/office/drawing/2014/main" xmlns="" id="{6122A53C-7A30-4A7D-A528-081CBCD1D9FF}"/>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1100" name="Straight Connector 1099">
                <a:extLst>
                  <a:ext uri="{FF2B5EF4-FFF2-40B4-BE49-F238E27FC236}">
                    <a16:creationId xmlns:a16="http://schemas.microsoft.com/office/drawing/2014/main" xmlns="" id="{DF65572A-886B-4013-ABE0-45481E2D18C2}"/>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1101" name="Straight Connector 1100">
                <a:extLst>
                  <a:ext uri="{FF2B5EF4-FFF2-40B4-BE49-F238E27FC236}">
                    <a16:creationId xmlns:a16="http://schemas.microsoft.com/office/drawing/2014/main" xmlns="" id="{7FACE83B-2691-414D-BDD5-7F0D7CF7E33D}"/>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02" name="Straight Connector 1101">
                <a:extLst>
                  <a:ext uri="{FF2B5EF4-FFF2-40B4-BE49-F238E27FC236}">
                    <a16:creationId xmlns:a16="http://schemas.microsoft.com/office/drawing/2014/main" xmlns="" id="{864D744C-4BBC-47B0-B268-F34B3F0E1EC6}"/>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03" name="Straight Connector 1102">
                <a:extLst>
                  <a:ext uri="{FF2B5EF4-FFF2-40B4-BE49-F238E27FC236}">
                    <a16:creationId xmlns:a16="http://schemas.microsoft.com/office/drawing/2014/main" xmlns="" id="{CA27011D-6A98-45F5-94DB-351365E48549}"/>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04" name="Straight Connector 1103">
                <a:extLst>
                  <a:ext uri="{FF2B5EF4-FFF2-40B4-BE49-F238E27FC236}">
                    <a16:creationId xmlns:a16="http://schemas.microsoft.com/office/drawing/2014/main" xmlns="" id="{FC0FF104-5C2F-48E1-8CFE-E5041926B9F9}"/>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05" name="Straight Connector 1104">
                <a:extLst>
                  <a:ext uri="{FF2B5EF4-FFF2-40B4-BE49-F238E27FC236}">
                    <a16:creationId xmlns:a16="http://schemas.microsoft.com/office/drawing/2014/main" xmlns="" id="{107BFF40-9163-477B-AEBA-4E851B51ACFD}"/>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nvGrpSpPr>
            <p:cNvPr id="1083" name="Group 1082">
              <a:extLst>
                <a:ext uri="{FF2B5EF4-FFF2-40B4-BE49-F238E27FC236}">
                  <a16:creationId xmlns:a16="http://schemas.microsoft.com/office/drawing/2014/main" xmlns="" id="{4702C729-42AB-475E-BE90-70A9CBCA309C}"/>
                </a:ext>
              </a:extLst>
            </p:cNvPr>
            <p:cNvGrpSpPr/>
            <p:nvPr/>
          </p:nvGrpSpPr>
          <p:grpSpPr>
            <a:xfrm>
              <a:off x="3175752" y="201625"/>
              <a:ext cx="290624" cy="283537"/>
              <a:chOff x="9370828" y="2830549"/>
              <a:chExt cx="290624" cy="283537"/>
            </a:xfrm>
          </p:grpSpPr>
          <p:sp>
            <p:nvSpPr>
              <p:cNvPr id="1092" name="Rectangle 1091">
                <a:extLst>
                  <a:ext uri="{FF2B5EF4-FFF2-40B4-BE49-F238E27FC236}">
                    <a16:creationId xmlns:a16="http://schemas.microsoft.com/office/drawing/2014/main" xmlns="" id="{C92E6AC3-1762-4B04-8231-07AA0E32C8B7}"/>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1093" name="Straight Connector 1092">
                <a:extLst>
                  <a:ext uri="{FF2B5EF4-FFF2-40B4-BE49-F238E27FC236}">
                    <a16:creationId xmlns:a16="http://schemas.microsoft.com/office/drawing/2014/main" xmlns="" id="{7D4C3FAF-4B30-41DF-AB6E-494FDD0B2C57}"/>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1094" name="Straight Connector 1093">
                <a:extLst>
                  <a:ext uri="{FF2B5EF4-FFF2-40B4-BE49-F238E27FC236}">
                    <a16:creationId xmlns:a16="http://schemas.microsoft.com/office/drawing/2014/main" xmlns="" id="{70E88738-B48C-4E08-9F0C-75A8830E5A95}"/>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95" name="Straight Connector 1094">
                <a:extLst>
                  <a:ext uri="{FF2B5EF4-FFF2-40B4-BE49-F238E27FC236}">
                    <a16:creationId xmlns:a16="http://schemas.microsoft.com/office/drawing/2014/main" xmlns="" id="{334BC05B-9765-49E3-964F-E496659BCE65}"/>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96" name="Straight Connector 1095">
                <a:extLst>
                  <a:ext uri="{FF2B5EF4-FFF2-40B4-BE49-F238E27FC236}">
                    <a16:creationId xmlns:a16="http://schemas.microsoft.com/office/drawing/2014/main" xmlns="" id="{CA63F1A1-3358-4282-BE7F-D5110428FEC7}"/>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97" name="Straight Connector 1096">
                <a:extLst>
                  <a:ext uri="{FF2B5EF4-FFF2-40B4-BE49-F238E27FC236}">
                    <a16:creationId xmlns:a16="http://schemas.microsoft.com/office/drawing/2014/main" xmlns="" id="{77C6F0B9-1082-43D3-B123-FFBA3C159835}"/>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98" name="Straight Connector 1097">
                <a:extLst>
                  <a:ext uri="{FF2B5EF4-FFF2-40B4-BE49-F238E27FC236}">
                    <a16:creationId xmlns:a16="http://schemas.microsoft.com/office/drawing/2014/main" xmlns="" id="{DAFB3464-96F0-4F55-8167-DCF613F426EF}"/>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nvGrpSpPr>
            <p:cNvPr id="1084" name="Group 1083">
              <a:extLst>
                <a:ext uri="{FF2B5EF4-FFF2-40B4-BE49-F238E27FC236}">
                  <a16:creationId xmlns:a16="http://schemas.microsoft.com/office/drawing/2014/main" xmlns="" id="{4BB1681F-E141-472A-9508-5774DE39FE8B}"/>
                </a:ext>
              </a:extLst>
            </p:cNvPr>
            <p:cNvGrpSpPr/>
            <p:nvPr/>
          </p:nvGrpSpPr>
          <p:grpSpPr>
            <a:xfrm>
              <a:off x="2364590" y="201624"/>
              <a:ext cx="290624" cy="283537"/>
              <a:chOff x="9370828" y="2830549"/>
              <a:chExt cx="290624" cy="283537"/>
            </a:xfrm>
          </p:grpSpPr>
          <p:sp>
            <p:nvSpPr>
              <p:cNvPr id="1085" name="Rectangle 1084">
                <a:extLst>
                  <a:ext uri="{FF2B5EF4-FFF2-40B4-BE49-F238E27FC236}">
                    <a16:creationId xmlns:a16="http://schemas.microsoft.com/office/drawing/2014/main" xmlns="" id="{F69EAE31-09E1-4005-9E9A-839437BF6F57}"/>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1086" name="Straight Connector 1085">
                <a:extLst>
                  <a:ext uri="{FF2B5EF4-FFF2-40B4-BE49-F238E27FC236}">
                    <a16:creationId xmlns:a16="http://schemas.microsoft.com/office/drawing/2014/main" xmlns="" id="{4FDF3392-8E26-4597-9B0E-AB75B396DFBD}"/>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1087" name="Straight Connector 1086">
                <a:extLst>
                  <a:ext uri="{FF2B5EF4-FFF2-40B4-BE49-F238E27FC236}">
                    <a16:creationId xmlns:a16="http://schemas.microsoft.com/office/drawing/2014/main" xmlns="" id="{ACA4601F-6851-4867-80A5-F6963D66056B}"/>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88" name="Straight Connector 1087">
                <a:extLst>
                  <a:ext uri="{FF2B5EF4-FFF2-40B4-BE49-F238E27FC236}">
                    <a16:creationId xmlns:a16="http://schemas.microsoft.com/office/drawing/2014/main" xmlns="" id="{41360FC8-79AF-4BA4-8BEA-F4CB04C8E309}"/>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89" name="Straight Connector 1088">
                <a:extLst>
                  <a:ext uri="{FF2B5EF4-FFF2-40B4-BE49-F238E27FC236}">
                    <a16:creationId xmlns:a16="http://schemas.microsoft.com/office/drawing/2014/main" xmlns="" id="{DF358788-A312-44EE-B52F-56009700BB62}"/>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90" name="Straight Connector 1089">
                <a:extLst>
                  <a:ext uri="{FF2B5EF4-FFF2-40B4-BE49-F238E27FC236}">
                    <a16:creationId xmlns:a16="http://schemas.microsoft.com/office/drawing/2014/main" xmlns="" id="{FF7281F5-53DF-43B0-B57C-2D312B527498}"/>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91" name="Straight Connector 1090">
                <a:extLst>
                  <a:ext uri="{FF2B5EF4-FFF2-40B4-BE49-F238E27FC236}">
                    <a16:creationId xmlns:a16="http://schemas.microsoft.com/office/drawing/2014/main" xmlns="" id="{4310965E-4CE3-438C-BBFC-0D1AA9A77314}"/>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grpSp>
        <p:nvGrpSpPr>
          <p:cNvPr id="1113" name="Group 1112">
            <a:extLst>
              <a:ext uri="{FF2B5EF4-FFF2-40B4-BE49-F238E27FC236}">
                <a16:creationId xmlns:a16="http://schemas.microsoft.com/office/drawing/2014/main" xmlns="" id="{A2B9A0F8-F46B-4B9E-9623-1C3382252EDC}"/>
              </a:ext>
            </a:extLst>
          </p:cNvPr>
          <p:cNvGrpSpPr/>
          <p:nvPr/>
        </p:nvGrpSpPr>
        <p:grpSpPr>
          <a:xfrm>
            <a:off x="-473179" y="2962340"/>
            <a:ext cx="3040041" cy="567352"/>
            <a:chOff x="798698" y="59718"/>
            <a:chExt cx="3040041" cy="567352"/>
          </a:xfrm>
        </p:grpSpPr>
        <p:sp>
          <p:nvSpPr>
            <p:cNvPr id="1114" name="Rectangle 1113">
              <a:extLst>
                <a:ext uri="{FF2B5EF4-FFF2-40B4-BE49-F238E27FC236}">
                  <a16:creationId xmlns:a16="http://schemas.microsoft.com/office/drawing/2014/main" xmlns="" id="{DCECDA86-0F05-48BD-8182-F880CD3A0AE4}"/>
                </a:ext>
              </a:extLst>
            </p:cNvPr>
            <p:cNvSpPr/>
            <p:nvPr/>
          </p:nvSpPr>
          <p:spPr>
            <a:xfrm>
              <a:off x="798698" y="59718"/>
              <a:ext cx="3040041" cy="567352"/>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grpSp>
          <p:nvGrpSpPr>
            <p:cNvPr id="1115" name="Group 1114">
              <a:extLst>
                <a:ext uri="{FF2B5EF4-FFF2-40B4-BE49-F238E27FC236}">
                  <a16:creationId xmlns:a16="http://schemas.microsoft.com/office/drawing/2014/main" xmlns="" id="{256E02B1-769B-4849-80CC-5B76BEC84409}"/>
                </a:ext>
              </a:extLst>
            </p:cNvPr>
            <p:cNvGrpSpPr/>
            <p:nvPr/>
          </p:nvGrpSpPr>
          <p:grpSpPr>
            <a:xfrm>
              <a:off x="1017565" y="201625"/>
              <a:ext cx="290624" cy="283537"/>
              <a:chOff x="9370828" y="2830549"/>
              <a:chExt cx="290624" cy="283537"/>
            </a:xfrm>
          </p:grpSpPr>
          <p:sp>
            <p:nvSpPr>
              <p:cNvPr id="1140" name="Rectangle 1139">
                <a:extLst>
                  <a:ext uri="{FF2B5EF4-FFF2-40B4-BE49-F238E27FC236}">
                    <a16:creationId xmlns:a16="http://schemas.microsoft.com/office/drawing/2014/main" xmlns="" id="{5FCD9D1B-3B96-4F7C-92F2-06FC5975D8E5}"/>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1141" name="Straight Connector 1140">
                <a:extLst>
                  <a:ext uri="{FF2B5EF4-FFF2-40B4-BE49-F238E27FC236}">
                    <a16:creationId xmlns:a16="http://schemas.microsoft.com/office/drawing/2014/main" xmlns="" id="{053B7DBB-5AAD-4A82-BB09-FEF8E12ED41B}"/>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1142" name="Straight Connector 1141">
                <a:extLst>
                  <a:ext uri="{FF2B5EF4-FFF2-40B4-BE49-F238E27FC236}">
                    <a16:creationId xmlns:a16="http://schemas.microsoft.com/office/drawing/2014/main" xmlns="" id="{4049BAA7-92EC-4F19-A867-243EAE9A4D9F}"/>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43" name="Straight Connector 1142">
                <a:extLst>
                  <a:ext uri="{FF2B5EF4-FFF2-40B4-BE49-F238E27FC236}">
                    <a16:creationId xmlns:a16="http://schemas.microsoft.com/office/drawing/2014/main" xmlns="" id="{1DD77E14-3294-4240-904B-E344BBFAC8E5}"/>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44" name="Straight Connector 1143">
                <a:extLst>
                  <a:ext uri="{FF2B5EF4-FFF2-40B4-BE49-F238E27FC236}">
                    <a16:creationId xmlns:a16="http://schemas.microsoft.com/office/drawing/2014/main" xmlns="" id="{CDD49870-0D56-4ECC-8FD9-7F90871A81A3}"/>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45" name="Straight Connector 1144">
                <a:extLst>
                  <a:ext uri="{FF2B5EF4-FFF2-40B4-BE49-F238E27FC236}">
                    <a16:creationId xmlns:a16="http://schemas.microsoft.com/office/drawing/2014/main" xmlns="" id="{3C28ECC0-02BC-46E4-B6FA-4D3CD51AE1B4}"/>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46" name="Straight Connector 1145">
                <a:extLst>
                  <a:ext uri="{FF2B5EF4-FFF2-40B4-BE49-F238E27FC236}">
                    <a16:creationId xmlns:a16="http://schemas.microsoft.com/office/drawing/2014/main" xmlns="" id="{8B03008D-A521-4274-9F4B-A16CB17A38A0}"/>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nvGrpSpPr>
            <p:cNvPr id="1116" name="Group 1115">
              <a:extLst>
                <a:ext uri="{FF2B5EF4-FFF2-40B4-BE49-F238E27FC236}">
                  <a16:creationId xmlns:a16="http://schemas.microsoft.com/office/drawing/2014/main" xmlns="" id="{64299E4C-8A08-44CE-97AF-5FA42CF05619}"/>
                </a:ext>
              </a:extLst>
            </p:cNvPr>
            <p:cNvGrpSpPr/>
            <p:nvPr/>
          </p:nvGrpSpPr>
          <p:grpSpPr>
            <a:xfrm>
              <a:off x="1665265" y="201625"/>
              <a:ext cx="290624" cy="283537"/>
              <a:chOff x="9370828" y="2830549"/>
              <a:chExt cx="290624" cy="283537"/>
            </a:xfrm>
          </p:grpSpPr>
          <p:sp>
            <p:nvSpPr>
              <p:cNvPr id="1133" name="Rectangle 1132">
                <a:extLst>
                  <a:ext uri="{FF2B5EF4-FFF2-40B4-BE49-F238E27FC236}">
                    <a16:creationId xmlns:a16="http://schemas.microsoft.com/office/drawing/2014/main" xmlns="" id="{6122A53C-7A30-4A7D-A528-081CBCD1D9FF}"/>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1134" name="Straight Connector 1133">
                <a:extLst>
                  <a:ext uri="{FF2B5EF4-FFF2-40B4-BE49-F238E27FC236}">
                    <a16:creationId xmlns:a16="http://schemas.microsoft.com/office/drawing/2014/main" xmlns="" id="{DF65572A-886B-4013-ABE0-45481E2D18C2}"/>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1135" name="Straight Connector 1134">
                <a:extLst>
                  <a:ext uri="{FF2B5EF4-FFF2-40B4-BE49-F238E27FC236}">
                    <a16:creationId xmlns:a16="http://schemas.microsoft.com/office/drawing/2014/main" xmlns="" id="{7FACE83B-2691-414D-BDD5-7F0D7CF7E33D}"/>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36" name="Straight Connector 1135">
                <a:extLst>
                  <a:ext uri="{FF2B5EF4-FFF2-40B4-BE49-F238E27FC236}">
                    <a16:creationId xmlns:a16="http://schemas.microsoft.com/office/drawing/2014/main" xmlns="" id="{864D744C-4BBC-47B0-B268-F34B3F0E1EC6}"/>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37" name="Straight Connector 1136">
                <a:extLst>
                  <a:ext uri="{FF2B5EF4-FFF2-40B4-BE49-F238E27FC236}">
                    <a16:creationId xmlns:a16="http://schemas.microsoft.com/office/drawing/2014/main" xmlns="" id="{CA27011D-6A98-45F5-94DB-351365E48549}"/>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38" name="Straight Connector 1137">
                <a:extLst>
                  <a:ext uri="{FF2B5EF4-FFF2-40B4-BE49-F238E27FC236}">
                    <a16:creationId xmlns:a16="http://schemas.microsoft.com/office/drawing/2014/main" xmlns="" id="{FC0FF104-5C2F-48E1-8CFE-E5041926B9F9}"/>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39" name="Straight Connector 1138">
                <a:extLst>
                  <a:ext uri="{FF2B5EF4-FFF2-40B4-BE49-F238E27FC236}">
                    <a16:creationId xmlns:a16="http://schemas.microsoft.com/office/drawing/2014/main" xmlns="" id="{107BFF40-9163-477B-AEBA-4E851B51ACFD}"/>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nvGrpSpPr>
            <p:cNvPr id="1117" name="Group 1116">
              <a:extLst>
                <a:ext uri="{FF2B5EF4-FFF2-40B4-BE49-F238E27FC236}">
                  <a16:creationId xmlns:a16="http://schemas.microsoft.com/office/drawing/2014/main" xmlns="" id="{4702C729-42AB-475E-BE90-70A9CBCA309C}"/>
                </a:ext>
              </a:extLst>
            </p:cNvPr>
            <p:cNvGrpSpPr/>
            <p:nvPr/>
          </p:nvGrpSpPr>
          <p:grpSpPr>
            <a:xfrm>
              <a:off x="3175752" y="201625"/>
              <a:ext cx="290624" cy="283537"/>
              <a:chOff x="9370828" y="2830549"/>
              <a:chExt cx="290624" cy="283537"/>
            </a:xfrm>
          </p:grpSpPr>
          <p:sp>
            <p:nvSpPr>
              <p:cNvPr id="1126" name="Rectangle 1125">
                <a:extLst>
                  <a:ext uri="{FF2B5EF4-FFF2-40B4-BE49-F238E27FC236}">
                    <a16:creationId xmlns:a16="http://schemas.microsoft.com/office/drawing/2014/main" xmlns="" id="{C92E6AC3-1762-4B04-8231-07AA0E32C8B7}"/>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1127" name="Straight Connector 1126">
                <a:extLst>
                  <a:ext uri="{FF2B5EF4-FFF2-40B4-BE49-F238E27FC236}">
                    <a16:creationId xmlns:a16="http://schemas.microsoft.com/office/drawing/2014/main" xmlns="" id="{7D4C3FAF-4B30-41DF-AB6E-494FDD0B2C57}"/>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1128" name="Straight Connector 1127">
                <a:extLst>
                  <a:ext uri="{FF2B5EF4-FFF2-40B4-BE49-F238E27FC236}">
                    <a16:creationId xmlns:a16="http://schemas.microsoft.com/office/drawing/2014/main" xmlns="" id="{70E88738-B48C-4E08-9F0C-75A8830E5A95}"/>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29" name="Straight Connector 1128">
                <a:extLst>
                  <a:ext uri="{FF2B5EF4-FFF2-40B4-BE49-F238E27FC236}">
                    <a16:creationId xmlns:a16="http://schemas.microsoft.com/office/drawing/2014/main" xmlns="" id="{334BC05B-9765-49E3-964F-E496659BCE65}"/>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30" name="Straight Connector 1129">
                <a:extLst>
                  <a:ext uri="{FF2B5EF4-FFF2-40B4-BE49-F238E27FC236}">
                    <a16:creationId xmlns:a16="http://schemas.microsoft.com/office/drawing/2014/main" xmlns="" id="{CA63F1A1-3358-4282-BE7F-D5110428FEC7}"/>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31" name="Straight Connector 1130">
                <a:extLst>
                  <a:ext uri="{FF2B5EF4-FFF2-40B4-BE49-F238E27FC236}">
                    <a16:creationId xmlns:a16="http://schemas.microsoft.com/office/drawing/2014/main" xmlns="" id="{77C6F0B9-1082-43D3-B123-FFBA3C159835}"/>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32" name="Straight Connector 1131">
                <a:extLst>
                  <a:ext uri="{FF2B5EF4-FFF2-40B4-BE49-F238E27FC236}">
                    <a16:creationId xmlns:a16="http://schemas.microsoft.com/office/drawing/2014/main" xmlns="" id="{DAFB3464-96F0-4F55-8167-DCF613F426EF}"/>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nvGrpSpPr>
            <p:cNvPr id="1118" name="Group 1117">
              <a:extLst>
                <a:ext uri="{FF2B5EF4-FFF2-40B4-BE49-F238E27FC236}">
                  <a16:creationId xmlns:a16="http://schemas.microsoft.com/office/drawing/2014/main" xmlns="" id="{4BB1681F-E141-472A-9508-5774DE39FE8B}"/>
                </a:ext>
              </a:extLst>
            </p:cNvPr>
            <p:cNvGrpSpPr/>
            <p:nvPr/>
          </p:nvGrpSpPr>
          <p:grpSpPr>
            <a:xfrm>
              <a:off x="2364590" y="201624"/>
              <a:ext cx="290624" cy="283537"/>
              <a:chOff x="9370828" y="2830549"/>
              <a:chExt cx="290624" cy="283537"/>
            </a:xfrm>
          </p:grpSpPr>
          <p:sp>
            <p:nvSpPr>
              <p:cNvPr id="1119" name="Rectangle 1118">
                <a:extLst>
                  <a:ext uri="{FF2B5EF4-FFF2-40B4-BE49-F238E27FC236}">
                    <a16:creationId xmlns:a16="http://schemas.microsoft.com/office/drawing/2014/main" xmlns="" id="{F69EAE31-09E1-4005-9E9A-839437BF6F57}"/>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1120" name="Straight Connector 1119">
                <a:extLst>
                  <a:ext uri="{FF2B5EF4-FFF2-40B4-BE49-F238E27FC236}">
                    <a16:creationId xmlns:a16="http://schemas.microsoft.com/office/drawing/2014/main" xmlns="" id="{4FDF3392-8E26-4597-9B0E-AB75B396DFBD}"/>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1121" name="Straight Connector 1120">
                <a:extLst>
                  <a:ext uri="{FF2B5EF4-FFF2-40B4-BE49-F238E27FC236}">
                    <a16:creationId xmlns:a16="http://schemas.microsoft.com/office/drawing/2014/main" xmlns="" id="{ACA4601F-6851-4867-80A5-F6963D66056B}"/>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22" name="Straight Connector 1121">
                <a:extLst>
                  <a:ext uri="{FF2B5EF4-FFF2-40B4-BE49-F238E27FC236}">
                    <a16:creationId xmlns:a16="http://schemas.microsoft.com/office/drawing/2014/main" xmlns="" id="{41360FC8-79AF-4BA4-8BEA-F4CB04C8E309}"/>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23" name="Straight Connector 1122">
                <a:extLst>
                  <a:ext uri="{FF2B5EF4-FFF2-40B4-BE49-F238E27FC236}">
                    <a16:creationId xmlns:a16="http://schemas.microsoft.com/office/drawing/2014/main" xmlns="" id="{DF358788-A312-44EE-B52F-56009700BB62}"/>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24" name="Straight Connector 1123">
                <a:extLst>
                  <a:ext uri="{FF2B5EF4-FFF2-40B4-BE49-F238E27FC236}">
                    <a16:creationId xmlns:a16="http://schemas.microsoft.com/office/drawing/2014/main" xmlns="" id="{FF7281F5-53DF-43B0-B57C-2D312B527498}"/>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25" name="Straight Connector 1124">
                <a:extLst>
                  <a:ext uri="{FF2B5EF4-FFF2-40B4-BE49-F238E27FC236}">
                    <a16:creationId xmlns:a16="http://schemas.microsoft.com/office/drawing/2014/main" xmlns="" id="{4310965E-4CE3-438C-BBFC-0D1AA9A77314}"/>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grpSp>
        <p:nvGrpSpPr>
          <p:cNvPr id="1147" name="Group 1146">
            <a:extLst>
              <a:ext uri="{FF2B5EF4-FFF2-40B4-BE49-F238E27FC236}">
                <a16:creationId xmlns:a16="http://schemas.microsoft.com/office/drawing/2014/main" xmlns="" id="{A2B9A0F8-F46B-4B9E-9623-1C3382252EDC}"/>
              </a:ext>
            </a:extLst>
          </p:cNvPr>
          <p:cNvGrpSpPr/>
          <p:nvPr/>
        </p:nvGrpSpPr>
        <p:grpSpPr>
          <a:xfrm>
            <a:off x="-431683" y="4123835"/>
            <a:ext cx="3040041" cy="567352"/>
            <a:chOff x="798698" y="59718"/>
            <a:chExt cx="3040041" cy="567352"/>
          </a:xfrm>
        </p:grpSpPr>
        <p:sp>
          <p:nvSpPr>
            <p:cNvPr id="1148" name="Rectangle 1147">
              <a:extLst>
                <a:ext uri="{FF2B5EF4-FFF2-40B4-BE49-F238E27FC236}">
                  <a16:creationId xmlns:a16="http://schemas.microsoft.com/office/drawing/2014/main" xmlns="" id="{DCECDA86-0F05-48BD-8182-F880CD3A0AE4}"/>
                </a:ext>
              </a:extLst>
            </p:cNvPr>
            <p:cNvSpPr/>
            <p:nvPr/>
          </p:nvSpPr>
          <p:spPr>
            <a:xfrm>
              <a:off x="798698" y="59718"/>
              <a:ext cx="3040041" cy="567352"/>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grpSp>
          <p:nvGrpSpPr>
            <p:cNvPr id="1149" name="Group 1148">
              <a:extLst>
                <a:ext uri="{FF2B5EF4-FFF2-40B4-BE49-F238E27FC236}">
                  <a16:creationId xmlns:a16="http://schemas.microsoft.com/office/drawing/2014/main" xmlns="" id="{256E02B1-769B-4849-80CC-5B76BEC84409}"/>
                </a:ext>
              </a:extLst>
            </p:cNvPr>
            <p:cNvGrpSpPr/>
            <p:nvPr/>
          </p:nvGrpSpPr>
          <p:grpSpPr>
            <a:xfrm>
              <a:off x="1017565" y="201625"/>
              <a:ext cx="290624" cy="283537"/>
              <a:chOff x="9370828" y="2830549"/>
              <a:chExt cx="290624" cy="283537"/>
            </a:xfrm>
          </p:grpSpPr>
          <p:sp>
            <p:nvSpPr>
              <p:cNvPr id="1174" name="Rectangle 1173">
                <a:extLst>
                  <a:ext uri="{FF2B5EF4-FFF2-40B4-BE49-F238E27FC236}">
                    <a16:creationId xmlns:a16="http://schemas.microsoft.com/office/drawing/2014/main" xmlns="" id="{5FCD9D1B-3B96-4F7C-92F2-06FC5975D8E5}"/>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1175" name="Straight Connector 1174">
                <a:extLst>
                  <a:ext uri="{FF2B5EF4-FFF2-40B4-BE49-F238E27FC236}">
                    <a16:creationId xmlns:a16="http://schemas.microsoft.com/office/drawing/2014/main" xmlns="" id="{053B7DBB-5AAD-4A82-BB09-FEF8E12ED41B}"/>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1176" name="Straight Connector 1175">
                <a:extLst>
                  <a:ext uri="{FF2B5EF4-FFF2-40B4-BE49-F238E27FC236}">
                    <a16:creationId xmlns:a16="http://schemas.microsoft.com/office/drawing/2014/main" xmlns="" id="{4049BAA7-92EC-4F19-A867-243EAE9A4D9F}"/>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77" name="Straight Connector 1176">
                <a:extLst>
                  <a:ext uri="{FF2B5EF4-FFF2-40B4-BE49-F238E27FC236}">
                    <a16:creationId xmlns:a16="http://schemas.microsoft.com/office/drawing/2014/main" xmlns="" id="{1DD77E14-3294-4240-904B-E344BBFAC8E5}"/>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78" name="Straight Connector 1177">
                <a:extLst>
                  <a:ext uri="{FF2B5EF4-FFF2-40B4-BE49-F238E27FC236}">
                    <a16:creationId xmlns:a16="http://schemas.microsoft.com/office/drawing/2014/main" xmlns="" id="{CDD49870-0D56-4ECC-8FD9-7F90871A81A3}"/>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79" name="Straight Connector 1178">
                <a:extLst>
                  <a:ext uri="{FF2B5EF4-FFF2-40B4-BE49-F238E27FC236}">
                    <a16:creationId xmlns:a16="http://schemas.microsoft.com/office/drawing/2014/main" xmlns="" id="{3C28ECC0-02BC-46E4-B6FA-4D3CD51AE1B4}"/>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80" name="Straight Connector 1179">
                <a:extLst>
                  <a:ext uri="{FF2B5EF4-FFF2-40B4-BE49-F238E27FC236}">
                    <a16:creationId xmlns:a16="http://schemas.microsoft.com/office/drawing/2014/main" xmlns="" id="{8B03008D-A521-4274-9F4B-A16CB17A38A0}"/>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nvGrpSpPr>
            <p:cNvPr id="1150" name="Group 1149">
              <a:extLst>
                <a:ext uri="{FF2B5EF4-FFF2-40B4-BE49-F238E27FC236}">
                  <a16:creationId xmlns:a16="http://schemas.microsoft.com/office/drawing/2014/main" xmlns="" id="{64299E4C-8A08-44CE-97AF-5FA42CF05619}"/>
                </a:ext>
              </a:extLst>
            </p:cNvPr>
            <p:cNvGrpSpPr/>
            <p:nvPr/>
          </p:nvGrpSpPr>
          <p:grpSpPr>
            <a:xfrm>
              <a:off x="1665265" y="201625"/>
              <a:ext cx="290624" cy="283537"/>
              <a:chOff x="9370828" y="2830549"/>
              <a:chExt cx="290624" cy="283537"/>
            </a:xfrm>
          </p:grpSpPr>
          <p:sp>
            <p:nvSpPr>
              <p:cNvPr id="1167" name="Rectangle 1166">
                <a:extLst>
                  <a:ext uri="{FF2B5EF4-FFF2-40B4-BE49-F238E27FC236}">
                    <a16:creationId xmlns:a16="http://schemas.microsoft.com/office/drawing/2014/main" xmlns="" id="{6122A53C-7A30-4A7D-A528-081CBCD1D9FF}"/>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1168" name="Straight Connector 1167">
                <a:extLst>
                  <a:ext uri="{FF2B5EF4-FFF2-40B4-BE49-F238E27FC236}">
                    <a16:creationId xmlns:a16="http://schemas.microsoft.com/office/drawing/2014/main" xmlns="" id="{DF65572A-886B-4013-ABE0-45481E2D18C2}"/>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1169" name="Straight Connector 1168">
                <a:extLst>
                  <a:ext uri="{FF2B5EF4-FFF2-40B4-BE49-F238E27FC236}">
                    <a16:creationId xmlns:a16="http://schemas.microsoft.com/office/drawing/2014/main" xmlns="" id="{7FACE83B-2691-414D-BDD5-7F0D7CF7E33D}"/>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70" name="Straight Connector 1169">
                <a:extLst>
                  <a:ext uri="{FF2B5EF4-FFF2-40B4-BE49-F238E27FC236}">
                    <a16:creationId xmlns:a16="http://schemas.microsoft.com/office/drawing/2014/main" xmlns="" id="{864D744C-4BBC-47B0-B268-F34B3F0E1EC6}"/>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71" name="Straight Connector 1170">
                <a:extLst>
                  <a:ext uri="{FF2B5EF4-FFF2-40B4-BE49-F238E27FC236}">
                    <a16:creationId xmlns:a16="http://schemas.microsoft.com/office/drawing/2014/main" xmlns="" id="{CA27011D-6A98-45F5-94DB-351365E48549}"/>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72" name="Straight Connector 1171">
                <a:extLst>
                  <a:ext uri="{FF2B5EF4-FFF2-40B4-BE49-F238E27FC236}">
                    <a16:creationId xmlns:a16="http://schemas.microsoft.com/office/drawing/2014/main" xmlns="" id="{FC0FF104-5C2F-48E1-8CFE-E5041926B9F9}"/>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73" name="Straight Connector 1172">
                <a:extLst>
                  <a:ext uri="{FF2B5EF4-FFF2-40B4-BE49-F238E27FC236}">
                    <a16:creationId xmlns:a16="http://schemas.microsoft.com/office/drawing/2014/main" xmlns="" id="{107BFF40-9163-477B-AEBA-4E851B51ACFD}"/>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nvGrpSpPr>
            <p:cNvPr id="1151" name="Group 1150">
              <a:extLst>
                <a:ext uri="{FF2B5EF4-FFF2-40B4-BE49-F238E27FC236}">
                  <a16:creationId xmlns:a16="http://schemas.microsoft.com/office/drawing/2014/main" xmlns="" id="{4702C729-42AB-475E-BE90-70A9CBCA309C}"/>
                </a:ext>
              </a:extLst>
            </p:cNvPr>
            <p:cNvGrpSpPr/>
            <p:nvPr/>
          </p:nvGrpSpPr>
          <p:grpSpPr>
            <a:xfrm>
              <a:off x="3175752" y="201625"/>
              <a:ext cx="290624" cy="283537"/>
              <a:chOff x="9370828" y="2830549"/>
              <a:chExt cx="290624" cy="283537"/>
            </a:xfrm>
          </p:grpSpPr>
          <p:sp>
            <p:nvSpPr>
              <p:cNvPr id="1160" name="Rectangle 1159">
                <a:extLst>
                  <a:ext uri="{FF2B5EF4-FFF2-40B4-BE49-F238E27FC236}">
                    <a16:creationId xmlns:a16="http://schemas.microsoft.com/office/drawing/2014/main" xmlns="" id="{C92E6AC3-1762-4B04-8231-07AA0E32C8B7}"/>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1161" name="Straight Connector 1160">
                <a:extLst>
                  <a:ext uri="{FF2B5EF4-FFF2-40B4-BE49-F238E27FC236}">
                    <a16:creationId xmlns:a16="http://schemas.microsoft.com/office/drawing/2014/main" xmlns="" id="{7D4C3FAF-4B30-41DF-AB6E-494FDD0B2C57}"/>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1162" name="Straight Connector 1161">
                <a:extLst>
                  <a:ext uri="{FF2B5EF4-FFF2-40B4-BE49-F238E27FC236}">
                    <a16:creationId xmlns:a16="http://schemas.microsoft.com/office/drawing/2014/main" xmlns="" id="{70E88738-B48C-4E08-9F0C-75A8830E5A95}"/>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63" name="Straight Connector 1162">
                <a:extLst>
                  <a:ext uri="{FF2B5EF4-FFF2-40B4-BE49-F238E27FC236}">
                    <a16:creationId xmlns:a16="http://schemas.microsoft.com/office/drawing/2014/main" xmlns="" id="{334BC05B-9765-49E3-964F-E496659BCE65}"/>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64" name="Straight Connector 1163">
                <a:extLst>
                  <a:ext uri="{FF2B5EF4-FFF2-40B4-BE49-F238E27FC236}">
                    <a16:creationId xmlns:a16="http://schemas.microsoft.com/office/drawing/2014/main" xmlns="" id="{CA63F1A1-3358-4282-BE7F-D5110428FEC7}"/>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65" name="Straight Connector 1164">
                <a:extLst>
                  <a:ext uri="{FF2B5EF4-FFF2-40B4-BE49-F238E27FC236}">
                    <a16:creationId xmlns:a16="http://schemas.microsoft.com/office/drawing/2014/main" xmlns="" id="{77C6F0B9-1082-43D3-B123-FFBA3C159835}"/>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66" name="Straight Connector 1165">
                <a:extLst>
                  <a:ext uri="{FF2B5EF4-FFF2-40B4-BE49-F238E27FC236}">
                    <a16:creationId xmlns:a16="http://schemas.microsoft.com/office/drawing/2014/main" xmlns="" id="{DAFB3464-96F0-4F55-8167-DCF613F426EF}"/>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nvGrpSpPr>
            <p:cNvPr id="1152" name="Group 1151">
              <a:extLst>
                <a:ext uri="{FF2B5EF4-FFF2-40B4-BE49-F238E27FC236}">
                  <a16:creationId xmlns:a16="http://schemas.microsoft.com/office/drawing/2014/main" xmlns="" id="{4BB1681F-E141-472A-9508-5774DE39FE8B}"/>
                </a:ext>
              </a:extLst>
            </p:cNvPr>
            <p:cNvGrpSpPr/>
            <p:nvPr/>
          </p:nvGrpSpPr>
          <p:grpSpPr>
            <a:xfrm>
              <a:off x="2364590" y="201624"/>
              <a:ext cx="290624" cy="283537"/>
              <a:chOff x="9370828" y="2830549"/>
              <a:chExt cx="290624" cy="283537"/>
            </a:xfrm>
          </p:grpSpPr>
          <p:sp>
            <p:nvSpPr>
              <p:cNvPr id="1153" name="Rectangle 1152">
                <a:extLst>
                  <a:ext uri="{FF2B5EF4-FFF2-40B4-BE49-F238E27FC236}">
                    <a16:creationId xmlns:a16="http://schemas.microsoft.com/office/drawing/2014/main" xmlns="" id="{F69EAE31-09E1-4005-9E9A-839437BF6F57}"/>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1154" name="Straight Connector 1153">
                <a:extLst>
                  <a:ext uri="{FF2B5EF4-FFF2-40B4-BE49-F238E27FC236}">
                    <a16:creationId xmlns:a16="http://schemas.microsoft.com/office/drawing/2014/main" xmlns="" id="{4FDF3392-8E26-4597-9B0E-AB75B396DFBD}"/>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1155" name="Straight Connector 1154">
                <a:extLst>
                  <a:ext uri="{FF2B5EF4-FFF2-40B4-BE49-F238E27FC236}">
                    <a16:creationId xmlns:a16="http://schemas.microsoft.com/office/drawing/2014/main" xmlns="" id="{ACA4601F-6851-4867-80A5-F6963D66056B}"/>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56" name="Straight Connector 1155">
                <a:extLst>
                  <a:ext uri="{FF2B5EF4-FFF2-40B4-BE49-F238E27FC236}">
                    <a16:creationId xmlns:a16="http://schemas.microsoft.com/office/drawing/2014/main" xmlns="" id="{41360FC8-79AF-4BA4-8BEA-F4CB04C8E309}"/>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57" name="Straight Connector 1156">
                <a:extLst>
                  <a:ext uri="{FF2B5EF4-FFF2-40B4-BE49-F238E27FC236}">
                    <a16:creationId xmlns:a16="http://schemas.microsoft.com/office/drawing/2014/main" xmlns="" id="{DF358788-A312-44EE-B52F-56009700BB62}"/>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58" name="Straight Connector 1157">
                <a:extLst>
                  <a:ext uri="{FF2B5EF4-FFF2-40B4-BE49-F238E27FC236}">
                    <a16:creationId xmlns:a16="http://schemas.microsoft.com/office/drawing/2014/main" xmlns="" id="{FF7281F5-53DF-43B0-B57C-2D312B527498}"/>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59" name="Straight Connector 1158">
                <a:extLst>
                  <a:ext uri="{FF2B5EF4-FFF2-40B4-BE49-F238E27FC236}">
                    <a16:creationId xmlns:a16="http://schemas.microsoft.com/office/drawing/2014/main" xmlns="" id="{4310965E-4CE3-438C-BBFC-0D1AA9A77314}"/>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sp>
        <p:nvSpPr>
          <p:cNvPr id="409" name="Rectangle 408">
            <a:extLst>
              <a:ext uri="{FF2B5EF4-FFF2-40B4-BE49-F238E27FC236}">
                <a16:creationId xmlns:a16="http://schemas.microsoft.com/office/drawing/2014/main" xmlns="" id="{454158C0-A2D2-4431-B10F-37264378FFF2}"/>
              </a:ext>
            </a:extLst>
          </p:cNvPr>
          <p:cNvSpPr/>
          <p:nvPr/>
        </p:nvSpPr>
        <p:spPr>
          <a:xfrm rot="5400000" flipH="1">
            <a:off x="6044131" y="-5982058"/>
            <a:ext cx="45719" cy="1239333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406" name="Rectangle 405">
            <a:extLst>
              <a:ext uri="{FF2B5EF4-FFF2-40B4-BE49-F238E27FC236}">
                <a16:creationId xmlns:a16="http://schemas.microsoft.com/office/drawing/2014/main" xmlns="" id="{454158C0-A2D2-4431-B10F-37264378FFF2}"/>
              </a:ext>
            </a:extLst>
          </p:cNvPr>
          <p:cNvSpPr/>
          <p:nvPr/>
        </p:nvSpPr>
        <p:spPr>
          <a:xfrm rot="5400000" flipH="1">
            <a:off x="6127538" y="-4856423"/>
            <a:ext cx="45719" cy="1239333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402" name="Rectangle 401">
            <a:extLst>
              <a:ext uri="{FF2B5EF4-FFF2-40B4-BE49-F238E27FC236}">
                <a16:creationId xmlns:a16="http://schemas.microsoft.com/office/drawing/2014/main" xmlns="" id="{454158C0-A2D2-4431-B10F-37264378FFF2}"/>
              </a:ext>
            </a:extLst>
          </p:cNvPr>
          <p:cNvSpPr/>
          <p:nvPr/>
        </p:nvSpPr>
        <p:spPr>
          <a:xfrm rot="5400000" flipH="1">
            <a:off x="6108123" y="-3565057"/>
            <a:ext cx="45719" cy="1239333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396" name="Rectangle 395">
            <a:extLst>
              <a:ext uri="{FF2B5EF4-FFF2-40B4-BE49-F238E27FC236}">
                <a16:creationId xmlns:a16="http://schemas.microsoft.com/office/drawing/2014/main" xmlns="" id="{454158C0-A2D2-4431-B10F-37264378FFF2}"/>
              </a:ext>
            </a:extLst>
          </p:cNvPr>
          <p:cNvSpPr/>
          <p:nvPr/>
        </p:nvSpPr>
        <p:spPr>
          <a:xfrm rot="5400000" flipH="1">
            <a:off x="6044130" y="-2394053"/>
            <a:ext cx="45719" cy="1239333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grpSp>
        <p:nvGrpSpPr>
          <p:cNvPr id="587" name="Group 586">
            <a:extLst>
              <a:ext uri="{FF2B5EF4-FFF2-40B4-BE49-F238E27FC236}">
                <a16:creationId xmlns:a16="http://schemas.microsoft.com/office/drawing/2014/main" xmlns="" id="{A2B9A0F8-F46B-4B9E-9623-1C3382252EDC}"/>
              </a:ext>
            </a:extLst>
          </p:cNvPr>
          <p:cNvGrpSpPr/>
          <p:nvPr/>
        </p:nvGrpSpPr>
        <p:grpSpPr>
          <a:xfrm>
            <a:off x="6976302" y="464274"/>
            <a:ext cx="3040041" cy="567352"/>
            <a:chOff x="798698" y="59718"/>
            <a:chExt cx="3040041" cy="567352"/>
          </a:xfrm>
        </p:grpSpPr>
        <p:sp>
          <p:nvSpPr>
            <p:cNvPr id="588" name="Rectangle 587">
              <a:extLst>
                <a:ext uri="{FF2B5EF4-FFF2-40B4-BE49-F238E27FC236}">
                  <a16:creationId xmlns:a16="http://schemas.microsoft.com/office/drawing/2014/main" xmlns="" id="{DCECDA86-0F05-48BD-8182-F880CD3A0AE4}"/>
                </a:ext>
              </a:extLst>
            </p:cNvPr>
            <p:cNvSpPr/>
            <p:nvPr/>
          </p:nvSpPr>
          <p:spPr>
            <a:xfrm>
              <a:off x="798698" y="59718"/>
              <a:ext cx="3040041" cy="567352"/>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grpSp>
          <p:nvGrpSpPr>
            <p:cNvPr id="589" name="Group 588">
              <a:extLst>
                <a:ext uri="{FF2B5EF4-FFF2-40B4-BE49-F238E27FC236}">
                  <a16:creationId xmlns:a16="http://schemas.microsoft.com/office/drawing/2014/main" xmlns="" id="{256E02B1-769B-4849-80CC-5B76BEC84409}"/>
                </a:ext>
              </a:extLst>
            </p:cNvPr>
            <p:cNvGrpSpPr/>
            <p:nvPr/>
          </p:nvGrpSpPr>
          <p:grpSpPr>
            <a:xfrm>
              <a:off x="1017565" y="201625"/>
              <a:ext cx="290624" cy="283537"/>
              <a:chOff x="9370828" y="2830549"/>
              <a:chExt cx="290624" cy="283537"/>
            </a:xfrm>
          </p:grpSpPr>
          <p:sp>
            <p:nvSpPr>
              <p:cNvPr id="688" name="Rectangle 687">
                <a:extLst>
                  <a:ext uri="{FF2B5EF4-FFF2-40B4-BE49-F238E27FC236}">
                    <a16:creationId xmlns:a16="http://schemas.microsoft.com/office/drawing/2014/main" xmlns="" id="{5FCD9D1B-3B96-4F7C-92F2-06FC5975D8E5}"/>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689" name="Straight Connector 688">
                <a:extLst>
                  <a:ext uri="{FF2B5EF4-FFF2-40B4-BE49-F238E27FC236}">
                    <a16:creationId xmlns:a16="http://schemas.microsoft.com/office/drawing/2014/main" xmlns="" id="{053B7DBB-5AAD-4A82-BB09-FEF8E12ED41B}"/>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690" name="Straight Connector 689">
                <a:extLst>
                  <a:ext uri="{FF2B5EF4-FFF2-40B4-BE49-F238E27FC236}">
                    <a16:creationId xmlns:a16="http://schemas.microsoft.com/office/drawing/2014/main" xmlns="" id="{4049BAA7-92EC-4F19-A867-243EAE9A4D9F}"/>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1" name="Straight Connector 690">
                <a:extLst>
                  <a:ext uri="{FF2B5EF4-FFF2-40B4-BE49-F238E27FC236}">
                    <a16:creationId xmlns:a16="http://schemas.microsoft.com/office/drawing/2014/main" xmlns="" id="{1DD77E14-3294-4240-904B-E344BBFAC8E5}"/>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2" name="Straight Connector 691">
                <a:extLst>
                  <a:ext uri="{FF2B5EF4-FFF2-40B4-BE49-F238E27FC236}">
                    <a16:creationId xmlns:a16="http://schemas.microsoft.com/office/drawing/2014/main" xmlns="" id="{CDD49870-0D56-4ECC-8FD9-7F90871A81A3}"/>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3" name="Straight Connector 692">
                <a:extLst>
                  <a:ext uri="{FF2B5EF4-FFF2-40B4-BE49-F238E27FC236}">
                    <a16:creationId xmlns:a16="http://schemas.microsoft.com/office/drawing/2014/main" xmlns="" id="{3C28ECC0-02BC-46E4-B6FA-4D3CD51AE1B4}"/>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4" name="Straight Connector 693">
                <a:extLst>
                  <a:ext uri="{FF2B5EF4-FFF2-40B4-BE49-F238E27FC236}">
                    <a16:creationId xmlns:a16="http://schemas.microsoft.com/office/drawing/2014/main" xmlns="" id="{8B03008D-A521-4274-9F4B-A16CB17A38A0}"/>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nvGrpSpPr>
            <p:cNvPr id="590" name="Group 589">
              <a:extLst>
                <a:ext uri="{FF2B5EF4-FFF2-40B4-BE49-F238E27FC236}">
                  <a16:creationId xmlns:a16="http://schemas.microsoft.com/office/drawing/2014/main" xmlns="" id="{64299E4C-8A08-44CE-97AF-5FA42CF05619}"/>
                </a:ext>
              </a:extLst>
            </p:cNvPr>
            <p:cNvGrpSpPr/>
            <p:nvPr/>
          </p:nvGrpSpPr>
          <p:grpSpPr>
            <a:xfrm>
              <a:off x="1665265" y="201625"/>
              <a:ext cx="290624" cy="283537"/>
              <a:chOff x="9370828" y="2830549"/>
              <a:chExt cx="290624" cy="283537"/>
            </a:xfrm>
          </p:grpSpPr>
          <p:sp>
            <p:nvSpPr>
              <p:cNvPr id="681" name="Rectangle 680">
                <a:extLst>
                  <a:ext uri="{FF2B5EF4-FFF2-40B4-BE49-F238E27FC236}">
                    <a16:creationId xmlns:a16="http://schemas.microsoft.com/office/drawing/2014/main" xmlns="" id="{6122A53C-7A30-4A7D-A528-081CBCD1D9FF}"/>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682" name="Straight Connector 681">
                <a:extLst>
                  <a:ext uri="{FF2B5EF4-FFF2-40B4-BE49-F238E27FC236}">
                    <a16:creationId xmlns:a16="http://schemas.microsoft.com/office/drawing/2014/main" xmlns="" id="{DF65572A-886B-4013-ABE0-45481E2D18C2}"/>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683" name="Straight Connector 682">
                <a:extLst>
                  <a:ext uri="{FF2B5EF4-FFF2-40B4-BE49-F238E27FC236}">
                    <a16:creationId xmlns:a16="http://schemas.microsoft.com/office/drawing/2014/main" xmlns="" id="{7FACE83B-2691-414D-BDD5-7F0D7CF7E33D}"/>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4" name="Straight Connector 683">
                <a:extLst>
                  <a:ext uri="{FF2B5EF4-FFF2-40B4-BE49-F238E27FC236}">
                    <a16:creationId xmlns:a16="http://schemas.microsoft.com/office/drawing/2014/main" xmlns="" id="{864D744C-4BBC-47B0-B268-F34B3F0E1EC6}"/>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5" name="Straight Connector 684">
                <a:extLst>
                  <a:ext uri="{FF2B5EF4-FFF2-40B4-BE49-F238E27FC236}">
                    <a16:creationId xmlns:a16="http://schemas.microsoft.com/office/drawing/2014/main" xmlns="" id="{CA27011D-6A98-45F5-94DB-351365E48549}"/>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6" name="Straight Connector 685">
                <a:extLst>
                  <a:ext uri="{FF2B5EF4-FFF2-40B4-BE49-F238E27FC236}">
                    <a16:creationId xmlns:a16="http://schemas.microsoft.com/office/drawing/2014/main" xmlns="" id="{FC0FF104-5C2F-48E1-8CFE-E5041926B9F9}"/>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7" name="Straight Connector 686">
                <a:extLst>
                  <a:ext uri="{FF2B5EF4-FFF2-40B4-BE49-F238E27FC236}">
                    <a16:creationId xmlns:a16="http://schemas.microsoft.com/office/drawing/2014/main" xmlns="" id="{107BFF40-9163-477B-AEBA-4E851B51ACFD}"/>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nvGrpSpPr>
            <p:cNvPr id="591" name="Group 590">
              <a:extLst>
                <a:ext uri="{FF2B5EF4-FFF2-40B4-BE49-F238E27FC236}">
                  <a16:creationId xmlns:a16="http://schemas.microsoft.com/office/drawing/2014/main" xmlns="" id="{4702C729-42AB-475E-BE90-70A9CBCA309C}"/>
                </a:ext>
              </a:extLst>
            </p:cNvPr>
            <p:cNvGrpSpPr/>
            <p:nvPr/>
          </p:nvGrpSpPr>
          <p:grpSpPr>
            <a:xfrm>
              <a:off x="3175752" y="201625"/>
              <a:ext cx="290624" cy="283537"/>
              <a:chOff x="9370828" y="2830549"/>
              <a:chExt cx="290624" cy="283537"/>
            </a:xfrm>
          </p:grpSpPr>
          <p:sp>
            <p:nvSpPr>
              <p:cNvPr id="674" name="Rectangle 673">
                <a:extLst>
                  <a:ext uri="{FF2B5EF4-FFF2-40B4-BE49-F238E27FC236}">
                    <a16:creationId xmlns:a16="http://schemas.microsoft.com/office/drawing/2014/main" xmlns="" id="{C92E6AC3-1762-4B04-8231-07AA0E32C8B7}"/>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675" name="Straight Connector 674">
                <a:extLst>
                  <a:ext uri="{FF2B5EF4-FFF2-40B4-BE49-F238E27FC236}">
                    <a16:creationId xmlns:a16="http://schemas.microsoft.com/office/drawing/2014/main" xmlns="" id="{7D4C3FAF-4B30-41DF-AB6E-494FDD0B2C57}"/>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676" name="Straight Connector 675">
                <a:extLst>
                  <a:ext uri="{FF2B5EF4-FFF2-40B4-BE49-F238E27FC236}">
                    <a16:creationId xmlns:a16="http://schemas.microsoft.com/office/drawing/2014/main" xmlns="" id="{70E88738-B48C-4E08-9F0C-75A8830E5A95}"/>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7" name="Straight Connector 676">
                <a:extLst>
                  <a:ext uri="{FF2B5EF4-FFF2-40B4-BE49-F238E27FC236}">
                    <a16:creationId xmlns:a16="http://schemas.microsoft.com/office/drawing/2014/main" xmlns="" id="{334BC05B-9765-49E3-964F-E496659BCE65}"/>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8" name="Straight Connector 677">
                <a:extLst>
                  <a:ext uri="{FF2B5EF4-FFF2-40B4-BE49-F238E27FC236}">
                    <a16:creationId xmlns:a16="http://schemas.microsoft.com/office/drawing/2014/main" xmlns="" id="{CA63F1A1-3358-4282-BE7F-D5110428FEC7}"/>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9" name="Straight Connector 678">
                <a:extLst>
                  <a:ext uri="{FF2B5EF4-FFF2-40B4-BE49-F238E27FC236}">
                    <a16:creationId xmlns:a16="http://schemas.microsoft.com/office/drawing/2014/main" xmlns="" id="{77C6F0B9-1082-43D3-B123-FFBA3C159835}"/>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0" name="Straight Connector 679">
                <a:extLst>
                  <a:ext uri="{FF2B5EF4-FFF2-40B4-BE49-F238E27FC236}">
                    <a16:creationId xmlns:a16="http://schemas.microsoft.com/office/drawing/2014/main" xmlns="" id="{DAFB3464-96F0-4F55-8167-DCF613F426EF}"/>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nvGrpSpPr>
            <p:cNvPr id="592" name="Group 591">
              <a:extLst>
                <a:ext uri="{FF2B5EF4-FFF2-40B4-BE49-F238E27FC236}">
                  <a16:creationId xmlns:a16="http://schemas.microsoft.com/office/drawing/2014/main" xmlns="" id="{4BB1681F-E141-472A-9508-5774DE39FE8B}"/>
                </a:ext>
              </a:extLst>
            </p:cNvPr>
            <p:cNvGrpSpPr/>
            <p:nvPr/>
          </p:nvGrpSpPr>
          <p:grpSpPr>
            <a:xfrm>
              <a:off x="2364590" y="201624"/>
              <a:ext cx="290624" cy="283537"/>
              <a:chOff x="9370828" y="2830549"/>
              <a:chExt cx="290624" cy="283537"/>
            </a:xfrm>
          </p:grpSpPr>
          <p:sp>
            <p:nvSpPr>
              <p:cNvPr id="593" name="Rectangle 592">
                <a:extLst>
                  <a:ext uri="{FF2B5EF4-FFF2-40B4-BE49-F238E27FC236}">
                    <a16:creationId xmlns:a16="http://schemas.microsoft.com/office/drawing/2014/main" xmlns="" id="{F69EAE31-09E1-4005-9E9A-839437BF6F57}"/>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594" name="Straight Connector 593">
                <a:extLst>
                  <a:ext uri="{FF2B5EF4-FFF2-40B4-BE49-F238E27FC236}">
                    <a16:creationId xmlns:a16="http://schemas.microsoft.com/office/drawing/2014/main" xmlns="" id="{4FDF3392-8E26-4597-9B0E-AB75B396DFBD}"/>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595" name="Straight Connector 594">
                <a:extLst>
                  <a:ext uri="{FF2B5EF4-FFF2-40B4-BE49-F238E27FC236}">
                    <a16:creationId xmlns:a16="http://schemas.microsoft.com/office/drawing/2014/main" xmlns="" id="{ACA4601F-6851-4867-80A5-F6963D66056B}"/>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2" name="Straight Connector 601">
                <a:extLst>
                  <a:ext uri="{FF2B5EF4-FFF2-40B4-BE49-F238E27FC236}">
                    <a16:creationId xmlns:a16="http://schemas.microsoft.com/office/drawing/2014/main" xmlns="" id="{41360FC8-79AF-4BA4-8BEA-F4CB04C8E309}"/>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1" name="Straight Connector 670">
                <a:extLst>
                  <a:ext uri="{FF2B5EF4-FFF2-40B4-BE49-F238E27FC236}">
                    <a16:creationId xmlns:a16="http://schemas.microsoft.com/office/drawing/2014/main" xmlns="" id="{DF358788-A312-44EE-B52F-56009700BB62}"/>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2" name="Straight Connector 671">
                <a:extLst>
                  <a:ext uri="{FF2B5EF4-FFF2-40B4-BE49-F238E27FC236}">
                    <a16:creationId xmlns:a16="http://schemas.microsoft.com/office/drawing/2014/main" xmlns="" id="{FF7281F5-53DF-43B0-B57C-2D312B527498}"/>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3" name="Straight Connector 672">
                <a:extLst>
                  <a:ext uri="{FF2B5EF4-FFF2-40B4-BE49-F238E27FC236}">
                    <a16:creationId xmlns:a16="http://schemas.microsoft.com/office/drawing/2014/main" xmlns="" id="{4310965E-4CE3-438C-BBFC-0D1AA9A77314}"/>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pic>
        <p:nvPicPr>
          <p:cNvPr id="848" name="Graphic 6" descr="Marker with solid fill">
            <a:extLst>
              <a:ext uri="{FF2B5EF4-FFF2-40B4-BE49-F238E27FC236}">
                <a16:creationId xmlns:a16="http://schemas.microsoft.com/office/drawing/2014/main" xmlns="" id="{18131346-47B6-4E3B-BB0E-6C01A6AFAB4F}"/>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10012705" y="953216"/>
            <a:ext cx="702734" cy="702734"/>
          </a:xfrm>
          <a:prstGeom prst="rect">
            <a:avLst/>
          </a:prstGeom>
        </p:spPr>
      </p:pic>
      <p:grpSp>
        <p:nvGrpSpPr>
          <p:cNvPr id="2" name="Group 1"/>
          <p:cNvGrpSpPr/>
          <p:nvPr/>
        </p:nvGrpSpPr>
        <p:grpSpPr>
          <a:xfrm rot="16200000">
            <a:off x="4783697" y="3266694"/>
            <a:ext cx="544707" cy="3746353"/>
            <a:chOff x="4406671" y="2756788"/>
            <a:chExt cx="544707" cy="3746353"/>
          </a:xfrm>
        </p:grpSpPr>
        <p:grpSp>
          <p:nvGrpSpPr>
            <p:cNvPr id="596" name="Group 595"/>
            <p:cNvGrpSpPr/>
            <p:nvPr/>
          </p:nvGrpSpPr>
          <p:grpSpPr>
            <a:xfrm>
              <a:off x="4406671" y="5917362"/>
              <a:ext cx="544707" cy="585779"/>
              <a:chOff x="5822475" y="4763069"/>
              <a:chExt cx="547049" cy="590835"/>
            </a:xfrm>
          </p:grpSpPr>
          <p:sp>
            <p:nvSpPr>
              <p:cNvPr id="597" name="Rectangle 596"/>
              <p:cNvSpPr/>
              <p:nvPr/>
            </p:nvSpPr>
            <p:spPr>
              <a:xfrm>
                <a:off x="5926345" y="4763069"/>
                <a:ext cx="339309" cy="477501"/>
              </a:xfrm>
              <a:prstGeom prst="rect">
                <a:avLst/>
              </a:prstGeom>
              <a:solidFill>
                <a:srgbClr val="E45E46">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598" name="Rectangle 597"/>
              <p:cNvSpPr/>
              <p:nvPr/>
            </p:nvSpPr>
            <p:spPr>
              <a:xfrm>
                <a:off x="6265654" y="5127233"/>
                <a:ext cx="103870" cy="226671"/>
              </a:xfrm>
              <a:prstGeom prst="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599" name="Rectangle 598"/>
              <p:cNvSpPr/>
              <p:nvPr/>
            </p:nvSpPr>
            <p:spPr>
              <a:xfrm>
                <a:off x="5822475" y="5127232"/>
                <a:ext cx="103870" cy="226671"/>
              </a:xfrm>
              <a:prstGeom prst="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grpSp>
        <p:sp>
          <p:nvSpPr>
            <p:cNvPr id="600" name="Up Arrow 599"/>
            <p:cNvSpPr/>
            <p:nvPr/>
          </p:nvSpPr>
          <p:spPr>
            <a:xfrm>
              <a:off x="4500812" y="2756788"/>
              <a:ext cx="370252" cy="3158988"/>
            </a:xfrm>
            <a:prstGeom prst="upArrow">
              <a:avLst>
                <a:gd name="adj1" fmla="val 52942"/>
                <a:gd name="adj2" fmla="val 125287"/>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6" name="Group 5"/>
          <p:cNvGrpSpPr/>
          <p:nvPr/>
        </p:nvGrpSpPr>
        <p:grpSpPr>
          <a:xfrm>
            <a:off x="2565330" y="4008197"/>
            <a:ext cx="544707" cy="1410915"/>
            <a:chOff x="2579016" y="3892731"/>
            <a:chExt cx="544707" cy="1528547"/>
          </a:xfrm>
        </p:grpSpPr>
        <p:grpSp>
          <p:nvGrpSpPr>
            <p:cNvPr id="601" name="Group 600"/>
            <p:cNvGrpSpPr/>
            <p:nvPr/>
          </p:nvGrpSpPr>
          <p:grpSpPr>
            <a:xfrm>
              <a:off x="2579016" y="4835499"/>
              <a:ext cx="544707" cy="585779"/>
              <a:chOff x="5822475" y="4763069"/>
              <a:chExt cx="547049" cy="590835"/>
            </a:xfrm>
          </p:grpSpPr>
          <p:sp>
            <p:nvSpPr>
              <p:cNvPr id="695" name="Rectangle 694"/>
              <p:cNvSpPr/>
              <p:nvPr/>
            </p:nvSpPr>
            <p:spPr>
              <a:xfrm>
                <a:off x="5926345" y="4763069"/>
                <a:ext cx="339309" cy="477501"/>
              </a:xfrm>
              <a:prstGeom prst="rect">
                <a:avLst/>
              </a:prstGeom>
              <a:solidFill>
                <a:srgbClr val="E45E46">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705" name="Rectangle 704"/>
              <p:cNvSpPr/>
              <p:nvPr/>
            </p:nvSpPr>
            <p:spPr>
              <a:xfrm>
                <a:off x="6265654" y="5127233"/>
                <a:ext cx="103870" cy="226671"/>
              </a:xfrm>
              <a:prstGeom prst="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706" name="Rectangle 705"/>
              <p:cNvSpPr/>
              <p:nvPr/>
            </p:nvSpPr>
            <p:spPr>
              <a:xfrm>
                <a:off x="5822475" y="5127232"/>
                <a:ext cx="103870" cy="226671"/>
              </a:xfrm>
              <a:prstGeom prst="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grpSp>
        <p:sp>
          <p:nvSpPr>
            <p:cNvPr id="707" name="Up Arrow 706"/>
            <p:cNvSpPr/>
            <p:nvPr/>
          </p:nvSpPr>
          <p:spPr>
            <a:xfrm>
              <a:off x="2673157" y="3892731"/>
              <a:ext cx="370252" cy="941182"/>
            </a:xfrm>
            <a:prstGeom prst="upArrow">
              <a:avLst>
                <a:gd name="adj1" fmla="val 52942"/>
                <a:gd name="adj2" fmla="val 125287"/>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7" name="Group 6"/>
          <p:cNvGrpSpPr/>
          <p:nvPr/>
        </p:nvGrpSpPr>
        <p:grpSpPr>
          <a:xfrm>
            <a:off x="2581310" y="2795641"/>
            <a:ext cx="544707" cy="1332043"/>
            <a:chOff x="2608436" y="2671337"/>
            <a:chExt cx="544707" cy="1332043"/>
          </a:xfrm>
        </p:grpSpPr>
        <p:grpSp>
          <p:nvGrpSpPr>
            <p:cNvPr id="708" name="Group 707"/>
            <p:cNvGrpSpPr/>
            <p:nvPr/>
          </p:nvGrpSpPr>
          <p:grpSpPr>
            <a:xfrm>
              <a:off x="2608436" y="3417601"/>
              <a:ext cx="544707" cy="585779"/>
              <a:chOff x="5822475" y="4763069"/>
              <a:chExt cx="547049" cy="590835"/>
            </a:xfrm>
          </p:grpSpPr>
          <p:sp>
            <p:nvSpPr>
              <p:cNvPr id="709" name="Rectangle 708"/>
              <p:cNvSpPr/>
              <p:nvPr/>
            </p:nvSpPr>
            <p:spPr>
              <a:xfrm>
                <a:off x="5926345" y="4763069"/>
                <a:ext cx="339309" cy="477501"/>
              </a:xfrm>
              <a:prstGeom prst="rect">
                <a:avLst/>
              </a:prstGeom>
              <a:solidFill>
                <a:srgbClr val="E45E46">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710" name="Rectangle 709"/>
              <p:cNvSpPr/>
              <p:nvPr/>
            </p:nvSpPr>
            <p:spPr>
              <a:xfrm>
                <a:off x="6265654" y="5127233"/>
                <a:ext cx="103870" cy="226671"/>
              </a:xfrm>
              <a:prstGeom prst="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711" name="Rectangle 710"/>
              <p:cNvSpPr/>
              <p:nvPr/>
            </p:nvSpPr>
            <p:spPr>
              <a:xfrm>
                <a:off x="5822475" y="5127232"/>
                <a:ext cx="103870" cy="226671"/>
              </a:xfrm>
              <a:prstGeom prst="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grpSp>
        <p:sp>
          <p:nvSpPr>
            <p:cNvPr id="712" name="Up Arrow 711"/>
            <p:cNvSpPr/>
            <p:nvPr/>
          </p:nvSpPr>
          <p:spPr>
            <a:xfrm>
              <a:off x="2702577" y="2671337"/>
              <a:ext cx="370252" cy="744678"/>
            </a:xfrm>
            <a:prstGeom prst="upArrow">
              <a:avLst>
                <a:gd name="adj1" fmla="val 52942"/>
                <a:gd name="adj2" fmla="val 125287"/>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713" name="Group 712"/>
          <p:cNvGrpSpPr/>
          <p:nvPr/>
        </p:nvGrpSpPr>
        <p:grpSpPr>
          <a:xfrm>
            <a:off x="2581874" y="1599894"/>
            <a:ext cx="544707" cy="1329701"/>
            <a:chOff x="2608436" y="2673679"/>
            <a:chExt cx="544707" cy="1329701"/>
          </a:xfrm>
        </p:grpSpPr>
        <p:grpSp>
          <p:nvGrpSpPr>
            <p:cNvPr id="714" name="Group 713"/>
            <p:cNvGrpSpPr/>
            <p:nvPr/>
          </p:nvGrpSpPr>
          <p:grpSpPr>
            <a:xfrm>
              <a:off x="2608436" y="3417601"/>
              <a:ext cx="544707" cy="585779"/>
              <a:chOff x="5822475" y="4763069"/>
              <a:chExt cx="547049" cy="590835"/>
            </a:xfrm>
          </p:grpSpPr>
          <p:sp>
            <p:nvSpPr>
              <p:cNvPr id="716" name="Rectangle 715"/>
              <p:cNvSpPr/>
              <p:nvPr/>
            </p:nvSpPr>
            <p:spPr>
              <a:xfrm>
                <a:off x="5926345" y="4763069"/>
                <a:ext cx="339309" cy="477501"/>
              </a:xfrm>
              <a:prstGeom prst="rect">
                <a:avLst/>
              </a:prstGeom>
              <a:solidFill>
                <a:srgbClr val="E45E46">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717" name="Rectangle 716"/>
              <p:cNvSpPr/>
              <p:nvPr/>
            </p:nvSpPr>
            <p:spPr>
              <a:xfrm>
                <a:off x="6265654" y="5127233"/>
                <a:ext cx="103870" cy="226671"/>
              </a:xfrm>
              <a:prstGeom prst="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718" name="Rectangle 717"/>
              <p:cNvSpPr/>
              <p:nvPr/>
            </p:nvSpPr>
            <p:spPr>
              <a:xfrm>
                <a:off x="5822475" y="5127232"/>
                <a:ext cx="103870" cy="226671"/>
              </a:xfrm>
              <a:prstGeom prst="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grpSp>
        <p:sp>
          <p:nvSpPr>
            <p:cNvPr id="715" name="Up Arrow 714"/>
            <p:cNvSpPr/>
            <p:nvPr/>
          </p:nvSpPr>
          <p:spPr>
            <a:xfrm>
              <a:off x="2702577" y="2673679"/>
              <a:ext cx="370252" cy="742335"/>
            </a:xfrm>
            <a:prstGeom prst="upArrow">
              <a:avLst>
                <a:gd name="adj1" fmla="val 52942"/>
                <a:gd name="adj2" fmla="val 125287"/>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719" name="Group 718"/>
          <p:cNvGrpSpPr/>
          <p:nvPr/>
        </p:nvGrpSpPr>
        <p:grpSpPr>
          <a:xfrm rot="5400000">
            <a:off x="4126081" y="-608584"/>
            <a:ext cx="544707" cy="3886853"/>
            <a:chOff x="4406671" y="2616288"/>
            <a:chExt cx="544707" cy="3886853"/>
          </a:xfrm>
        </p:grpSpPr>
        <p:grpSp>
          <p:nvGrpSpPr>
            <p:cNvPr id="720" name="Group 719"/>
            <p:cNvGrpSpPr/>
            <p:nvPr/>
          </p:nvGrpSpPr>
          <p:grpSpPr>
            <a:xfrm>
              <a:off x="4406671" y="5917362"/>
              <a:ext cx="544707" cy="585779"/>
              <a:chOff x="5822475" y="4763069"/>
              <a:chExt cx="547049" cy="590835"/>
            </a:xfrm>
          </p:grpSpPr>
          <p:sp>
            <p:nvSpPr>
              <p:cNvPr id="722" name="Rectangle 721"/>
              <p:cNvSpPr/>
              <p:nvPr/>
            </p:nvSpPr>
            <p:spPr>
              <a:xfrm>
                <a:off x="5926345" y="4763069"/>
                <a:ext cx="339309" cy="477501"/>
              </a:xfrm>
              <a:prstGeom prst="rect">
                <a:avLst/>
              </a:prstGeom>
              <a:solidFill>
                <a:srgbClr val="E45E46">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723" name="Rectangle 722"/>
              <p:cNvSpPr/>
              <p:nvPr/>
            </p:nvSpPr>
            <p:spPr>
              <a:xfrm>
                <a:off x="6265654" y="5127233"/>
                <a:ext cx="103870" cy="226671"/>
              </a:xfrm>
              <a:prstGeom prst="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724" name="Rectangle 723"/>
              <p:cNvSpPr/>
              <p:nvPr/>
            </p:nvSpPr>
            <p:spPr>
              <a:xfrm>
                <a:off x="5822475" y="5127232"/>
                <a:ext cx="103870" cy="226671"/>
              </a:xfrm>
              <a:prstGeom prst="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grpSp>
        <p:sp>
          <p:nvSpPr>
            <p:cNvPr id="721" name="Up Arrow 720"/>
            <p:cNvSpPr/>
            <p:nvPr/>
          </p:nvSpPr>
          <p:spPr>
            <a:xfrm>
              <a:off x="4500812" y="2616288"/>
              <a:ext cx="370252" cy="3299489"/>
            </a:xfrm>
            <a:prstGeom prst="upArrow">
              <a:avLst>
                <a:gd name="adj1" fmla="val 52942"/>
                <a:gd name="adj2" fmla="val 125287"/>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731" name="Group 730"/>
          <p:cNvGrpSpPr/>
          <p:nvPr/>
        </p:nvGrpSpPr>
        <p:grpSpPr>
          <a:xfrm rot="5400000">
            <a:off x="9527116" y="1022796"/>
            <a:ext cx="544707" cy="585779"/>
            <a:chOff x="5822475" y="4763069"/>
            <a:chExt cx="547049" cy="590835"/>
          </a:xfrm>
        </p:grpSpPr>
        <p:sp>
          <p:nvSpPr>
            <p:cNvPr id="732" name="Rectangle 731"/>
            <p:cNvSpPr/>
            <p:nvPr/>
          </p:nvSpPr>
          <p:spPr>
            <a:xfrm>
              <a:off x="5926345" y="4763069"/>
              <a:ext cx="339309" cy="477501"/>
            </a:xfrm>
            <a:prstGeom prst="rect">
              <a:avLst/>
            </a:prstGeom>
            <a:solidFill>
              <a:srgbClr val="E45E4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733" name="Rectangle 732"/>
            <p:cNvSpPr/>
            <p:nvPr/>
          </p:nvSpPr>
          <p:spPr>
            <a:xfrm>
              <a:off x="6265654" y="5127233"/>
              <a:ext cx="103870" cy="22667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734" name="Rectangle 733"/>
            <p:cNvSpPr/>
            <p:nvPr/>
          </p:nvSpPr>
          <p:spPr>
            <a:xfrm>
              <a:off x="5822475" y="5127232"/>
              <a:ext cx="103870" cy="22667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grpSp>
      <p:grpSp>
        <p:nvGrpSpPr>
          <p:cNvPr id="8" name="Group 7"/>
          <p:cNvGrpSpPr/>
          <p:nvPr/>
        </p:nvGrpSpPr>
        <p:grpSpPr>
          <a:xfrm>
            <a:off x="6283545" y="1055633"/>
            <a:ext cx="3327759" cy="544707"/>
            <a:chOff x="6283545" y="1055633"/>
            <a:chExt cx="3327759" cy="544707"/>
          </a:xfrm>
        </p:grpSpPr>
        <p:sp>
          <p:nvSpPr>
            <p:cNvPr id="735" name="Up Arrow 734"/>
            <p:cNvSpPr/>
            <p:nvPr/>
          </p:nvSpPr>
          <p:spPr>
            <a:xfrm rot="5400000">
              <a:off x="8051636" y="-40047"/>
              <a:ext cx="370252" cy="2749085"/>
            </a:xfrm>
            <a:prstGeom prst="upArrow">
              <a:avLst>
                <a:gd name="adj1" fmla="val 52942"/>
                <a:gd name="adj2" fmla="val 125287"/>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736" name="Group 735"/>
            <p:cNvGrpSpPr/>
            <p:nvPr/>
          </p:nvGrpSpPr>
          <p:grpSpPr>
            <a:xfrm rot="5400000">
              <a:off x="6304081" y="1035097"/>
              <a:ext cx="544707" cy="585779"/>
              <a:chOff x="5822475" y="4763069"/>
              <a:chExt cx="547049" cy="590835"/>
            </a:xfrm>
          </p:grpSpPr>
          <p:sp>
            <p:nvSpPr>
              <p:cNvPr id="737" name="Rectangle 736"/>
              <p:cNvSpPr/>
              <p:nvPr/>
            </p:nvSpPr>
            <p:spPr>
              <a:xfrm>
                <a:off x="5926345" y="4763069"/>
                <a:ext cx="339309" cy="477501"/>
              </a:xfrm>
              <a:prstGeom prst="rect">
                <a:avLst/>
              </a:prstGeom>
              <a:solidFill>
                <a:srgbClr val="E45E46">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738" name="Rectangle 737"/>
              <p:cNvSpPr/>
              <p:nvPr/>
            </p:nvSpPr>
            <p:spPr>
              <a:xfrm>
                <a:off x="6265654" y="5127233"/>
                <a:ext cx="103870" cy="226671"/>
              </a:xfrm>
              <a:prstGeom prst="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847" name="Rectangle 846"/>
              <p:cNvSpPr/>
              <p:nvPr/>
            </p:nvSpPr>
            <p:spPr>
              <a:xfrm>
                <a:off x="5822475" y="5127232"/>
                <a:ext cx="103870" cy="226671"/>
              </a:xfrm>
              <a:prstGeom prst="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grpSp>
      </p:grpSp>
      <p:sp>
        <p:nvSpPr>
          <p:cNvPr id="725" name="Multiply 724"/>
          <p:cNvSpPr/>
          <p:nvPr/>
        </p:nvSpPr>
        <p:spPr>
          <a:xfrm>
            <a:off x="1821461" y="-805521"/>
            <a:ext cx="9567318" cy="7601803"/>
          </a:xfrm>
          <a:prstGeom prst="mathMultiply">
            <a:avLst>
              <a:gd name="adj1" fmla="val 9482"/>
            </a:avLst>
          </a:prstGeom>
          <a:solidFill>
            <a:srgbClr val="C00000">
              <a:alpha val="4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726" name="Footer Placeholder 3"/>
          <p:cNvSpPr>
            <a:spLocks noGrp="1"/>
          </p:cNvSpPr>
          <p:nvPr>
            <p:ph type="ftr" sz="quarter" idx="3"/>
          </p:nvPr>
        </p:nvSpPr>
        <p:spPr>
          <a:xfrm>
            <a:off x="8077200" y="5561011"/>
            <a:ext cx="4114800" cy="365125"/>
          </a:xfrm>
        </p:spPr>
        <p:txBody>
          <a:bodyPr/>
          <a:lstStyle/>
          <a:p>
            <a:r>
              <a:rPr lang="en-US">
                <a:latin typeface="Arial"/>
                <a:cs typeface="Arial"/>
              </a:rPr>
              <a:t>Diandra</a:t>
            </a:r>
            <a:r>
              <a:rPr lang="en-US" dirty="0">
                <a:latin typeface="Arial"/>
                <a:cs typeface="Arial"/>
              </a:rPr>
              <a:t> Reyes</a:t>
            </a:r>
            <a:endParaRPr lang="en-US" dirty="0">
              <a:cs typeface="Arial"/>
            </a:endParaRPr>
          </a:p>
          <a:p>
            <a:pPr algn="r"/>
            <a:endParaRPr lang="en-US" dirty="0"/>
          </a:p>
        </p:txBody>
      </p:sp>
    </p:spTree>
    <p:extLst>
      <p:ext uri="{BB962C8B-B14F-4D97-AF65-F5344CB8AC3E}">
        <p14:creationId xmlns:p14="http://schemas.microsoft.com/office/powerpoint/2010/main" val="1801619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lumMod val="65000"/>
            <a:lumOff val="35000"/>
          </a:schemeClr>
        </a:solidFill>
        <a:effectLst/>
      </p:bgPr>
    </p:bg>
    <p:spTree>
      <p:nvGrpSpPr>
        <p:cNvPr id="1" name=""/>
        <p:cNvGrpSpPr/>
        <p:nvPr/>
      </p:nvGrpSpPr>
      <p:grpSpPr>
        <a:xfrm>
          <a:off x="0" y="0"/>
          <a:ext cx="0" cy="0"/>
          <a:chOff x="0" y="0"/>
          <a:chExt cx="0" cy="0"/>
        </a:xfrm>
      </p:grpSpPr>
      <p:pic>
        <p:nvPicPr>
          <p:cNvPr id="696" name="Picture 695"/>
          <p:cNvPicPr>
            <a:picLocks noChangeAspect="1"/>
          </p:cNvPicPr>
          <p:nvPr/>
        </p:nvPicPr>
        <p:blipFill rotWithShape="1">
          <a:blip r:embed="rId3">
            <a:extLst>
              <a:ext uri="{28A0092B-C50C-407E-A947-70E740481C1C}">
                <a14:useLocalDpi xmlns:a14="http://schemas.microsoft.com/office/drawing/2010/main" val="0"/>
              </a:ext>
            </a:extLst>
          </a:blip>
          <a:srcRect l="11666" t="12372" r="12111" b="12246"/>
          <a:stretch/>
        </p:blipFill>
        <p:spPr>
          <a:xfrm>
            <a:off x="2955243" y="3529191"/>
            <a:ext cx="196933" cy="194758"/>
          </a:xfrm>
          <a:prstGeom prst="rect">
            <a:avLst/>
          </a:prstGeom>
        </p:spPr>
      </p:pic>
      <p:pic>
        <p:nvPicPr>
          <p:cNvPr id="697" name="Picture 696"/>
          <p:cNvPicPr>
            <a:picLocks noChangeAspect="1"/>
          </p:cNvPicPr>
          <p:nvPr/>
        </p:nvPicPr>
        <p:blipFill rotWithShape="1">
          <a:blip r:embed="rId3">
            <a:extLst>
              <a:ext uri="{28A0092B-C50C-407E-A947-70E740481C1C}">
                <a14:useLocalDpi xmlns:a14="http://schemas.microsoft.com/office/drawing/2010/main" val="0"/>
              </a:ext>
            </a:extLst>
          </a:blip>
          <a:srcRect l="11666" t="12372" r="12111" b="12246"/>
          <a:stretch/>
        </p:blipFill>
        <p:spPr>
          <a:xfrm>
            <a:off x="2959394" y="4856560"/>
            <a:ext cx="196933" cy="194758"/>
          </a:xfrm>
          <a:prstGeom prst="rect">
            <a:avLst/>
          </a:prstGeom>
        </p:spPr>
      </p:pic>
      <p:pic>
        <p:nvPicPr>
          <p:cNvPr id="698" name="Picture 697"/>
          <p:cNvPicPr>
            <a:picLocks noChangeAspect="1"/>
          </p:cNvPicPr>
          <p:nvPr/>
        </p:nvPicPr>
        <p:blipFill rotWithShape="1">
          <a:blip r:embed="rId3">
            <a:extLst>
              <a:ext uri="{28A0092B-C50C-407E-A947-70E740481C1C}">
                <a14:useLocalDpi xmlns:a14="http://schemas.microsoft.com/office/drawing/2010/main" val="0"/>
              </a:ext>
            </a:extLst>
          </a:blip>
          <a:srcRect l="11666" t="12372" r="12111" b="12246"/>
          <a:stretch/>
        </p:blipFill>
        <p:spPr>
          <a:xfrm>
            <a:off x="2978918" y="2348230"/>
            <a:ext cx="196933" cy="194758"/>
          </a:xfrm>
          <a:prstGeom prst="rect">
            <a:avLst/>
          </a:prstGeom>
        </p:spPr>
      </p:pic>
      <p:pic>
        <p:nvPicPr>
          <p:cNvPr id="699" name="Picture 698"/>
          <p:cNvPicPr>
            <a:picLocks noChangeAspect="1"/>
          </p:cNvPicPr>
          <p:nvPr/>
        </p:nvPicPr>
        <p:blipFill rotWithShape="1">
          <a:blip r:embed="rId3">
            <a:extLst>
              <a:ext uri="{28A0092B-C50C-407E-A947-70E740481C1C}">
                <a14:useLocalDpi xmlns:a14="http://schemas.microsoft.com/office/drawing/2010/main" val="0"/>
              </a:ext>
            </a:extLst>
          </a:blip>
          <a:srcRect l="11666" t="12372" r="12111" b="12246"/>
          <a:stretch/>
        </p:blipFill>
        <p:spPr>
          <a:xfrm>
            <a:off x="2967619" y="1057889"/>
            <a:ext cx="196933" cy="194758"/>
          </a:xfrm>
          <a:prstGeom prst="rect">
            <a:avLst/>
          </a:prstGeom>
        </p:spPr>
      </p:pic>
      <p:pic>
        <p:nvPicPr>
          <p:cNvPr id="700" name="Picture 699"/>
          <p:cNvPicPr>
            <a:picLocks noChangeAspect="1"/>
          </p:cNvPicPr>
          <p:nvPr/>
        </p:nvPicPr>
        <p:blipFill rotWithShape="1">
          <a:blip r:embed="rId3">
            <a:extLst>
              <a:ext uri="{28A0092B-C50C-407E-A947-70E740481C1C}">
                <a14:useLocalDpi xmlns:a14="http://schemas.microsoft.com/office/drawing/2010/main" val="0"/>
              </a:ext>
            </a:extLst>
          </a:blip>
          <a:srcRect l="11666" t="12372" r="12111" b="12246"/>
          <a:stretch/>
        </p:blipFill>
        <p:spPr>
          <a:xfrm>
            <a:off x="2985941" y="-67959"/>
            <a:ext cx="196933" cy="194758"/>
          </a:xfrm>
          <a:prstGeom prst="rect">
            <a:avLst/>
          </a:prstGeom>
        </p:spPr>
      </p:pic>
      <p:pic>
        <p:nvPicPr>
          <p:cNvPr id="701" name="Picture 700"/>
          <p:cNvPicPr>
            <a:picLocks noChangeAspect="1"/>
          </p:cNvPicPr>
          <p:nvPr/>
        </p:nvPicPr>
        <p:blipFill rotWithShape="1">
          <a:blip r:embed="rId3">
            <a:extLst>
              <a:ext uri="{28A0092B-C50C-407E-A947-70E740481C1C}">
                <a14:useLocalDpi xmlns:a14="http://schemas.microsoft.com/office/drawing/2010/main" val="0"/>
              </a:ext>
            </a:extLst>
          </a:blip>
          <a:srcRect l="11666" t="12372" r="12111" b="12246"/>
          <a:stretch/>
        </p:blipFill>
        <p:spPr>
          <a:xfrm>
            <a:off x="6758970" y="-72272"/>
            <a:ext cx="196933" cy="194758"/>
          </a:xfrm>
          <a:prstGeom prst="rect">
            <a:avLst/>
          </a:prstGeom>
        </p:spPr>
      </p:pic>
      <p:pic>
        <p:nvPicPr>
          <p:cNvPr id="702" name="Picture 701"/>
          <p:cNvPicPr>
            <a:picLocks noChangeAspect="1"/>
          </p:cNvPicPr>
          <p:nvPr/>
        </p:nvPicPr>
        <p:blipFill rotWithShape="1">
          <a:blip r:embed="rId3">
            <a:extLst>
              <a:ext uri="{28A0092B-C50C-407E-A947-70E740481C1C}">
                <a14:useLocalDpi xmlns:a14="http://schemas.microsoft.com/office/drawing/2010/main" val="0"/>
              </a:ext>
            </a:extLst>
          </a:blip>
          <a:srcRect l="11666" t="12372" r="12111" b="12246"/>
          <a:stretch/>
        </p:blipFill>
        <p:spPr>
          <a:xfrm>
            <a:off x="6753804" y="1046811"/>
            <a:ext cx="196933" cy="194758"/>
          </a:xfrm>
          <a:prstGeom prst="rect">
            <a:avLst/>
          </a:prstGeom>
        </p:spPr>
      </p:pic>
      <p:pic>
        <p:nvPicPr>
          <p:cNvPr id="703" name="Picture 702"/>
          <p:cNvPicPr>
            <a:picLocks noChangeAspect="1"/>
          </p:cNvPicPr>
          <p:nvPr/>
        </p:nvPicPr>
        <p:blipFill rotWithShape="1">
          <a:blip r:embed="rId3">
            <a:extLst>
              <a:ext uri="{28A0092B-C50C-407E-A947-70E740481C1C}">
                <a14:useLocalDpi xmlns:a14="http://schemas.microsoft.com/office/drawing/2010/main" val="0"/>
              </a:ext>
            </a:extLst>
          </a:blip>
          <a:srcRect l="11666" t="12372" r="12111" b="12246"/>
          <a:stretch/>
        </p:blipFill>
        <p:spPr>
          <a:xfrm>
            <a:off x="6757896" y="2344245"/>
            <a:ext cx="196933" cy="194758"/>
          </a:xfrm>
          <a:prstGeom prst="rect">
            <a:avLst/>
          </a:prstGeom>
        </p:spPr>
      </p:pic>
      <p:pic>
        <p:nvPicPr>
          <p:cNvPr id="704" name="Picture 703"/>
          <p:cNvPicPr>
            <a:picLocks noChangeAspect="1"/>
          </p:cNvPicPr>
          <p:nvPr/>
        </p:nvPicPr>
        <p:blipFill rotWithShape="1">
          <a:blip r:embed="rId3">
            <a:extLst>
              <a:ext uri="{28A0092B-C50C-407E-A947-70E740481C1C}">
                <a14:useLocalDpi xmlns:a14="http://schemas.microsoft.com/office/drawing/2010/main" val="0"/>
              </a:ext>
            </a:extLst>
          </a:blip>
          <a:srcRect l="11666" t="12372" r="12111" b="12246"/>
          <a:stretch/>
        </p:blipFill>
        <p:spPr>
          <a:xfrm>
            <a:off x="6755145" y="3515733"/>
            <a:ext cx="196933" cy="194758"/>
          </a:xfrm>
          <a:prstGeom prst="rect">
            <a:avLst/>
          </a:prstGeom>
        </p:spPr>
      </p:pic>
      <p:pic>
        <p:nvPicPr>
          <p:cNvPr id="841" name="Picture 840"/>
          <p:cNvPicPr>
            <a:picLocks noChangeAspect="1"/>
          </p:cNvPicPr>
          <p:nvPr/>
        </p:nvPicPr>
        <p:blipFill rotWithShape="1">
          <a:blip r:embed="rId3">
            <a:extLst>
              <a:ext uri="{28A0092B-C50C-407E-A947-70E740481C1C}">
                <a14:useLocalDpi xmlns:a14="http://schemas.microsoft.com/office/drawing/2010/main" val="0"/>
              </a:ext>
            </a:extLst>
          </a:blip>
          <a:srcRect l="11666" t="12372" r="12111" b="12246"/>
          <a:stretch/>
        </p:blipFill>
        <p:spPr>
          <a:xfrm>
            <a:off x="6766694" y="4856560"/>
            <a:ext cx="196933" cy="194758"/>
          </a:xfrm>
          <a:prstGeom prst="rect">
            <a:avLst/>
          </a:prstGeom>
        </p:spPr>
      </p:pic>
      <p:pic>
        <p:nvPicPr>
          <p:cNvPr id="842" name="Picture 841"/>
          <p:cNvPicPr>
            <a:picLocks noChangeAspect="1"/>
          </p:cNvPicPr>
          <p:nvPr/>
        </p:nvPicPr>
        <p:blipFill rotWithShape="1">
          <a:blip r:embed="rId3">
            <a:extLst>
              <a:ext uri="{28A0092B-C50C-407E-A947-70E740481C1C}">
                <a14:useLocalDpi xmlns:a14="http://schemas.microsoft.com/office/drawing/2010/main" val="0"/>
              </a:ext>
            </a:extLst>
          </a:blip>
          <a:srcRect l="11666" t="12372" r="12111" b="12246"/>
          <a:stretch/>
        </p:blipFill>
        <p:spPr>
          <a:xfrm>
            <a:off x="10495035" y="4856560"/>
            <a:ext cx="196933" cy="194758"/>
          </a:xfrm>
          <a:prstGeom prst="rect">
            <a:avLst/>
          </a:prstGeom>
        </p:spPr>
      </p:pic>
      <p:pic>
        <p:nvPicPr>
          <p:cNvPr id="843" name="Picture 842"/>
          <p:cNvPicPr>
            <a:picLocks noChangeAspect="1"/>
          </p:cNvPicPr>
          <p:nvPr/>
        </p:nvPicPr>
        <p:blipFill rotWithShape="1">
          <a:blip r:embed="rId3">
            <a:extLst>
              <a:ext uri="{28A0092B-C50C-407E-A947-70E740481C1C}">
                <a14:useLocalDpi xmlns:a14="http://schemas.microsoft.com/office/drawing/2010/main" val="0"/>
              </a:ext>
            </a:extLst>
          </a:blip>
          <a:srcRect l="11666" t="12372" r="12111" b="12246"/>
          <a:stretch/>
        </p:blipFill>
        <p:spPr>
          <a:xfrm>
            <a:off x="10495035" y="3525587"/>
            <a:ext cx="196933" cy="194758"/>
          </a:xfrm>
          <a:prstGeom prst="rect">
            <a:avLst/>
          </a:prstGeom>
        </p:spPr>
      </p:pic>
      <p:pic>
        <p:nvPicPr>
          <p:cNvPr id="844" name="Picture 843"/>
          <p:cNvPicPr>
            <a:picLocks noChangeAspect="1"/>
          </p:cNvPicPr>
          <p:nvPr/>
        </p:nvPicPr>
        <p:blipFill rotWithShape="1">
          <a:blip r:embed="rId3">
            <a:extLst>
              <a:ext uri="{28A0092B-C50C-407E-A947-70E740481C1C}">
                <a14:useLocalDpi xmlns:a14="http://schemas.microsoft.com/office/drawing/2010/main" val="0"/>
              </a:ext>
            </a:extLst>
          </a:blip>
          <a:srcRect l="11666" t="12372" r="12111" b="12246"/>
          <a:stretch/>
        </p:blipFill>
        <p:spPr>
          <a:xfrm>
            <a:off x="10495035" y="2346727"/>
            <a:ext cx="196933" cy="194758"/>
          </a:xfrm>
          <a:prstGeom prst="rect">
            <a:avLst/>
          </a:prstGeom>
        </p:spPr>
      </p:pic>
      <p:pic>
        <p:nvPicPr>
          <p:cNvPr id="845" name="Picture 844"/>
          <p:cNvPicPr>
            <a:picLocks noChangeAspect="1"/>
          </p:cNvPicPr>
          <p:nvPr/>
        </p:nvPicPr>
        <p:blipFill rotWithShape="1">
          <a:blip r:embed="rId3">
            <a:extLst>
              <a:ext uri="{28A0092B-C50C-407E-A947-70E740481C1C}">
                <a14:useLocalDpi xmlns:a14="http://schemas.microsoft.com/office/drawing/2010/main" val="0"/>
              </a:ext>
            </a:extLst>
          </a:blip>
          <a:srcRect l="11666" t="12372" r="12111" b="12246"/>
          <a:stretch/>
        </p:blipFill>
        <p:spPr>
          <a:xfrm>
            <a:off x="10495035" y="1066540"/>
            <a:ext cx="196933" cy="194758"/>
          </a:xfrm>
          <a:prstGeom prst="rect">
            <a:avLst/>
          </a:prstGeom>
        </p:spPr>
      </p:pic>
      <p:pic>
        <p:nvPicPr>
          <p:cNvPr id="846" name="Picture 845"/>
          <p:cNvPicPr>
            <a:picLocks noChangeAspect="1"/>
          </p:cNvPicPr>
          <p:nvPr/>
        </p:nvPicPr>
        <p:blipFill rotWithShape="1">
          <a:blip r:embed="rId3">
            <a:extLst>
              <a:ext uri="{28A0092B-C50C-407E-A947-70E740481C1C}">
                <a14:useLocalDpi xmlns:a14="http://schemas.microsoft.com/office/drawing/2010/main" val="0"/>
              </a:ext>
            </a:extLst>
          </a:blip>
          <a:srcRect l="11666" t="12372" r="12111" b="12246"/>
          <a:stretch/>
        </p:blipFill>
        <p:spPr>
          <a:xfrm>
            <a:off x="10495035" y="-71525"/>
            <a:ext cx="196933" cy="194758"/>
          </a:xfrm>
          <a:prstGeom prst="rect">
            <a:avLst/>
          </a:prstGeom>
        </p:spPr>
      </p:pic>
      <p:sp>
        <p:nvSpPr>
          <p:cNvPr id="5" name="Slide Number Placeholder 4">
            <a:extLst>
              <a:ext uri="{FF2B5EF4-FFF2-40B4-BE49-F238E27FC236}">
                <a16:creationId xmlns:a16="http://schemas.microsoft.com/office/drawing/2014/main" xmlns="" id="{BE185BEB-364F-4EE0-ABD2-42BFE4AA9301}"/>
              </a:ext>
            </a:extLst>
          </p:cNvPr>
          <p:cNvSpPr>
            <a:spLocks noGrp="1"/>
          </p:cNvSpPr>
          <p:nvPr>
            <p:ph type="sldNum" sz="quarter" idx="4"/>
          </p:nvPr>
        </p:nvSpPr>
        <p:spPr/>
        <p:txBody>
          <a:bodyPr/>
          <a:lstStyle/>
          <a:p>
            <a:pPr>
              <a:defRPr/>
            </a:pPr>
            <a:fld id="{6F1FABC0-072B-4F22-8F9B-95A9D10B0206}" type="slidenum">
              <a:rPr lang="en-US" dirty="0" smtClean="0">
                <a:solidFill>
                  <a:prstClr val="black"/>
                </a:solidFill>
              </a:rPr>
              <a:pPr>
                <a:defRPr/>
              </a:pPr>
              <a:t>19</a:t>
            </a:fld>
            <a:endParaRPr lang="en-US">
              <a:solidFill>
                <a:prstClr val="black"/>
              </a:solidFill>
            </a:endParaRPr>
          </a:p>
        </p:txBody>
      </p:sp>
      <p:sp>
        <p:nvSpPr>
          <p:cNvPr id="151" name="Rectangle 150">
            <a:extLst>
              <a:ext uri="{FF2B5EF4-FFF2-40B4-BE49-F238E27FC236}">
                <a16:creationId xmlns:a16="http://schemas.microsoft.com/office/drawing/2014/main" xmlns="" id="{9E43C42E-AC8C-4F47-9562-469A12CCCFB0}"/>
              </a:ext>
            </a:extLst>
          </p:cNvPr>
          <p:cNvSpPr/>
          <p:nvPr/>
        </p:nvSpPr>
        <p:spPr>
          <a:xfrm rot="5400000">
            <a:off x="6128670" y="-1008293"/>
            <a:ext cx="45719" cy="123476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152" name="Rectangle 151">
            <a:extLst>
              <a:ext uri="{FF2B5EF4-FFF2-40B4-BE49-F238E27FC236}">
                <a16:creationId xmlns:a16="http://schemas.microsoft.com/office/drawing/2014/main" xmlns="" id="{6302656A-8183-42DE-AF73-138EF13B32A0}"/>
              </a:ext>
            </a:extLst>
          </p:cNvPr>
          <p:cNvSpPr/>
          <p:nvPr/>
        </p:nvSpPr>
        <p:spPr>
          <a:xfrm rot="5400000">
            <a:off x="6128672" y="-1069678"/>
            <a:ext cx="45719" cy="123476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153" name="Rectangle 152">
            <a:extLst>
              <a:ext uri="{FF2B5EF4-FFF2-40B4-BE49-F238E27FC236}">
                <a16:creationId xmlns:a16="http://schemas.microsoft.com/office/drawing/2014/main" xmlns="" id="{454158C0-A2D2-4431-B10F-37264378FFF2}"/>
              </a:ext>
            </a:extLst>
          </p:cNvPr>
          <p:cNvSpPr/>
          <p:nvPr/>
        </p:nvSpPr>
        <p:spPr>
          <a:xfrm rot="5400000" flipH="1">
            <a:off x="6105838" y="-1062532"/>
            <a:ext cx="45719" cy="1239333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390" name="Rectangle 389">
            <a:extLst>
              <a:ext uri="{FF2B5EF4-FFF2-40B4-BE49-F238E27FC236}">
                <a16:creationId xmlns:a16="http://schemas.microsoft.com/office/drawing/2014/main" xmlns="" id="{9E43C42E-AC8C-4F47-9562-469A12CCCFB0}"/>
              </a:ext>
            </a:extLst>
          </p:cNvPr>
          <p:cNvSpPr/>
          <p:nvPr/>
        </p:nvSpPr>
        <p:spPr>
          <a:xfrm rot="5400000">
            <a:off x="6066962" y="-2338032"/>
            <a:ext cx="45719" cy="123476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391" name="Rectangle 390">
            <a:extLst>
              <a:ext uri="{FF2B5EF4-FFF2-40B4-BE49-F238E27FC236}">
                <a16:creationId xmlns:a16="http://schemas.microsoft.com/office/drawing/2014/main" xmlns="" id="{6302656A-8183-42DE-AF73-138EF13B32A0}"/>
              </a:ext>
            </a:extLst>
          </p:cNvPr>
          <p:cNvSpPr/>
          <p:nvPr/>
        </p:nvSpPr>
        <p:spPr>
          <a:xfrm rot="5400000">
            <a:off x="6047086" y="-2402981"/>
            <a:ext cx="45719" cy="123476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397" name="Rectangle 396">
            <a:extLst>
              <a:ext uri="{FF2B5EF4-FFF2-40B4-BE49-F238E27FC236}">
                <a16:creationId xmlns:a16="http://schemas.microsoft.com/office/drawing/2014/main" xmlns="" id="{9E43C42E-AC8C-4F47-9562-469A12CCCFB0}"/>
              </a:ext>
            </a:extLst>
          </p:cNvPr>
          <p:cNvSpPr/>
          <p:nvPr/>
        </p:nvSpPr>
        <p:spPr>
          <a:xfrm rot="5400000">
            <a:off x="5990275" y="-3516293"/>
            <a:ext cx="45719" cy="123476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398" name="Rectangle 397">
            <a:extLst>
              <a:ext uri="{FF2B5EF4-FFF2-40B4-BE49-F238E27FC236}">
                <a16:creationId xmlns:a16="http://schemas.microsoft.com/office/drawing/2014/main" xmlns="" id="{6302656A-8183-42DE-AF73-138EF13B32A0}"/>
              </a:ext>
            </a:extLst>
          </p:cNvPr>
          <p:cNvSpPr/>
          <p:nvPr/>
        </p:nvSpPr>
        <p:spPr>
          <a:xfrm rot="5400000">
            <a:off x="6130957" y="-3573985"/>
            <a:ext cx="45719" cy="123476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404" name="Rectangle 403">
            <a:extLst>
              <a:ext uri="{FF2B5EF4-FFF2-40B4-BE49-F238E27FC236}">
                <a16:creationId xmlns:a16="http://schemas.microsoft.com/office/drawing/2014/main" xmlns="" id="{9E43C42E-AC8C-4F47-9562-469A12CCCFB0}"/>
              </a:ext>
            </a:extLst>
          </p:cNvPr>
          <p:cNvSpPr/>
          <p:nvPr/>
        </p:nvSpPr>
        <p:spPr>
          <a:xfrm rot="5400000">
            <a:off x="6009690" y="-4807659"/>
            <a:ext cx="45719" cy="123476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405" name="Rectangle 404">
            <a:extLst>
              <a:ext uri="{FF2B5EF4-FFF2-40B4-BE49-F238E27FC236}">
                <a16:creationId xmlns:a16="http://schemas.microsoft.com/office/drawing/2014/main" xmlns="" id="{6302656A-8183-42DE-AF73-138EF13B32A0}"/>
              </a:ext>
            </a:extLst>
          </p:cNvPr>
          <p:cNvSpPr/>
          <p:nvPr/>
        </p:nvSpPr>
        <p:spPr>
          <a:xfrm rot="5400000">
            <a:off x="6150372" y="-4865351"/>
            <a:ext cx="45719" cy="123476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407" name="Rectangle 406">
            <a:extLst>
              <a:ext uri="{FF2B5EF4-FFF2-40B4-BE49-F238E27FC236}">
                <a16:creationId xmlns:a16="http://schemas.microsoft.com/office/drawing/2014/main" xmlns="" id="{9E43C42E-AC8C-4F47-9562-469A12CCCFB0}"/>
              </a:ext>
            </a:extLst>
          </p:cNvPr>
          <p:cNvSpPr/>
          <p:nvPr/>
        </p:nvSpPr>
        <p:spPr>
          <a:xfrm rot="5400000">
            <a:off x="6004103" y="-5933294"/>
            <a:ext cx="45719" cy="123476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408" name="Rectangle 407">
            <a:extLst>
              <a:ext uri="{FF2B5EF4-FFF2-40B4-BE49-F238E27FC236}">
                <a16:creationId xmlns:a16="http://schemas.microsoft.com/office/drawing/2014/main" xmlns="" id="{6302656A-8183-42DE-AF73-138EF13B32A0}"/>
              </a:ext>
            </a:extLst>
          </p:cNvPr>
          <p:cNvSpPr/>
          <p:nvPr/>
        </p:nvSpPr>
        <p:spPr>
          <a:xfrm rot="5400000">
            <a:off x="6066965" y="-5990986"/>
            <a:ext cx="45719" cy="123476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410" name="Rectangle 409">
            <a:extLst>
              <a:ext uri="{FF2B5EF4-FFF2-40B4-BE49-F238E27FC236}">
                <a16:creationId xmlns:a16="http://schemas.microsoft.com/office/drawing/2014/main" xmlns="" id="{9E43C42E-AC8C-4F47-9562-469A12CCCFB0}"/>
              </a:ext>
            </a:extLst>
          </p:cNvPr>
          <p:cNvSpPr/>
          <p:nvPr/>
        </p:nvSpPr>
        <p:spPr>
          <a:xfrm rot="5400000">
            <a:off x="6096000" y="3429000"/>
            <a:ext cx="45719" cy="123476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411" name="Rectangle 410">
            <a:extLst>
              <a:ext uri="{FF2B5EF4-FFF2-40B4-BE49-F238E27FC236}">
                <a16:creationId xmlns:a16="http://schemas.microsoft.com/office/drawing/2014/main" xmlns="" id="{6302656A-8183-42DE-AF73-138EF13B32A0}"/>
              </a:ext>
            </a:extLst>
          </p:cNvPr>
          <p:cNvSpPr/>
          <p:nvPr/>
        </p:nvSpPr>
        <p:spPr>
          <a:xfrm rot="5400000">
            <a:off x="6096000" y="3429000"/>
            <a:ext cx="45719" cy="123476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412" name="Rectangle 411">
            <a:extLst>
              <a:ext uri="{FF2B5EF4-FFF2-40B4-BE49-F238E27FC236}">
                <a16:creationId xmlns:a16="http://schemas.microsoft.com/office/drawing/2014/main" xmlns="" id="{454158C0-A2D2-4431-B10F-37264378FFF2}"/>
              </a:ext>
            </a:extLst>
          </p:cNvPr>
          <p:cNvSpPr/>
          <p:nvPr/>
        </p:nvSpPr>
        <p:spPr>
          <a:xfrm rot="5400000" flipH="1">
            <a:off x="6096000" y="3429000"/>
            <a:ext cx="45719" cy="1239333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414" name="Rectangle 413">
            <a:extLst>
              <a:ext uri="{FF2B5EF4-FFF2-40B4-BE49-F238E27FC236}">
                <a16:creationId xmlns:a16="http://schemas.microsoft.com/office/drawing/2014/main" xmlns="" id="{6BC96847-4B69-4335-AA1C-4C55CF3867EA}"/>
              </a:ext>
            </a:extLst>
          </p:cNvPr>
          <p:cNvSpPr/>
          <p:nvPr/>
        </p:nvSpPr>
        <p:spPr>
          <a:xfrm rot="10800000">
            <a:off x="2782535" y="-1628269"/>
            <a:ext cx="45719" cy="67261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415" name="Rectangle 414">
            <a:extLst>
              <a:ext uri="{FF2B5EF4-FFF2-40B4-BE49-F238E27FC236}">
                <a16:creationId xmlns:a16="http://schemas.microsoft.com/office/drawing/2014/main" xmlns="" id="{3D826CE4-834C-495B-9C28-820A72FEDAF7}"/>
              </a:ext>
            </a:extLst>
          </p:cNvPr>
          <p:cNvSpPr/>
          <p:nvPr/>
        </p:nvSpPr>
        <p:spPr>
          <a:xfrm rot="10800000">
            <a:off x="2889442" y="-1628266"/>
            <a:ext cx="45719" cy="67261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413" name="Rectangle 412">
            <a:extLst>
              <a:ext uri="{FF2B5EF4-FFF2-40B4-BE49-F238E27FC236}">
                <a16:creationId xmlns:a16="http://schemas.microsoft.com/office/drawing/2014/main" xmlns="" id="{1539D2F3-180E-42A7-BF4B-C6BBC860DC20}"/>
              </a:ext>
            </a:extLst>
          </p:cNvPr>
          <p:cNvSpPr/>
          <p:nvPr/>
        </p:nvSpPr>
        <p:spPr>
          <a:xfrm rot="10800000" flipH="1">
            <a:off x="2824543" y="-1640942"/>
            <a:ext cx="70971" cy="675098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420" name="Rectangle 419">
            <a:extLst>
              <a:ext uri="{FF2B5EF4-FFF2-40B4-BE49-F238E27FC236}">
                <a16:creationId xmlns:a16="http://schemas.microsoft.com/office/drawing/2014/main" xmlns="" id="{6BC96847-4B69-4335-AA1C-4C55CF3867EA}"/>
              </a:ext>
            </a:extLst>
          </p:cNvPr>
          <p:cNvSpPr/>
          <p:nvPr/>
        </p:nvSpPr>
        <p:spPr>
          <a:xfrm rot="10800000">
            <a:off x="6530716" y="-777757"/>
            <a:ext cx="45719" cy="67261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421" name="Rectangle 420">
            <a:extLst>
              <a:ext uri="{FF2B5EF4-FFF2-40B4-BE49-F238E27FC236}">
                <a16:creationId xmlns:a16="http://schemas.microsoft.com/office/drawing/2014/main" xmlns="" id="{3D826CE4-834C-495B-9C28-820A72FEDAF7}"/>
              </a:ext>
            </a:extLst>
          </p:cNvPr>
          <p:cNvSpPr/>
          <p:nvPr/>
        </p:nvSpPr>
        <p:spPr>
          <a:xfrm rot="10800000">
            <a:off x="6626889" y="-777754"/>
            <a:ext cx="45719" cy="67261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419" name="Rectangle 418">
            <a:extLst>
              <a:ext uri="{FF2B5EF4-FFF2-40B4-BE49-F238E27FC236}">
                <a16:creationId xmlns:a16="http://schemas.microsoft.com/office/drawing/2014/main" xmlns="" id="{1539D2F3-180E-42A7-BF4B-C6BBC860DC20}"/>
              </a:ext>
            </a:extLst>
          </p:cNvPr>
          <p:cNvSpPr/>
          <p:nvPr/>
        </p:nvSpPr>
        <p:spPr>
          <a:xfrm rot="10800000" flipH="1">
            <a:off x="6568377" y="-796961"/>
            <a:ext cx="70971" cy="675098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426" name="Rectangle 425">
            <a:extLst>
              <a:ext uri="{FF2B5EF4-FFF2-40B4-BE49-F238E27FC236}">
                <a16:creationId xmlns:a16="http://schemas.microsoft.com/office/drawing/2014/main" xmlns="" id="{6BC96847-4B69-4335-AA1C-4C55CF3867EA}"/>
              </a:ext>
            </a:extLst>
          </p:cNvPr>
          <p:cNvSpPr/>
          <p:nvPr/>
        </p:nvSpPr>
        <p:spPr>
          <a:xfrm rot="10800000">
            <a:off x="10300165" y="-1643728"/>
            <a:ext cx="45719" cy="67261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427" name="Rectangle 426">
            <a:extLst>
              <a:ext uri="{FF2B5EF4-FFF2-40B4-BE49-F238E27FC236}">
                <a16:creationId xmlns:a16="http://schemas.microsoft.com/office/drawing/2014/main" xmlns="" id="{3D826CE4-834C-495B-9C28-820A72FEDAF7}"/>
              </a:ext>
            </a:extLst>
          </p:cNvPr>
          <p:cNvSpPr/>
          <p:nvPr/>
        </p:nvSpPr>
        <p:spPr>
          <a:xfrm rot="10800000">
            <a:off x="10397600" y="-1643725"/>
            <a:ext cx="45719" cy="67261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425" name="Rectangle 424">
            <a:extLst>
              <a:ext uri="{FF2B5EF4-FFF2-40B4-BE49-F238E27FC236}">
                <a16:creationId xmlns:a16="http://schemas.microsoft.com/office/drawing/2014/main" xmlns="" id="{1539D2F3-180E-42A7-BF4B-C6BBC860DC20}"/>
              </a:ext>
            </a:extLst>
          </p:cNvPr>
          <p:cNvSpPr/>
          <p:nvPr/>
        </p:nvSpPr>
        <p:spPr>
          <a:xfrm rot="10800000" flipH="1">
            <a:off x="10339811" y="-1662934"/>
            <a:ext cx="66057" cy="681992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grpSp>
        <p:nvGrpSpPr>
          <p:cNvPr id="20" name="Group 19"/>
          <p:cNvGrpSpPr/>
          <p:nvPr/>
        </p:nvGrpSpPr>
        <p:grpSpPr>
          <a:xfrm>
            <a:off x="6331508" y="4903320"/>
            <a:ext cx="544707" cy="585779"/>
            <a:chOff x="5822475" y="4763069"/>
            <a:chExt cx="547049" cy="590835"/>
          </a:xfrm>
        </p:grpSpPr>
        <p:sp>
          <p:nvSpPr>
            <p:cNvPr id="3" name="Rectangle 2"/>
            <p:cNvSpPr/>
            <p:nvPr/>
          </p:nvSpPr>
          <p:spPr>
            <a:xfrm>
              <a:off x="5926345" y="4763069"/>
              <a:ext cx="339309" cy="477501"/>
            </a:xfrm>
            <a:prstGeom prst="rect">
              <a:avLst/>
            </a:prstGeom>
            <a:solidFill>
              <a:srgbClr val="E45E4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12" name="Rectangle 11"/>
            <p:cNvSpPr/>
            <p:nvPr/>
          </p:nvSpPr>
          <p:spPr>
            <a:xfrm>
              <a:off x="6265654" y="5127233"/>
              <a:ext cx="103870" cy="22667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18" name="Rectangle 17"/>
            <p:cNvSpPr/>
            <p:nvPr/>
          </p:nvSpPr>
          <p:spPr>
            <a:xfrm>
              <a:off x="5822475" y="5127232"/>
              <a:ext cx="103870" cy="22667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grpSp>
      <p:grpSp>
        <p:nvGrpSpPr>
          <p:cNvPr id="428" name="Group 427">
            <a:extLst>
              <a:ext uri="{FF2B5EF4-FFF2-40B4-BE49-F238E27FC236}">
                <a16:creationId xmlns:a16="http://schemas.microsoft.com/office/drawing/2014/main" xmlns="" id="{A2B9A0F8-F46B-4B9E-9623-1C3382252EDC}"/>
              </a:ext>
            </a:extLst>
          </p:cNvPr>
          <p:cNvGrpSpPr/>
          <p:nvPr/>
        </p:nvGrpSpPr>
        <p:grpSpPr>
          <a:xfrm>
            <a:off x="3182920" y="1688151"/>
            <a:ext cx="3040041" cy="567352"/>
            <a:chOff x="798698" y="59718"/>
            <a:chExt cx="3040041" cy="567352"/>
          </a:xfrm>
        </p:grpSpPr>
        <p:sp>
          <p:nvSpPr>
            <p:cNvPr id="429" name="Rectangle 428">
              <a:extLst>
                <a:ext uri="{FF2B5EF4-FFF2-40B4-BE49-F238E27FC236}">
                  <a16:creationId xmlns:a16="http://schemas.microsoft.com/office/drawing/2014/main" xmlns="" id="{DCECDA86-0F05-48BD-8182-F880CD3A0AE4}"/>
                </a:ext>
              </a:extLst>
            </p:cNvPr>
            <p:cNvSpPr/>
            <p:nvPr/>
          </p:nvSpPr>
          <p:spPr>
            <a:xfrm>
              <a:off x="798698" y="59718"/>
              <a:ext cx="3040041" cy="567352"/>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grpSp>
          <p:nvGrpSpPr>
            <p:cNvPr id="430" name="Group 429">
              <a:extLst>
                <a:ext uri="{FF2B5EF4-FFF2-40B4-BE49-F238E27FC236}">
                  <a16:creationId xmlns:a16="http://schemas.microsoft.com/office/drawing/2014/main" xmlns="" id="{256E02B1-769B-4849-80CC-5B76BEC84409}"/>
                </a:ext>
              </a:extLst>
            </p:cNvPr>
            <p:cNvGrpSpPr/>
            <p:nvPr/>
          </p:nvGrpSpPr>
          <p:grpSpPr>
            <a:xfrm>
              <a:off x="1017565" y="201625"/>
              <a:ext cx="290624" cy="283537"/>
              <a:chOff x="9370828" y="2830549"/>
              <a:chExt cx="290624" cy="283537"/>
            </a:xfrm>
          </p:grpSpPr>
          <p:sp>
            <p:nvSpPr>
              <p:cNvPr id="455" name="Rectangle 454">
                <a:extLst>
                  <a:ext uri="{FF2B5EF4-FFF2-40B4-BE49-F238E27FC236}">
                    <a16:creationId xmlns:a16="http://schemas.microsoft.com/office/drawing/2014/main" xmlns="" id="{5FCD9D1B-3B96-4F7C-92F2-06FC5975D8E5}"/>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456" name="Straight Connector 455">
                <a:extLst>
                  <a:ext uri="{FF2B5EF4-FFF2-40B4-BE49-F238E27FC236}">
                    <a16:creationId xmlns:a16="http://schemas.microsoft.com/office/drawing/2014/main" xmlns="" id="{053B7DBB-5AAD-4A82-BB09-FEF8E12ED41B}"/>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457" name="Straight Connector 456">
                <a:extLst>
                  <a:ext uri="{FF2B5EF4-FFF2-40B4-BE49-F238E27FC236}">
                    <a16:creationId xmlns:a16="http://schemas.microsoft.com/office/drawing/2014/main" xmlns="" id="{4049BAA7-92EC-4F19-A867-243EAE9A4D9F}"/>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8" name="Straight Connector 457">
                <a:extLst>
                  <a:ext uri="{FF2B5EF4-FFF2-40B4-BE49-F238E27FC236}">
                    <a16:creationId xmlns:a16="http://schemas.microsoft.com/office/drawing/2014/main" xmlns="" id="{1DD77E14-3294-4240-904B-E344BBFAC8E5}"/>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9" name="Straight Connector 458">
                <a:extLst>
                  <a:ext uri="{FF2B5EF4-FFF2-40B4-BE49-F238E27FC236}">
                    <a16:creationId xmlns:a16="http://schemas.microsoft.com/office/drawing/2014/main" xmlns="" id="{CDD49870-0D56-4ECC-8FD9-7F90871A81A3}"/>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0" name="Straight Connector 459">
                <a:extLst>
                  <a:ext uri="{FF2B5EF4-FFF2-40B4-BE49-F238E27FC236}">
                    <a16:creationId xmlns:a16="http://schemas.microsoft.com/office/drawing/2014/main" xmlns="" id="{3C28ECC0-02BC-46E4-B6FA-4D3CD51AE1B4}"/>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1" name="Straight Connector 460">
                <a:extLst>
                  <a:ext uri="{FF2B5EF4-FFF2-40B4-BE49-F238E27FC236}">
                    <a16:creationId xmlns:a16="http://schemas.microsoft.com/office/drawing/2014/main" xmlns="" id="{8B03008D-A521-4274-9F4B-A16CB17A38A0}"/>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nvGrpSpPr>
            <p:cNvPr id="431" name="Group 430">
              <a:extLst>
                <a:ext uri="{FF2B5EF4-FFF2-40B4-BE49-F238E27FC236}">
                  <a16:creationId xmlns:a16="http://schemas.microsoft.com/office/drawing/2014/main" xmlns="" id="{64299E4C-8A08-44CE-97AF-5FA42CF05619}"/>
                </a:ext>
              </a:extLst>
            </p:cNvPr>
            <p:cNvGrpSpPr/>
            <p:nvPr/>
          </p:nvGrpSpPr>
          <p:grpSpPr>
            <a:xfrm>
              <a:off x="1665265" y="201625"/>
              <a:ext cx="290624" cy="283537"/>
              <a:chOff x="9370828" y="2830549"/>
              <a:chExt cx="290624" cy="283537"/>
            </a:xfrm>
          </p:grpSpPr>
          <p:sp>
            <p:nvSpPr>
              <p:cNvPr id="448" name="Rectangle 447">
                <a:extLst>
                  <a:ext uri="{FF2B5EF4-FFF2-40B4-BE49-F238E27FC236}">
                    <a16:creationId xmlns:a16="http://schemas.microsoft.com/office/drawing/2014/main" xmlns="" id="{6122A53C-7A30-4A7D-A528-081CBCD1D9FF}"/>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449" name="Straight Connector 448">
                <a:extLst>
                  <a:ext uri="{FF2B5EF4-FFF2-40B4-BE49-F238E27FC236}">
                    <a16:creationId xmlns:a16="http://schemas.microsoft.com/office/drawing/2014/main" xmlns="" id="{DF65572A-886B-4013-ABE0-45481E2D18C2}"/>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450" name="Straight Connector 449">
                <a:extLst>
                  <a:ext uri="{FF2B5EF4-FFF2-40B4-BE49-F238E27FC236}">
                    <a16:creationId xmlns:a16="http://schemas.microsoft.com/office/drawing/2014/main" xmlns="" id="{7FACE83B-2691-414D-BDD5-7F0D7CF7E33D}"/>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1" name="Straight Connector 450">
                <a:extLst>
                  <a:ext uri="{FF2B5EF4-FFF2-40B4-BE49-F238E27FC236}">
                    <a16:creationId xmlns:a16="http://schemas.microsoft.com/office/drawing/2014/main" xmlns="" id="{864D744C-4BBC-47B0-B268-F34B3F0E1EC6}"/>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2" name="Straight Connector 451">
                <a:extLst>
                  <a:ext uri="{FF2B5EF4-FFF2-40B4-BE49-F238E27FC236}">
                    <a16:creationId xmlns:a16="http://schemas.microsoft.com/office/drawing/2014/main" xmlns="" id="{CA27011D-6A98-45F5-94DB-351365E48549}"/>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3" name="Straight Connector 452">
                <a:extLst>
                  <a:ext uri="{FF2B5EF4-FFF2-40B4-BE49-F238E27FC236}">
                    <a16:creationId xmlns:a16="http://schemas.microsoft.com/office/drawing/2014/main" xmlns="" id="{FC0FF104-5C2F-48E1-8CFE-E5041926B9F9}"/>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4" name="Straight Connector 453">
                <a:extLst>
                  <a:ext uri="{FF2B5EF4-FFF2-40B4-BE49-F238E27FC236}">
                    <a16:creationId xmlns:a16="http://schemas.microsoft.com/office/drawing/2014/main" xmlns="" id="{107BFF40-9163-477B-AEBA-4E851B51ACFD}"/>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nvGrpSpPr>
            <p:cNvPr id="432" name="Group 431">
              <a:extLst>
                <a:ext uri="{FF2B5EF4-FFF2-40B4-BE49-F238E27FC236}">
                  <a16:creationId xmlns:a16="http://schemas.microsoft.com/office/drawing/2014/main" xmlns="" id="{4702C729-42AB-475E-BE90-70A9CBCA309C}"/>
                </a:ext>
              </a:extLst>
            </p:cNvPr>
            <p:cNvGrpSpPr/>
            <p:nvPr/>
          </p:nvGrpSpPr>
          <p:grpSpPr>
            <a:xfrm>
              <a:off x="3175752" y="201625"/>
              <a:ext cx="290624" cy="283537"/>
              <a:chOff x="9370828" y="2830549"/>
              <a:chExt cx="290624" cy="283537"/>
            </a:xfrm>
          </p:grpSpPr>
          <p:sp>
            <p:nvSpPr>
              <p:cNvPr id="441" name="Rectangle 440">
                <a:extLst>
                  <a:ext uri="{FF2B5EF4-FFF2-40B4-BE49-F238E27FC236}">
                    <a16:creationId xmlns:a16="http://schemas.microsoft.com/office/drawing/2014/main" xmlns="" id="{C92E6AC3-1762-4B04-8231-07AA0E32C8B7}"/>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442" name="Straight Connector 441">
                <a:extLst>
                  <a:ext uri="{FF2B5EF4-FFF2-40B4-BE49-F238E27FC236}">
                    <a16:creationId xmlns:a16="http://schemas.microsoft.com/office/drawing/2014/main" xmlns="" id="{7D4C3FAF-4B30-41DF-AB6E-494FDD0B2C57}"/>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443" name="Straight Connector 442">
                <a:extLst>
                  <a:ext uri="{FF2B5EF4-FFF2-40B4-BE49-F238E27FC236}">
                    <a16:creationId xmlns:a16="http://schemas.microsoft.com/office/drawing/2014/main" xmlns="" id="{70E88738-B48C-4E08-9F0C-75A8830E5A95}"/>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4" name="Straight Connector 443">
                <a:extLst>
                  <a:ext uri="{FF2B5EF4-FFF2-40B4-BE49-F238E27FC236}">
                    <a16:creationId xmlns:a16="http://schemas.microsoft.com/office/drawing/2014/main" xmlns="" id="{334BC05B-9765-49E3-964F-E496659BCE65}"/>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5" name="Straight Connector 444">
                <a:extLst>
                  <a:ext uri="{FF2B5EF4-FFF2-40B4-BE49-F238E27FC236}">
                    <a16:creationId xmlns:a16="http://schemas.microsoft.com/office/drawing/2014/main" xmlns="" id="{CA63F1A1-3358-4282-BE7F-D5110428FEC7}"/>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6" name="Straight Connector 445">
                <a:extLst>
                  <a:ext uri="{FF2B5EF4-FFF2-40B4-BE49-F238E27FC236}">
                    <a16:creationId xmlns:a16="http://schemas.microsoft.com/office/drawing/2014/main" xmlns="" id="{77C6F0B9-1082-43D3-B123-FFBA3C159835}"/>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7" name="Straight Connector 446">
                <a:extLst>
                  <a:ext uri="{FF2B5EF4-FFF2-40B4-BE49-F238E27FC236}">
                    <a16:creationId xmlns:a16="http://schemas.microsoft.com/office/drawing/2014/main" xmlns="" id="{DAFB3464-96F0-4F55-8167-DCF613F426EF}"/>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nvGrpSpPr>
            <p:cNvPr id="433" name="Group 432">
              <a:extLst>
                <a:ext uri="{FF2B5EF4-FFF2-40B4-BE49-F238E27FC236}">
                  <a16:creationId xmlns:a16="http://schemas.microsoft.com/office/drawing/2014/main" xmlns="" id="{4BB1681F-E141-472A-9508-5774DE39FE8B}"/>
                </a:ext>
              </a:extLst>
            </p:cNvPr>
            <p:cNvGrpSpPr/>
            <p:nvPr/>
          </p:nvGrpSpPr>
          <p:grpSpPr>
            <a:xfrm>
              <a:off x="2364590" y="201624"/>
              <a:ext cx="290624" cy="283537"/>
              <a:chOff x="9370828" y="2830549"/>
              <a:chExt cx="290624" cy="283537"/>
            </a:xfrm>
          </p:grpSpPr>
          <p:sp>
            <p:nvSpPr>
              <p:cNvPr id="434" name="Rectangle 433">
                <a:extLst>
                  <a:ext uri="{FF2B5EF4-FFF2-40B4-BE49-F238E27FC236}">
                    <a16:creationId xmlns:a16="http://schemas.microsoft.com/office/drawing/2014/main" xmlns="" id="{F69EAE31-09E1-4005-9E9A-839437BF6F57}"/>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435" name="Straight Connector 434">
                <a:extLst>
                  <a:ext uri="{FF2B5EF4-FFF2-40B4-BE49-F238E27FC236}">
                    <a16:creationId xmlns:a16="http://schemas.microsoft.com/office/drawing/2014/main" xmlns="" id="{4FDF3392-8E26-4597-9B0E-AB75B396DFBD}"/>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436" name="Straight Connector 435">
                <a:extLst>
                  <a:ext uri="{FF2B5EF4-FFF2-40B4-BE49-F238E27FC236}">
                    <a16:creationId xmlns:a16="http://schemas.microsoft.com/office/drawing/2014/main" xmlns="" id="{ACA4601F-6851-4867-80A5-F6963D66056B}"/>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7" name="Straight Connector 436">
                <a:extLst>
                  <a:ext uri="{FF2B5EF4-FFF2-40B4-BE49-F238E27FC236}">
                    <a16:creationId xmlns:a16="http://schemas.microsoft.com/office/drawing/2014/main" xmlns="" id="{41360FC8-79AF-4BA4-8BEA-F4CB04C8E309}"/>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8" name="Straight Connector 437">
                <a:extLst>
                  <a:ext uri="{FF2B5EF4-FFF2-40B4-BE49-F238E27FC236}">
                    <a16:creationId xmlns:a16="http://schemas.microsoft.com/office/drawing/2014/main" xmlns="" id="{DF358788-A312-44EE-B52F-56009700BB62}"/>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9" name="Straight Connector 438">
                <a:extLst>
                  <a:ext uri="{FF2B5EF4-FFF2-40B4-BE49-F238E27FC236}">
                    <a16:creationId xmlns:a16="http://schemas.microsoft.com/office/drawing/2014/main" xmlns="" id="{FF7281F5-53DF-43B0-B57C-2D312B527498}"/>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0" name="Straight Connector 439">
                <a:extLst>
                  <a:ext uri="{FF2B5EF4-FFF2-40B4-BE49-F238E27FC236}">
                    <a16:creationId xmlns:a16="http://schemas.microsoft.com/office/drawing/2014/main" xmlns="" id="{4310965E-4CE3-438C-BBFC-0D1AA9A77314}"/>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grpSp>
        <p:nvGrpSpPr>
          <p:cNvPr id="496" name="Group 495">
            <a:extLst>
              <a:ext uri="{FF2B5EF4-FFF2-40B4-BE49-F238E27FC236}">
                <a16:creationId xmlns:a16="http://schemas.microsoft.com/office/drawing/2014/main" xmlns="" id="{A2B9A0F8-F46B-4B9E-9623-1C3382252EDC}"/>
              </a:ext>
            </a:extLst>
          </p:cNvPr>
          <p:cNvGrpSpPr/>
          <p:nvPr/>
        </p:nvGrpSpPr>
        <p:grpSpPr>
          <a:xfrm>
            <a:off x="3173179" y="437574"/>
            <a:ext cx="3040041" cy="567352"/>
            <a:chOff x="798698" y="59718"/>
            <a:chExt cx="3040041" cy="567352"/>
          </a:xfrm>
        </p:grpSpPr>
        <p:sp>
          <p:nvSpPr>
            <p:cNvPr id="497" name="Rectangle 496">
              <a:extLst>
                <a:ext uri="{FF2B5EF4-FFF2-40B4-BE49-F238E27FC236}">
                  <a16:creationId xmlns:a16="http://schemas.microsoft.com/office/drawing/2014/main" xmlns="" id="{DCECDA86-0F05-48BD-8182-F880CD3A0AE4}"/>
                </a:ext>
              </a:extLst>
            </p:cNvPr>
            <p:cNvSpPr/>
            <p:nvPr/>
          </p:nvSpPr>
          <p:spPr>
            <a:xfrm>
              <a:off x="798698" y="59718"/>
              <a:ext cx="3040041" cy="567352"/>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grpSp>
          <p:nvGrpSpPr>
            <p:cNvPr id="498" name="Group 497">
              <a:extLst>
                <a:ext uri="{FF2B5EF4-FFF2-40B4-BE49-F238E27FC236}">
                  <a16:creationId xmlns:a16="http://schemas.microsoft.com/office/drawing/2014/main" xmlns="" id="{256E02B1-769B-4849-80CC-5B76BEC84409}"/>
                </a:ext>
              </a:extLst>
            </p:cNvPr>
            <p:cNvGrpSpPr/>
            <p:nvPr/>
          </p:nvGrpSpPr>
          <p:grpSpPr>
            <a:xfrm>
              <a:off x="1017565" y="201625"/>
              <a:ext cx="290624" cy="283537"/>
              <a:chOff x="9370828" y="2830549"/>
              <a:chExt cx="290624" cy="283537"/>
            </a:xfrm>
          </p:grpSpPr>
          <p:sp>
            <p:nvSpPr>
              <p:cNvPr id="562" name="Rectangle 561">
                <a:extLst>
                  <a:ext uri="{FF2B5EF4-FFF2-40B4-BE49-F238E27FC236}">
                    <a16:creationId xmlns:a16="http://schemas.microsoft.com/office/drawing/2014/main" xmlns="" id="{5FCD9D1B-3B96-4F7C-92F2-06FC5975D8E5}"/>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563" name="Straight Connector 562">
                <a:extLst>
                  <a:ext uri="{FF2B5EF4-FFF2-40B4-BE49-F238E27FC236}">
                    <a16:creationId xmlns:a16="http://schemas.microsoft.com/office/drawing/2014/main" xmlns="" id="{053B7DBB-5AAD-4A82-BB09-FEF8E12ED41B}"/>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564" name="Straight Connector 563">
                <a:extLst>
                  <a:ext uri="{FF2B5EF4-FFF2-40B4-BE49-F238E27FC236}">
                    <a16:creationId xmlns:a16="http://schemas.microsoft.com/office/drawing/2014/main" xmlns="" id="{4049BAA7-92EC-4F19-A867-243EAE9A4D9F}"/>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5" name="Straight Connector 564">
                <a:extLst>
                  <a:ext uri="{FF2B5EF4-FFF2-40B4-BE49-F238E27FC236}">
                    <a16:creationId xmlns:a16="http://schemas.microsoft.com/office/drawing/2014/main" xmlns="" id="{1DD77E14-3294-4240-904B-E344BBFAC8E5}"/>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6" name="Straight Connector 565">
                <a:extLst>
                  <a:ext uri="{FF2B5EF4-FFF2-40B4-BE49-F238E27FC236}">
                    <a16:creationId xmlns:a16="http://schemas.microsoft.com/office/drawing/2014/main" xmlns="" id="{CDD49870-0D56-4ECC-8FD9-7F90871A81A3}"/>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7" name="Straight Connector 566">
                <a:extLst>
                  <a:ext uri="{FF2B5EF4-FFF2-40B4-BE49-F238E27FC236}">
                    <a16:creationId xmlns:a16="http://schemas.microsoft.com/office/drawing/2014/main" xmlns="" id="{3C28ECC0-02BC-46E4-B6FA-4D3CD51AE1B4}"/>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8" name="Straight Connector 567">
                <a:extLst>
                  <a:ext uri="{FF2B5EF4-FFF2-40B4-BE49-F238E27FC236}">
                    <a16:creationId xmlns:a16="http://schemas.microsoft.com/office/drawing/2014/main" xmlns="" id="{8B03008D-A521-4274-9F4B-A16CB17A38A0}"/>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nvGrpSpPr>
            <p:cNvPr id="499" name="Group 498">
              <a:extLst>
                <a:ext uri="{FF2B5EF4-FFF2-40B4-BE49-F238E27FC236}">
                  <a16:creationId xmlns:a16="http://schemas.microsoft.com/office/drawing/2014/main" xmlns="" id="{64299E4C-8A08-44CE-97AF-5FA42CF05619}"/>
                </a:ext>
              </a:extLst>
            </p:cNvPr>
            <p:cNvGrpSpPr/>
            <p:nvPr/>
          </p:nvGrpSpPr>
          <p:grpSpPr>
            <a:xfrm>
              <a:off x="1665265" y="201625"/>
              <a:ext cx="290624" cy="283537"/>
              <a:chOff x="9370828" y="2830549"/>
              <a:chExt cx="290624" cy="283537"/>
            </a:xfrm>
          </p:grpSpPr>
          <p:sp>
            <p:nvSpPr>
              <p:cNvPr id="555" name="Rectangle 554">
                <a:extLst>
                  <a:ext uri="{FF2B5EF4-FFF2-40B4-BE49-F238E27FC236}">
                    <a16:creationId xmlns:a16="http://schemas.microsoft.com/office/drawing/2014/main" xmlns="" id="{6122A53C-7A30-4A7D-A528-081CBCD1D9FF}"/>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556" name="Straight Connector 555">
                <a:extLst>
                  <a:ext uri="{FF2B5EF4-FFF2-40B4-BE49-F238E27FC236}">
                    <a16:creationId xmlns:a16="http://schemas.microsoft.com/office/drawing/2014/main" xmlns="" id="{DF65572A-886B-4013-ABE0-45481E2D18C2}"/>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557" name="Straight Connector 556">
                <a:extLst>
                  <a:ext uri="{FF2B5EF4-FFF2-40B4-BE49-F238E27FC236}">
                    <a16:creationId xmlns:a16="http://schemas.microsoft.com/office/drawing/2014/main" xmlns="" id="{7FACE83B-2691-414D-BDD5-7F0D7CF7E33D}"/>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8" name="Straight Connector 557">
                <a:extLst>
                  <a:ext uri="{FF2B5EF4-FFF2-40B4-BE49-F238E27FC236}">
                    <a16:creationId xmlns:a16="http://schemas.microsoft.com/office/drawing/2014/main" xmlns="" id="{864D744C-4BBC-47B0-B268-F34B3F0E1EC6}"/>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9" name="Straight Connector 558">
                <a:extLst>
                  <a:ext uri="{FF2B5EF4-FFF2-40B4-BE49-F238E27FC236}">
                    <a16:creationId xmlns:a16="http://schemas.microsoft.com/office/drawing/2014/main" xmlns="" id="{CA27011D-6A98-45F5-94DB-351365E48549}"/>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0" name="Straight Connector 559">
                <a:extLst>
                  <a:ext uri="{FF2B5EF4-FFF2-40B4-BE49-F238E27FC236}">
                    <a16:creationId xmlns:a16="http://schemas.microsoft.com/office/drawing/2014/main" xmlns="" id="{FC0FF104-5C2F-48E1-8CFE-E5041926B9F9}"/>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1" name="Straight Connector 560">
                <a:extLst>
                  <a:ext uri="{FF2B5EF4-FFF2-40B4-BE49-F238E27FC236}">
                    <a16:creationId xmlns:a16="http://schemas.microsoft.com/office/drawing/2014/main" xmlns="" id="{107BFF40-9163-477B-AEBA-4E851B51ACFD}"/>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nvGrpSpPr>
            <p:cNvPr id="500" name="Group 499">
              <a:extLst>
                <a:ext uri="{FF2B5EF4-FFF2-40B4-BE49-F238E27FC236}">
                  <a16:creationId xmlns:a16="http://schemas.microsoft.com/office/drawing/2014/main" xmlns="" id="{4702C729-42AB-475E-BE90-70A9CBCA309C}"/>
                </a:ext>
              </a:extLst>
            </p:cNvPr>
            <p:cNvGrpSpPr/>
            <p:nvPr/>
          </p:nvGrpSpPr>
          <p:grpSpPr>
            <a:xfrm>
              <a:off x="3175752" y="201625"/>
              <a:ext cx="290624" cy="283537"/>
              <a:chOff x="9370828" y="2830549"/>
              <a:chExt cx="290624" cy="283537"/>
            </a:xfrm>
          </p:grpSpPr>
          <p:sp>
            <p:nvSpPr>
              <p:cNvPr id="548" name="Rectangle 547">
                <a:extLst>
                  <a:ext uri="{FF2B5EF4-FFF2-40B4-BE49-F238E27FC236}">
                    <a16:creationId xmlns:a16="http://schemas.microsoft.com/office/drawing/2014/main" xmlns="" id="{C92E6AC3-1762-4B04-8231-07AA0E32C8B7}"/>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549" name="Straight Connector 548">
                <a:extLst>
                  <a:ext uri="{FF2B5EF4-FFF2-40B4-BE49-F238E27FC236}">
                    <a16:creationId xmlns:a16="http://schemas.microsoft.com/office/drawing/2014/main" xmlns="" id="{7D4C3FAF-4B30-41DF-AB6E-494FDD0B2C57}"/>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550" name="Straight Connector 549">
                <a:extLst>
                  <a:ext uri="{FF2B5EF4-FFF2-40B4-BE49-F238E27FC236}">
                    <a16:creationId xmlns:a16="http://schemas.microsoft.com/office/drawing/2014/main" xmlns="" id="{70E88738-B48C-4E08-9F0C-75A8830E5A95}"/>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1" name="Straight Connector 550">
                <a:extLst>
                  <a:ext uri="{FF2B5EF4-FFF2-40B4-BE49-F238E27FC236}">
                    <a16:creationId xmlns:a16="http://schemas.microsoft.com/office/drawing/2014/main" xmlns="" id="{334BC05B-9765-49E3-964F-E496659BCE65}"/>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2" name="Straight Connector 551">
                <a:extLst>
                  <a:ext uri="{FF2B5EF4-FFF2-40B4-BE49-F238E27FC236}">
                    <a16:creationId xmlns:a16="http://schemas.microsoft.com/office/drawing/2014/main" xmlns="" id="{CA63F1A1-3358-4282-BE7F-D5110428FEC7}"/>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3" name="Straight Connector 552">
                <a:extLst>
                  <a:ext uri="{FF2B5EF4-FFF2-40B4-BE49-F238E27FC236}">
                    <a16:creationId xmlns:a16="http://schemas.microsoft.com/office/drawing/2014/main" xmlns="" id="{77C6F0B9-1082-43D3-B123-FFBA3C159835}"/>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4" name="Straight Connector 553">
                <a:extLst>
                  <a:ext uri="{FF2B5EF4-FFF2-40B4-BE49-F238E27FC236}">
                    <a16:creationId xmlns:a16="http://schemas.microsoft.com/office/drawing/2014/main" xmlns="" id="{DAFB3464-96F0-4F55-8167-DCF613F426EF}"/>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nvGrpSpPr>
            <p:cNvPr id="540" name="Group 539">
              <a:extLst>
                <a:ext uri="{FF2B5EF4-FFF2-40B4-BE49-F238E27FC236}">
                  <a16:creationId xmlns:a16="http://schemas.microsoft.com/office/drawing/2014/main" xmlns="" id="{4BB1681F-E141-472A-9508-5774DE39FE8B}"/>
                </a:ext>
              </a:extLst>
            </p:cNvPr>
            <p:cNvGrpSpPr/>
            <p:nvPr/>
          </p:nvGrpSpPr>
          <p:grpSpPr>
            <a:xfrm>
              <a:off x="2364590" y="201624"/>
              <a:ext cx="290624" cy="283537"/>
              <a:chOff x="9370828" y="2830549"/>
              <a:chExt cx="290624" cy="283537"/>
            </a:xfrm>
          </p:grpSpPr>
          <p:sp>
            <p:nvSpPr>
              <p:cNvPr id="541" name="Rectangle 540">
                <a:extLst>
                  <a:ext uri="{FF2B5EF4-FFF2-40B4-BE49-F238E27FC236}">
                    <a16:creationId xmlns:a16="http://schemas.microsoft.com/office/drawing/2014/main" xmlns="" id="{F69EAE31-09E1-4005-9E9A-839437BF6F57}"/>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542" name="Straight Connector 541">
                <a:extLst>
                  <a:ext uri="{FF2B5EF4-FFF2-40B4-BE49-F238E27FC236}">
                    <a16:creationId xmlns:a16="http://schemas.microsoft.com/office/drawing/2014/main" xmlns="" id="{4FDF3392-8E26-4597-9B0E-AB75B396DFBD}"/>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543" name="Straight Connector 542">
                <a:extLst>
                  <a:ext uri="{FF2B5EF4-FFF2-40B4-BE49-F238E27FC236}">
                    <a16:creationId xmlns:a16="http://schemas.microsoft.com/office/drawing/2014/main" xmlns="" id="{ACA4601F-6851-4867-80A5-F6963D66056B}"/>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4" name="Straight Connector 543">
                <a:extLst>
                  <a:ext uri="{FF2B5EF4-FFF2-40B4-BE49-F238E27FC236}">
                    <a16:creationId xmlns:a16="http://schemas.microsoft.com/office/drawing/2014/main" xmlns="" id="{41360FC8-79AF-4BA4-8BEA-F4CB04C8E309}"/>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5" name="Straight Connector 544">
                <a:extLst>
                  <a:ext uri="{FF2B5EF4-FFF2-40B4-BE49-F238E27FC236}">
                    <a16:creationId xmlns:a16="http://schemas.microsoft.com/office/drawing/2014/main" xmlns="" id="{DF358788-A312-44EE-B52F-56009700BB62}"/>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6" name="Straight Connector 545">
                <a:extLst>
                  <a:ext uri="{FF2B5EF4-FFF2-40B4-BE49-F238E27FC236}">
                    <a16:creationId xmlns:a16="http://schemas.microsoft.com/office/drawing/2014/main" xmlns="" id="{FF7281F5-53DF-43B0-B57C-2D312B527498}"/>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7" name="Straight Connector 546">
                <a:extLst>
                  <a:ext uri="{FF2B5EF4-FFF2-40B4-BE49-F238E27FC236}">
                    <a16:creationId xmlns:a16="http://schemas.microsoft.com/office/drawing/2014/main" xmlns="" id="{4310965E-4CE3-438C-BBFC-0D1AA9A77314}"/>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grpSp>
        <p:nvGrpSpPr>
          <p:cNvPr id="603" name="Group 602">
            <a:extLst>
              <a:ext uri="{FF2B5EF4-FFF2-40B4-BE49-F238E27FC236}">
                <a16:creationId xmlns:a16="http://schemas.microsoft.com/office/drawing/2014/main" xmlns="" id="{A2B9A0F8-F46B-4B9E-9623-1C3382252EDC}"/>
              </a:ext>
            </a:extLst>
          </p:cNvPr>
          <p:cNvGrpSpPr/>
          <p:nvPr/>
        </p:nvGrpSpPr>
        <p:grpSpPr>
          <a:xfrm>
            <a:off x="3173019" y="2941252"/>
            <a:ext cx="3040041" cy="567352"/>
            <a:chOff x="798698" y="59718"/>
            <a:chExt cx="3040041" cy="567352"/>
          </a:xfrm>
        </p:grpSpPr>
        <p:sp>
          <p:nvSpPr>
            <p:cNvPr id="604" name="Rectangle 603">
              <a:extLst>
                <a:ext uri="{FF2B5EF4-FFF2-40B4-BE49-F238E27FC236}">
                  <a16:creationId xmlns:a16="http://schemas.microsoft.com/office/drawing/2014/main" xmlns="" id="{DCECDA86-0F05-48BD-8182-F880CD3A0AE4}"/>
                </a:ext>
              </a:extLst>
            </p:cNvPr>
            <p:cNvSpPr/>
            <p:nvPr/>
          </p:nvSpPr>
          <p:spPr>
            <a:xfrm>
              <a:off x="798698" y="59718"/>
              <a:ext cx="3040041" cy="567352"/>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grpSp>
          <p:nvGrpSpPr>
            <p:cNvPr id="605" name="Group 604">
              <a:extLst>
                <a:ext uri="{FF2B5EF4-FFF2-40B4-BE49-F238E27FC236}">
                  <a16:creationId xmlns:a16="http://schemas.microsoft.com/office/drawing/2014/main" xmlns="" id="{256E02B1-769B-4849-80CC-5B76BEC84409}"/>
                </a:ext>
              </a:extLst>
            </p:cNvPr>
            <p:cNvGrpSpPr/>
            <p:nvPr/>
          </p:nvGrpSpPr>
          <p:grpSpPr>
            <a:xfrm>
              <a:off x="1017565" y="201625"/>
              <a:ext cx="290624" cy="283537"/>
              <a:chOff x="9370828" y="2830549"/>
              <a:chExt cx="290624" cy="283537"/>
            </a:xfrm>
          </p:grpSpPr>
          <p:sp>
            <p:nvSpPr>
              <p:cNvPr id="630" name="Rectangle 629">
                <a:extLst>
                  <a:ext uri="{FF2B5EF4-FFF2-40B4-BE49-F238E27FC236}">
                    <a16:creationId xmlns:a16="http://schemas.microsoft.com/office/drawing/2014/main" xmlns="" id="{5FCD9D1B-3B96-4F7C-92F2-06FC5975D8E5}"/>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631" name="Straight Connector 630">
                <a:extLst>
                  <a:ext uri="{FF2B5EF4-FFF2-40B4-BE49-F238E27FC236}">
                    <a16:creationId xmlns:a16="http://schemas.microsoft.com/office/drawing/2014/main" xmlns="" id="{053B7DBB-5AAD-4A82-BB09-FEF8E12ED41B}"/>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632" name="Straight Connector 631">
                <a:extLst>
                  <a:ext uri="{FF2B5EF4-FFF2-40B4-BE49-F238E27FC236}">
                    <a16:creationId xmlns:a16="http://schemas.microsoft.com/office/drawing/2014/main" xmlns="" id="{4049BAA7-92EC-4F19-A867-243EAE9A4D9F}"/>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3" name="Straight Connector 632">
                <a:extLst>
                  <a:ext uri="{FF2B5EF4-FFF2-40B4-BE49-F238E27FC236}">
                    <a16:creationId xmlns:a16="http://schemas.microsoft.com/office/drawing/2014/main" xmlns="" id="{1DD77E14-3294-4240-904B-E344BBFAC8E5}"/>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4" name="Straight Connector 633">
                <a:extLst>
                  <a:ext uri="{FF2B5EF4-FFF2-40B4-BE49-F238E27FC236}">
                    <a16:creationId xmlns:a16="http://schemas.microsoft.com/office/drawing/2014/main" xmlns="" id="{CDD49870-0D56-4ECC-8FD9-7F90871A81A3}"/>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5" name="Straight Connector 634">
                <a:extLst>
                  <a:ext uri="{FF2B5EF4-FFF2-40B4-BE49-F238E27FC236}">
                    <a16:creationId xmlns:a16="http://schemas.microsoft.com/office/drawing/2014/main" xmlns="" id="{3C28ECC0-02BC-46E4-B6FA-4D3CD51AE1B4}"/>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6" name="Straight Connector 635">
                <a:extLst>
                  <a:ext uri="{FF2B5EF4-FFF2-40B4-BE49-F238E27FC236}">
                    <a16:creationId xmlns:a16="http://schemas.microsoft.com/office/drawing/2014/main" xmlns="" id="{8B03008D-A521-4274-9F4B-A16CB17A38A0}"/>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nvGrpSpPr>
            <p:cNvPr id="606" name="Group 605">
              <a:extLst>
                <a:ext uri="{FF2B5EF4-FFF2-40B4-BE49-F238E27FC236}">
                  <a16:creationId xmlns:a16="http://schemas.microsoft.com/office/drawing/2014/main" xmlns="" id="{64299E4C-8A08-44CE-97AF-5FA42CF05619}"/>
                </a:ext>
              </a:extLst>
            </p:cNvPr>
            <p:cNvGrpSpPr/>
            <p:nvPr/>
          </p:nvGrpSpPr>
          <p:grpSpPr>
            <a:xfrm>
              <a:off x="1665265" y="201625"/>
              <a:ext cx="290624" cy="283537"/>
              <a:chOff x="9370828" y="2830549"/>
              <a:chExt cx="290624" cy="283537"/>
            </a:xfrm>
          </p:grpSpPr>
          <p:sp>
            <p:nvSpPr>
              <p:cNvPr id="623" name="Rectangle 622">
                <a:extLst>
                  <a:ext uri="{FF2B5EF4-FFF2-40B4-BE49-F238E27FC236}">
                    <a16:creationId xmlns:a16="http://schemas.microsoft.com/office/drawing/2014/main" xmlns="" id="{6122A53C-7A30-4A7D-A528-081CBCD1D9FF}"/>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624" name="Straight Connector 623">
                <a:extLst>
                  <a:ext uri="{FF2B5EF4-FFF2-40B4-BE49-F238E27FC236}">
                    <a16:creationId xmlns:a16="http://schemas.microsoft.com/office/drawing/2014/main" xmlns="" id="{DF65572A-886B-4013-ABE0-45481E2D18C2}"/>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625" name="Straight Connector 624">
                <a:extLst>
                  <a:ext uri="{FF2B5EF4-FFF2-40B4-BE49-F238E27FC236}">
                    <a16:creationId xmlns:a16="http://schemas.microsoft.com/office/drawing/2014/main" xmlns="" id="{7FACE83B-2691-414D-BDD5-7F0D7CF7E33D}"/>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6" name="Straight Connector 625">
                <a:extLst>
                  <a:ext uri="{FF2B5EF4-FFF2-40B4-BE49-F238E27FC236}">
                    <a16:creationId xmlns:a16="http://schemas.microsoft.com/office/drawing/2014/main" xmlns="" id="{864D744C-4BBC-47B0-B268-F34B3F0E1EC6}"/>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7" name="Straight Connector 626">
                <a:extLst>
                  <a:ext uri="{FF2B5EF4-FFF2-40B4-BE49-F238E27FC236}">
                    <a16:creationId xmlns:a16="http://schemas.microsoft.com/office/drawing/2014/main" xmlns="" id="{CA27011D-6A98-45F5-94DB-351365E48549}"/>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8" name="Straight Connector 627">
                <a:extLst>
                  <a:ext uri="{FF2B5EF4-FFF2-40B4-BE49-F238E27FC236}">
                    <a16:creationId xmlns:a16="http://schemas.microsoft.com/office/drawing/2014/main" xmlns="" id="{FC0FF104-5C2F-48E1-8CFE-E5041926B9F9}"/>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9" name="Straight Connector 628">
                <a:extLst>
                  <a:ext uri="{FF2B5EF4-FFF2-40B4-BE49-F238E27FC236}">
                    <a16:creationId xmlns:a16="http://schemas.microsoft.com/office/drawing/2014/main" xmlns="" id="{107BFF40-9163-477B-AEBA-4E851B51ACFD}"/>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nvGrpSpPr>
            <p:cNvPr id="607" name="Group 606">
              <a:extLst>
                <a:ext uri="{FF2B5EF4-FFF2-40B4-BE49-F238E27FC236}">
                  <a16:creationId xmlns:a16="http://schemas.microsoft.com/office/drawing/2014/main" xmlns="" id="{4702C729-42AB-475E-BE90-70A9CBCA309C}"/>
                </a:ext>
              </a:extLst>
            </p:cNvPr>
            <p:cNvGrpSpPr/>
            <p:nvPr/>
          </p:nvGrpSpPr>
          <p:grpSpPr>
            <a:xfrm>
              <a:off x="3175752" y="201625"/>
              <a:ext cx="290624" cy="283537"/>
              <a:chOff x="9370828" y="2830549"/>
              <a:chExt cx="290624" cy="283537"/>
            </a:xfrm>
          </p:grpSpPr>
          <p:sp>
            <p:nvSpPr>
              <p:cNvPr id="616" name="Rectangle 615">
                <a:extLst>
                  <a:ext uri="{FF2B5EF4-FFF2-40B4-BE49-F238E27FC236}">
                    <a16:creationId xmlns:a16="http://schemas.microsoft.com/office/drawing/2014/main" xmlns="" id="{C92E6AC3-1762-4B04-8231-07AA0E32C8B7}"/>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617" name="Straight Connector 616">
                <a:extLst>
                  <a:ext uri="{FF2B5EF4-FFF2-40B4-BE49-F238E27FC236}">
                    <a16:creationId xmlns:a16="http://schemas.microsoft.com/office/drawing/2014/main" xmlns="" id="{7D4C3FAF-4B30-41DF-AB6E-494FDD0B2C57}"/>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618" name="Straight Connector 617">
                <a:extLst>
                  <a:ext uri="{FF2B5EF4-FFF2-40B4-BE49-F238E27FC236}">
                    <a16:creationId xmlns:a16="http://schemas.microsoft.com/office/drawing/2014/main" xmlns="" id="{70E88738-B48C-4E08-9F0C-75A8830E5A95}"/>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9" name="Straight Connector 618">
                <a:extLst>
                  <a:ext uri="{FF2B5EF4-FFF2-40B4-BE49-F238E27FC236}">
                    <a16:creationId xmlns:a16="http://schemas.microsoft.com/office/drawing/2014/main" xmlns="" id="{334BC05B-9765-49E3-964F-E496659BCE65}"/>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0" name="Straight Connector 619">
                <a:extLst>
                  <a:ext uri="{FF2B5EF4-FFF2-40B4-BE49-F238E27FC236}">
                    <a16:creationId xmlns:a16="http://schemas.microsoft.com/office/drawing/2014/main" xmlns="" id="{CA63F1A1-3358-4282-BE7F-D5110428FEC7}"/>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1" name="Straight Connector 620">
                <a:extLst>
                  <a:ext uri="{FF2B5EF4-FFF2-40B4-BE49-F238E27FC236}">
                    <a16:creationId xmlns:a16="http://schemas.microsoft.com/office/drawing/2014/main" xmlns="" id="{77C6F0B9-1082-43D3-B123-FFBA3C159835}"/>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2" name="Straight Connector 621">
                <a:extLst>
                  <a:ext uri="{FF2B5EF4-FFF2-40B4-BE49-F238E27FC236}">
                    <a16:creationId xmlns:a16="http://schemas.microsoft.com/office/drawing/2014/main" xmlns="" id="{DAFB3464-96F0-4F55-8167-DCF613F426EF}"/>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nvGrpSpPr>
            <p:cNvPr id="608" name="Group 607">
              <a:extLst>
                <a:ext uri="{FF2B5EF4-FFF2-40B4-BE49-F238E27FC236}">
                  <a16:creationId xmlns:a16="http://schemas.microsoft.com/office/drawing/2014/main" xmlns="" id="{4BB1681F-E141-472A-9508-5774DE39FE8B}"/>
                </a:ext>
              </a:extLst>
            </p:cNvPr>
            <p:cNvGrpSpPr/>
            <p:nvPr/>
          </p:nvGrpSpPr>
          <p:grpSpPr>
            <a:xfrm>
              <a:off x="2364590" y="201624"/>
              <a:ext cx="290624" cy="283537"/>
              <a:chOff x="9370828" y="2830549"/>
              <a:chExt cx="290624" cy="283537"/>
            </a:xfrm>
          </p:grpSpPr>
          <p:sp>
            <p:nvSpPr>
              <p:cNvPr id="609" name="Rectangle 608">
                <a:extLst>
                  <a:ext uri="{FF2B5EF4-FFF2-40B4-BE49-F238E27FC236}">
                    <a16:creationId xmlns:a16="http://schemas.microsoft.com/office/drawing/2014/main" xmlns="" id="{F69EAE31-09E1-4005-9E9A-839437BF6F57}"/>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610" name="Straight Connector 609">
                <a:extLst>
                  <a:ext uri="{FF2B5EF4-FFF2-40B4-BE49-F238E27FC236}">
                    <a16:creationId xmlns:a16="http://schemas.microsoft.com/office/drawing/2014/main" xmlns="" id="{4FDF3392-8E26-4597-9B0E-AB75B396DFBD}"/>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611" name="Straight Connector 610">
                <a:extLst>
                  <a:ext uri="{FF2B5EF4-FFF2-40B4-BE49-F238E27FC236}">
                    <a16:creationId xmlns:a16="http://schemas.microsoft.com/office/drawing/2014/main" xmlns="" id="{ACA4601F-6851-4867-80A5-F6963D66056B}"/>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2" name="Straight Connector 611">
                <a:extLst>
                  <a:ext uri="{FF2B5EF4-FFF2-40B4-BE49-F238E27FC236}">
                    <a16:creationId xmlns:a16="http://schemas.microsoft.com/office/drawing/2014/main" xmlns="" id="{41360FC8-79AF-4BA4-8BEA-F4CB04C8E309}"/>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3" name="Straight Connector 612">
                <a:extLst>
                  <a:ext uri="{FF2B5EF4-FFF2-40B4-BE49-F238E27FC236}">
                    <a16:creationId xmlns:a16="http://schemas.microsoft.com/office/drawing/2014/main" xmlns="" id="{DF358788-A312-44EE-B52F-56009700BB62}"/>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4" name="Straight Connector 613">
                <a:extLst>
                  <a:ext uri="{FF2B5EF4-FFF2-40B4-BE49-F238E27FC236}">
                    <a16:creationId xmlns:a16="http://schemas.microsoft.com/office/drawing/2014/main" xmlns="" id="{FF7281F5-53DF-43B0-B57C-2D312B527498}"/>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5" name="Straight Connector 614">
                <a:extLst>
                  <a:ext uri="{FF2B5EF4-FFF2-40B4-BE49-F238E27FC236}">
                    <a16:creationId xmlns:a16="http://schemas.microsoft.com/office/drawing/2014/main" xmlns="" id="{4310965E-4CE3-438C-BBFC-0D1AA9A77314}"/>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grpSp>
        <p:nvGrpSpPr>
          <p:cNvPr id="637" name="Group 636">
            <a:extLst>
              <a:ext uri="{FF2B5EF4-FFF2-40B4-BE49-F238E27FC236}">
                <a16:creationId xmlns:a16="http://schemas.microsoft.com/office/drawing/2014/main" xmlns="" id="{A2B9A0F8-F46B-4B9E-9623-1C3382252EDC}"/>
              </a:ext>
            </a:extLst>
          </p:cNvPr>
          <p:cNvGrpSpPr/>
          <p:nvPr/>
        </p:nvGrpSpPr>
        <p:grpSpPr>
          <a:xfrm>
            <a:off x="3173019" y="4135599"/>
            <a:ext cx="3040041" cy="567352"/>
            <a:chOff x="798698" y="59718"/>
            <a:chExt cx="3040041" cy="567352"/>
          </a:xfrm>
        </p:grpSpPr>
        <p:sp>
          <p:nvSpPr>
            <p:cNvPr id="638" name="Rectangle 637">
              <a:extLst>
                <a:ext uri="{FF2B5EF4-FFF2-40B4-BE49-F238E27FC236}">
                  <a16:creationId xmlns:a16="http://schemas.microsoft.com/office/drawing/2014/main" xmlns="" id="{DCECDA86-0F05-48BD-8182-F880CD3A0AE4}"/>
                </a:ext>
              </a:extLst>
            </p:cNvPr>
            <p:cNvSpPr/>
            <p:nvPr/>
          </p:nvSpPr>
          <p:spPr>
            <a:xfrm>
              <a:off x="798698" y="59718"/>
              <a:ext cx="3040041" cy="567352"/>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grpSp>
          <p:nvGrpSpPr>
            <p:cNvPr id="639" name="Group 638">
              <a:extLst>
                <a:ext uri="{FF2B5EF4-FFF2-40B4-BE49-F238E27FC236}">
                  <a16:creationId xmlns:a16="http://schemas.microsoft.com/office/drawing/2014/main" xmlns="" id="{256E02B1-769B-4849-80CC-5B76BEC84409}"/>
                </a:ext>
              </a:extLst>
            </p:cNvPr>
            <p:cNvGrpSpPr/>
            <p:nvPr/>
          </p:nvGrpSpPr>
          <p:grpSpPr>
            <a:xfrm>
              <a:off x="1017565" y="201625"/>
              <a:ext cx="290624" cy="283537"/>
              <a:chOff x="9370828" y="2830549"/>
              <a:chExt cx="290624" cy="283537"/>
            </a:xfrm>
          </p:grpSpPr>
          <p:sp>
            <p:nvSpPr>
              <p:cNvPr id="664" name="Rectangle 663">
                <a:extLst>
                  <a:ext uri="{FF2B5EF4-FFF2-40B4-BE49-F238E27FC236}">
                    <a16:creationId xmlns:a16="http://schemas.microsoft.com/office/drawing/2014/main" xmlns="" id="{5FCD9D1B-3B96-4F7C-92F2-06FC5975D8E5}"/>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665" name="Straight Connector 664">
                <a:extLst>
                  <a:ext uri="{FF2B5EF4-FFF2-40B4-BE49-F238E27FC236}">
                    <a16:creationId xmlns:a16="http://schemas.microsoft.com/office/drawing/2014/main" xmlns="" id="{053B7DBB-5AAD-4A82-BB09-FEF8E12ED41B}"/>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666" name="Straight Connector 665">
                <a:extLst>
                  <a:ext uri="{FF2B5EF4-FFF2-40B4-BE49-F238E27FC236}">
                    <a16:creationId xmlns:a16="http://schemas.microsoft.com/office/drawing/2014/main" xmlns="" id="{4049BAA7-92EC-4F19-A867-243EAE9A4D9F}"/>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7" name="Straight Connector 666">
                <a:extLst>
                  <a:ext uri="{FF2B5EF4-FFF2-40B4-BE49-F238E27FC236}">
                    <a16:creationId xmlns:a16="http://schemas.microsoft.com/office/drawing/2014/main" xmlns="" id="{1DD77E14-3294-4240-904B-E344BBFAC8E5}"/>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8" name="Straight Connector 667">
                <a:extLst>
                  <a:ext uri="{FF2B5EF4-FFF2-40B4-BE49-F238E27FC236}">
                    <a16:creationId xmlns:a16="http://schemas.microsoft.com/office/drawing/2014/main" xmlns="" id="{CDD49870-0D56-4ECC-8FD9-7F90871A81A3}"/>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9" name="Straight Connector 668">
                <a:extLst>
                  <a:ext uri="{FF2B5EF4-FFF2-40B4-BE49-F238E27FC236}">
                    <a16:creationId xmlns:a16="http://schemas.microsoft.com/office/drawing/2014/main" xmlns="" id="{3C28ECC0-02BC-46E4-B6FA-4D3CD51AE1B4}"/>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0" name="Straight Connector 669">
                <a:extLst>
                  <a:ext uri="{FF2B5EF4-FFF2-40B4-BE49-F238E27FC236}">
                    <a16:creationId xmlns:a16="http://schemas.microsoft.com/office/drawing/2014/main" xmlns="" id="{8B03008D-A521-4274-9F4B-A16CB17A38A0}"/>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nvGrpSpPr>
            <p:cNvPr id="640" name="Group 639">
              <a:extLst>
                <a:ext uri="{FF2B5EF4-FFF2-40B4-BE49-F238E27FC236}">
                  <a16:creationId xmlns:a16="http://schemas.microsoft.com/office/drawing/2014/main" xmlns="" id="{64299E4C-8A08-44CE-97AF-5FA42CF05619}"/>
                </a:ext>
              </a:extLst>
            </p:cNvPr>
            <p:cNvGrpSpPr/>
            <p:nvPr/>
          </p:nvGrpSpPr>
          <p:grpSpPr>
            <a:xfrm>
              <a:off x="1665265" y="201625"/>
              <a:ext cx="290624" cy="283537"/>
              <a:chOff x="9370828" y="2830549"/>
              <a:chExt cx="290624" cy="283537"/>
            </a:xfrm>
          </p:grpSpPr>
          <p:sp>
            <p:nvSpPr>
              <p:cNvPr id="657" name="Rectangle 656">
                <a:extLst>
                  <a:ext uri="{FF2B5EF4-FFF2-40B4-BE49-F238E27FC236}">
                    <a16:creationId xmlns:a16="http://schemas.microsoft.com/office/drawing/2014/main" xmlns="" id="{6122A53C-7A30-4A7D-A528-081CBCD1D9FF}"/>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658" name="Straight Connector 657">
                <a:extLst>
                  <a:ext uri="{FF2B5EF4-FFF2-40B4-BE49-F238E27FC236}">
                    <a16:creationId xmlns:a16="http://schemas.microsoft.com/office/drawing/2014/main" xmlns="" id="{DF65572A-886B-4013-ABE0-45481E2D18C2}"/>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659" name="Straight Connector 658">
                <a:extLst>
                  <a:ext uri="{FF2B5EF4-FFF2-40B4-BE49-F238E27FC236}">
                    <a16:creationId xmlns:a16="http://schemas.microsoft.com/office/drawing/2014/main" xmlns="" id="{7FACE83B-2691-414D-BDD5-7F0D7CF7E33D}"/>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0" name="Straight Connector 659">
                <a:extLst>
                  <a:ext uri="{FF2B5EF4-FFF2-40B4-BE49-F238E27FC236}">
                    <a16:creationId xmlns:a16="http://schemas.microsoft.com/office/drawing/2014/main" xmlns="" id="{864D744C-4BBC-47B0-B268-F34B3F0E1EC6}"/>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1" name="Straight Connector 660">
                <a:extLst>
                  <a:ext uri="{FF2B5EF4-FFF2-40B4-BE49-F238E27FC236}">
                    <a16:creationId xmlns:a16="http://schemas.microsoft.com/office/drawing/2014/main" xmlns="" id="{CA27011D-6A98-45F5-94DB-351365E48549}"/>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2" name="Straight Connector 661">
                <a:extLst>
                  <a:ext uri="{FF2B5EF4-FFF2-40B4-BE49-F238E27FC236}">
                    <a16:creationId xmlns:a16="http://schemas.microsoft.com/office/drawing/2014/main" xmlns="" id="{FC0FF104-5C2F-48E1-8CFE-E5041926B9F9}"/>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3" name="Straight Connector 662">
                <a:extLst>
                  <a:ext uri="{FF2B5EF4-FFF2-40B4-BE49-F238E27FC236}">
                    <a16:creationId xmlns:a16="http://schemas.microsoft.com/office/drawing/2014/main" xmlns="" id="{107BFF40-9163-477B-AEBA-4E851B51ACFD}"/>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nvGrpSpPr>
            <p:cNvPr id="641" name="Group 640">
              <a:extLst>
                <a:ext uri="{FF2B5EF4-FFF2-40B4-BE49-F238E27FC236}">
                  <a16:creationId xmlns:a16="http://schemas.microsoft.com/office/drawing/2014/main" xmlns="" id="{4702C729-42AB-475E-BE90-70A9CBCA309C}"/>
                </a:ext>
              </a:extLst>
            </p:cNvPr>
            <p:cNvGrpSpPr/>
            <p:nvPr/>
          </p:nvGrpSpPr>
          <p:grpSpPr>
            <a:xfrm>
              <a:off x="3175752" y="201625"/>
              <a:ext cx="290624" cy="283537"/>
              <a:chOff x="9370828" y="2830549"/>
              <a:chExt cx="290624" cy="283537"/>
            </a:xfrm>
          </p:grpSpPr>
          <p:sp>
            <p:nvSpPr>
              <p:cNvPr id="650" name="Rectangle 649">
                <a:extLst>
                  <a:ext uri="{FF2B5EF4-FFF2-40B4-BE49-F238E27FC236}">
                    <a16:creationId xmlns:a16="http://schemas.microsoft.com/office/drawing/2014/main" xmlns="" id="{C92E6AC3-1762-4B04-8231-07AA0E32C8B7}"/>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651" name="Straight Connector 650">
                <a:extLst>
                  <a:ext uri="{FF2B5EF4-FFF2-40B4-BE49-F238E27FC236}">
                    <a16:creationId xmlns:a16="http://schemas.microsoft.com/office/drawing/2014/main" xmlns="" id="{7D4C3FAF-4B30-41DF-AB6E-494FDD0B2C57}"/>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652" name="Straight Connector 651">
                <a:extLst>
                  <a:ext uri="{FF2B5EF4-FFF2-40B4-BE49-F238E27FC236}">
                    <a16:creationId xmlns:a16="http://schemas.microsoft.com/office/drawing/2014/main" xmlns="" id="{70E88738-B48C-4E08-9F0C-75A8830E5A95}"/>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3" name="Straight Connector 652">
                <a:extLst>
                  <a:ext uri="{FF2B5EF4-FFF2-40B4-BE49-F238E27FC236}">
                    <a16:creationId xmlns:a16="http://schemas.microsoft.com/office/drawing/2014/main" xmlns="" id="{334BC05B-9765-49E3-964F-E496659BCE65}"/>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4" name="Straight Connector 653">
                <a:extLst>
                  <a:ext uri="{FF2B5EF4-FFF2-40B4-BE49-F238E27FC236}">
                    <a16:creationId xmlns:a16="http://schemas.microsoft.com/office/drawing/2014/main" xmlns="" id="{CA63F1A1-3358-4282-BE7F-D5110428FEC7}"/>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5" name="Straight Connector 654">
                <a:extLst>
                  <a:ext uri="{FF2B5EF4-FFF2-40B4-BE49-F238E27FC236}">
                    <a16:creationId xmlns:a16="http://schemas.microsoft.com/office/drawing/2014/main" xmlns="" id="{77C6F0B9-1082-43D3-B123-FFBA3C159835}"/>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6" name="Straight Connector 655">
                <a:extLst>
                  <a:ext uri="{FF2B5EF4-FFF2-40B4-BE49-F238E27FC236}">
                    <a16:creationId xmlns:a16="http://schemas.microsoft.com/office/drawing/2014/main" xmlns="" id="{DAFB3464-96F0-4F55-8167-DCF613F426EF}"/>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nvGrpSpPr>
            <p:cNvPr id="642" name="Group 641">
              <a:extLst>
                <a:ext uri="{FF2B5EF4-FFF2-40B4-BE49-F238E27FC236}">
                  <a16:creationId xmlns:a16="http://schemas.microsoft.com/office/drawing/2014/main" xmlns="" id="{4BB1681F-E141-472A-9508-5774DE39FE8B}"/>
                </a:ext>
              </a:extLst>
            </p:cNvPr>
            <p:cNvGrpSpPr/>
            <p:nvPr/>
          </p:nvGrpSpPr>
          <p:grpSpPr>
            <a:xfrm>
              <a:off x="2364590" y="201624"/>
              <a:ext cx="290624" cy="283537"/>
              <a:chOff x="9370828" y="2830549"/>
              <a:chExt cx="290624" cy="283537"/>
            </a:xfrm>
          </p:grpSpPr>
          <p:sp>
            <p:nvSpPr>
              <p:cNvPr id="643" name="Rectangle 642">
                <a:extLst>
                  <a:ext uri="{FF2B5EF4-FFF2-40B4-BE49-F238E27FC236}">
                    <a16:creationId xmlns:a16="http://schemas.microsoft.com/office/drawing/2014/main" xmlns="" id="{F69EAE31-09E1-4005-9E9A-839437BF6F57}"/>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644" name="Straight Connector 643">
                <a:extLst>
                  <a:ext uri="{FF2B5EF4-FFF2-40B4-BE49-F238E27FC236}">
                    <a16:creationId xmlns:a16="http://schemas.microsoft.com/office/drawing/2014/main" xmlns="" id="{4FDF3392-8E26-4597-9B0E-AB75B396DFBD}"/>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645" name="Straight Connector 644">
                <a:extLst>
                  <a:ext uri="{FF2B5EF4-FFF2-40B4-BE49-F238E27FC236}">
                    <a16:creationId xmlns:a16="http://schemas.microsoft.com/office/drawing/2014/main" xmlns="" id="{ACA4601F-6851-4867-80A5-F6963D66056B}"/>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6" name="Straight Connector 645">
                <a:extLst>
                  <a:ext uri="{FF2B5EF4-FFF2-40B4-BE49-F238E27FC236}">
                    <a16:creationId xmlns:a16="http://schemas.microsoft.com/office/drawing/2014/main" xmlns="" id="{41360FC8-79AF-4BA4-8BEA-F4CB04C8E309}"/>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7" name="Straight Connector 646">
                <a:extLst>
                  <a:ext uri="{FF2B5EF4-FFF2-40B4-BE49-F238E27FC236}">
                    <a16:creationId xmlns:a16="http://schemas.microsoft.com/office/drawing/2014/main" xmlns="" id="{DF358788-A312-44EE-B52F-56009700BB62}"/>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8" name="Straight Connector 647">
                <a:extLst>
                  <a:ext uri="{FF2B5EF4-FFF2-40B4-BE49-F238E27FC236}">
                    <a16:creationId xmlns:a16="http://schemas.microsoft.com/office/drawing/2014/main" xmlns="" id="{FF7281F5-53DF-43B0-B57C-2D312B527498}"/>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9" name="Straight Connector 648">
                <a:extLst>
                  <a:ext uri="{FF2B5EF4-FFF2-40B4-BE49-F238E27FC236}">
                    <a16:creationId xmlns:a16="http://schemas.microsoft.com/office/drawing/2014/main" xmlns="" id="{4310965E-4CE3-438C-BBFC-0D1AA9A77314}"/>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grpSp>
        <p:nvGrpSpPr>
          <p:cNvPr id="739" name="Group 738">
            <a:extLst>
              <a:ext uri="{FF2B5EF4-FFF2-40B4-BE49-F238E27FC236}">
                <a16:creationId xmlns:a16="http://schemas.microsoft.com/office/drawing/2014/main" xmlns="" id="{A2B9A0F8-F46B-4B9E-9623-1C3382252EDC}"/>
              </a:ext>
            </a:extLst>
          </p:cNvPr>
          <p:cNvGrpSpPr/>
          <p:nvPr/>
        </p:nvGrpSpPr>
        <p:grpSpPr>
          <a:xfrm>
            <a:off x="6984214" y="1688721"/>
            <a:ext cx="3040041" cy="567352"/>
            <a:chOff x="798698" y="59718"/>
            <a:chExt cx="3040041" cy="567352"/>
          </a:xfrm>
        </p:grpSpPr>
        <p:sp>
          <p:nvSpPr>
            <p:cNvPr id="740" name="Rectangle 739">
              <a:extLst>
                <a:ext uri="{FF2B5EF4-FFF2-40B4-BE49-F238E27FC236}">
                  <a16:creationId xmlns:a16="http://schemas.microsoft.com/office/drawing/2014/main" xmlns="" id="{DCECDA86-0F05-48BD-8182-F880CD3A0AE4}"/>
                </a:ext>
              </a:extLst>
            </p:cNvPr>
            <p:cNvSpPr/>
            <p:nvPr/>
          </p:nvSpPr>
          <p:spPr>
            <a:xfrm>
              <a:off x="798698" y="59718"/>
              <a:ext cx="3040041" cy="567352"/>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grpSp>
          <p:nvGrpSpPr>
            <p:cNvPr id="741" name="Group 740">
              <a:extLst>
                <a:ext uri="{FF2B5EF4-FFF2-40B4-BE49-F238E27FC236}">
                  <a16:creationId xmlns:a16="http://schemas.microsoft.com/office/drawing/2014/main" xmlns="" id="{256E02B1-769B-4849-80CC-5B76BEC84409}"/>
                </a:ext>
              </a:extLst>
            </p:cNvPr>
            <p:cNvGrpSpPr/>
            <p:nvPr/>
          </p:nvGrpSpPr>
          <p:grpSpPr>
            <a:xfrm>
              <a:off x="1017565" y="201625"/>
              <a:ext cx="290624" cy="283537"/>
              <a:chOff x="9370828" y="2830549"/>
              <a:chExt cx="290624" cy="283537"/>
            </a:xfrm>
          </p:grpSpPr>
          <p:sp>
            <p:nvSpPr>
              <p:cNvPr id="766" name="Rectangle 765">
                <a:extLst>
                  <a:ext uri="{FF2B5EF4-FFF2-40B4-BE49-F238E27FC236}">
                    <a16:creationId xmlns:a16="http://schemas.microsoft.com/office/drawing/2014/main" xmlns="" id="{5FCD9D1B-3B96-4F7C-92F2-06FC5975D8E5}"/>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767" name="Straight Connector 766">
                <a:extLst>
                  <a:ext uri="{FF2B5EF4-FFF2-40B4-BE49-F238E27FC236}">
                    <a16:creationId xmlns:a16="http://schemas.microsoft.com/office/drawing/2014/main" xmlns="" id="{053B7DBB-5AAD-4A82-BB09-FEF8E12ED41B}"/>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768" name="Straight Connector 767">
                <a:extLst>
                  <a:ext uri="{FF2B5EF4-FFF2-40B4-BE49-F238E27FC236}">
                    <a16:creationId xmlns:a16="http://schemas.microsoft.com/office/drawing/2014/main" xmlns="" id="{4049BAA7-92EC-4F19-A867-243EAE9A4D9F}"/>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69" name="Straight Connector 768">
                <a:extLst>
                  <a:ext uri="{FF2B5EF4-FFF2-40B4-BE49-F238E27FC236}">
                    <a16:creationId xmlns:a16="http://schemas.microsoft.com/office/drawing/2014/main" xmlns="" id="{1DD77E14-3294-4240-904B-E344BBFAC8E5}"/>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70" name="Straight Connector 769">
                <a:extLst>
                  <a:ext uri="{FF2B5EF4-FFF2-40B4-BE49-F238E27FC236}">
                    <a16:creationId xmlns:a16="http://schemas.microsoft.com/office/drawing/2014/main" xmlns="" id="{CDD49870-0D56-4ECC-8FD9-7F90871A81A3}"/>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71" name="Straight Connector 770">
                <a:extLst>
                  <a:ext uri="{FF2B5EF4-FFF2-40B4-BE49-F238E27FC236}">
                    <a16:creationId xmlns:a16="http://schemas.microsoft.com/office/drawing/2014/main" xmlns="" id="{3C28ECC0-02BC-46E4-B6FA-4D3CD51AE1B4}"/>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72" name="Straight Connector 771">
                <a:extLst>
                  <a:ext uri="{FF2B5EF4-FFF2-40B4-BE49-F238E27FC236}">
                    <a16:creationId xmlns:a16="http://schemas.microsoft.com/office/drawing/2014/main" xmlns="" id="{8B03008D-A521-4274-9F4B-A16CB17A38A0}"/>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nvGrpSpPr>
            <p:cNvPr id="742" name="Group 741">
              <a:extLst>
                <a:ext uri="{FF2B5EF4-FFF2-40B4-BE49-F238E27FC236}">
                  <a16:creationId xmlns:a16="http://schemas.microsoft.com/office/drawing/2014/main" xmlns="" id="{64299E4C-8A08-44CE-97AF-5FA42CF05619}"/>
                </a:ext>
              </a:extLst>
            </p:cNvPr>
            <p:cNvGrpSpPr/>
            <p:nvPr/>
          </p:nvGrpSpPr>
          <p:grpSpPr>
            <a:xfrm>
              <a:off x="1665265" y="201625"/>
              <a:ext cx="290624" cy="283537"/>
              <a:chOff x="9370828" y="2830549"/>
              <a:chExt cx="290624" cy="283537"/>
            </a:xfrm>
          </p:grpSpPr>
          <p:sp>
            <p:nvSpPr>
              <p:cNvPr id="759" name="Rectangle 758">
                <a:extLst>
                  <a:ext uri="{FF2B5EF4-FFF2-40B4-BE49-F238E27FC236}">
                    <a16:creationId xmlns:a16="http://schemas.microsoft.com/office/drawing/2014/main" xmlns="" id="{6122A53C-7A30-4A7D-A528-081CBCD1D9FF}"/>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760" name="Straight Connector 759">
                <a:extLst>
                  <a:ext uri="{FF2B5EF4-FFF2-40B4-BE49-F238E27FC236}">
                    <a16:creationId xmlns:a16="http://schemas.microsoft.com/office/drawing/2014/main" xmlns="" id="{DF65572A-886B-4013-ABE0-45481E2D18C2}"/>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761" name="Straight Connector 760">
                <a:extLst>
                  <a:ext uri="{FF2B5EF4-FFF2-40B4-BE49-F238E27FC236}">
                    <a16:creationId xmlns:a16="http://schemas.microsoft.com/office/drawing/2014/main" xmlns="" id="{7FACE83B-2691-414D-BDD5-7F0D7CF7E33D}"/>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62" name="Straight Connector 761">
                <a:extLst>
                  <a:ext uri="{FF2B5EF4-FFF2-40B4-BE49-F238E27FC236}">
                    <a16:creationId xmlns:a16="http://schemas.microsoft.com/office/drawing/2014/main" xmlns="" id="{864D744C-4BBC-47B0-B268-F34B3F0E1EC6}"/>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63" name="Straight Connector 762">
                <a:extLst>
                  <a:ext uri="{FF2B5EF4-FFF2-40B4-BE49-F238E27FC236}">
                    <a16:creationId xmlns:a16="http://schemas.microsoft.com/office/drawing/2014/main" xmlns="" id="{CA27011D-6A98-45F5-94DB-351365E48549}"/>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64" name="Straight Connector 763">
                <a:extLst>
                  <a:ext uri="{FF2B5EF4-FFF2-40B4-BE49-F238E27FC236}">
                    <a16:creationId xmlns:a16="http://schemas.microsoft.com/office/drawing/2014/main" xmlns="" id="{FC0FF104-5C2F-48E1-8CFE-E5041926B9F9}"/>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65" name="Straight Connector 764">
                <a:extLst>
                  <a:ext uri="{FF2B5EF4-FFF2-40B4-BE49-F238E27FC236}">
                    <a16:creationId xmlns:a16="http://schemas.microsoft.com/office/drawing/2014/main" xmlns="" id="{107BFF40-9163-477B-AEBA-4E851B51ACFD}"/>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nvGrpSpPr>
            <p:cNvPr id="743" name="Group 742">
              <a:extLst>
                <a:ext uri="{FF2B5EF4-FFF2-40B4-BE49-F238E27FC236}">
                  <a16:creationId xmlns:a16="http://schemas.microsoft.com/office/drawing/2014/main" xmlns="" id="{4702C729-42AB-475E-BE90-70A9CBCA309C}"/>
                </a:ext>
              </a:extLst>
            </p:cNvPr>
            <p:cNvGrpSpPr/>
            <p:nvPr/>
          </p:nvGrpSpPr>
          <p:grpSpPr>
            <a:xfrm>
              <a:off x="3175752" y="201625"/>
              <a:ext cx="290624" cy="283537"/>
              <a:chOff x="9370828" y="2830549"/>
              <a:chExt cx="290624" cy="283537"/>
            </a:xfrm>
          </p:grpSpPr>
          <p:sp>
            <p:nvSpPr>
              <p:cNvPr id="752" name="Rectangle 751">
                <a:extLst>
                  <a:ext uri="{FF2B5EF4-FFF2-40B4-BE49-F238E27FC236}">
                    <a16:creationId xmlns:a16="http://schemas.microsoft.com/office/drawing/2014/main" xmlns="" id="{C92E6AC3-1762-4B04-8231-07AA0E32C8B7}"/>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753" name="Straight Connector 752">
                <a:extLst>
                  <a:ext uri="{FF2B5EF4-FFF2-40B4-BE49-F238E27FC236}">
                    <a16:creationId xmlns:a16="http://schemas.microsoft.com/office/drawing/2014/main" xmlns="" id="{7D4C3FAF-4B30-41DF-AB6E-494FDD0B2C57}"/>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754" name="Straight Connector 753">
                <a:extLst>
                  <a:ext uri="{FF2B5EF4-FFF2-40B4-BE49-F238E27FC236}">
                    <a16:creationId xmlns:a16="http://schemas.microsoft.com/office/drawing/2014/main" xmlns="" id="{70E88738-B48C-4E08-9F0C-75A8830E5A95}"/>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55" name="Straight Connector 754">
                <a:extLst>
                  <a:ext uri="{FF2B5EF4-FFF2-40B4-BE49-F238E27FC236}">
                    <a16:creationId xmlns:a16="http://schemas.microsoft.com/office/drawing/2014/main" xmlns="" id="{334BC05B-9765-49E3-964F-E496659BCE65}"/>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56" name="Straight Connector 755">
                <a:extLst>
                  <a:ext uri="{FF2B5EF4-FFF2-40B4-BE49-F238E27FC236}">
                    <a16:creationId xmlns:a16="http://schemas.microsoft.com/office/drawing/2014/main" xmlns="" id="{CA63F1A1-3358-4282-BE7F-D5110428FEC7}"/>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57" name="Straight Connector 756">
                <a:extLst>
                  <a:ext uri="{FF2B5EF4-FFF2-40B4-BE49-F238E27FC236}">
                    <a16:creationId xmlns:a16="http://schemas.microsoft.com/office/drawing/2014/main" xmlns="" id="{77C6F0B9-1082-43D3-B123-FFBA3C159835}"/>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58" name="Straight Connector 757">
                <a:extLst>
                  <a:ext uri="{FF2B5EF4-FFF2-40B4-BE49-F238E27FC236}">
                    <a16:creationId xmlns:a16="http://schemas.microsoft.com/office/drawing/2014/main" xmlns="" id="{DAFB3464-96F0-4F55-8167-DCF613F426EF}"/>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nvGrpSpPr>
            <p:cNvPr id="744" name="Group 743">
              <a:extLst>
                <a:ext uri="{FF2B5EF4-FFF2-40B4-BE49-F238E27FC236}">
                  <a16:creationId xmlns:a16="http://schemas.microsoft.com/office/drawing/2014/main" xmlns="" id="{4BB1681F-E141-472A-9508-5774DE39FE8B}"/>
                </a:ext>
              </a:extLst>
            </p:cNvPr>
            <p:cNvGrpSpPr/>
            <p:nvPr/>
          </p:nvGrpSpPr>
          <p:grpSpPr>
            <a:xfrm>
              <a:off x="2364590" y="201624"/>
              <a:ext cx="290624" cy="283537"/>
              <a:chOff x="9370828" y="2830549"/>
              <a:chExt cx="290624" cy="283537"/>
            </a:xfrm>
          </p:grpSpPr>
          <p:sp>
            <p:nvSpPr>
              <p:cNvPr id="745" name="Rectangle 744">
                <a:extLst>
                  <a:ext uri="{FF2B5EF4-FFF2-40B4-BE49-F238E27FC236}">
                    <a16:creationId xmlns:a16="http://schemas.microsoft.com/office/drawing/2014/main" xmlns="" id="{F69EAE31-09E1-4005-9E9A-839437BF6F57}"/>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746" name="Straight Connector 745">
                <a:extLst>
                  <a:ext uri="{FF2B5EF4-FFF2-40B4-BE49-F238E27FC236}">
                    <a16:creationId xmlns:a16="http://schemas.microsoft.com/office/drawing/2014/main" xmlns="" id="{4FDF3392-8E26-4597-9B0E-AB75B396DFBD}"/>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747" name="Straight Connector 746">
                <a:extLst>
                  <a:ext uri="{FF2B5EF4-FFF2-40B4-BE49-F238E27FC236}">
                    <a16:creationId xmlns:a16="http://schemas.microsoft.com/office/drawing/2014/main" xmlns="" id="{ACA4601F-6851-4867-80A5-F6963D66056B}"/>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48" name="Straight Connector 747">
                <a:extLst>
                  <a:ext uri="{FF2B5EF4-FFF2-40B4-BE49-F238E27FC236}">
                    <a16:creationId xmlns:a16="http://schemas.microsoft.com/office/drawing/2014/main" xmlns="" id="{41360FC8-79AF-4BA4-8BEA-F4CB04C8E309}"/>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49" name="Straight Connector 748">
                <a:extLst>
                  <a:ext uri="{FF2B5EF4-FFF2-40B4-BE49-F238E27FC236}">
                    <a16:creationId xmlns:a16="http://schemas.microsoft.com/office/drawing/2014/main" xmlns="" id="{DF358788-A312-44EE-B52F-56009700BB62}"/>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50" name="Straight Connector 749">
                <a:extLst>
                  <a:ext uri="{FF2B5EF4-FFF2-40B4-BE49-F238E27FC236}">
                    <a16:creationId xmlns:a16="http://schemas.microsoft.com/office/drawing/2014/main" xmlns="" id="{FF7281F5-53DF-43B0-B57C-2D312B527498}"/>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51" name="Straight Connector 750">
                <a:extLst>
                  <a:ext uri="{FF2B5EF4-FFF2-40B4-BE49-F238E27FC236}">
                    <a16:creationId xmlns:a16="http://schemas.microsoft.com/office/drawing/2014/main" xmlns="" id="{4310965E-4CE3-438C-BBFC-0D1AA9A77314}"/>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grpSp>
        <p:nvGrpSpPr>
          <p:cNvPr id="773" name="Group 772">
            <a:extLst>
              <a:ext uri="{FF2B5EF4-FFF2-40B4-BE49-F238E27FC236}">
                <a16:creationId xmlns:a16="http://schemas.microsoft.com/office/drawing/2014/main" xmlns="" id="{A2B9A0F8-F46B-4B9E-9623-1C3382252EDC}"/>
              </a:ext>
            </a:extLst>
          </p:cNvPr>
          <p:cNvGrpSpPr/>
          <p:nvPr/>
        </p:nvGrpSpPr>
        <p:grpSpPr>
          <a:xfrm>
            <a:off x="6986899" y="2939895"/>
            <a:ext cx="3040041" cy="567352"/>
            <a:chOff x="798698" y="59718"/>
            <a:chExt cx="3040041" cy="567352"/>
          </a:xfrm>
        </p:grpSpPr>
        <p:sp>
          <p:nvSpPr>
            <p:cNvPr id="774" name="Rectangle 773">
              <a:extLst>
                <a:ext uri="{FF2B5EF4-FFF2-40B4-BE49-F238E27FC236}">
                  <a16:creationId xmlns:a16="http://schemas.microsoft.com/office/drawing/2014/main" xmlns="" id="{DCECDA86-0F05-48BD-8182-F880CD3A0AE4}"/>
                </a:ext>
              </a:extLst>
            </p:cNvPr>
            <p:cNvSpPr/>
            <p:nvPr/>
          </p:nvSpPr>
          <p:spPr>
            <a:xfrm>
              <a:off x="798698" y="59718"/>
              <a:ext cx="3040041" cy="567352"/>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grpSp>
          <p:nvGrpSpPr>
            <p:cNvPr id="775" name="Group 774">
              <a:extLst>
                <a:ext uri="{FF2B5EF4-FFF2-40B4-BE49-F238E27FC236}">
                  <a16:creationId xmlns:a16="http://schemas.microsoft.com/office/drawing/2014/main" xmlns="" id="{256E02B1-769B-4849-80CC-5B76BEC84409}"/>
                </a:ext>
              </a:extLst>
            </p:cNvPr>
            <p:cNvGrpSpPr/>
            <p:nvPr/>
          </p:nvGrpSpPr>
          <p:grpSpPr>
            <a:xfrm>
              <a:off x="1017565" y="201625"/>
              <a:ext cx="290624" cy="283537"/>
              <a:chOff x="9370828" y="2830549"/>
              <a:chExt cx="290624" cy="283537"/>
            </a:xfrm>
          </p:grpSpPr>
          <p:sp>
            <p:nvSpPr>
              <p:cNvPr id="800" name="Rectangle 799">
                <a:extLst>
                  <a:ext uri="{FF2B5EF4-FFF2-40B4-BE49-F238E27FC236}">
                    <a16:creationId xmlns:a16="http://schemas.microsoft.com/office/drawing/2014/main" xmlns="" id="{5FCD9D1B-3B96-4F7C-92F2-06FC5975D8E5}"/>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801" name="Straight Connector 800">
                <a:extLst>
                  <a:ext uri="{FF2B5EF4-FFF2-40B4-BE49-F238E27FC236}">
                    <a16:creationId xmlns:a16="http://schemas.microsoft.com/office/drawing/2014/main" xmlns="" id="{053B7DBB-5AAD-4A82-BB09-FEF8E12ED41B}"/>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802" name="Straight Connector 801">
                <a:extLst>
                  <a:ext uri="{FF2B5EF4-FFF2-40B4-BE49-F238E27FC236}">
                    <a16:creationId xmlns:a16="http://schemas.microsoft.com/office/drawing/2014/main" xmlns="" id="{4049BAA7-92EC-4F19-A867-243EAE9A4D9F}"/>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03" name="Straight Connector 802">
                <a:extLst>
                  <a:ext uri="{FF2B5EF4-FFF2-40B4-BE49-F238E27FC236}">
                    <a16:creationId xmlns:a16="http://schemas.microsoft.com/office/drawing/2014/main" xmlns="" id="{1DD77E14-3294-4240-904B-E344BBFAC8E5}"/>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04" name="Straight Connector 803">
                <a:extLst>
                  <a:ext uri="{FF2B5EF4-FFF2-40B4-BE49-F238E27FC236}">
                    <a16:creationId xmlns:a16="http://schemas.microsoft.com/office/drawing/2014/main" xmlns="" id="{CDD49870-0D56-4ECC-8FD9-7F90871A81A3}"/>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05" name="Straight Connector 804">
                <a:extLst>
                  <a:ext uri="{FF2B5EF4-FFF2-40B4-BE49-F238E27FC236}">
                    <a16:creationId xmlns:a16="http://schemas.microsoft.com/office/drawing/2014/main" xmlns="" id="{3C28ECC0-02BC-46E4-B6FA-4D3CD51AE1B4}"/>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06" name="Straight Connector 805">
                <a:extLst>
                  <a:ext uri="{FF2B5EF4-FFF2-40B4-BE49-F238E27FC236}">
                    <a16:creationId xmlns:a16="http://schemas.microsoft.com/office/drawing/2014/main" xmlns="" id="{8B03008D-A521-4274-9F4B-A16CB17A38A0}"/>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nvGrpSpPr>
            <p:cNvPr id="776" name="Group 775">
              <a:extLst>
                <a:ext uri="{FF2B5EF4-FFF2-40B4-BE49-F238E27FC236}">
                  <a16:creationId xmlns:a16="http://schemas.microsoft.com/office/drawing/2014/main" xmlns="" id="{64299E4C-8A08-44CE-97AF-5FA42CF05619}"/>
                </a:ext>
              </a:extLst>
            </p:cNvPr>
            <p:cNvGrpSpPr/>
            <p:nvPr/>
          </p:nvGrpSpPr>
          <p:grpSpPr>
            <a:xfrm>
              <a:off x="1665265" y="201625"/>
              <a:ext cx="290624" cy="283537"/>
              <a:chOff x="9370828" y="2830549"/>
              <a:chExt cx="290624" cy="283537"/>
            </a:xfrm>
          </p:grpSpPr>
          <p:sp>
            <p:nvSpPr>
              <p:cNvPr id="793" name="Rectangle 792">
                <a:extLst>
                  <a:ext uri="{FF2B5EF4-FFF2-40B4-BE49-F238E27FC236}">
                    <a16:creationId xmlns:a16="http://schemas.microsoft.com/office/drawing/2014/main" xmlns="" id="{6122A53C-7A30-4A7D-A528-081CBCD1D9FF}"/>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794" name="Straight Connector 793">
                <a:extLst>
                  <a:ext uri="{FF2B5EF4-FFF2-40B4-BE49-F238E27FC236}">
                    <a16:creationId xmlns:a16="http://schemas.microsoft.com/office/drawing/2014/main" xmlns="" id="{DF65572A-886B-4013-ABE0-45481E2D18C2}"/>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795" name="Straight Connector 794">
                <a:extLst>
                  <a:ext uri="{FF2B5EF4-FFF2-40B4-BE49-F238E27FC236}">
                    <a16:creationId xmlns:a16="http://schemas.microsoft.com/office/drawing/2014/main" xmlns="" id="{7FACE83B-2691-414D-BDD5-7F0D7CF7E33D}"/>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96" name="Straight Connector 795">
                <a:extLst>
                  <a:ext uri="{FF2B5EF4-FFF2-40B4-BE49-F238E27FC236}">
                    <a16:creationId xmlns:a16="http://schemas.microsoft.com/office/drawing/2014/main" xmlns="" id="{864D744C-4BBC-47B0-B268-F34B3F0E1EC6}"/>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97" name="Straight Connector 796">
                <a:extLst>
                  <a:ext uri="{FF2B5EF4-FFF2-40B4-BE49-F238E27FC236}">
                    <a16:creationId xmlns:a16="http://schemas.microsoft.com/office/drawing/2014/main" xmlns="" id="{CA27011D-6A98-45F5-94DB-351365E48549}"/>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98" name="Straight Connector 797">
                <a:extLst>
                  <a:ext uri="{FF2B5EF4-FFF2-40B4-BE49-F238E27FC236}">
                    <a16:creationId xmlns:a16="http://schemas.microsoft.com/office/drawing/2014/main" xmlns="" id="{FC0FF104-5C2F-48E1-8CFE-E5041926B9F9}"/>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99" name="Straight Connector 798">
                <a:extLst>
                  <a:ext uri="{FF2B5EF4-FFF2-40B4-BE49-F238E27FC236}">
                    <a16:creationId xmlns:a16="http://schemas.microsoft.com/office/drawing/2014/main" xmlns="" id="{107BFF40-9163-477B-AEBA-4E851B51ACFD}"/>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nvGrpSpPr>
            <p:cNvPr id="777" name="Group 776">
              <a:extLst>
                <a:ext uri="{FF2B5EF4-FFF2-40B4-BE49-F238E27FC236}">
                  <a16:creationId xmlns:a16="http://schemas.microsoft.com/office/drawing/2014/main" xmlns="" id="{4702C729-42AB-475E-BE90-70A9CBCA309C}"/>
                </a:ext>
              </a:extLst>
            </p:cNvPr>
            <p:cNvGrpSpPr/>
            <p:nvPr/>
          </p:nvGrpSpPr>
          <p:grpSpPr>
            <a:xfrm>
              <a:off x="3175752" y="201625"/>
              <a:ext cx="290624" cy="283537"/>
              <a:chOff x="9370828" y="2830549"/>
              <a:chExt cx="290624" cy="283537"/>
            </a:xfrm>
          </p:grpSpPr>
          <p:sp>
            <p:nvSpPr>
              <p:cNvPr id="786" name="Rectangle 785">
                <a:extLst>
                  <a:ext uri="{FF2B5EF4-FFF2-40B4-BE49-F238E27FC236}">
                    <a16:creationId xmlns:a16="http://schemas.microsoft.com/office/drawing/2014/main" xmlns="" id="{C92E6AC3-1762-4B04-8231-07AA0E32C8B7}"/>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787" name="Straight Connector 786">
                <a:extLst>
                  <a:ext uri="{FF2B5EF4-FFF2-40B4-BE49-F238E27FC236}">
                    <a16:creationId xmlns:a16="http://schemas.microsoft.com/office/drawing/2014/main" xmlns="" id="{7D4C3FAF-4B30-41DF-AB6E-494FDD0B2C57}"/>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788" name="Straight Connector 787">
                <a:extLst>
                  <a:ext uri="{FF2B5EF4-FFF2-40B4-BE49-F238E27FC236}">
                    <a16:creationId xmlns:a16="http://schemas.microsoft.com/office/drawing/2014/main" xmlns="" id="{70E88738-B48C-4E08-9F0C-75A8830E5A95}"/>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89" name="Straight Connector 788">
                <a:extLst>
                  <a:ext uri="{FF2B5EF4-FFF2-40B4-BE49-F238E27FC236}">
                    <a16:creationId xmlns:a16="http://schemas.microsoft.com/office/drawing/2014/main" xmlns="" id="{334BC05B-9765-49E3-964F-E496659BCE65}"/>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90" name="Straight Connector 789">
                <a:extLst>
                  <a:ext uri="{FF2B5EF4-FFF2-40B4-BE49-F238E27FC236}">
                    <a16:creationId xmlns:a16="http://schemas.microsoft.com/office/drawing/2014/main" xmlns="" id="{CA63F1A1-3358-4282-BE7F-D5110428FEC7}"/>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91" name="Straight Connector 790">
                <a:extLst>
                  <a:ext uri="{FF2B5EF4-FFF2-40B4-BE49-F238E27FC236}">
                    <a16:creationId xmlns:a16="http://schemas.microsoft.com/office/drawing/2014/main" xmlns="" id="{77C6F0B9-1082-43D3-B123-FFBA3C159835}"/>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92" name="Straight Connector 791">
                <a:extLst>
                  <a:ext uri="{FF2B5EF4-FFF2-40B4-BE49-F238E27FC236}">
                    <a16:creationId xmlns:a16="http://schemas.microsoft.com/office/drawing/2014/main" xmlns="" id="{DAFB3464-96F0-4F55-8167-DCF613F426EF}"/>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nvGrpSpPr>
            <p:cNvPr id="778" name="Group 777">
              <a:extLst>
                <a:ext uri="{FF2B5EF4-FFF2-40B4-BE49-F238E27FC236}">
                  <a16:creationId xmlns:a16="http://schemas.microsoft.com/office/drawing/2014/main" xmlns="" id="{4BB1681F-E141-472A-9508-5774DE39FE8B}"/>
                </a:ext>
              </a:extLst>
            </p:cNvPr>
            <p:cNvGrpSpPr/>
            <p:nvPr/>
          </p:nvGrpSpPr>
          <p:grpSpPr>
            <a:xfrm>
              <a:off x="2364590" y="201624"/>
              <a:ext cx="290624" cy="283537"/>
              <a:chOff x="9370828" y="2830549"/>
              <a:chExt cx="290624" cy="283537"/>
            </a:xfrm>
          </p:grpSpPr>
          <p:sp>
            <p:nvSpPr>
              <p:cNvPr id="779" name="Rectangle 778">
                <a:extLst>
                  <a:ext uri="{FF2B5EF4-FFF2-40B4-BE49-F238E27FC236}">
                    <a16:creationId xmlns:a16="http://schemas.microsoft.com/office/drawing/2014/main" xmlns="" id="{F69EAE31-09E1-4005-9E9A-839437BF6F57}"/>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780" name="Straight Connector 779">
                <a:extLst>
                  <a:ext uri="{FF2B5EF4-FFF2-40B4-BE49-F238E27FC236}">
                    <a16:creationId xmlns:a16="http://schemas.microsoft.com/office/drawing/2014/main" xmlns="" id="{4FDF3392-8E26-4597-9B0E-AB75B396DFBD}"/>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781" name="Straight Connector 780">
                <a:extLst>
                  <a:ext uri="{FF2B5EF4-FFF2-40B4-BE49-F238E27FC236}">
                    <a16:creationId xmlns:a16="http://schemas.microsoft.com/office/drawing/2014/main" xmlns="" id="{ACA4601F-6851-4867-80A5-F6963D66056B}"/>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82" name="Straight Connector 781">
                <a:extLst>
                  <a:ext uri="{FF2B5EF4-FFF2-40B4-BE49-F238E27FC236}">
                    <a16:creationId xmlns:a16="http://schemas.microsoft.com/office/drawing/2014/main" xmlns="" id="{41360FC8-79AF-4BA4-8BEA-F4CB04C8E309}"/>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83" name="Straight Connector 782">
                <a:extLst>
                  <a:ext uri="{FF2B5EF4-FFF2-40B4-BE49-F238E27FC236}">
                    <a16:creationId xmlns:a16="http://schemas.microsoft.com/office/drawing/2014/main" xmlns="" id="{DF358788-A312-44EE-B52F-56009700BB62}"/>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84" name="Straight Connector 783">
                <a:extLst>
                  <a:ext uri="{FF2B5EF4-FFF2-40B4-BE49-F238E27FC236}">
                    <a16:creationId xmlns:a16="http://schemas.microsoft.com/office/drawing/2014/main" xmlns="" id="{FF7281F5-53DF-43B0-B57C-2D312B527498}"/>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85" name="Straight Connector 784">
                <a:extLst>
                  <a:ext uri="{FF2B5EF4-FFF2-40B4-BE49-F238E27FC236}">
                    <a16:creationId xmlns:a16="http://schemas.microsoft.com/office/drawing/2014/main" xmlns="" id="{4310965E-4CE3-438C-BBFC-0D1AA9A77314}"/>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grpSp>
        <p:nvGrpSpPr>
          <p:cNvPr id="807" name="Group 806">
            <a:extLst>
              <a:ext uri="{FF2B5EF4-FFF2-40B4-BE49-F238E27FC236}">
                <a16:creationId xmlns:a16="http://schemas.microsoft.com/office/drawing/2014/main" xmlns="" id="{A2B9A0F8-F46B-4B9E-9623-1C3382252EDC}"/>
              </a:ext>
            </a:extLst>
          </p:cNvPr>
          <p:cNvGrpSpPr/>
          <p:nvPr/>
        </p:nvGrpSpPr>
        <p:grpSpPr>
          <a:xfrm>
            <a:off x="6986899" y="4138226"/>
            <a:ext cx="3040041" cy="567352"/>
            <a:chOff x="798698" y="59718"/>
            <a:chExt cx="3040041" cy="567352"/>
          </a:xfrm>
        </p:grpSpPr>
        <p:sp>
          <p:nvSpPr>
            <p:cNvPr id="808" name="Rectangle 807">
              <a:extLst>
                <a:ext uri="{FF2B5EF4-FFF2-40B4-BE49-F238E27FC236}">
                  <a16:creationId xmlns:a16="http://schemas.microsoft.com/office/drawing/2014/main" xmlns="" id="{DCECDA86-0F05-48BD-8182-F880CD3A0AE4}"/>
                </a:ext>
              </a:extLst>
            </p:cNvPr>
            <p:cNvSpPr/>
            <p:nvPr/>
          </p:nvSpPr>
          <p:spPr>
            <a:xfrm>
              <a:off x="798698" y="59718"/>
              <a:ext cx="3040041" cy="567352"/>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grpSp>
          <p:nvGrpSpPr>
            <p:cNvPr id="809" name="Group 808">
              <a:extLst>
                <a:ext uri="{FF2B5EF4-FFF2-40B4-BE49-F238E27FC236}">
                  <a16:creationId xmlns:a16="http://schemas.microsoft.com/office/drawing/2014/main" xmlns="" id="{256E02B1-769B-4849-80CC-5B76BEC84409}"/>
                </a:ext>
              </a:extLst>
            </p:cNvPr>
            <p:cNvGrpSpPr/>
            <p:nvPr/>
          </p:nvGrpSpPr>
          <p:grpSpPr>
            <a:xfrm>
              <a:off x="1017565" y="201625"/>
              <a:ext cx="290624" cy="283537"/>
              <a:chOff x="9370828" y="2830549"/>
              <a:chExt cx="290624" cy="283537"/>
            </a:xfrm>
          </p:grpSpPr>
          <p:sp>
            <p:nvSpPr>
              <p:cNvPr id="834" name="Rectangle 833">
                <a:extLst>
                  <a:ext uri="{FF2B5EF4-FFF2-40B4-BE49-F238E27FC236}">
                    <a16:creationId xmlns:a16="http://schemas.microsoft.com/office/drawing/2014/main" xmlns="" id="{5FCD9D1B-3B96-4F7C-92F2-06FC5975D8E5}"/>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835" name="Straight Connector 834">
                <a:extLst>
                  <a:ext uri="{FF2B5EF4-FFF2-40B4-BE49-F238E27FC236}">
                    <a16:creationId xmlns:a16="http://schemas.microsoft.com/office/drawing/2014/main" xmlns="" id="{053B7DBB-5AAD-4A82-BB09-FEF8E12ED41B}"/>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836" name="Straight Connector 835">
                <a:extLst>
                  <a:ext uri="{FF2B5EF4-FFF2-40B4-BE49-F238E27FC236}">
                    <a16:creationId xmlns:a16="http://schemas.microsoft.com/office/drawing/2014/main" xmlns="" id="{4049BAA7-92EC-4F19-A867-243EAE9A4D9F}"/>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7" name="Straight Connector 836">
                <a:extLst>
                  <a:ext uri="{FF2B5EF4-FFF2-40B4-BE49-F238E27FC236}">
                    <a16:creationId xmlns:a16="http://schemas.microsoft.com/office/drawing/2014/main" xmlns="" id="{1DD77E14-3294-4240-904B-E344BBFAC8E5}"/>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8" name="Straight Connector 837">
                <a:extLst>
                  <a:ext uri="{FF2B5EF4-FFF2-40B4-BE49-F238E27FC236}">
                    <a16:creationId xmlns:a16="http://schemas.microsoft.com/office/drawing/2014/main" xmlns="" id="{CDD49870-0D56-4ECC-8FD9-7F90871A81A3}"/>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9" name="Straight Connector 838">
                <a:extLst>
                  <a:ext uri="{FF2B5EF4-FFF2-40B4-BE49-F238E27FC236}">
                    <a16:creationId xmlns:a16="http://schemas.microsoft.com/office/drawing/2014/main" xmlns="" id="{3C28ECC0-02BC-46E4-B6FA-4D3CD51AE1B4}"/>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40" name="Straight Connector 839">
                <a:extLst>
                  <a:ext uri="{FF2B5EF4-FFF2-40B4-BE49-F238E27FC236}">
                    <a16:creationId xmlns:a16="http://schemas.microsoft.com/office/drawing/2014/main" xmlns="" id="{8B03008D-A521-4274-9F4B-A16CB17A38A0}"/>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nvGrpSpPr>
            <p:cNvPr id="810" name="Group 809">
              <a:extLst>
                <a:ext uri="{FF2B5EF4-FFF2-40B4-BE49-F238E27FC236}">
                  <a16:creationId xmlns:a16="http://schemas.microsoft.com/office/drawing/2014/main" xmlns="" id="{64299E4C-8A08-44CE-97AF-5FA42CF05619}"/>
                </a:ext>
              </a:extLst>
            </p:cNvPr>
            <p:cNvGrpSpPr/>
            <p:nvPr/>
          </p:nvGrpSpPr>
          <p:grpSpPr>
            <a:xfrm>
              <a:off x="1665265" y="201625"/>
              <a:ext cx="290624" cy="283537"/>
              <a:chOff x="9370828" y="2830549"/>
              <a:chExt cx="290624" cy="283537"/>
            </a:xfrm>
          </p:grpSpPr>
          <p:sp>
            <p:nvSpPr>
              <p:cNvPr id="827" name="Rectangle 826">
                <a:extLst>
                  <a:ext uri="{FF2B5EF4-FFF2-40B4-BE49-F238E27FC236}">
                    <a16:creationId xmlns:a16="http://schemas.microsoft.com/office/drawing/2014/main" xmlns="" id="{6122A53C-7A30-4A7D-A528-081CBCD1D9FF}"/>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828" name="Straight Connector 827">
                <a:extLst>
                  <a:ext uri="{FF2B5EF4-FFF2-40B4-BE49-F238E27FC236}">
                    <a16:creationId xmlns:a16="http://schemas.microsoft.com/office/drawing/2014/main" xmlns="" id="{DF65572A-886B-4013-ABE0-45481E2D18C2}"/>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829" name="Straight Connector 828">
                <a:extLst>
                  <a:ext uri="{FF2B5EF4-FFF2-40B4-BE49-F238E27FC236}">
                    <a16:creationId xmlns:a16="http://schemas.microsoft.com/office/drawing/2014/main" xmlns="" id="{7FACE83B-2691-414D-BDD5-7F0D7CF7E33D}"/>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0" name="Straight Connector 829">
                <a:extLst>
                  <a:ext uri="{FF2B5EF4-FFF2-40B4-BE49-F238E27FC236}">
                    <a16:creationId xmlns:a16="http://schemas.microsoft.com/office/drawing/2014/main" xmlns="" id="{864D744C-4BBC-47B0-B268-F34B3F0E1EC6}"/>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1" name="Straight Connector 830">
                <a:extLst>
                  <a:ext uri="{FF2B5EF4-FFF2-40B4-BE49-F238E27FC236}">
                    <a16:creationId xmlns:a16="http://schemas.microsoft.com/office/drawing/2014/main" xmlns="" id="{CA27011D-6A98-45F5-94DB-351365E48549}"/>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2" name="Straight Connector 831">
                <a:extLst>
                  <a:ext uri="{FF2B5EF4-FFF2-40B4-BE49-F238E27FC236}">
                    <a16:creationId xmlns:a16="http://schemas.microsoft.com/office/drawing/2014/main" xmlns="" id="{FC0FF104-5C2F-48E1-8CFE-E5041926B9F9}"/>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3" name="Straight Connector 832">
                <a:extLst>
                  <a:ext uri="{FF2B5EF4-FFF2-40B4-BE49-F238E27FC236}">
                    <a16:creationId xmlns:a16="http://schemas.microsoft.com/office/drawing/2014/main" xmlns="" id="{107BFF40-9163-477B-AEBA-4E851B51ACFD}"/>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nvGrpSpPr>
            <p:cNvPr id="811" name="Group 810">
              <a:extLst>
                <a:ext uri="{FF2B5EF4-FFF2-40B4-BE49-F238E27FC236}">
                  <a16:creationId xmlns:a16="http://schemas.microsoft.com/office/drawing/2014/main" xmlns="" id="{4702C729-42AB-475E-BE90-70A9CBCA309C}"/>
                </a:ext>
              </a:extLst>
            </p:cNvPr>
            <p:cNvGrpSpPr/>
            <p:nvPr/>
          </p:nvGrpSpPr>
          <p:grpSpPr>
            <a:xfrm>
              <a:off x="3175752" y="201625"/>
              <a:ext cx="290624" cy="283537"/>
              <a:chOff x="9370828" y="2830549"/>
              <a:chExt cx="290624" cy="283537"/>
            </a:xfrm>
          </p:grpSpPr>
          <p:sp>
            <p:nvSpPr>
              <p:cNvPr id="820" name="Rectangle 819">
                <a:extLst>
                  <a:ext uri="{FF2B5EF4-FFF2-40B4-BE49-F238E27FC236}">
                    <a16:creationId xmlns:a16="http://schemas.microsoft.com/office/drawing/2014/main" xmlns="" id="{C92E6AC3-1762-4B04-8231-07AA0E32C8B7}"/>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821" name="Straight Connector 820">
                <a:extLst>
                  <a:ext uri="{FF2B5EF4-FFF2-40B4-BE49-F238E27FC236}">
                    <a16:creationId xmlns:a16="http://schemas.microsoft.com/office/drawing/2014/main" xmlns="" id="{7D4C3FAF-4B30-41DF-AB6E-494FDD0B2C57}"/>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822" name="Straight Connector 821">
                <a:extLst>
                  <a:ext uri="{FF2B5EF4-FFF2-40B4-BE49-F238E27FC236}">
                    <a16:creationId xmlns:a16="http://schemas.microsoft.com/office/drawing/2014/main" xmlns="" id="{70E88738-B48C-4E08-9F0C-75A8830E5A95}"/>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23" name="Straight Connector 822">
                <a:extLst>
                  <a:ext uri="{FF2B5EF4-FFF2-40B4-BE49-F238E27FC236}">
                    <a16:creationId xmlns:a16="http://schemas.microsoft.com/office/drawing/2014/main" xmlns="" id="{334BC05B-9765-49E3-964F-E496659BCE65}"/>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24" name="Straight Connector 823">
                <a:extLst>
                  <a:ext uri="{FF2B5EF4-FFF2-40B4-BE49-F238E27FC236}">
                    <a16:creationId xmlns:a16="http://schemas.microsoft.com/office/drawing/2014/main" xmlns="" id="{CA63F1A1-3358-4282-BE7F-D5110428FEC7}"/>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25" name="Straight Connector 824">
                <a:extLst>
                  <a:ext uri="{FF2B5EF4-FFF2-40B4-BE49-F238E27FC236}">
                    <a16:creationId xmlns:a16="http://schemas.microsoft.com/office/drawing/2014/main" xmlns="" id="{77C6F0B9-1082-43D3-B123-FFBA3C159835}"/>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26" name="Straight Connector 825">
                <a:extLst>
                  <a:ext uri="{FF2B5EF4-FFF2-40B4-BE49-F238E27FC236}">
                    <a16:creationId xmlns:a16="http://schemas.microsoft.com/office/drawing/2014/main" xmlns="" id="{DAFB3464-96F0-4F55-8167-DCF613F426EF}"/>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nvGrpSpPr>
            <p:cNvPr id="812" name="Group 811">
              <a:extLst>
                <a:ext uri="{FF2B5EF4-FFF2-40B4-BE49-F238E27FC236}">
                  <a16:creationId xmlns:a16="http://schemas.microsoft.com/office/drawing/2014/main" xmlns="" id="{4BB1681F-E141-472A-9508-5774DE39FE8B}"/>
                </a:ext>
              </a:extLst>
            </p:cNvPr>
            <p:cNvGrpSpPr/>
            <p:nvPr/>
          </p:nvGrpSpPr>
          <p:grpSpPr>
            <a:xfrm>
              <a:off x="2364590" y="201624"/>
              <a:ext cx="290624" cy="283537"/>
              <a:chOff x="9370828" y="2830549"/>
              <a:chExt cx="290624" cy="283537"/>
            </a:xfrm>
          </p:grpSpPr>
          <p:sp>
            <p:nvSpPr>
              <p:cNvPr id="813" name="Rectangle 812">
                <a:extLst>
                  <a:ext uri="{FF2B5EF4-FFF2-40B4-BE49-F238E27FC236}">
                    <a16:creationId xmlns:a16="http://schemas.microsoft.com/office/drawing/2014/main" xmlns="" id="{F69EAE31-09E1-4005-9E9A-839437BF6F57}"/>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814" name="Straight Connector 813">
                <a:extLst>
                  <a:ext uri="{FF2B5EF4-FFF2-40B4-BE49-F238E27FC236}">
                    <a16:creationId xmlns:a16="http://schemas.microsoft.com/office/drawing/2014/main" xmlns="" id="{4FDF3392-8E26-4597-9B0E-AB75B396DFBD}"/>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815" name="Straight Connector 814">
                <a:extLst>
                  <a:ext uri="{FF2B5EF4-FFF2-40B4-BE49-F238E27FC236}">
                    <a16:creationId xmlns:a16="http://schemas.microsoft.com/office/drawing/2014/main" xmlns="" id="{ACA4601F-6851-4867-80A5-F6963D66056B}"/>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16" name="Straight Connector 815">
                <a:extLst>
                  <a:ext uri="{FF2B5EF4-FFF2-40B4-BE49-F238E27FC236}">
                    <a16:creationId xmlns:a16="http://schemas.microsoft.com/office/drawing/2014/main" xmlns="" id="{41360FC8-79AF-4BA4-8BEA-F4CB04C8E309}"/>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17" name="Straight Connector 816">
                <a:extLst>
                  <a:ext uri="{FF2B5EF4-FFF2-40B4-BE49-F238E27FC236}">
                    <a16:creationId xmlns:a16="http://schemas.microsoft.com/office/drawing/2014/main" xmlns="" id="{DF358788-A312-44EE-B52F-56009700BB62}"/>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18" name="Straight Connector 817">
                <a:extLst>
                  <a:ext uri="{FF2B5EF4-FFF2-40B4-BE49-F238E27FC236}">
                    <a16:creationId xmlns:a16="http://schemas.microsoft.com/office/drawing/2014/main" xmlns="" id="{FF7281F5-53DF-43B0-B57C-2D312B527498}"/>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19" name="Straight Connector 818">
                <a:extLst>
                  <a:ext uri="{FF2B5EF4-FFF2-40B4-BE49-F238E27FC236}">
                    <a16:creationId xmlns:a16="http://schemas.microsoft.com/office/drawing/2014/main" xmlns="" id="{4310965E-4CE3-438C-BBFC-0D1AA9A77314}"/>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grpSp>
        <p:nvGrpSpPr>
          <p:cNvPr id="875" name="Group 874">
            <a:extLst>
              <a:ext uri="{FF2B5EF4-FFF2-40B4-BE49-F238E27FC236}">
                <a16:creationId xmlns:a16="http://schemas.microsoft.com/office/drawing/2014/main" xmlns="" id="{A2B9A0F8-F46B-4B9E-9623-1C3382252EDC}"/>
              </a:ext>
            </a:extLst>
          </p:cNvPr>
          <p:cNvGrpSpPr/>
          <p:nvPr/>
        </p:nvGrpSpPr>
        <p:grpSpPr>
          <a:xfrm>
            <a:off x="10778835" y="420579"/>
            <a:ext cx="3040041" cy="567352"/>
            <a:chOff x="798698" y="59718"/>
            <a:chExt cx="3040041" cy="567352"/>
          </a:xfrm>
        </p:grpSpPr>
        <p:sp>
          <p:nvSpPr>
            <p:cNvPr id="876" name="Rectangle 875">
              <a:extLst>
                <a:ext uri="{FF2B5EF4-FFF2-40B4-BE49-F238E27FC236}">
                  <a16:creationId xmlns:a16="http://schemas.microsoft.com/office/drawing/2014/main" xmlns="" id="{DCECDA86-0F05-48BD-8182-F880CD3A0AE4}"/>
                </a:ext>
              </a:extLst>
            </p:cNvPr>
            <p:cNvSpPr/>
            <p:nvPr/>
          </p:nvSpPr>
          <p:spPr>
            <a:xfrm>
              <a:off x="798698" y="59718"/>
              <a:ext cx="3040041" cy="567352"/>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grpSp>
          <p:nvGrpSpPr>
            <p:cNvPr id="877" name="Group 876">
              <a:extLst>
                <a:ext uri="{FF2B5EF4-FFF2-40B4-BE49-F238E27FC236}">
                  <a16:creationId xmlns:a16="http://schemas.microsoft.com/office/drawing/2014/main" xmlns="" id="{256E02B1-769B-4849-80CC-5B76BEC84409}"/>
                </a:ext>
              </a:extLst>
            </p:cNvPr>
            <p:cNvGrpSpPr/>
            <p:nvPr/>
          </p:nvGrpSpPr>
          <p:grpSpPr>
            <a:xfrm>
              <a:off x="1017565" y="201625"/>
              <a:ext cx="290624" cy="283537"/>
              <a:chOff x="9370828" y="2830549"/>
              <a:chExt cx="290624" cy="283537"/>
            </a:xfrm>
          </p:grpSpPr>
          <p:sp>
            <p:nvSpPr>
              <p:cNvPr id="902" name="Rectangle 901">
                <a:extLst>
                  <a:ext uri="{FF2B5EF4-FFF2-40B4-BE49-F238E27FC236}">
                    <a16:creationId xmlns:a16="http://schemas.microsoft.com/office/drawing/2014/main" xmlns="" id="{5FCD9D1B-3B96-4F7C-92F2-06FC5975D8E5}"/>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903" name="Straight Connector 902">
                <a:extLst>
                  <a:ext uri="{FF2B5EF4-FFF2-40B4-BE49-F238E27FC236}">
                    <a16:creationId xmlns:a16="http://schemas.microsoft.com/office/drawing/2014/main" xmlns="" id="{053B7DBB-5AAD-4A82-BB09-FEF8E12ED41B}"/>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904" name="Straight Connector 903">
                <a:extLst>
                  <a:ext uri="{FF2B5EF4-FFF2-40B4-BE49-F238E27FC236}">
                    <a16:creationId xmlns:a16="http://schemas.microsoft.com/office/drawing/2014/main" xmlns="" id="{4049BAA7-92EC-4F19-A867-243EAE9A4D9F}"/>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05" name="Straight Connector 904">
                <a:extLst>
                  <a:ext uri="{FF2B5EF4-FFF2-40B4-BE49-F238E27FC236}">
                    <a16:creationId xmlns:a16="http://schemas.microsoft.com/office/drawing/2014/main" xmlns="" id="{1DD77E14-3294-4240-904B-E344BBFAC8E5}"/>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06" name="Straight Connector 905">
                <a:extLst>
                  <a:ext uri="{FF2B5EF4-FFF2-40B4-BE49-F238E27FC236}">
                    <a16:creationId xmlns:a16="http://schemas.microsoft.com/office/drawing/2014/main" xmlns="" id="{CDD49870-0D56-4ECC-8FD9-7F90871A81A3}"/>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07" name="Straight Connector 906">
                <a:extLst>
                  <a:ext uri="{FF2B5EF4-FFF2-40B4-BE49-F238E27FC236}">
                    <a16:creationId xmlns:a16="http://schemas.microsoft.com/office/drawing/2014/main" xmlns="" id="{3C28ECC0-02BC-46E4-B6FA-4D3CD51AE1B4}"/>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08" name="Straight Connector 907">
                <a:extLst>
                  <a:ext uri="{FF2B5EF4-FFF2-40B4-BE49-F238E27FC236}">
                    <a16:creationId xmlns:a16="http://schemas.microsoft.com/office/drawing/2014/main" xmlns="" id="{8B03008D-A521-4274-9F4B-A16CB17A38A0}"/>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nvGrpSpPr>
            <p:cNvPr id="878" name="Group 877">
              <a:extLst>
                <a:ext uri="{FF2B5EF4-FFF2-40B4-BE49-F238E27FC236}">
                  <a16:creationId xmlns:a16="http://schemas.microsoft.com/office/drawing/2014/main" xmlns="" id="{64299E4C-8A08-44CE-97AF-5FA42CF05619}"/>
                </a:ext>
              </a:extLst>
            </p:cNvPr>
            <p:cNvGrpSpPr/>
            <p:nvPr/>
          </p:nvGrpSpPr>
          <p:grpSpPr>
            <a:xfrm>
              <a:off x="1665265" y="201625"/>
              <a:ext cx="290624" cy="283537"/>
              <a:chOff x="9370828" y="2830549"/>
              <a:chExt cx="290624" cy="283537"/>
            </a:xfrm>
          </p:grpSpPr>
          <p:sp>
            <p:nvSpPr>
              <p:cNvPr id="895" name="Rectangle 894">
                <a:extLst>
                  <a:ext uri="{FF2B5EF4-FFF2-40B4-BE49-F238E27FC236}">
                    <a16:creationId xmlns:a16="http://schemas.microsoft.com/office/drawing/2014/main" xmlns="" id="{6122A53C-7A30-4A7D-A528-081CBCD1D9FF}"/>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896" name="Straight Connector 895">
                <a:extLst>
                  <a:ext uri="{FF2B5EF4-FFF2-40B4-BE49-F238E27FC236}">
                    <a16:creationId xmlns:a16="http://schemas.microsoft.com/office/drawing/2014/main" xmlns="" id="{DF65572A-886B-4013-ABE0-45481E2D18C2}"/>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897" name="Straight Connector 896">
                <a:extLst>
                  <a:ext uri="{FF2B5EF4-FFF2-40B4-BE49-F238E27FC236}">
                    <a16:creationId xmlns:a16="http://schemas.microsoft.com/office/drawing/2014/main" xmlns="" id="{7FACE83B-2691-414D-BDD5-7F0D7CF7E33D}"/>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98" name="Straight Connector 897">
                <a:extLst>
                  <a:ext uri="{FF2B5EF4-FFF2-40B4-BE49-F238E27FC236}">
                    <a16:creationId xmlns:a16="http://schemas.microsoft.com/office/drawing/2014/main" xmlns="" id="{864D744C-4BBC-47B0-B268-F34B3F0E1EC6}"/>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99" name="Straight Connector 898">
                <a:extLst>
                  <a:ext uri="{FF2B5EF4-FFF2-40B4-BE49-F238E27FC236}">
                    <a16:creationId xmlns:a16="http://schemas.microsoft.com/office/drawing/2014/main" xmlns="" id="{CA27011D-6A98-45F5-94DB-351365E48549}"/>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00" name="Straight Connector 899">
                <a:extLst>
                  <a:ext uri="{FF2B5EF4-FFF2-40B4-BE49-F238E27FC236}">
                    <a16:creationId xmlns:a16="http://schemas.microsoft.com/office/drawing/2014/main" xmlns="" id="{FC0FF104-5C2F-48E1-8CFE-E5041926B9F9}"/>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01" name="Straight Connector 900">
                <a:extLst>
                  <a:ext uri="{FF2B5EF4-FFF2-40B4-BE49-F238E27FC236}">
                    <a16:creationId xmlns:a16="http://schemas.microsoft.com/office/drawing/2014/main" xmlns="" id="{107BFF40-9163-477B-AEBA-4E851B51ACFD}"/>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nvGrpSpPr>
            <p:cNvPr id="879" name="Group 878">
              <a:extLst>
                <a:ext uri="{FF2B5EF4-FFF2-40B4-BE49-F238E27FC236}">
                  <a16:creationId xmlns:a16="http://schemas.microsoft.com/office/drawing/2014/main" xmlns="" id="{4702C729-42AB-475E-BE90-70A9CBCA309C}"/>
                </a:ext>
              </a:extLst>
            </p:cNvPr>
            <p:cNvGrpSpPr/>
            <p:nvPr/>
          </p:nvGrpSpPr>
          <p:grpSpPr>
            <a:xfrm>
              <a:off x="3175752" y="201625"/>
              <a:ext cx="290624" cy="283537"/>
              <a:chOff x="9370828" y="2830549"/>
              <a:chExt cx="290624" cy="283537"/>
            </a:xfrm>
          </p:grpSpPr>
          <p:sp>
            <p:nvSpPr>
              <p:cNvPr id="888" name="Rectangle 887">
                <a:extLst>
                  <a:ext uri="{FF2B5EF4-FFF2-40B4-BE49-F238E27FC236}">
                    <a16:creationId xmlns:a16="http://schemas.microsoft.com/office/drawing/2014/main" xmlns="" id="{C92E6AC3-1762-4B04-8231-07AA0E32C8B7}"/>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889" name="Straight Connector 888">
                <a:extLst>
                  <a:ext uri="{FF2B5EF4-FFF2-40B4-BE49-F238E27FC236}">
                    <a16:creationId xmlns:a16="http://schemas.microsoft.com/office/drawing/2014/main" xmlns="" id="{7D4C3FAF-4B30-41DF-AB6E-494FDD0B2C57}"/>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890" name="Straight Connector 889">
                <a:extLst>
                  <a:ext uri="{FF2B5EF4-FFF2-40B4-BE49-F238E27FC236}">
                    <a16:creationId xmlns:a16="http://schemas.microsoft.com/office/drawing/2014/main" xmlns="" id="{70E88738-B48C-4E08-9F0C-75A8830E5A95}"/>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91" name="Straight Connector 890">
                <a:extLst>
                  <a:ext uri="{FF2B5EF4-FFF2-40B4-BE49-F238E27FC236}">
                    <a16:creationId xmlns:a16="http://schemas.microsoft.com/office/drawing/2014/main" xmlns="" id="{334BC05B-9765-49E3-964F-E496659BCE65}"/>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92" name="Straight Connector 891">
                <a:extLst>
                  <a:ext uri="{FF2B5EF4-FFF2-40B4-BE49-F238E27FC236}">
                    <a16:creationId xmlns:a16="http://schemas.microsoft.com/office/drawing/2014/main" xmlns="" id="{CA63F1A1-3358-4282-BE7F-D5110428FEC7}"/>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93" name="Straight Connector 892">
                <a:extLst>
                  <a:ext uri="{FF2B5EF4-FFF2-40B4-BE49-F238E27FC236}">
                    <a16:creationId xmlns:a16="http://schemas.microsoft.com/office/drawing/2014/main" xmlns="" id="{77C6F0B9-1082-43D3-B123-FFBA3C159835}"/>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94" name="Straight Connector 893">
                <a:extLst>
                  <a:ext uri="{FF2B5EF4-FFF2-40B4-BE49-F238E27FC236}">
                    <a16:creationId xmlns:a16="http://schemas.microsoft.com/office/drawing/2014/main" xmlns="" id="{DAFB3464-96F0-4F55-8167-DCF613F426EF}"/>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nvGrpSpPr>
            <p:cNvPr id="880" name="Group 879">
              <a:extLst>
                <a:ext uri="{FF2B5EF4-FFF2-40B4-BE49-F238E27FC236}">
                  <a16:creationId xmlns:a16="http://schemas.microsoft.com/office/drawing/2014/main" xmlns="" id="{4BB1681F-E141-472A-9508-5774DE39FE8B}"/>
                </a:ext>
              </a:extLst>
            </p:cNvPr>
            <p:cNvGrpSpPr/>
            <p:nvPr/>
          </p:nvGrpSpPr>
          <p:grpSpPr>
            <a:xfrm>
              <a:off x="2364590" y="201624"/>
              <a:ext cx="290624" cy="283537"/>
              <a:chOff x="9370828" y="2830549"/>
              <a:chExt cx="290624" cy="283537"/>
            </a:xfrm>
          </p:grpSpPr>
          <p:sp>
            <p:nvSpPr>
              <p:cNvPr id="881" name="Rectangle 880">
                <a:extLst>
                  <a:ext uri="{FF2B5EF4-FFF2-40B4-BE49-F238E27FC236}">
                    <a16:creationId xmlns:a16="http://schemas.microsoft.com/office/drawing/2014/main" xmlns="" id="{F69EAE31-09E1-4005-9E9A-839437BF6F57}"/>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882" name="Straight Connector 881">
                <a:extLst>
                  <a:ext uri="{FF2B5EF4-FFF2-40B4-BE49-F238E27FC236}">
                    <a16:creationId xmlns:a16="http://schemas.microsoft.com/office/drawing/2014/main" xmlns="" id="{4FDF3392-8E26-4597-9B0E-AB75B396DFBD}"/>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883" name="Straight Connector 882">
                <a:extLst>
                  <a:ext uri="{FF2B5EF4-FFF2-40B4-BE49-F238E27FC236}">
                    <a16:creationId xmlns:a16="http://schemas.microsoft.com/office/drawing/2014/main" xmlns="" id="{ACA4601F-6851-4867-80A5-F6963D66056B}"/>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84" name="Straight Connector 883">
                <a:extLst>
                  <a:ext uri="{FF2B5EF4-FFF2-40B4-BE49-F238E27FC236}">
                    <a16:creationId xmlns:a16="http://schemas.microsoft.com/office/drawing/2014/main" xmlns="" id="{41360FC8-79AF-4BA4-8BEA-F4CB04C8E309}"/>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85" name="Straight Connector 884">
                <a:extLst>
                  <a:ext uri="{FF2B5EF4-FFF2-40B4-BE49-F238E27FC236}">
                    <a16:creationId xmlns:a16="http://schemas.microsoft.com/office/drawing/2014/main" xmlns="" id="{DF358788-A312-44EE-B52F-56009700BB62}"/>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86" name="Straight Connector 885">
                <a:extLst>
                  <a:ext uri="{FF2B5EF4-FFF2-40B4-BE49-F238E27FC236}">
                    <a16:creationId xmlns:a16="http://schemas.microsoft.com/office/drawing/2014/main" xmlns="" id="{FF7281F5-53DF-43B0-B57C-2D312B527498}"/>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87" name="Straight Connector 886">
                <a:extLst>
                  <a:ext uri="{FF2B5EF4-FFF2-40B4-BE49-F238E27FC236}">
                    <a16:creationId xmlns:a16="http://schemas.microsoft.com/office/drawing/2014/main" xmlns="" id="{4310965E-4CE3-438C-BBFC-0D1AA9A77314}"/>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grpSp>
        <p:nvGrpSpPr>
          <p:cNvPr id="909" name="Group 908">
            <a:extLst>
              <a:ext uri="{FF2B5EF4-FFF2-40B4-BE49-F238E27FC236}">
                <a16:creationId xmlns:a16="http://schemas.microsoft.com/office/drawing/2014/main" xmlns="" id="{A2B9A0F8-F46B-4B9E-9623-1C3382252EDC}"/>
              </a:ext>
            </a:extLst>
          </p:cNvPr>
          <p:cNvGrpSpPr/>
          <p:nvPr/>
        </p:nvGrpSpPr>
        <p:grpSpPr>
          <a:xfrm>
            <a:off x="10782652" y="1761241"/>
            <a:ext cx="3040041" cy="567352"/>
            <a:chOff x="798698" y="59718"/>
            <a:chExt cx="3040041" cy="567352"/>
          </a:xfrm>
        </p:grpSpPr>
        <p:sp>
          <p:nvSpPr>
            <p:cNvPr id="910" name="Rectangle 909">
              <a:extLst>
                <a:ext uri="{FF2B5EF4-FFF2-40B4-BE49-F238E27FC236}">
                  <a16:creationId xmlns:a16="http://schemas.microsoft.com/office/drawing/2014/main" xmlns="" id="{DCECDA86-0F05-48BD-8182-F880CD3A0AE4}"/>
                </a:ext>
              </a:extLst>
            </p:cNvPr>
            <p:cNvSpPr/>
            <p:nvPr/>
          </p:nvSpPr>
          <p:spPr>
            <a:xfrm>
              <a:off x="798698" y="59718"/>
              <a:ext cx="3040041" cy="567352"/>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grpSp>
          <p:nvGrpSpPr>
            <p:cNvPr id="911" name="Group 910">
              <a:extLst>
                <a:ext uri="{FF2B5EF4-FFF2-40B4-BE49-F238E27FC236}">
                  <a16:creationId xmlns:a16="http://schemas.microsoft.com/office/drawing/2014/main" xmlns="" id="{256E02B1-769B-4849-80CC-5B76BEC84409}"/>
                </a:ext>
              </a:extLst>
            </p:cNvPr>
            <p:cNvGrpSpPr/>
            <p:nvPr/>
          </p:nvGrpSpPr>
          <p:grpSpPr>
            <a:xfrm>
              <a:off x="1017565" y="201625"/>
              <a:ext cx="290624" cy="283537"/>
              <a:chOff x="9370828" y="2830549"/>
              <a:chExt cx="290624" cy="283537"/>
            </a:xfrm>
          </p:grpSpPr>
          <p:sp>
            <p:nvSpPr>
              <p:cNvPr id="936" name="Rectangle 935">
                <a:extLst>
                  <a:ext uri="{FF2B5EF4-FFF2-40B4-BE49-F238E27FC236}">
                    <a16:creationId xmlns:a16="http://schemas.microsoft.com/office/drawing/2014/main" xmlns="" id="{5FCD9D1B-3B96-4F7C-92F2-06FC5975D8E5}"/>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937" name="Straight Connector 936">
                <a:extLst>
                  <a:ext uri="{FF2B5EF4-FFF2-40B4-BE49-F238E27FC236}">
                    <a16:creationId xmlns:a16="http://schemas.microsoft.com/office/drawing/2014/main" xmlns="" id="{053B7DBB-5AAD-4A82-BB09-FEF8E12ED41B}"/>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938" name="Straight Connector 937">
                <a:extLst>
                  <a:ext uri="{FF2B5EF4-FFF2-40B4-BE49-F238E27FC236}">
                    <a16:creationId xmlns:a16="http://schemas.microsoft.com/office/drawing/2014/main" xmlns="" id="{4049BAA7-92EC-4F19-A867-243EAE9A4D9F}"/>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39" name="Straight Connector 938">
                <a:extLst>
                  <a:ext uri="{FF2B5EF4-FFF2-40B4-BE49-F238E27FC236}">
                    <a16:creationId xmlns:a16="http://schemas.microsoft.com/office/drawing/2014/main" xmlns="" id="{1DD77E14-3294-4240-904B-E344BBFAC8E5}"/>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40" name="Straight Connector 939">
                <a:extLst>
                  <a:ext uri="{FF2B5EF4-FFF2-40B4-BE49-F238E27FC236}">
                    <a16:creationId xmlns:a16="http://schemas.microsoft.com/office/drawing/2014/main" xmlns="" id="{CDD49870-0D56-4ECC-8FD9-7F90871A81A3}"/>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41" name="Straight Connector 940">
                <a:extLst>
                  <a:ext uri="{FF2B5EF4-FFF2-40B4-BE49-F238E27FC236}">
                    <a16:creationId xmlns:a16="http://schemas.microsoft.com/office/drawing/2014/main" xmlns="" id="{3C28ECC0-02BC-46E4-B6FA-4D3CD51AE1B4}"/>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42" name="Straight Connector 941">
                <a:extLst>
                  <a:ext uri="{FF2B5EF4-FFF2-40B4-BE49-F238E27FC236}">
                    <a16:creationId xmlns:a16="http://schemas.microsoft.com/office/drawing/2014/main" xmlns="" id="{8B03008D-A521-4274-9F4B-A16CB17A38A0}"/>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nvGrpSpPr>
            <p:cNvPr id="912" name="Group 911">
              <a:extLst>
                <a:ext uri="{FF2B5EF4-FFF2-40B4-BE49-F238E27FC236}">
                  <a16:creationId xmlns:a16="http://schemas.microsoft.com/office/drawing/2014/main" xmlns="" id="{64299E4C-8A08-44CE-97AF-5FA42CF05619}"/>
                </a:ext>
              </a:extLst>
            </p:cNvPr>
            <p:cNvGrpSpPr/>
            <p:nvPr/>
          </p:nvGrpSpPr>
          <p:grpSpPr>
            <a:xfrm>
              <a:off x="1665265" y="201625"/>
              <a:ext cx="290624" cy="283537"/>
              <a:chOff x="9370828" y="2830549"/>
              <a:chExt cx="290624" cy="283537"/>
            </a:xfrm>
          </p:grpSpPr>
          <p:sp>
            <p:nvSpPr>
              <p:cNvPr id="929" name="Rectangle 928">
                <a:extLst>
                  <a:ext uri="{FF2B5EF4-FFF2-40B4-BE49-F238E27FC236}">
                    <a16:creationId xmlns:a16="http://schemas.microsoft.com/office/drawing/2014/main" xmlns="" id="{6122A53C-7A30-4A7D-A528-081CBCD1D9FF}"/>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930" name="Straight Connector 929">
                <a:extLst>
                  <a:ext uri="{FF2B5EF4-FFF2-40B4-BE49-F238E27FC236}">
                    <a16:creationId xmlns:a16="http://schemas.microsoft.com/office/drawing/2014/main" xmlns="" id="{DF65572A-886B-4013-ABE0-45481E2D18C2}"/>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931" name="Straight Connector 930">
                <a:extLst>
                  <a:ext uri="{FF2B5EF4-FFF2-40B4-BE49-F238E27FC236}">
                    <a16:creationId xmlns:a16="http://schemas.microsoft.com/office/drawing/2014/main" xmlns="" id="{7FACE83B-2691-414D-BDD5-7F0D7CF7E33D}"/>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32" name="Straight Connector 931">
                <a:extLst>
                  <a:ext uri="{FF2B5EF4-FFF2-40B4-BE49-F238E27FC236}">
                    <a16:creationId xmlns:a16="http://schemas.microsoft.com/office/drawing/2014/main" xmlns="" id="{864D744C-4BBC-47B0-B268-F34B3F0E1EC6}"/>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33" name="Straight Connector 932">
                <a:extLst>
                  <a:ext uri="{FF2B5EF4-FFF2-40B4-BE49-F238E27FC236}">
                    <a16:creationId xmlns:a16="http://schemas.microsoft.com/office/drawing/2014/main" xmlns="" id="{CA27011D-6A98-45F5-94DB-351365E48549}"/>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34" name="Straight Connector 933">
                <a:extLst>
                  <a:ext uri="{FF2B5EF4-FFF2-40B4-BE49-F238E27FC236}">
                    <a16:creationId xmlns:a16="http://schemas.microsoft.com/office/drawing/2014/main" xmlns="" id="{FC0FF104-5C2F-48E1-8CFE-E5041926B9F9}"/>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35" name="Straight Connector 934">
                <a:extLst>
                  <a:ext uri="{FF2B5EF4-FFF2-40B4-BE49-F238E27FC236}">
                    <a16:creationId xmlns:a16="http://schemas.microsoft.com/office/drawing/2014/main" xmlns="" id="{107BFF40-9163-477B-AEBA-4E851B51ACFD}"/>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nvGrpSpPr>
            <p:cNvPr id="913" name="Group 912">
              <a:extLst>
                <a:ext uri="{FF2B5EF4-FFF2-40B4-BE49-F238E27FC236}">
                  <a16:creationId xmlns:a16="http://schemas.microsoft.com/office/drawing/2014/main" xmlns="" id="{4702C729-42AB-475E-BE90-70A9CBCA309C}"/>
                </a:ext>
              </a:extLst>
            </p:cNvPr>
            <p:cNvGrpSpPr/>
            <p:nvPr/>
          </p:nvGrpSpPr>
          <p:grpSpPr>
            <a:xfrm>
              <a:off x="3175752" y="201625"/>
              <a:ext cx="290624" cy="283537"/>
              <a:chOff x="9370828" y="2830549"/>
              <a:chExt cx="290624" cy="283537"/>
            </a:xfrm>
          </p:grpSpPr>
          <p:sp>
            <p:nvSpPr>
              <p:cNvPr id="922" name="Rectangle 921">
                <a:extLst>
                  <a:ext uri="{FF2B5EF4-FFF2-40B4-BE49-F238E27FC236}">
                    <a16:creationId xmlns:a16="http://schemas.microsoft.com/office/drawing/2014/main" xmlns="" id="{C92E6AC3-1762-4B04-8231-07AA0E32C8B7}"/>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923" name="Straight Connector 922">
                <a:extLst>
                  <a:ext uri="{FF2B5EF4-FFF2-40B4-BE49-F238E27FC236}">
                    <a16:creationId xmlns:a16="http://schemas.microsoft.com/office/drawing/2014/main" xmlns="" id="{7D4C3FAF-4B30-41DF-AB6E-494FDD0B2C57}"/>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924" name="Straight Connector 923">
                <a:extLst>
                  <a:ext uri="{FF2B5EF4-FFF2-40B4-BE49-F238E27FC236}">
                    <a16:creationId xmlns:a16="http://schemas.microsoft.com/office/drawing/2014/main" xmlns="" id="{70E88738-B48C-4E08-9F0C-75A8830E5A95}"/>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25" name="Straight Connector 924">
                <a:extLst>
                  <a:ext uri="{FF2B5EF4-FFF2-40B4-BE49-F238E27FC236}">
                    <a16:creationId xmlns:a16="http://schemas.microsoft.com/office/drawing/2014/main" xmlns="" id="{334BC05B-9765-49E3-964F-E496659BCE65}"/>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26" name="Straight Connector 925">
                <a:extLst>
                  <a:ext uri="{FF2B5EF4-FFF2-40B4-BE49-F238E27FC236}">
                    <a16:creationId xmlns:a16="http://schemas.microsoft.com/office/drawing/2014/main" xmlns="" id="{CA63F1A1-3358-4282-BE7F-D5110428FEC7}"/>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27" name="Straight Connector 926">
                <a:extLst>
                  <a:ext uri="{FF2B5EF4-FFF2-40B4-BE49-F238E27FC236}">
                    <a16:creationId xmlns:a16="http://schemas.microsoft.com/office/drawing/2014/main" xmlns="" id="{77C6F0B9-1082-43D3-B123-FFBA3C159835}"/>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28" name="Straight Connector 927">
                <a:extLst>
                  <a:ext uri="{FF2B5EF4-FFF2-40B4-BE49-F238E27FC236}">
                    <a16:creationId xmlns:a16="http://schemas.microsoft.com/office/drawing/2014/main" xmlns="" id="{DAFB3464-96F0-4F55-8167-DCF613F426EF}"/>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nvGrpSpPr>
            <p:cNvPr id="914" name="Group 913">
              <a:extLst>
                <a:ext uri="{FF2B5EF4-FFF2-40B4-BE49-F238E27FC236}">
                  <a16:creationId xmlns:a16="http://schemas.microsoft.com/office/drawing/2014/main" xmlns="" id="{4BB1681F-E141-472A-9508-5774DE39FE8B}"/>
                </a:ext>
              </a:extLst>
            </p:cNvPr>
            <p:cNvGrpSpPr/>
            <p:nvPr/>
          </p:nvGrpSpPr>
          <p:grpSpPr>
            <a:xfrm>
              <a:off x="2364590" y="201624"/>
              <a:ext cx="290624" cy="283537"/>
              <a:chOff x="9370828" y="2830549"/>
              <a:chExt cx="290624" cy="283537"/>
            </a:xfrm>
          </p:grpSpPr>
          <p:sp>
            <p:nvSpPr>
              <p:cNvPr id="915" name="Rectangle 914">
                <a:extLst>
                  <a:ext uri="{FF2B5EF4-FFF2-40B4-BE49-F238E27FC236}">
                    <a16:creationId xmlns:a16="http://schemas.microsoft.com/office/drawing/2014/main" xmlns="" id="{F69EAE31-09E1-4005-9E9A-839437BF6F57}"/>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916" name="Straight Connector 915">
                <a:extLst>
                  <a:ext uri="{FF2B5EF4-FFF2-40B4-BE49-F238E27FC236}">
                    <a16:creationId xmlns:a16="http://schemas.microsoft.com/office/drawing/2014/main" xmlns="" id="{4FDF3392-8E26-4597-9B0E-AB75B396DFBD}"/>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917" name="Straight Connector 916">
                <a:extLst>
                  <a:ext uri="{FF2B5EF4-FFF2-40B4-BE49-F238E27FC236}">
                    <a16:creationId xmlns:a16="http://schemas.microsoft.com/office/drawing/2014/main" xmlns="" id="{ACA4601F-6851-4867-80A5-F6963D66056B}"/>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18" name="Straight Connector 917">
                <a:extLst>
                  <a:ext uri="{FF2B5EF4-FFF2-40B4-BE49-F238E27FC236}">
                    <a16:creationId xmlns:a16="http://schemas.microsoft.com/office/drawing/2014/main" xmlns="" id="{41360FC8-79AF-4BA4-8BEA-F4CB04C8E309}"/>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19" name="Straight Connector 918">
                <a:extLst>
                  <a:ext uri="{FF2B5EF4-FFF2-40B4-BE49-F238E27FC236}">
                    <a16:creationId xmlns:a16="http://schemas.microsoft.com/office/drawing/2014/main" xmlns="" id="{DF358788-A312-44EE-B52F-56009700BB62}"/>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20" name="Straight Connector 919">
                <a:extLst>
                  <a:ext uri="{FF2B5EF4-FFF2-40B4-BE49-F238E27FC236}">
                    <a16:creationId xmlns:a16="http://schemas.microsoft.com/office/drawing/2014/main" xmlns="" id="{FF7281F5-53DF-43B0-B57C-2D312B527498}"/>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21" name="Straight Connector 920">
                <a:extLst>
                  <a:ext uri="{FF2B5EF4-FFF2-40B4-BE49-F238E27FC236}">
                    <a16:creationId xmlns:a16="http://schemas.microsoft.com/office/drawing/2014/main" xmlns="" id="{4310965E-4CE3-438C-BBFC-0D1AA9A77314}"/>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grpSp>
        <p:nvGrpSpPr>
          <p:cNvPr id="943" name="Group 942">
            <a:extLst>
              <a:ext uri="{FF2B5EF4-FFF2-40B4-BE49-F238E27FC236}">
                <a16:creationId xmlns:a16="http://schemas.microsoft.com/office/drawing/2014/main" xmlns="" id="{A2B9A0F8-F46B-4B9E-9623-1C3382252EDC}"/>
              </a:ext>
            </a:extLst>
          </p:cNvPr>
          <p:cNvGrpSpPr/>
          <p:nvPr/>
        </p:nvGrpSpPr>
        <p:grpSpPr>
          <a:xfrm>
            <a:off x="10784462" y="2935539"/>
            <a:ext cx="3040041" cy="567352"/>
            <a:chOff x="798698" y="59718"/>
            <a:chExt cx="3040041" cy="567352"/>
          </a:xfrm>
        </p:grpSpPr>
        <p:sp>
          <p:nvSpPr>
            <p:cNvPr id="944" name="Rectangle 943">
              <a:extLst>
                <a:ext uri="{FF2B5EF4-FFF2-40B4-BE49-F238E27FC236}">
                  <a16:creationId xmlns:a16="http://schemas.microsoft.com/office/drawing/2014/main" xmlns="" id="{DCECDA86-0F05-48BD-8182-F880CD3A0AE4}"/>
                </a:ext>
              </a:extLst>
            </p:cNvPr>
            <p:cNvSpPr/>
            <p:nvPr/>
          </p:nvSpPr>
          <p:spPr>
            <a:xfrm>
              <a:off x="798698" y="59718"/>
              <a:ext cx="3040041" cy="567352"/>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grpSp>
          <p:nvGrpSpPr>
            <p:cNvPr id="945" name="Group 944">
              <a:extLst>
                <a:ext uri="{FF2B5EF4-FFF2-40B4-BE49-F238E27FC236}">
                  <a16:creationId xmlns:a16="http://schemas.microsoft.com/office/drawing/2014/main" xmlns="" id="{256E02B1-769B-4849-80CC-5B76BEC84409}"/>
                </a:ext>
              </a:extLst>
            </p:cNvPr>
            <p:cNvGrpSpPr/>
            <p:nvPr/>
          </p:nvGrpSpPr>
          <p:grpSpPr>
            <a:xfrm>
              <a:off x="1017565" y="201625"/>
              <a:ext cx="290624" cy="283537"/>
              <a:chOff x="9370828" y="2830549"/>
              <a:chExt cx="290624" cy="283537"/>
            </a:xfrm>
          </p:grpSpPr>
          <p:sp>
            <p:nvSpPr>
              <p:cNvPr id="970" name="Rectangle 969">
                <a:extLst>
                  <a:ext uri="{FF2B5EF4-FFF2-40B4-BE49-F238E27FC236}">
                    <a16:creationId xmlns:a16="http://schemas.microsoft.com/office/drawing/2014/main" xmlns="" id="{5FCD9D1B-3B96-4F7C-92F2-06FC5975D8E5}"/>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971" name="Straight Connector 970">
                <a:extLst>
                  <a:ext uri="{FF2B5EF4-FFF2-40B4-BE49-F238E27FC236}">
                    <a16:creationId xmlns:a16="http://schemas.microsoft.com/office/drawing/2014/main" xmlns="" id="{053B7DBB-5AAD-4A82-BB09-FEF8E12ED41B}"/>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972" name="Straight Connector 971">
                <a:extLst>
                  <a:ext uri="{FF2B5EF4-FFF2-40B4-BE49-F238E27FC236}">
                    <a16:creationId xmlns:a16="http://schemas.microsoft.com/office/drawing/2014/main" xmlns="" id="{4049BAA7-92EC-4F19-A867-243EAE9A4D9F}"/>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73" name="Straight Connector 972">
                <a:extLst>
                  <a:ext uri="{FF2B5EF4-FFF2-40B4-BE49-F238E27FC236}">
                    <a16:creationId xmlns:a16="http://schemas.microsoft.com/office/drawing/2014/main" xmlns="" id="{1DD77E14-3294-4240-904B-E344BBFAC8E5}"/>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74" name="Straight Connector 973">
                <a:extLst>
                  <a:ext uri="{FF2B5EF4-FFF2-40B4-BE49-F238E27FC236}">
                    <a16:creationId xmlns:a16="http://schemas.microsoft.com/office/drawing/2014/main" xmlns="" id="{CDD49870-0D56-4ECC-8FD9-7F90871A81A3}"/>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75" name="Straight Connector 974">
                <a:extLst>
                  <a:ext uri="{FF2B5EF4-FFF2-40B4-BE49-F238E27FC236}">
                    <a16:creationId xmlns:a16="http://schemas.microsoft.com/office/drawing/2014/main" xmlns="" id="{3C28ECC0-02BC-46E4-B6FA-4D3CD51AE1B4}"/>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76" name="Straight Connector 975">
                <a:extLst>
                  <a:ext uri="{FF2B5EF4-FFF2-40B4-BE49-F238E27FC236}">
                    <a16:creationId xmlns:a16="http://schemas.microsoft.com/office/drawing/2014/main" xmlns="" id="{8B03008D-A521-4274-9F4B-A16CB17A38A0}"/>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nvGrpSpPr>
            <p:cNvPr id="946" name="Group 945">
              <a:extLst>
                <a:ext uri="{FF2B5EF4-FFF2-40B4-BE49-F238E27FC236}">
                  <a16:creationId xmlns:a16="http://schemas.microsoft.com/office/drawing/2014/main" xmlns="" id="{64299E4C-8A08-44CE-97AF-5FA42CF05619}"/>
                </a:ext>
              </a:extLst>
            </p:cNvPr>
            <p:cNvGrpSpPr/>
            <p:nvPr/>
          </p:nvGrpSpPr>
          <p:grpSpPr>
            <a:xfrm>
              <a:off x="1665265" y="201625"/>
              <a:ext cx="290624" cy="283537"/>
              <a:chOff x="9370828" y="2830549"/>
              <a:chExt cx="290624" cy="283537"/>
            </a:xfrm>
          </p:grpSpPr>
          <p:sp>
            <p:nvSpPr>
              <p:cNvPr id="963" name="Rectangle 962">
                <a:extLst>
                  <a:ext uri="{FF2B5EF4-FFF2-40B4-BE49-F238E27FC236}">
                    <a16:creationId xmlns:a16="http://schemas.microsoft.com/office/drawing/2014/main" xmlns="" id="{6122A53C-7A30-4A7D-A528-081CBCD1D9FF}"/>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964" name="Straight Connector 963">
                <a:extLst>
                  <a:ext uri="{FF2B5EF4-FFF2-40B4-BE49-F238E27FC236}">
                    <a16:creationId xmlns:a16="http://schemas.microsoft.com/office/drawing/2014/main" xmlns="" id="{DF65572A-886B-4013-ABE0-45481E2D18C2}"/>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965" name="Straight Connector 964">
                <a:extLst>
                  <a:ext uri="{FF2B5EF4-FFF2-40B4-BE49-F238E27FC236}">
                    <a16:creationId xmlns:a16="http://schemas.microsoft.com/office/drawing/2014/main" xmlns="" id="{7FACE83B-2691-414D-BDD5-7F0D7CF7E33D}"/>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66" name="Straight Connector 965">
                <a:extLst>
                  <a:ext uri="{FF2B5EF4-FFF2-40B4-BE49-F238E27FC236}">
                    <a16:creationId xmlns:a16="http://schemas.microsoft.com/office/drawing/2014/main" xmlns="" id="{864D744C-4BBC-47B0-B268-F34B3F0E1EC6}"/>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67" name="Straight Connector 966">
                <a:extLst>
                  <a:ext uri="{FF2B5EF4-FFF2-40B4-BE49-F238E27FC236}">
                    <a16:creationId xmlns:a16="http://schemas.microsoft.com/office/drawing/2014/main" xmlns="" id="{CA27011D-6A98-45F5-94DB-351365E48549}"/>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68" name="Straight Connector 967">
                <a:extLst>
                  <a:ext uri="{FF2B5EF4-FFF2-40B4-BE49-F238E27FC236}">
                    <a16:creationId xmlns:a16="http://schemas.microsoft.com/office/drawing/2014/main" xmlns="" id="{FC0FF104-5C2F-48E1-8CFE-E5041926B9F9}"/>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69" name="Straight Connector 968">
                <a:extLst>
                  <a:ext uri="{FF2B5EF4-FFF2-40B4-BE49-F238E27FC236}">
                    <a16:creationId xmlns:a16="http://schemas.microsoft.com/office/drawing/2014/main" xmlns="" id="{107BFF40-9163-477B-AEBA-4E851B51ACFD}"/>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nvGrpSpPr>
            <p:cNvPr id="947" name="Group 946">
              <a:extLst>
                <a:ext uri="{FF2B5EF4-FFF2-40B4-BE49-F238E27FC236}">
                  <a16:creationId xmlns:a16="http://schemas.microsoft.com/office/drawing/2014/main" xmlns="" id="{4702C729-42AB-475E-BE90-70A9CBCA309C}"/>
                </a:ext>
              </a:extLst>
            </p:cNvPr>
            <p:cNvGrpSpPr/>
            <p:nvPr/>
          </p:nvGrpSpPr>
          <p:grpSpPr>
            <a:xfrm>
              <a:off x="3175752" y="201625"/>
              <a:ext cx="290624" cy="283537"/>
              <a:chOff x="9370828" y="2830549"/>
              <a:chExt cx="290624" cy="283537"/>
            </a:xfrm>
          </p:grpSpPr>
          <p:sp>
            <p:nvSpPr>
              <p:cNvPr id="956" name="Rectangle 955">
                <a:extLst>
                  <a:ext uri="{FF2B5EF4-FFF2-40B4-BE49-F238E27FC236}">
                    <a16:creationId xmlns:a16="http://schemas.microsoft.com/office/drawing/2014/main" xmlns="" id="{C92E6AC3-1762-4B04-8231-07AA0E32C8B7}"/>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957" name="Straight Connector 956">
                <a:extLst>
                  <a:ext uri="{FF2B5EF4-FFF2-40B4-BE49-F238E27FC236}">
                    <a16:creationId xmlns:a16="http://schemas.microsoft.com/office/drawing/2014/main" xmlns="" id="{7D4C3FAF-4B30-41DF-AB6E-494FDD0B2C57}"/>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958" name="Straight Connector 957">
                <a:extLst>
                  <a:ext uri="{FF2B5EF4-FFF2-40B4-BE49-F238E27FC236}">
                    <a16:creationId xmlns:a16="http://schemas.microsoft.com/office/drawing/2014/main" xmlns="" id="{70E88738-B48C-4E08-9F0C-75A8830E5A95}"/>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59" name="Straight Connector 958">
                <a:extLst>
                  <a:ext uri="{FF2B5EF4-FFF2-40B4-BE49-F238E27FC236}">
                    <a16:creationId xmlns:a16="http://schemas.microsoft.com/office/drawing/2014/main" xmlns="" id="{334BC05B-9765-49E3-964F-E496659BCE65}"/>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60" name="Straight Connector 959">
                <a:extLst>
                  <a:ext uri="{FF2B5EF4-FFF2-40B4-BE49-F238E27FC236}">
                    <a16:creationId xmlns:a16="http://schemas.microsoft.com/office/drawing/2014/main" xmlns="" id="{CA63F1A1-3358-4282-BE7F-D5110428FEC7}"/>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61" name="Straight Connector 960">
                <a:extLst>
                  <a:ext uri="{FF2B5EF4-FFF2-40B4-BE49-F238E27FC236}">
                    <a16:creationId xmlns:a16="http://schemas.microsoft.com/office/drawing/2014/main" xmlns="" id="{77C6F0B9-1082-43D3-B123-FFBA3C159835}"/>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62" name="Straight Connector 961">
                <a:extLst>
                  <a:ext uri="{FF2B5EF4-FFF2-40B4-BE49-F238E27FC236}">
                    <a16:creationId xmlns:a16="http://schemas.microsoft.com/office/drawing/2014/main" xmlns="" id="{DAFB3464-96F0-4F55-8167-DCF613F426EF}"/>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nvGrpSpPr>
            <p:cNvPr id="948" name="Group 947">
              <a:extLst>
                <a:ext uri="{FF2B5EF4-FFF2-40B4-BE49-F238E27FC236}">
                  <a16:creationId xmlns:a16="http://schemas.microsoft.com/office/drawing/2014/main" xmlns="" id="{4BB1681F-E141-472A-9508-5774DE39FE8B}"/>
                </a:ext>
              </a:extLst>
            </p:cNvPr>
            <p:cNvGrpSpPr/>
            <p:nvPr/>
          </p:nvGrpSpPr>
          <p:grpSpPr>
            <a:xfrm>
              <a:off x="2364590" y="201624"/>
              <a:ext cx="290624" cy="283537"/>
              <a:chOff x="9370828" y="2830549"/>
              <a:chExt cx="290624" cy="283537"/>
            </a:xfrm>
          </p:grpSpPr>
          <p:sp>
            <p:nvSpPr>
              <p:cNvPr id="949" name="Rectangle 948">
                <a:extLst>
                  <a:ext uri="{FF2B5EF4-FFF2-40B4-BE49-F238E27FC236}">
                    <a16:creationId xmlns:a16="http://schemas.microsoft.com/office/drawing/2014/main" xmlns="" id="{F69EAE31-09E1-4005-9E9A-839437BF6F57}"/>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950" name="Straight Connector 949">
                <a:extLst>
                  <a:ext uri="{FF2B5EF4-FFF2-40B4-BE49-F238E27FC236}">
                    <a16:creationId xmlns:a16="http://schemas.microsoft.com/office/drawing/2014/main" xmlns="" id="{4FDF3392-8E26-4597-9B0E-AB75B396DFBD}"/>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951" name="Straight Connector 950">
                <a:extLst>
                  <a:ext uri="{FF2B5EF4-FFF2-40B4-BE49-F238E27FC236}">
                    <a16:creationId xmlns:a16="http://schemas.microsoft.com/office/drawing/2014/main" xmlns="" id="{ACA4601F-6851-4867-80A5-F6963D66056B}"/>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52" name="Straight Connector 951">
                <a:extLst>
                  <a:ext uri="{FF2B5EF4-FFF2-40B4-BE49-F238E27FC236}">
                    <a16:creationId xmlns:a16="http://schemas.microsoft.com/office/drawing/2014/main" xmlns="" id="{41360FC8-79AF-4BA4-8BEA-F4CB04C8E309}"/>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53" name="Straight Connector 952">
                <a:extLst>
                  <a:ext uri="{FF2B5EF4-FFF2-40B4-BE49-F238E27FC236}">
                    <a16:creationId xmlns:a16="http://schemas.microsoft.com/office/drawing/2014/main" xmlns="" id="{DF358788-A312-44EE-B52F-56009700BB62}"/>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54" name="Straight Connector 953">
                <a:extLst>
                  <a:ext uri="{FF2B5EF4-FFF2-40B4-BE49-F238E27FC236}">
                    <a16:creationId xmlns:a16="http://schemas.microsoft.com/office/drawing/2014/main" xmlns="" id="{FF7281F5-53DF-43B0-B57C-2D312B527498}"/>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55" name="Straight Connector 954">
                <a:extLst>
                  <a:ext uri="{FF2B5EF4-FFF2-40B4-BE49-F238E27FC236}">
                    <a16:creationId xmlns:a16="http://schemas.microsoft.com/office/drawing/2014/main" xmlns="" id="{4310965E-4CE3-438C-BBFC-0D1AA9A77314}"/>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grpSp>
        <p:nvGrpSpPr>
          <p:cNvPr id="977" name="Group 976">
            <a:extLst>
              <a:ext uri="{FF2B5EF4-FFF2-40B4-BE49-F238E27FC236}">
                <a16:creationId xmlns:a16="http://schemas.microsoft.com/office/drawing/2014/main" xmlns="" id="{A2B9A0F8-F46B-4B9E-9623-1C3382252EDC}"/>
              </a:ext>
            </a:extLst>
          </p:cNvPr>
          <p:cNvGrpSpPr/>
          <p:nvPr/>
        </p:nvGrpSpPr>
        <p:grpSpPr>
          <a:xfrm>
            <a:off x="10772673" y="4135266"/>
            <a:ext cx="3040041" cy="567352"/>
            <a:chOff x="798698" y="59718"/>
            <a:chExt cx="3040041" cy="567352"/>
          </a:xfrm>
        </p:grpSpPr>
        <p:sp>
          <p:nvSpPr>
            <p:cNvPr id="978" name="Rectangle 977">
              <a:extLst>
                <a:ext uri="{FF2B5EF4-FFF2-40B4-BE49-F238E27FC236}">
                  <a16:creationId xmlns:a16="http://schemas.microsoft.com/office/drawing/2014/main" xmlns="" id="{DCECDA86-0F05-48BD-8182-F880CD3A0AE4}"/>
                </a:ext>
              </a:extLst>
            </p:cNvPr>
            <p:cNvSpPr/>
            <p:nvPr/>
          </p:nvSpPr>
          <p:spPr>
            <a:xfrm>
              <a:off x="798698" y="59718"/>
              <a:ext cx="3040041" cy="567352"/>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grpSp>
          <p:nvGrpSpPr>
            <p:cNvPr id="979" name="Group 978">
              <a:extLst>
                <a:ext uri="{FF2B5EF4-FFF2-40B4-BE49-F238E27FC236}">
                  <a16:creationId xmlns:a16="http://schemas.microsoft.com/office/drawing/2014/main" xmlns="" id="{256E02B1-769B-4849-80CC-5B76BEC84409}"/>
                </a:ext>
              </a:extLst>
            </p:cNvPr>
            <p:cNvGrpSpPr/>
            <p:nvPr/>
          </p:nvGrpSpPr>
          <p:grpSpPr>
            <a:xfrm>
              <a:off x="1017565" y="201625"/>
              <a:ext cx="290624" cy="283537"/>
              <a:chOff x="9370828" y="2830549"/>
              <a:chExt cx="290624" cy="283537"/>
            </a:xfrm>
          </p:grpSpPr>
          <p:sp>
            <p:nvSpPr>
              <p:cNvPr id="1004" name="Rectangle 1003">
                <a:extLst>
                  <a:ext uri="{FF2B5EF4-FFF2-40B4-BE49-F238E27FC236}">
                    <a16:creationId xmlns:a16="http://schemas.microsoft.com/office/drawing/2014/main" xmlns="" id="{5FCD9D1B-3B96-4F7C-92F2-06FC5975D8E5}"/>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1005" name="Straight Connector 1004">
                <a:extLst>
                  <a:ext uri="{FF2B5EF4-FFF2-40B4-BE49-F238E27FC236}">
                    <a16:creationId xmlns:a16="http://schemas.microsoft.com/office/drawing/2014/main" xmlns="" id="{053B7DBB-5AAD-4A82-BB09-FEF8E12ED41B}"/>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1006" name="Straight Connector 1005">
                <a:extLst>
                  <a:ext uri="{FF2B5EF4-FFF2-40B4-BE49-F238E27FC236}">
                    <a16:creationId xmlns:a16="http://schemas.microsoft.com/office/drawing/2014/main" xmlns="" id="{4049BAA7-92EC-4F19-A867-243EAE9A4D9F}"/>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07" name="Straight Connector 1006">
                <a:extLst>
                  <a:ext uri="{FF2B5EF4-FFF2-40B4-BE49-F238E27FC236}">
                    <a16:creationId xmlns:a16="http://schemas.microsoft.com/office/drawing/2014/main" xmlns="" id="{1DD77E14-3294-4240-904B-E344BBFAC8E5}"/>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08" name="Straight Connector 1007">
                <a:extLst>
                  <a:ext uri="{FF2B5EF4-FFF2-40B4-BE49-F238E27FC236}">
                    <a16:creationId xmlns:a16="http://schemas.microsoft.com/office/drawing/2014/main" xmlns="" id="{CDD49870-0D56-4ECC-8FD9-7F90871A81A3}"/>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09" name="Straight Connector 1008">
                <a:extLst>
                  <a:ext uri="{FF2B5EF4-FFF2-40B4-BE49-F238E27FC236}">
                    <a16:creationId xmlns:a16="http://schemas.microsoft.com/office/drawing/2014/main" xmlns="" id="{3C28ECC0-02BC-46E4-B6FA-4D3CD51AE1B4}"/>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10" name="Straight Connector 1009">
                <a:extLst>
                  <a:ext uri="{FF2B5EF4-FFF2-40B4-BE49-F238E27FC236}">
                    <a16:creationId xmlns:a16="http://schemas.microsoft.com/office/drawing/2014/main" xmlns="" id="{8B03008D-A521-4274-9F4B-A16CB17A38A0}"/>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nvGrpSpPr>
            <p:cNvPr id="980" name="Group 979">
              <a:extLst>
                <a:ext uri="{FF2B5EF4-FFF2-40B4-BE49-F238E27FC236}">
                  <a16:creationId xmlns:a16="http://schemas.microsoft.com/office/drawing/2014/main" xmlns="" id="{64299E4C-8A08-44CE-97AF-5FA42CF05619}"/>
                </a:ext>
              </a:extLst>
            </p:cNvPr>
            <p:cNvGrpSpPr/>
            <p:nvPr/>
          </p:nvGrpSpPr>
          <p:grpSpPr>
            <a:xfrm>
              <a:off x="1665265" y="201625"/>
              <a:ext cx="290624" cy="283537"/>
              <a:chOff x="9370828" y="2830549"/>
              <a:chExt cx="290624" cy="283537"/>
            </a:xfrm>
          </p:grpSpPr>
          <p:sp>
            <p:nvSpPr>
              <p:cNvPr id="997" name="Rectangle 996">
                <a:extLst>
                  <a:ext uri="{FF2B5EF4-FFF2-40B4-BE49-F238E27FC236}">
                    <a16:creationId xmlns:a16="http://schemas.microsoft.com/office/drawing/2014/main" xmlns="" id="{6122A53C-7A30-4A7D-A528-081CBCD1D9FF}"/>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998" name="Straight Connector 997">
                <a:extLst>
                  <a:ext uri="{FF2B5EF4-FFF2-40B4-BE49-F238E27FC236}">
                    <a16:creationId xmlns:a16="http://schemas.microsoft.com/office/drawing/2014/main" xmlns="" id="{DF65572A-886B-4013-ABE0-45481E2D18C2}"/>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999" name="Straight Connector 998">
                <a:extLst>
                  <a:ext uri="{FF2B5EF4-FFF2-40B4-BE49-F238E27FC236}">
                    <a16:creationId xmlns:a16="http://schemas.microsoft.com/office/drawing/2014/main" xmlns="" id="{7FACE83B-2691-414D-BDD5-7F0D7CF7E33D}"/>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00" name="Straight Connector 999">
                <a:extLst>
                  <a:ext uri="{FF2B5EF4-FFF2-40B4-BE49-F238E27FC236}">
                    <a16:creationId xmlns:a16="http://schemas.microsoft.com/office/drawing/2014/main" xmlns="" id="{864D744C-4BBC-47B0-B268-F34B3F0E1EC6}"/>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01" name="Straight Connector 1000">
                <a:extLst>
                  <a:ext uri="{FF2B5EF4-FFF2-40B4-BE49-F238E27FC236}">
                    <a16:creationId xmlns:a16="http://schemas.microsoft.com/office/drawing/2014/main" xmlns="" id="{CA27011D-6A98-45F5-94DB-351365E48549}"/>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02" name="Straight Connector 1001">
                <a:extLst>
                  <a:ext uri="{FF2B5EF4-FFF2-40B4-BE49-F238E27FC236}">
                    <a16:creationId xmlns:a16="http://schemas.microsoft.com/office/drawing/2014/main" xmlns="" id="{FC0FF104-5C2F-48E1-8CFE-E5041926B9F9}"/>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03" name="Straight Connector 1002">
                <a:extLst>
                  <a:ext uri="{FF2B5EF4-FFF2-40B4-BE49-F238E27FC236}">
                    <a16:creationId xmlns:a16="http://schemas.microsoft.com/office/drawing/2014/main" xmlns="" id="{107BFF40-9163-477B-AEBA-4E851B51ACFD}"/>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nvGrpSpPr>
            <p:cNvPr id="981" name="Group 980">
              <a:extLst>
                <a:ext uri="{FF2B5EF4-FFF2-40B4-BE49-F238E27FC236}">
                  <a16:creationId xmlns:a16="http://schemas.microsoft.com/office/drawing/2014/main" xmlns="" id="{4702C729-42AB-475E-BE90-70A9CBCA309C}"/>
                </a:ext>
              </a:extLst>
            </p:cNvPr>
            <p:cNvGrpSpPr/>
            <p:nvPr/>
          </p:nvGrpSpPr>
          <p:grpSpPr>
            <a:xfrm>
              <a:off x="3175752" y="201625"/>
              <a:ext cx="290624" cy="283537"/>
              <a:chOff x="9370828" y="2830549"/>
              <a:chExt cx="290624" cy="283537"/>
            </a:xfrm>
          </p:grpSpPr>
          <p:sp>
            <p:nvSpPr>
              <p:cNvPr id="990" name="Rectangle 989">
                <a:extLst>
                  <a:ext uri="{FF2B5EF4-FFF2-40B4-BE49-F238E27FC236}">
                    <a16:creationId xmlns:a16="http://schemas.microsoft.com/office/drawing/2014/main" xmlns="" id="{C92E6AC3-1762-4B04-8231-07AA0E32C8B7}"/>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991" name="Straight Connector 990">
                <a:extLst>
                  <a:ext uri="{FF2B5EF4-FFF2-40B4-BE49-F238E27FC236}">
                    <a16:creationId xmlns:a16="http://schemas.microsoft.com/office/drawing/2014/main" xmlns="" id="{7D4C3FAF-4B30-41DF-AB6E-494FDD0B2C57}"/>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992" name="Straight Connector 991">
                <a:extLst>
                  <a:ext uri="{FF2B5EF4-FFF2-40B4-BE49-F238E27FC236}">
                    <a16:creationId xmlns:a16="http://schemas.microsoft.com/office/drawing/2014/main" xmlns="" id="{70E88738-B48C-4E08-9F0C-75A8830E5A95}"/>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93" name="Straight Connector 992">
                <a:extLst>
                  <a:ext uri="{FF2B5EF4-FFF2-40B4-BE49-F238E27FC236}">
                    <a16:creationId xmlns:a16="http://schemas.microsoft.com/office/drawing/2014/main" xmlns="" id="{334BC05B-9765-49E3-964F-E496659BCE65}"/>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94" name="Straight Connector 993">
                <a:extLst>
                  <a:ext uri="{FF2B5EF4-FFF2-40B4-BE49-F238E27FC236}">
                    <a16:creationId xmlns:a16="http://schemas.microsoft.com/office/drawing/2014/main" xmlns="" id="{CA63F1A1-3358-4282-BE7F-D5110428FEC7}"/>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95" name="Straight Connector 994">
                <a:extLst>
                  <a:ext uri="{FF2B5EF4-FFF2-40B4-BE49-F238E27FC236}">
                    <a16:creationId xmlns:a16="http://schemas.microsoft.com/office/drawing/2014/main" xmlns="" id="{77C6F0B9-1082-43D3-B123-FFBA3C159835}"/>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96" name="Straight Connector 995">
                <a:extLst>
                  <a:ext uri="{FF2B5EF4-FFF2-40B4-BE49-F238E27FC236}">
                    <a16:creationId xmlns:a16="http://schemas.microsoft.com/office/drawing/2014/main" xmlns="" id="{DAFB3464-96F0-4F55-8167-DCF613F426EF}"/>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nvGrpSpPr>
            <p:cNvPr id="982" name="Group 981">
              <a:extLst>
                <a:ext uri="{FF2B5EF4-FFF2-40B4-BE49-F238E27FC236}">
                  <a16:creationId xmlns:a16="http://schemas.microsoft.com/office/drawing/2014/main" xmlns="" id="{4BB1681F-E141-472A-9508-5774DE39FE8B}"/>
                </a:ext>
              </a:extLst>
            </p:cNvPr>
            <p:cNvGrpSpPr/>
            <p:nvPr/>
          </p:nvGrpSpPr>
          <p:grpSpPr>
            <a:xfrm>
              <a:off x="2364590" y="201624"/>
              <a:ext cx="290624" cy="283537"/>
              <a:chOff x="9370828" y="2830549"/>
              <a:chExt cx="290624" cy="283537"/>
            </a:xfrm>
          </p:grpSpPr>
          <p:sp>
            <p:nvSpPr>
              <p:cNvPr id="983" name="Rectangle 982">
                <a:extLst>
                  <a:ext uri="{FF2B5EF4-FFF2-40B4-BE49-F238E27FC236}">
                    <a16:creationId xmlns:a16="http://schemas.microsoft.com/office/drawing/2014/main" xmlns="" id="{F69EAE31-09E1-4005-9E9A-839437BF6F57}"/>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984" name="Straight Connector 983">
                <a:extLst>
                  <a:ext uri="{FF2B5EF4-FFF2-40B4-BE49-F238E27FC236}">
                    <a16:creationId xmlns:a16="http://schemas.microsoft.com/office/drawing/2014/main" xmlns="" id="{4FDF3392-8E26-4597-9B0E-AB75B396DFBD}"/>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985" name="Straight Connector 984">
                <a:extLst>
                  <a:ext uri="{FF2B5EF4-FFF2-40B4-BE49-F238E27FC236}">
                    <a16:creationId xmlns:a16="http://schemas.microsoft.com/office/drawing/2014/main" xmlns="" id="{ACA4601F-6851-4867-80A5-F6963D66056B}"/>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86" name="Straight Connector 985">
                <a:extLst>
                  <a:ext uri="{FF2B5EF4-FFF2-40B4-BE49-F238E27FC236}">
                    <a16:creationId xmlns:a16="http://schemas.microsoft.com/office/drawing/2014/main" xmlns="" id="{41360FC8-79AF-4BA4-8BEA-F4CB04C8E309}"/>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87" name="Straight Connector 986">
                <a:extLst>
                  <a:ext uri="{FF2B5EF4-FFF2-40B4-BE49-F238E27FC236}">
                    <a16:creationId xmlns:a16="http://schemas.microsoft.com/office/drawing/2014/main" xmlns="" id="{DF358788-A312-44EE-B52F-56009700BB62}"/>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88" name="Straight Connector 987">
                <a:extLst>
                  <a:ext uri="{FF2B5EF4-FFF2-40B4-BE49-F238E27FC236}">
                    <a16:creationId xmlns:a16="http://schemas.microsoft.com/office/drawing/2014/main" xmlns="" id="{FF7281F5-53DF-43B0-B57C-2D312B527498}"/>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89" name="Straight Connector 988">
                <a:extLst>
                  <a:ext uri="{FF2B5EF4-FFF2-40B4-BE49-F238E27FC236}">
                    <a16:creationId xmlns:a16="http://schemas.microsoft.com/office/drawing/2014/main" xmlns="" id="{4310965E-4CE3-438C-BBFC-0D1AA9A77314}"/>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grpSp>
        <p:nvGrpSpPr>
          <p:cNvPr id="1045" name="Group 1044">
            <a:extLst>
              <a:ext uri="{FF2B5EF4-FFF2-40B4-BE49-F238E27FC236}">
                <a16:creationId xmlns:a16="http://schemas.microsoft.com/office/drawing/2014/main" xmlns="" id="{A2B9A0F8-F46B-4B9E-9623-1C3382252EDC}"/>
              </a:ext>
            </a:extLst>
          </p:cNvPr>
          <p:cNvGrpSpPr/>
          <p:nvPr/>
        </p:nvGrpSpPr>
        <p:grpSpPr>
          <a:xfrm>
            <a:off x="-410281" y="390324"/>
            <a:ext cx="3040041" cy="567352"/>
            <a:chOff x="798698" y="59718"/>
            <a:chExt cx="3040041" cy="567352"/>
          </a:xfrm>
        </p:grpSpPr>
        <p:sp>
          <p:nvSpPr>
            <p:cNvPr id="1046" name="Rectangle 1045">
              <a:extLst>
                <a:ext uri="{FF2B5EF4-FFF2-40B4-BE49-F238E27FC236}">
                  <a16:creationId xmlns:a16="http://schemas.microsoft.com/office/drawing/2014/main" xmlns="" id="{DCECDA86-0F05-48BD-8182-F880CD3A0AE4}"/>
                </a:ext>
              </a:extLst>
            </p:cNvPr>
            <p:cNvSpPr/>
            <p:nvPr/>
          </p:nvSpPr>
          <p:spPr>
            <a:xfrm>
              <a:off x="798698" y="59718"/>
              <a:ext cx="3040041" cy="567352"/>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grpSp>
          <p:nvGrpSpPr>
            <p:cNvPr id="1047" name="Group 1046">
              <a:extLst>
                <a:ext uri="{FF2B5EF4-FFF2-40B4-BE49-F238E27FC236}">
                  <a16:creationId xmlns:a16="http://schemas.microsoft.com/office/drawing/2014/main" xmlns="" id="{256E02B1-769B-4849-80CC-5B76BEC84409}"/>
                </a:ext>
              </a:extLst>
            </p:cNvPr>
            <p:cNvGrpSpPr/>
            <p:nvPr/>
          </p:nvGrpSpPr>
          <p:grpSpPr>
            <a:xfrm>
              <a:off x="1017565" y="201625"/>
              <a:ext cx="290624" cy="283537"/>
              <a:chOff x="9370828" y="2830549"/>
              <a:chExt cx="290624" cy="283537"/>
            </a:xfrm>
          </p:grpSpPr>
          <p:sp>
            <p:nvSpPr>
              <p:cNvPr id="1072" name="Rectangle 1071">
                <a:extLst>
                  <a:ext uri="{FF2B5EF4-FFF2-40B4-BE49-F238E27FC236}">
                    <a16:creationId xmlns:a16="http://schemas.microsoft.com/office/drawing/2014/main" xmlns="" id="{5FCD9D1B-3B96-4F7C-92F2-06FC5975D8E5}"/>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1073" name="Straight Connector 1072">
                <a:extLst>
                  <a:ext uri="{FF2B5EF4-FFF2-40B4-BE49-F238E27FC236}">
                    <a16:creationId xmlns:a16="http://schemas.microsoft.com/office/drawing/2014/main" xmlns="" id="{053B7DBB-5AAD-4A82-BB09-FEF8E12ED41B}"/>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1074" name="Straight Connector 1073">
                <a:extLst>
                  <a:ext uri="{FF2B5EF4-FFF2-40B4-BE49-F238E27FC236}">
                    <a16:creationId xmlns:a16="http://schemas.microsoft.com/office/drawing/2014/main" xmlns="" id="{4049BAA7-92EC-4F19-A867-243EAE9A4D9F}"/>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75" name="Straight Connector 1074">
                <a:extLst>
                  <a:ext uri="{FF2B5EF4-FFF2-40B4-BE49-F238E27FC236}">
                    <a16:creationId xmlns:a16="http://schemas.microsoft.com/office/drawing/2014/main" xmlns="" id="{1DD77E14-3294-4240-904B-E344BBFAC8E5}"/>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76" name="Straight Connector 1075">
                <a:extLst>
                  <a:ext uri="{FF2B5EF4-FFF2-40B4-BE49-F238E27FC236}">
                    <a16:creationId xmlns:a16="http://schemas.microsoft.com/office/drawing/2014/main" xmlns="" id="{CDD49870-0D56-4ECC-8FD9-7F90871A81A3}"/>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77" name="Straight Connector 1076">
                <a:extLst>
                  <a:ext uri="{FF2B5EF4-FFF2-40B4-BE49-F238E27FC236}">
                    <a16:creationId xmlns:a16="http://schemas.microsoft.com/office/drawing/2014/main" xmlns="" id="{3C28ECC0-02BC-46E4-B6FA-4D3CD51AE1B4}"/>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78" name="Straight Connector 1077">
                <a:extLst>
                  <a:ext uri="{FF2B5EF4-FFF2-40B4-BE49-F238E27FC236}">
                    <a16:creationId xmlns:a16="http://schemas.microsoft.com/office/drawing/2014/main" xmlns="" id="{8B03008D-A521-4274-9F4B-A16CB17A38A0}"/>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nvGrpSpPr>
            <p:cNvPr id="1048" name="Group 1047">
              <a:extLst>
                <a:ext uri="{FF2B5EF4-FFF2-40B4-BE49-F238E27FC236}">
                  <a16:creationId xmlns:a16="http://schemas.microsoft.com/office/drawing/2014/main" xmlns="" id="{64299E4C-8A08-44CE-97AF-5FA42CF05619}"/>
                </a:ext>
              </a:extLst>
            </p:cNvPr>
            <p:cNvGrpSpPr/>
            <p:nvPr/>
          </p:nvGrpSpPr>
          <p:grpSpPr>
            <a:xfrm>
              <a:off x="1665265" y="201625"/>
              <a:ext cx="290624" cy="283537"/>
              <a:chOff x="9370828" y="2830549"/>
              <a:chExt cx="290624" cy="283537"/>
            </a:xfrm>
          </p:grpSpPr>
          <p:sp>
            <p:nvSpPr>
              <p:cNvPr id="1065" name="Rectangle 1064">
                <a:extLst>
                  <a:ext uri="{FF2B5EF4-FFF2-40B4-BE49-F238E27FC236}">
                    <a16:creationId xmlns:a16="http://schemas.microsoft.com/office/drawing/2014/main" xmlns="" id="{6122A53C-7A30-4A7D-A528-081CBCD1D9FF}"/>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1066" name="Straight Connector 1065">
                <a:extLst>
                  <a:ext uri="{FF2B5EF4-FFF2-40B4-BE49-F238E27FC236}">
                    <a16:creationId xmlns:a16="http://schemas.microsoft.com/office/drawing/2014/main" xmlns="" id="{DF65572A-886B-4013-ABE0-45481E2D18C2}"/>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1067" name="Straight Connector 1066">
                <a:extLst>
                  <a:ext uri="{FF2B5EF4-FFF2-40B4-BE49-F238E27FC236}">
                    <a16:creationId xmlns:a16="http://schemas.microsoft.com/office/drawing/2014/main" xmlns="" id="{7FACE83B-2691-414D-BDD5-7F0D7CF7E33D}"/>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68" name="Straight Connector 1067">
                <a:extLst>
                  <a:ext uri="{FF2B5EF4-FFF2-40B4-BE49-F238E27FC236}">
                    <a16:creationId xmlns:a16="http://schemas.microsoft.com/office/drawing/2014/main" xmlns="" id="{864D744C-4BBC-47B0-B268-F34B3F0E1EC6}"/>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69" name="Straight Connector 1068">
                <a:extLst>
                  <a:ext uri="{FF2B5EF4-FFF2-40B4-BE49-F238E27FC236}">
                    <a16:creationId xmlns:a16="http://schemas.microsoft.com/office/drawing/2014/main" xmlns="" id="{CA27011D-6A98-45F5-94DB-351365E48549}"/>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70" name="Straight Connector 1069">
                <a:extLst>
                  <a:ext uri="{FF2B5EF4-FFF2-40B4-BE49-F238E27FC236}">
                    <a16:creationId xmlns:a16="http://schemas.microsoft.com/office/drawing/2014/main" xmlns="" id="{FC0FF104-5C2F-48E1-8CFE-E5041926B9F9}"/>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71" name="Straight Connector 1070">
                <a:extLst>
                  <a:ext uri="{FF2B5EF4-FFF2-40B4-BE49-F238E27FC236}">
                    <a16:creationId xmlns:a16="http://schemas.microsoft.com/office/drawing/2014/main" xmlns="" id="{107BFF40-9163-477B-AEBA-4E851B51ACFD}"/>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nvGrpSpPr>
            <p:cNvPr id="1049" name="Group 1048">
              <a:extLst>
                <a:ext uri="{FF2B5EF4-FFF2-40B4-BE49-F238E27FC236}">
                  <a16:creationId xmlns:a16="http://schemas.microsoft.com/office/drawing/2014/main" xmlns="" id="{4702C729-42AB-475E-BE90-70A9CBCA309C}"/>
                </a:ext>
              </a:extLst>
            </p:cNvPr>
            <p:cNvGrpSpPr/>
            <p:nvPr/>
          </p:nvGrpSpPr>
          <p:grpSpPr>
            <a:xfrm>
              <a:off x="3175752" y="201625"/>
              <a:ext cx="290624" cy="283537"/>
              <a:chOff x="9370828" y="2830549"/>
              <a:chExt cx="290624" cy="283537"/>
            </a:xfrm>
          </p:grpSpPr>
          <p:sp>
            <p:nvSpPr>
              <p:cNvPr id="1058" name="Rectangle 1057">
                <a:extLst>
                  <a:ext uri="{FF2B5EF4-FFF2-40B4-BE49-F238E27FC236}">
                    <a16:creationId xmlns:a16="http://schemas.microsoft.com/office/drawing/2014/main" xmlns="" id="{C92E6AC3-1762-4B04-8231-07AA0E32C8B7}"/>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1059" name="Straight Connector 1058">
                <a:extLst>
                  <a:ext uri="{FF2B5EF4-FFF2-40B4-BE49-F238E27FC236}">
                    <a16:creationId xmlns:a16="http://schemas.microsoft.com/office/drawing/2014/main" xmlns="" id="{7D4C3FAF-4B30-41DF-AB6E-494FDD0B2C57}"/>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1060" name="Straight Connector 1059">
                <a:extLst>
                  <a:ext uri="{FF2B5EF4-FFF2-40B4-BE49-F238E27FC236}">
                    <a16:creationId xmlns:a16="http://schemas.microsoft.com/office/drawing/2014/main" xmlns="" id="{70E88738-B48C-4E08-9F0C-75A8830E5A95}"/>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61" name="Straight Connector 1060">
                <a:extLst>
                  <a:ext uri="{FF2B5EF4-FFF2-40B4-BE49-F238E27FC236}">
                    <a16:creationId xmlns:a16="http://schemas.microsoft.com/office/drawing/2014/main" xmlns="" id="{334BC05B-9765-49E3-964F-E496659BCE65}"/>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62" name="Straight Connector 1061">
                <a:extLst>
                  <a:ext uri="{FF2B5EF4-FFF2-40B4-BE49-F238E27FC236}">
                    <a16:creationId xmlns:a16="http://schemas.microsoft.com/office/drawing/2014/main" xmlns="" id="{CA63F1A1-3358-4282-BE7F-D5110428FEC7}"/>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63" name="Straight Connector 1062">
                <a:extLst>
                  <a:ext uri="{FF2B5EF4-FFF2-40B4-BE49-F238E27FC236}">
                    <a16:creationId xmlns:a16="http://schemas.microsoft.com/office/drawing/2014/main" xmlns="" id="{77C6F0B9-1082-43D3-B123-FFBA3C159835}"/>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64" name="Straight Connector 1063">
                <a:extLst>
                  <a:ext uri="{FF2B5EF4-FFF2-40B4-BE49-F238E27FC236}">
                    <a16:creationId xmlns:a16="http://schemas.microsoft.com/office/drawing/2014/main" xmlns="" id="{DAFB3464-96F0-4F55-8167-DCF613F426EF}"/>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nvGrpSpPr>
            <p:cNvPr id="1050" name="Group 1049">
              <a:extLst>
                <a:ext uri="{FF2B5EF4-FFF2-40B4-BE49-F238E27FC236}">
                  <a16:creationId xmlns:a16="http://schemas.microsoft.com/office/drawing/2014/main" xmlns="" id="{4BB1681F-E141-472A-9508-5774DE39FE8B}"/>
                </a:ext>
              </a:extLst>
            </p:cNvPr>
            <p:cNvGrpSpPr/>
            <p:nvPr/>
          </p:nvGrpSpPr>
          <p:grpSpPr>
            <a:xfrm>
              <a:off x="2364590" y="201624"/>
              <a:ext cx="290624" cy="283537"/>
              <a:chOff x="9370828" y="2830549"/>
              <a:chExt cx="290624" cy="283537"/>
            </a:xfrm>
          </p:grpSpPr>
          <p:sp>
            <p:nvSpPr>
              <p:cNvPr id="1051" name="Rectangle 1050">
                <a:extLst>
                  <a:ext uri="{FF2B5EF4-FFF2-40B4-BE49-F238E27FC236}">
                    <a16:creationId xmlns:a16="http://schemas.microsoft.com/office/drawing/2014/main" xmlns="" id="{F69EAE31-09E1-4005-9E9A-839437BF6F57}"/>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1052" name="Straight Connector 1051">
                <a:extLst>
                  <a:ext uri="{FF2B5EF4-FFF2-40B4-BE49-F238E27FC236}">
                    <a16:creationId xmlns:a16="http://schemas.microsoft.com/office/drawing/2014/main" xmlns="" id="{4FDF3392-8E26-4597-9B0E-AB75B396DFBD}"/>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1053" name="Straight Connector 1052">
                <a:extLst>
                  <a:ext uri="{FF2B5EF4-FFF2-40B4-BE49-F238E27FC236}">
                    <a16:creationId xmlns:a16="http://schemas.microsoft.com/office/drawing/2014/main" xmlns="" id="{ACA4601F-6851-4867-80A5-F6963D66056B}"/>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54" name="Straight Connector 1053">
                <a:extLst>
                  <a:ext uri="{FF2B5EF4-FFF2-40B4-BE49-F238E27FC236}">
                    <a16:creationId xmlns:a16="http://schemas.microsoft.com/office/drawing/2014/main" xmlns="" id="{41360FC8-79AF-4BA4-8BEA-F4CB04C8E309}"/>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55" name="Straight Connector 1054">
                <a:extLst>
                  <a:ext uri="{FF2B5EF4-FFF2-40B4-BE49-F238E27FC236}">
                    <a16:creationId xmlns:a16="http://schemas.microsoft.com/office/drawing/2014/main" xmlns="" id="{DF358788-A312-44EE-B52F-56009700BB62}"/>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56" name="Straight Connector 1055">
                <a:extLst>
                  <a:ext uri="{FF2B5EF4-FFF2-40B4-BE49-F238E27FC236}">
                    <a16:creationId xmlns:a16="http://schemas.microsoft.com/office/drawing/2014/main" xmlns="" id="{FF7281F5-53DF-43B0-B57C-2D312B527498}"/>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57" name="Straight Connector 1056">
                <a:extLst>
                  <a:ext uri="{FF2B5EF4-FFF2-40B4-BE49-F238E27FC236}">
                    <a16:creationId xmlns:a16="http://schemas.microsoft.com/office/drawing/2014/main" xmlns="" id="{4310965E-4CE3-438C-BBFC-0D1AA9A77314}"/>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grpSp>
        <p:nvGrpSpPr>
          <p:cNvPr id="1079" name="Group 1078">
            <a:extLst>
              <a:ext uri="{FF2B5EF4-FFF2-40B4-BE49-F238E27FC236}">
                <a16:creationId xmlns:a16="http://schemas.microsoft.com/office/drawing/2014/main" xmlns="" id="{A2B9A0F8-F46B-4B9E-9623-1C3382252EDC}"/>
              </a:ext>
            </a:extLst>
          </p:cNvPr>
          <p:cNvGrpSpPr/>
          <p:nvPr/>
        </p:nvGrpSpPr>
        <p:grpSpPr>
          <a:xfrm>
            <a:off x="-421200" y="1654972"/>
            <a:ext cx="3040041" cy="567352"/>
            <a:chOff x="798698" y="59718"/>
            <a:chExt cx="3040041" cy="567352"/>
          </a:xfrm>
        </p:grpSpPr>
        <p:sp>
          <p:nvSpPr>
            <p:cNvPr id="1080" name="Rectangle 1079">
              <a:extLst>
                <a:ext uri="{FF2B5EF4-FFF2-40B4-BE49-F238E27FC236}">
                  <a16:creationId xmlns:a16="http://schemas.microsoft.com/office/drawing/2014/main" xmlns="" id="{DCECDA86-0F05-48BD-8182-F880CD3A0AE4}"/>
                </a:ext>
              </a:extLst>
            </p:cNvPr>
            <p:cNvSpPr/>
            <p:nvPr/>
          </p:nvSpPr>
          <p:spPr>
            <a:xfrm>
              <a:off x="798698" y="59718"/>
              <a:ext cx="3040041" cy="567352"/>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grpSp>
          <p:nvGrpSpPr>
            <p:cNvPr id="1081" name="Group 1080">
              <a:extLst>
                <a:ext uri="{FF2B5EF4-FFF2-40B4-BE49-F238E27FC236}">
                  <a16:creationId xmlns:a16="http://schemas.microsoft.com/office/drawing/2014/main" xmlns="" id="{256E02B1-769B-4849-80CC-5B76BEC84409}"/>
                </a:ext>
              </a:extLst>
            </p:cNvPr>
            <p:cNvGrpSpPr/>
            <p:nvPr/>
          </p:nvGrpSpPr>
          <p:grpSpPr>
            <a:xfrm>
              <a:off x="1017565" y="201625"/>
              <a:ext cx="290624" cy="283537"/>
              <a:chOff x="9370828" y="2830549"/>
              <a:chExt cx="290624" cy="283537"/>
            </a:xfrm>
          </p:grpSpPr>
          <p:sp>
            <p:nvSpPr>
              <p:cNvPr id="1106" name="Rectangle 1105">
                <a:extLst>
                  <a:ext uri="{FF2B5EF4-FFF2-40B4-BE49-F238E27FC236}">
                    <a16:creationId xmlns:a16="http://schemas.microsoft.com/office/drawing/2014/main" xmlns="" id="{5FCD9D1B-3B96-4F7C-92F2-06FC5975D8E5}"/>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1107" name="Straight Connector 1106">
                <a:extLst>
                  <a:ext uri="{FF2B5EF4-FFF2-40B4-BE49-F238E27FC236}">
                    <a16:creationId xmlns:a16="http://schemas.microsoft.com/office/drawing/2014/main" xmlns="" id="{053B7DBB-5AAD-4A82-BB09-FEF8E12ED41B}"/>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1108" name="Straight Connector 1107">
                <a:extLst>
                  <a:ext uri="{FF2B5EF4-FFF2-40B4-BE49-F238E27FC236}">
                    <a16:creationId xmlns:a16="http://schemas.microsoft.com/office/drawing/2014/main" xmlns="" id="{4049BAA7-92EC-4F19-A867-243EAE9A4D9F}"/>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09" name="Straight Connector 1108">
                <a:extLst>
                  <a:ext uri="{FF2B5EF4-FFF2-40B4-BE49-F238E27FC236}">
                    <a16:creationId xmlns:a16="http://schemas.microsoft.com/office/drawing/2014/main" xmlns="" id="{1DD77E14-3294-4240-904B-E344BBFAC8E5}"/>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10" name="Straight Connector 1109">
                <a:extLst>
                  <a:ext uri="{FF2B5EF4-FFF2-40B4-BE49-F238E27FC236}">
                    <a16:creationId xmlns:a16="http://schemas.microsoft.com/office/drawing/2014/main" xmlns="" id="{CDD49870-0D56-4ECC-8FD9-7F90871A81A3}"/>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11" name="Straight Connector 1110">
                <a:extLst>
                  <a:ext uri="{FF2B5EF4-FFF2-40B4-BE49-F238E27FC236}">
                    <a16:creationId xmlns:a16="http://schemas.microsoft.com/office/drawing/2014/main" xmlns="" id="{3C28ECC0-02BC-46E4-B6FA-4D3CD51AE1B4}"/>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12" name="Straight Connector 1111">
                <a:extLst>
                  <a:ext uri="{FF2B5EF4-FFF2-40B4-BE49-F238E27FC236}">
                    <a16:creationId xmlns:a16="http://schemas.microsoft.com/office/drawing/2014/main" xmlns="" id="{8B03008D-A521-4274-9F4B-A16CB17A38A0}"/>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nvGrpSpPr>
            <p:cNvPr id="1082" name="Group 1081">
              <a:extLst>
                <a:ext uri="{FF2B5EF4-FFF2-40B4-BE49-F238E27FC236}">
                  <a16:creationId xmlns:a16="http://schemas.microsoft.com/office/drawing/2014/main" xmlns="" id="{64299E4C-8A08-44CE-97AF-5FA42CF05619}"/>
                </a:ext>
              </a:extLst>
            </p:cNvPr>
            <p:cNvGrpSpPr/>
            <p:nvPr/>
          </p:nvGrpSpPr>
          <p:grpSpPr>
            <a:xfrm>
              <a:off x="1665265" y="201625"/>
              <a:ext cx="290624" cy="283537"/>
              <a:chOff x="9370828" y="2830549"/>
              <a:chExt cx="290624" cy="283537"/>
            </a:xfrm>
          </p:grpSpPr>
          <p:sp>
            <p:nvSpPr>
              <p:cNvPr id="1099" name="Rectangle 1098">
                <a:extLst>
                  <a:ext uri="{FF2B5EF4-FFF2-40B4-BE49-F238E27FC236}">
                    <a16:creationId xmlns:a16="http://schemas.microsoft.com/office/drawing/2014/main" xmlns="" id="{6122A53C-7A30-4A7D-A528-081CBCD1D9FF}"/>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1100" name="Straight Connector 1099">
                <a:extLst>
                  <a:ext uri="{FF2B5EF4-FFF2-40B4-BE49-F238E27FC236}">
                    <a16:creationId xmlns:a16="http://schemas.microsoft.com/office/drawing/2014/main" xmlns="" id="{DF65572A-886B-4013-ABE0-45481E2D18C2}"/>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1101" name="Straight Connector 1100">
                <a:extLst>
                  <a:ext uri="{FF2B5EF4-FFF2-40B4-BE49-F238E27FC236}">
                    <a16:creationId xmlns:a16="http://schemas.microsoft.com/office/drawing/2014/main" xmlns="" id="{7FACE83B-2691-414D-BDD5-7F0D7CF7E33D}"/>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02" name="Straight Connector 1101">
                <a:extLst>
                  <a:ext uri="{FF2B5EF4-FFF2-40B4-BE49-F238E27FC236}">
                    <a16:creationId xmlns:a16="http://schemas.microsoft.com/office/drawing/2014/main" xmlns="" id="{864D744C-4BBC-47B0-B268-F34B3F0E1EC6}"/>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03" name="Straight Connector 1102">
                <a:extLst>
                  <a:ext uri="{FF2B5EF4-FFF2-40B4-BE49-F238E27FC236}">
                    <a16:creationId xmlns:a16="http://schemas.microsoft.com/office/drawing/2014/main" xmlns="" id="{CA27011D-6A98-45F5-94DB-351365E48549}"/>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04" name="Straight Connector 1103">
                <a:extLst>
                  <a:ext uri="{FF2B5EF4-FFF2-40B4-BE49-F238E27FC236}">
                    <a16:creationId xmlns:a16="http://schemas.microsoft.com/office/drawing/2014/main" xmlns="" id="{FC0FF104-5C2F-48E1-8CFE-E5041926B9F9}"/>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05" name="Straight Connector 1104">
                <a:extLst>
                  <a:ext uri="{FF2B5EF4-FFF2-40B4-BE49-F238E27FC236}">
                    <a16:creationId xmlns:a16="http://schemas.microsoft.com/office/drawing/2014/main" xmlns="" id="{107BFF40-9163-477B-AEBA-4E851B51ACFD}"/>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nvGrpSpPr>
            <p:cNvPr id="1083" name="Group 1082">
              <a:extLst>
                <a:ext uri="{FF2B5EF4-FFF2-40B4-BE49-F238E27FC236}">
                  <a16:creationId xmlns:a16="http://schemas.microsoft.com/office/drawing/2014/main" xmlns="" id="{4702C729-42AB-475E-BE90-70A9CBCA309C}"/>
                </a:ext>
              </a:extLst>
            </p:cNvPr>
            <p:cNvGrpSpPr/>
            <p:nvPr/>
          </p:nvGrpSpPr>
          <p:grpSpPr>
            <a:xfrm>
              <a:off x="3175752" y="201625"/>
              <a:ext cx="290624" cy="283537"/>
              <a:chOff x="9370828" y="2830549"/>
              <a:chExt cx="290624" cy="283537"/>
            </a:xfrm>
          </p:grpSpPr>
          <p:sp>
            <p:nvSpPr>
              <p:cNvPr id="1092" name="Rectangle 1091">
                <a:extLst>
                  <a:ext uri="{FF2B5EF4-FFF2-40B4-BE49-F238E27FC236}">
                    <a16:creationId xmlns:a16="http://schemas.microsoft.com/office/drawing/2014/main" xmlns="" id="{C92E6AC3-1762-4B04-8231-07AA0E32C8B7}"/>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1093" name="Straight Connector 1092">
                <a:extLst>
                  <a:ext uri="{FF2B5EF4-FFF2-40B4-BE49-F238E27FC236}">
                    <a16:creationId xmlns:a16="http://schemas.microsoft.com/office/drawing/2014/main" xmlns="" id="{7D4C3FAF-4B30-41DF-AB6E-494FDD0B2C57}"/>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1094" name="Straight Connector 1093">
                <a:extLst>
                  <a:ext uri="{FF2B5EF4-FFF2-40B4-BE49-F238E27FC236}">
                    <a16:creationId xmlns:a16="http://schemas.microsoft.com/office/drawing/2014/main" xmlns="" id="{70E88738-B48C-4E08-9F0C-75A8830E5A95}"/>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95" name="Straight Connector 1094">
                <a:extLst>
                  <a:ext uri="{FF2B5EF4-FFF2-40B4-BE49-F238E27FC236}">
                    <a16:creationId xmlns:a16="http://schemas.microsoft.com/office/drawing/2014/main" xmlns="" id="{334BC05B-9765-49E3-964F-E496659BCE65}"/>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96" name="Straight Connector 1095">
                <a:extLst>
                  <a:ext uri="{FF2B5EF4-FFF2-40B4-BE49-F238E27FC236}">
                    <a16:creationId xmlns:a16="http://schemas.microsoft.com/office/drawing/2014/main" xmlns="" id="{CA63F1A1-3358-4282-BE7F-D5110428FEC7}"/>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97" name="Straight Connector 1096">
                <a:extLst>
                  <a:ext uri="{FF2B5EF4-FFF2-40B4-BE49-F238E27FC236}">
                    <a16:creationId xmlns:a16="http://schemas.microsoft.com/office/drawing/2014/main" xmlns="" id="{77C6F0B9-1082-43D3-B123-FFBA3C159835}"/>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98" name="Straight Connector 1097">
                <a:extLst>
                  <a:ext uri="{FF2B5EF4-FFF2-40B4-BE49-F238E27FC236}">
                    <a16:creationId xmlns:a16="http://schemas.microsoft.com/office/drawing/2014/main" xmlns="" id="{DAFB3464-96F0-4F55-8167-DCF613F426EF}"/>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nvGrpSpPr>
            <p:cNvPr id="1084" name="Group 1083">
              <a:extLst>
                <a:ext uri="{FF2B5EF4-FFF2-40B4-BE49-F238E27FC236}">
                  <a16:creationId xmlns:a16="http://schemas.microsoft.com/office/drawing/2014/main" xmlns="" id="{4BB1681F-E141-472A-9508-5774DE39FE8B}"/>
                </a:ext>
              </a:extLst>
            </p:cNvPr>
            <p:cNvGrpSpPr/>
            <p:nvPr/>
          </p:nvGrpSpPr>
          <p:grpSpPr>
            <a:xfrm>
              <a:off x="2364590" y="201624"/>
              <a:ext cx="290624" cy="283537"/>
              <a:chOff x="9370828" y="2830549"/>
              <a:chExt cx="290624" cy="283537"/>
            </a:xfrm>
          </p:grpSpPr>
          <p:sp>
            <p:nvSpPr>
              <p:cNvPr id="1085" name="Rectangle 1084">
                <a:extLst>
                  <a:ext uri="{FF2B5EF4-FFF2-40B4-BE49-F238E27FC236}">
                    <a16:creationId xmlns:a16="http://schemas.microsoft.com/office/drawing/2014/main" xmlns="" id="{F69EAE31-09E1-4005-9E9A-839437BF6F57}"/>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1086" name="Straight Connector 1085">
                <a:extLst>
                  <a:ext uri="{FF2B5EF4-FFF2-40B4-BE49-F238E27FC236}">
                    <a16:creationId xmlns:a16="http://schemas.microsoft.com/office/drawing/2014/main" xmlns="" id="{4FDF3392-8E26-4597-9B0E-AB75B396DFBD}"/>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1087" name="Straight Connector 1086">
                <a:extLst>
                  <a:ext uri="{FF2B5EF4-FFF2-40B4-BE49-F238E27FC236}">
                    <a16:creationId xmlns:a16="http://schemas.microsoft.com/office/drawing/2014/main" xmlns="" id="{ACA4601F-6851-4867-80A5-F6963D66056B}"/>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88" name="Straight Connector 1087">
                <a:extLst>
                  <a:ext uri="{FF2B5EF4-FFF2-40B4-BE49-F238E27FC236}">
                    <a16:creationId xmlns:a16="http://schemas.microsoft.com/office/drawing/2014/main" xmlns="" id="{41360FC8-79AF-4BA4-8BEA-F4CB04C8E309}"/>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89" name="Straight Connector 1088">
                <a:extLst>
                  <a:ext uri="{FF2B5EF4-FFF2-40B4-BE49-F238E27FC236}">
                    <a16:creationId xmlns:a16="http://schemas.microsoft.com/office/drawing/2014/main" xmlns="" id="{DF358788-A312-44EE-B52F-56009700BB62}"/>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90" name="Straight Connector 1089">
                <a:extLst>
                  <a:ext uri="{FF2B5EF4-FFF2-40B4-BE49-F238E27FC236}">
                    <a16:creationId xmlns:a16="http://schemas.microsoft.com/office/drawing/2014/main" xmlns="" id="{FF7281F5-53DF-43B0-B57C-2D312B527498}"/>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91" name="Straight Connector 1090">
                <a:extLst>
                  <a:ext uri="{FF2B5EF4-FFF2-40B4-BE49-F238E27FC236}">
                    <a16:creationId xmlns:a16="http://schemas.microsoft.com/office/drawing/2014/main" xmlns="" id="{4310965E-4CE3-438C-BBFC-0D1AA9A77314}"/>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grpSp>
        <p:nvGrpSpPr>
          <p:cNvPr id="1113" name="Group 1112">
            <a:extLst>
              <a:ext uri="{FF2B5EF4-FFF2-40B4-BE49-F238E27FC236}">
                <a16:creationId xmlns:a16="http://schemas.microsoft.com/office/drawing/2014/main" xmlns="" id="{A2B9A0F8-F46B-4B9E-9623-1C3382252EDC}"/>
              </a:ext>
            </a:extLst>
          </p:cNvPr>
          <p:cNvGrpSpPr/>
          <p:nvPr/>
        </p:nvGrpSpPr>
        <p:grpSpPr>
          <a:xfrm>
            <a:off x="-473179" y="2962340"/>
            <a:ext cx="3040041" cy="567352"/>
            <a:chOff x="798698" y="59718"/>
            <a:chExt cx="3040041" cy="567352"/>
          </a:xfrm>
        </p:grpSpPr>
        <p:sp>
          <p:nvSpPr>
            <p:cNvPr id="1114" name="Rectangle 1113">
              <a:extLst>
                <a:ext uri="{FF2B5EF4-FFF2-40B4-BE49-F238E27FC236}">
                  <a16:creationId xmlns:a16="http://schemas.microsoft.com/office/drawing/2014/main" xmlns="" id="{DCECDA86-0F05-48BD-8182-F880CD3A0AE4}"/>
                </a:ext>
              </a:extLst>
            </p:cNvPr>
            <p:cNvSpPr/>
            <p:nvPr/>
          </p:nvSpPr>
          <p:spPr>
            <a:xfrm>
              <a:off x="798698" y="59718"/>
              <a:ext cx="3040041" cy="567352"/>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grpSp>
          <p:nvGrpSpPr>
            <p:cNvPr id="1115" name="Group 1114">
              <a:extLst>
                <a:ext uri="{FF2B5EF4-FFF2-40B4-BE49-F238E27FC236}">
                  <a16:creationId xmlns:a16="http://schemas.microsoft.com/office/drawing/2014/main" xmlns="" id="{256E02B1-769B-4849-80CC-5B76BEC84409}"/>
                </a:ext>
              </a:extLst>
            </p:cNvPr>
            <p:cNvGrpSpPr/>
            <p:nvPr/>
          </p:nvGrpSpPr>
          <p:grpSpPr>
            <a:xfrm>
              <a:off x="1017565" y="201625"/>
              <a:ext cx="290624" cy="283537"/>
              <a:chOff x="9370828" y="2830549"/>
              <a:chExt cx="290624" cy="283537"/>
            </a:xfrm>
          </p:grpSpPr>
          <p:sp>
            <p:nvSpPr>
              <p:cNvPr id="1140" name="Rectangle 1139">
                <a:extLst>
                  <a:ext uri="{FF2B5EF4-FFF2-40B4-BE49-F238E27FC236}">
                    <a16:creationId xmlns:a16="http://schemas.microsoft.com/office/drawing/2014/main" xmlns="" id="{5FCD9D1B-3B96-4F7C-92F2-06FC5975D8E5}"/>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1141" name="Straight Connector 1140">
                <a:extLst>
                  <a:ext uri="{FF2B5EF4-FFF2-40B4-BE49-F238E27FC236}">
                    <a16:creationId xmlns:a16="http://schemas.microsoft.com/office/drawing/2014/main" xmlns="" id="{053B7DBB-5AAD-4A82-BB09-FEF8E12ED41B}"/>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1142" name="Straight Connector 1141">
                <a:extLst>
                  <a:ext uri="{FF2B5EF4-FFF2-40B4-BE49-F238E27FC236}">
                    <a16:creationId xmlns:a16="http://schemas.microsoft.com/office/drawing/2014/main" xmlns="" id="{4049BAA7-92EC-4F19-A867-243EAE9A4D9F}"/>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43" name="Straight Connector 1142">
                <a:extLst>
                  <a:ext uri="{FF2B5EF4-FFF2-40B4-BE49-F238E27FC236}">
                    <a16:creationId xmlns:a16="http://schemas.microsoft.com/office/drawing/2014/main" xmlns="" id="{1DD77E14-3294-4240-904B-E344BBFAC8E5}"/>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44" name="Straight Connector 1143">
                <a:extLst>
                  <a:ext uri="{FF2B5EF4-FFF2-40B4-BE49-F238E27FC236}">
                    <a16:creationId xmlns:a16="http://schemas.microsoft.com/office/drawing/2014/main" xmlns="" id="{CDD49870-0D56-4ECC-8FD9-7F90871A81A3}"/>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45" name="Straight Connector 1144">
                <a:extLst>
                  <a:ext uri="{FF2B5EF4-FFF2-40B4-BE49-F238E27FC236}">
                    <a16:creationId xmlns:a16="http://schemas.microsoft.com/office/drawing/2014/main" xmlns="" id="{3C28ECC0-02BC-46E4-B6FA-4D3CD51AE1B4}"/>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46" name="Straight Connector 1145">
                <a:extLst>
                  <a:ext uri="{FF2B5EF4-FFF2-40B4-BE49-F238E27FC236}">
                    <a16:creationId xmlns:a16="http://schemas.microsoft.com/office/drawing/2014/main" xmlns="" id="{8B03008D-A521-4274-9F4B-A16CB17A38A0}"/>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nvGrpSpPr>
            <p:cNvPr id="1116" name="Group 1115">
              <a:extLst>
                <a:ext uri="{FF2B5EF4-FFF2-40B4-BE49-F238E27FC236}">
                  <a16:creationId xmlns:a16="http://schemas.microsoft.com/office/drawing/2014/main" xmlns="" id="{64299E4C-8A08-44CE-97AF-5FA42CF05619}"/>
                </a:ext>
              </a:extLst>
            </p:cNvPr>
            <p:cNvGrpSpPr/>
            <p:nvPr/>
          </p:nvGrpSpPr>
          <p:grpSpPr>
            <a:xfrm>
              <a:off x="1665265" y="201625"/>
              <a:ext cx="290624" cy="283537"/>
              <a:chOff x="9370828" y="2830549"/>
              <a:chExt cx="290624" cy="283537"/>
            </a:xfrm>
          </p:grpSpPr>
          <p:sp>
            <p:nvSpPr>
              <p:cNvPr id="1133" name="Rectangle 1132">
                <a:extLst>
                  <a:ext uri="{FF2B5EF4-FFF2-40B4-BE49-F238E27FC236}">
                    <a16:creationId xmlns:a16="http://schemas.microsoft.com/office/drawing/2014/main" xmlns="" id="{6122A53C-7A30-4A7D-A528-081CBCD1D9FF}"/>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1134" name="Straight Connector 1133">
                <a:extLst>
                  <a:ext uri="{FF2B5EF4-FFF2-40B4-BE49-F238E27FC236}">
                    <a16:creationId xmlns:a16="http://schemas.microsoft.com/office/drawing/2014/main" xmlns="" id="{DF65572A-886B-4013-ABE0-45481E2D18C2}"/>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1135" name="Straight Connector 1134">
                <a:extLst>
                  <a:ext uri="{FF2B5EF4-FFF2-40B4-BE49-F238E27FC236}">
                    <a16:creationId xmlns:a16="http://schemas.microsoft.com/office/drawing/2014/main" xmlns="" id="{7FACE83B-2691-414D-BDD5-7F0D7CF7E33D}"/>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36" name="Straight Connector 1135">
                <a:extLst>
                  <a:ext uri="{FF2B5EF4-FFF2-40B4-BE49-F238E27FC236}">
                    <a16:creationId xmlns:a16="http://schemas.microsoft.com/office/drawing/2014/main" xmlns="" id="{864D744C-4BBC-47B0-B268-F34B3F0E1EC6}"/>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37" name="Straight Connector 1136">
                <a:extLst>
                  <a:ext uri="{FF2B5EF4-FFF2-40B4-BE49-F238E27FC236}">
                    <a16:creationId xmlns:a16="http://schemas.microsoft.com/office/drawing/2014/main" xmlns="" id="{CA27011D-6A98-45F5-94DB-351365E48549}"/>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38" name="Straight Connector 1137">
                <a:extLst>
                  <a:ext uri="{FF2B5EF4-FFF2-40B4-BE49-F238E27FC236}">
                    <a16:creationId xmlns:a16="http://schemas.microsoft.com/office/drawing/2014/main" xmlns="" id="{FC0FF104-5C2F-48E1-8CFE-E5041926B9F9}"/>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39" name="Straight Connector 1138">
                <a:extLst>
                  <a:ext uri="{FF2B5EF4-FFF2-40B4-BE49-F238E27FC236}">
                    <a16:creationId xmlns:a16="http://schemas.microsoft.com/office/drawing/2014/main" xmlns="" id="{107BFF40-9163-477B-AEBA-4E851B51ACFD}"/>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nvGrpSpPr>
            <p:cNvPr id="1117" name="Group 1116">
              <a:extLst>
                <a:ext uri="{FF2B5EF4-FFF2-40B4-BE49-F238E27FC236}">
                  <a16:creationId xmlns:a16="http://schemas.microsoft.com/office/drawing/2014/main" xmlns="" id="{4702C729-42AB-475E-BE90-70A9CBCA309C}"/>
                </a:ext>
              </a:extLst>
            </p:cNvPr>
            <p:cNvGrpSpPr/>
            <p:nvPr/>
          </p:nvGrpSpPr>
          <p:grpSpPr>
            <a:xfrm>
              <a:off x="3175752" y="201625"/>
              <a:ext cx="290624" cy="283537"/>
              <a:chOff x="9370828" y="2830549"/>
              <a:chExt cx="290624" cy="283537"/>
            </a:xfrm>
          </p:grpSpPr>
          <p:sp>
            <p:nvSpPr>
              <p:cNvPr id="1126" name="Rectangle 1125">
                <a:extLst>
                  <a:ext uri="{FF2B5EF4-FFF2-40B4-BE49-F238E27FC236}">
                    <a16:creationId xmlns:a16="http://schemas.microsoft.com/office/drawing/2014/main" xmlns="" id="{C92E6AC3-1762-4B04-8231-07AA0E32C8B7}"/>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1127" name="Straight Connector 1126">
                <a:extLst>
                  <a:ext uri="{FF2B5EF4-FFF2-40B4-BE49-F238E27FC236}">
                    <a16:creationId xmlns:a16="http://schemas.microsoft.com/office/drawing/2014/main" xmlns="" id="{7D4C3FAF-4B30-41DF-AB6E-494FDD0B2C57}"/>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1128" name="Straight Connector 1127">
                <a:extLst>
                  <a:ext uri="{FF2B5EF4-FFF2-40B4-BE49-F238E27FC236}">
                    <a16:creationId xmlns:a16="http://schemas.microsoft.com/office/drawing/2014/main" xmlns="" id="{70E88738-B48C-4E08-9F0C-75A8830E5A95}"/>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29" name="Straight Connector 1128">
                <a:extLst>
                  <a:ext uri="{FF2B5EF4-FFF2-40B4-BE49-F238E27FC236}">
                    <a16:creationId xmlns:a16="http://schemas.microsoft.com/office/drawing/2014/main" xmlns="" id="{334BC05B-9765-49E3-964F-E496659BCE65}"/>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30" name="Straight Connector 1129">
                <a:extLst>
                  <a:ext uri="{FF2B5EF4-FFF2-40B4-BE49-F238E27FC236}">
                    <a16:creationId xmlns:a16="http://schemas.microsoft.com/office/drawing/2014/main" xmlns="" id="{CA63F1A1-3358-4282-BE7F-D5110428FEC7}"/>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31" name="Straight Connector 1130">
                <a:extLst>
                  <a:ext uri="{FF2B5EF4-FFF2-40B4-BE49-F238E27FC236}">
                    <a16:creationId xmlns:a16="http://schemas.microsoft.com/office/drawing/2014/main" xmlns="" id="{77C6F0B9-1082-43D3-B123-FFBA3C159835}"/>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32" name="Straight Connector 1131">
                <a:extLst>
                  <a:ext uri="{FF2B5EF4-FFF2-40B4-BE49-F238E27FC236}">
                    <a16:creationId xmlns:a16="http://schemas.microsoft.com/office/drawing/2014/main" xmlns="" id="{DAFB3464-96F0-4F55-8167-DCF613F426EF}"/>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nvGrpSpPr>
            <p:cNvPr id="1118" name="Group 1117">
              <a:extLst>
                <a:ext uri="{FF2B5EF4-FFF2-40B4-BE49-F238E27FC236}">
                  <a16:creationId xmlns:a16="http://schemas.microsoft.com/office/drawing/2014/main" xmlns="" id="{4BB1681F-E141-472A-9508-5774DE39FE8B}"/>
                </a:ext>
              </a:extLst>
            </p:cNvPr>
            <p:cNvGrpSpPr/>
            <p:nvPr/>
          </p:nvGrpSpPr>
          <p:grpSpPr>
            <a:xfrm>
              <a:off x="2364590" y="201624"/>
              <a:ext cx="290624" cy="283537"/>
              <a:chOff x="9370828" y="2830549"/>
              <a:chExt cx="290624" cy="283537"/>
            </a:xfrm>
          </p:grpSpPr>
          <p:sp>
            <p:nvSpPr>
              <p:cNvPr id="1119" name="Rectangle 1118">
                <a:extLst>
                  <a:ext uri="{FF2B5EF4-FFF2-40B4-BE49-F238E27FC236}">
                    <a16:creationId xmlns:a16="http://schemas.microsoft.com/office/drawing/2014/main" xmlns="" id="{F69EAE31-09E1-4005-9E9A-839437BF6F57}"/>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1120" name="Straight Connector 1119">
                <a:extLst>
                  <a:ext uri="{FF2B5EF4-FFF2-40B4-BE49-F238E27FC236}">
                    <a16:creationId xmlns:a16="http://schemas.microsoft.com/office/drawing/2014/main" xmlns="" id="{4FDF3392-8E26-4597-9B0E-AB75B396DFBD}"/>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1121" name="Straight Connector 1120">
                <a:extLst>
                  <a:ext uri="{FF2B5EF4-FFF2-40B4-BE49-F238E27FC236}">
                    <a16:creationId xmlns:a16="http://schemas.microsoft.com/office/drawing/2014/main" xmlns="" id="{ACA4601F-6851-4867-80A5-F6963D66056B}"/>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22" name="Straight Connector 1121">
                <a:extLst>
                  <a:ext uri="{FF2B5EF4-FFF2-40B4-BE49-F238E27FC236}">
                    <a16:creationId xmlns:a16="http://schemas.microsoft.com/office/drawing/2014/main" xmlns="" id="{41360FC8-79AF-4BA4-8BEA-F4CB04C8E309}"/>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23" name="Straight Connector 1122">
                <a:extLst>
                  <a:ext uri="{FF2B5EF4-FFF2-40B4-BE49-F238E27FC236}">
                    <a16:creationId xmlns:a16="http://schemas.microsoft.com/office/drawing/2014/main" xmlns="" id="{DF358788-A312-44EE-B52F-56009700BB62}"/>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24" name="Straight Connector 1123">
                <a:extLst>
                  <a:ext uri="{FF2B5EF4-FFF2-40B4-BE49-F238E27FC236}">
                    <a16:creationId xmlns:a16="http://schemas.microsoft.com/office/drawing/2014/main" xmlns="" id="{FF7281F5-53DF-43B0-B57C-2D312B527498}"/>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25" name="Straight Connector 1124">
                <a:extLst>
                  <a:ext uri="{FF2B5EF4-FFF2-40B4-BE49-F238E27FC236}">
                    <a16:creationId xmlns:a16="http://schemas.microsoft.com/office/drawing/2014/main" xmlns="" id="{4310965E-4CE3-438C-BBFC-0D1AA9A77314}"/>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grpSp>
        <p:nvGrpSpPr>
          <p:cNvPr id="1147" name="Group 1146">
            <a:extLst>
              <a:ext uri="{FF2B5EF4-FFF2-40B4-BE49-F238E27FC236}">
                <a16:creationId xmlns:a16="http://schemas.microsoft.com/office/drawing/2014/main" xmlns="" id="{A2B9A0F8-F46B-4B9E-9623-1C3382252EDC}"/>
              </a:ext>
            </a:extLst>
          </p:cNvPr>
          <p:cNvGrpSpPr/>
          <p:nvPr/>
        </p:nvGrpSpPr>
        <p:grpSpPr>
          <a:xfrm>
            <a:off x="-431683" y="4123835"/>
            <a:ext cx="3040041" cy="567352"/>
            <a:chOff x="798698" y="59718"/>
            <a:chExt cx="3040041" cy="567352"/>
          </a:xfrm>
        </p:grpSpPr>
        <p:sp>
          <p:nvSpPr>
            <p:cNvPr id="1148" name="Rectangle 1147">
              <a:extLst>
                <a:ext uri="{FF2B5EF4-FFF2-40B4-BE49-F238E27FC236}">
                  <a16:creationId xmlns:a16="http://schemas.microsoft.com/office/drawing/2014/main" xmlns="" id="{DCECDA86-0F05-48BD-8182-F880CD3A0AE4}"/>
                </a:ext>
              </a:extLst>
            </p:cNvPr>
            <p:cNvSpPr/>
            <p:nvPr/>
          </p:nvSpPr>
          <p:spPr>
            <a:xfrm>
              <a:off x="798698" y="59718"/>
              <a:ext cx="3040041" cy="567352"/>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grpSp>
          <p:nvGrpSpPr>
            <p:cNvPr id="1149" name="Group 1148">
              <a:extLst>
                <a:ext uri="{FF2B5EF4-FFF2-40B4-BE49-F238E27FC236}">
                  <a16:creationId xmlns:a16="http://schemas.microsoft.com/office/drawing/2014/main" xmlns="" id="{256E02B1-769B-4849-80CC-5B76BEC84409}"/>
                </a:ext>
              </a:extLst>
            </p:cNvPr>
            <p:cNvGrpSpPr/>
            <p:nvPr/>
          </p:nvGrpSpPr>
          <p:grpSpPr>
            <a:xfrm>
              <a:off x="1017565" y="201625"/>
              <a:ext cx="290624" cy="283537"/>
              <a:chOff x="9370828" y="2830549"/>
              <a:chExt cx="290624" cy="283537"/>
            </a:xfrm>
          </p:grpSpPr>
          <p:sp>
            <p:nvSpPr>
              <p:cNvPr id="1174" name="Rectangle 1173">
                <a:extLst>
                  <a:ext uri="{FF2B5EF4-FFF2-40B4-BE49-F238E27FC236}">
                    <a16:creationId xmlns:a16="http://schemas.microsoft.com/office/drawing/2014/main" xmlns="" id="{5FCD9D1B-3B96-4F7C-92F2-06FC5975D8E5}"/>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1175" name="Straight Connector 1174">
                <a:extLst>
                  <a:ext uri="{FF2B5EF4-FFF2-40B4-BE49-F238E27FC236}">
                    <a16:creationId xmlns:a16="http://schemas.microsoft.com/office/drawing/2014/main" xmlns="" id="{053B7DBB-5AAD-4A82-BB09-FEF8E12ED41B}"/>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1176" name="Straight Connector 1175">
                <a:extLst>
                  <a:ext uri="{FF2B5EF4-FFF2-40B4-BE49-F238E27FC236}">
                    <a16:creationId xmlns:a16="http://schemas.microsoft.com/office/drawing/2014/main" xmlns="" id="{4049BAA7-92EC-4F19-A867-243EAE9A4D9F}"/>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77" name="Straight Connector 1176">
                <a:extLst>
                  <a:ext uri="{FF2B5EF4-FFF2-40B4-BE49-F238E27FC236}">
                    <a16:creationId xmlns:a16="http://schemas.microsoft.com/office/drawing/2014/main" xmlns="" id="{1DD77E14-3294-4240-904B-E344BBFAC8E5}"/>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78" name="Straight Connector 1177">
                <a:extLst>
                  <a:ext uri="{FF2B5EF4-FFF2-40B4-BE49-F238E27FC236}">
                    <a16:creationId xmlns:a16="http://schemas.microsoft.com/office/drawing/2014/main" xmlns="" id="{CDD49870-0D56-4ECC-8FD9-7F90871A81A3}"/>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79" name="Straight Connector 1178">
                <a:extLst>
                  <a:ext uri="{FF2B5EF4-FFF2-40B4-BE49-F238E27FC236}">
                    <a16:creationId xmlns:a16="http://schemas.microsoft.com/office/drawing/2014/main" xmlns="" id="{3C28ECC0-02BC-46E4-B6FA-4D3CD51AE1B4}"/>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80" name="Straight Connector 1179">
                <a:extLst>
                  <a:ext uri="{FF2B5EF4-FFF2-40B4-BE49-F238E27FC236}">
                    <a16:creationId xmlns:a16="http://schemas.microsoft.com/office/drawing/2014/main" xmlns="" id="{8B03008D-A521-4274-9F4B-A16CB17A38A0}"/>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nvGrpSpPr>
            <p:cNvPr id="1150" name="Group 1149">
              <a:extLst>
                <a:ext uri="{FF2B5EF4-FFF2-40B4-BE49-F238E27FC236}">
                  <a16:creationId xmlns:a16="http://schemas.microsoft.com/office/drawing/2014/main" xmlns="" id="{64299E4C-8A08-44CE-97AF-5FA42CF05619}"/>
                </a:ext>
              </a:extLst>
            </p:cNvPr>
            <p:cNvGrpSpPr/>
            <p:nvPr/>
          </p:nvGrpSpPr>
          <p:grpSpPr>
            <a:xfrm>
              <a:off x="1665265" y="201625"/>
              <a:ext cx="290624" cy="283537"/>
              <a:chOff x="9370828" y="2830549"/>
              <a:chExt cx="290624" cy="283537"/>
            </a:xfrm>
          </p:grpSpPr>
          <p:sp>
            <p:nvSpPr>
              <p:cNvPr id="1167" name="Rectangle 1166">
                <a:extLst>
                  <a:ext uri="{FF2B5EF4-FFF2-40B4-BE49-F238E27FC236}">
                    <a16:creationId xmlns:a16="http://schemas.microsoft.com/office/drawing/2014/main" xmlns="" id="{6122A53C-7A30-4A7D-A528-081CBCD1D9FF}"/>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1168" name="Straight Connector 1167">
                <a:extLst>
                  <a:ext uri="{FF2B5EF4-FFF2-40B4-BE49-F238E27FC236}">
                    <a16:creationId xmlns:a16="http://schemas.microsoft.com/office/drawing/2014/main" xmlns="" id="{DF65572A-886B-4013-ABE0-45481E2D18C2}"/>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1169" name="Straight Connector 1168">
                <a:extLst>
                  <a:ext uri="{FF2B5EF4-FFF2-40B4-BE49-F238E27FC236}">
                    <a16:creationId xmlns:a16="http://schemas.microsoft.com/office/drawing/2014/main" xmlns="" id="{7FACE83B-2691-414D-BDD5-7F0D7CF7E33D}"/>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70" name="Straight Connector 1169">
                <a:extLst>
                  <a:ext uri="{FF2B5EF4-FFF2-40B4-BE49-F238E27FC236}">
                    <a16:creationId xmlns:a16="http://schemas.microsoft.com/office/drawing/2014/main" xmlns="" id="{864D744C-4BBC-47B0-B268-F34B3F0E1EC6}"/>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71" name="Straight Connector 1170">
                <a:extLst>
                  <a:ext uri="{FF2B5EF4-FFF2-40B4-BE49-F238E27FC236}">
                    <a16:creationId xmlns:a16="http://schemas.microsoft.com/office/drawing/2014/main" xmlns="" id="{CA27011D-6A98-45F5-94DB-351365E48549}"/>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72" name="Straight Connector 1171">
                <a:extLst>
                  <a:ext uri="{FF2B5EF4-FFF2-40B4-BE49-F238E27FC236}">
                    <a16:creationId xmlns:a16="http://schemas.microsoft.com/office/drawing/2014/main" xmlns="" id="{FC0FF104-5C2F-48E1-8CFE-E5041926B9F9}"/>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73" name="Straight Connector 1172">
                <a:extLst>
                  <a:ext uri="{FF2B5EF4-FFF2-40B4-BE49-F238E27FC236}">
                    <a16:creationId xmlns:a16="http://schemas.microsoft.com/office/drawing/2014/main" xmlns="" id="{107BFF40-9163-477B-AEBA-4E851B51ACFD}"/>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nvGrpSpPr>
            <p:cNvPr id="1151" name="Group 1150">
              <a:extLst>
                <a:ext uri="{FF2B5EF4-FFF2-40B4-BE49-F238E27FC236}">
                  <a16:creationId xmlns:a16="http://schemas.microsoft.com/office/drawing/2014/main" xmlns="" id="{4702C729-42AB-475E-BE90-70A9CBCA309C}"/>
                </a:ext>
              </a:extLst>
            </p:cNvPr>
            <p:cNvGrpSpPr/>
            <p:nvPr/>
          </p:nvGrpSpPr>
          <p:grpSpPr>
            <a:xfrm>
              <a:off x="3175752" y="201625"/>
              <a:ext cx="290624" cy="283537"/>
              <a:chOff x="9370828" y="2830549"/>
              <a:chExt cx="290624" cy="283537"/>
            </a:xfrm>
          </p:grpSpPr>
          <p:sp>
            <p:nvSpPr>
              <p:cNvPr id="1160" name="Rectangle 1159">
                <a:extLst>
                  <a:ext uri="{FF2B5EF4-FFF2-40B4-BE49-F238E27FC236}">
                    <a16:creationId xmlns:a16="http://schemas.microsoft.com/office/drawing/2014/main" xmlns="" id="{C92E6AC3-1762-4B04-8231-07AA0E32C8B7}"/>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1161" name="Straight Connector 1160">
                <a:extLst>
                  <a:ext uri="{FF2B5EF4-FFF2-40B4-BE49-F238E27FC236}">
                    <a16:creationId xmlns:a16="http://schemas.microsoft.com/office/drawing/2014/main" xmlns="" id="{7D4C3FAF-4B30-41DF-AB6E-494FDD0B2C57}"/>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1162" name="Straight Connector 1161">
                <a:extLst>
                  <a:ext uri="{FF2B5EF4-FFF2-40B4-BE49-F238E27FC236}">
                    <a16:creationId xmlns:a16="http://schemas.microsoft.com/office/drawing/2014/main" xmlns="" id="{70E88738-B48C-4E08-9F0C-75A8830E5A95}"/>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63" name="Straight Connector 1162">
                <a:extLst>
                  <a:ext uri="{FF2B5EF4-FFF2-40B4-BE49-F238E27FC236}">
                    <a16:creationId xmlns:a16="http://schemas.microsoft.com/office/drawing/2014/main" xmlns="" id="{334BC05B-9765-49E3-964F-E496659BCE65}"/>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64" name="Straight Connector 1163">
                <a:extLst>
                  <a:ext uri="{FF2B5EF4-FFF2-40B4-BE49-F238E27FC236}">
                    <a16:creationId xmlns:a16="http://schemas.microsoft.com/office/drawing/2014/main" xmlns="" id="{CA63F1A1-3358-4282-BE7F-D5110428FEC7}"/>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65" name="Straight Connector 1164">
                <a:extLst>
                  <a:ext uri="{FF2B5EF4-FFF2-40B4-BE49-F238E27FC236}">
                    <a16:creationId xmlns:a16="http://schemas.microsoft.com/office/drawing/2014/main" xmlns="" id="{77C6F0B9-1082-43D3-B123-FFBA3C159835}"/>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66" name="Straight Connector 1165">
                <a:extLst>
                  <a:ext uri="{FF2B5EF4-FFF2-40B4-BE49-F238E27FC236}">
                    <a16:creationId xmlns:a16="http://schemas.microsoft.com/office/drawing/2014/main" xmlns="" id="{DAFB3464-96F0-4F55-8167-DCF613F426EF}"/>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nvGrpSpPr>
            <p:cNvPr id="1152" name="Group 1151">
              <a:extLst>
                <a:ext uri="{FF2B5EF4-FFF2-40B4-BE49-F238E27FC236}">
                  <a16:creationId xmlns:a16="http://schemas.microsoft.com/office/drawing/2014/main" xmlns="" id="{4BB1681F-E141-472A-9508-5774DE39FE8B}"/>
                </a:ext>
              </a:extLst>
            </p:cNvPr>
            <p:cNvGrpSpPr/>
            <p:nvPr/>
          </p:nvGrpSpPr>
          <p:grpSpPr>
            <a:xfrm>
              <a:off x="2364590" y="201624"/>
              <a:ext cx="290624" cy="283537"/>
              <a:chOff x="9370828" y="2830549"/>
              <a:chExt cx="290624" cy="283537"/>
            </a:xfrm>
          </p:grpSpPr>
          <p:sp>
            <p:nvSpPr>
              <p:cNvPr id="1153" name="Rectangle 1152">
                <a:extLst>
                  <a:ext uri="{FF2B5EF4-FFF2-40B4-BE49-F238E27FC236}">
                    <a16:creationId xmlns:a16="http://schemas.microsoft.com/office/drawing/2014/main" xmlns="" id="{F69EAE31-09E1-4005-9E9A-839437BF6F57}"/>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1154" name="Straight Connector 1153">
                <a:extLst>
                  <a:ext uri="{FF2B5EF4-FFF2-40B4-BE49-F238E27FC236}">
                    <a16:creationId xmlns:a16="http://schemas.microsoft.com/office/drawing/2014/main" xmlns="" id="{4FDF3392-8E26-4597-9B0E-AB75B396DFBD}"/>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1155" name="Straight Connector 1154">
                <a:extLst>
                  <a:ext uri="{FF2B5EF4-FFF2-40B4-BE49-F238E27FC236}">
                    <a16:creationId xmlns:a16="http://schemas.microsoft.com/office/drawing/2014/main" xmlns="" id="{ACA4601F-6851-4867-80A5-F6963D66056B}"/>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56" name="Straight Connector 1155">
                <a:extLst>
                  <a:ext uri="{FF2B5EF4-FFF2-40B4-BE49-F238E27FC236}">
                    <a16:creationId xmlns:a16="http://schemas.microsoft.com/office/drawing/2014/main" xmlns="" id="{41360FC8-79AF-4BA4-8BEA-F4CB04C8E309}"/>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57" name="Straight Connector 1156">
                <a:extLst>
                  <a:ext uri="{FF2B5EF4-FFF2-40B4-BE49-F238E27FC236}">
                    <a16:creationId xmlns:a16="http://schemas.microsoft.com/office/drawing/2014/main" xmlns="" id="{DF358788-A312-44EE-B52F-56009700BB62}"/>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58" name="Straight Connector 1157">
                <a:extLst>
                  <a:ext uri="{FF2B5EF4-FFF2-40B4-BE49-F238E27FC236}">
                    <a16:creationId xmlns:a16="http://schemas.microsoft.com/office/drawing/2014/main" xmlns="" id="{FF7281F5-53DF-43B0-B57C-2D312B527498}"/>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59" name="Straight Connector 1158">
                <a:extLst>
                  <a:ext uri="{FF2B5EF4-FFF2-40B4-BE49-F238E27FC236}">
                    <a16:creationId xmlns:a16="http://schemas.microsoft.com/office/drawing/2014/main" xmlns="" id="{4310965E-4CE3-438C-BBFC-0D1AA9A77314}"/>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sp>
        <p:nvSpPr>
          <p:cNvPr id="409" name="Rectangle 408">
            <a:extLst>
              <a:ext uri="{FF2B5EF4-FFF2-40B4-BE49-F238E27FC236}">
                <a16:creationId xmlns:a16="http://schemas.microsoft.com/office/drawing/2014/main" xmlns="" id="{454158C0-A2D2-4431-B10F-37264378FFF2}"/>
              </a:ext>
            </a:extLst>
          </p:cNvPr>
          <p:cNvSpPr/>
          <p:nvPr/>
        </p:nvSpPr>
        <p:spPr>
          <a:xfrm rot="5400000" flipH="1">
            <a:off x="6044131" y="-5982058"/>
            <a:ext cx="45719" cy="1239333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406" name="Rectangle 405">
            <a:extLst>
              <a:ext uri="{FF2B5EF4-FFF2-40B4-BE49-F238E27FC236}">
                <a16:creationId xmlns:a16="http://schemas.microsoft.com/office/drawing/2014/main" xmlns="" id="{454158C0-A2D2-4431-B10F-37264378FFF2}"/>
              </a:ext>
            </a:extLst>
          </p:cNvPr>
          <p:cNvSpPr/>
          <p:nvPr/>
        </p:nvSpPr>
        <p:spPr>
          <a:xfrm rot="5400000" flipH="1">
            <a:off x="6127538" y="-4856423"/>
            <a:ext cx="45719" cy="1239333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402" name="Rectangle 401">
            <a:extLst>
              <a:ext uri="{FF2B5EF4-FFF2-40B4-BE49-F238E27FC236}">
                <a16:creationId xmlns:a16="http://schemas.microsoft.com/office/drawing/2014/main" xmlns="" id="{454158C0-A2D2-4431-B10F-37264378FFF2}"/>
              </a:ext>
            </a:extLst>
          </p:cNvPr>
          <p:cNvSpPr/>
          <p:nvPr/>
        </p:nvSpPr>
        <p:spPr>
          <a:xfrm rot="5400000" flipH="1">
            <a:off x="6108123" y="-3565057"/>
            <a:ext cx="45719" cy="1239333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396" name="Rectangle 395">
            <a:extLst>
              <a:ext uri="{FF2B5EF4-FFF2-40B4-BE49-F238E27FC236}">
                <a16:creationId xmlns:a16="http://schemas.microsoft.com/office/drawing/2014/main" xmlns="" id="{454158C0-A2D2-4431-B10F-37264378FFF2}"/>
              </a:ext>
            </a:extLst>
          </p:cNvPr>
          <p:cNvSpPr/>
          <p:nvPr/>
        </p:nvSpPr>
        <p:spPr>
          <a:xfrm rot="5400000" flipH="1">
            <a:off x="6044130" y="-2394053"/>
            <a:ext cx="45719" cy="1239333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grpSp>
        <p:nvGrpSpPr>
          <p:cNvPr id="587" name="Group 586">
            <a:extLst>
              <a:ext uri="{FF2B5EF4-FFF2-40B4-BE49-F238E27FC236}">
                <a16:creationId xmlns:a16="http://schemas.microsoft.com/office/drawing/2014/main" xmlns="" id="{A2B9A0F8-F46B-4B9E-9623-1C3382252EDC}"/>
              </a:ext>
            </a:extLst>
          </p:cNvPr>
          <p:cNvGrpSpPr/>
          <p:nvPr/>
        </p:nvGrpSpPr>
        <p:grpSpPr>
          <a:xfrm>
            <a:off x="6976302" y="464274"/>
            <a:ext cx="3040041" cy="567352"/>
            <a:chOff x="798698" y="59718"/>
            <a:chExt cx="3040041" cy="567352"/>
          </a:xfrm>
        </p:grpSpPr>
        <p:sp>
          <p:nvSpPr>
            <p:cNvPr id="588" name="Rectangle 587">
              <a:extLst>
                <a:ext uri="{FF2B5EF4-FFF2-40B4-BE49-F238E27FC236}">
                  <a16:creationId xmlns:a16="http://schemas.microsoft.com/office/drawing/2014/main" xmlns="" id="{DCECDA86-0F05-48BD-8182-F880CD3A0AE4}"/>
                </a:ext>
              </a:extLst>
            </p:cNvPr>
            <p:cNvSpPr/>
            <p:nvPr/>
          </p:nvSpPr>
          <p:spPr>
            <a:xfrm>
              <a:off x="798698" y="59718"/>
              <a:ext cx="3040041" cy="567352"/>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grpSp>
          <p:nvGrpSpPr>
            <p:cNvPr id="589" name="Group 588">
              <a:extLst>
                <a:ext uri="{FF2B5EF4-FFF2-40B4-BE49-F238E27FC236}">
                  <a16:creationId xmlns:a16="http://schemas.microsoft.com/office/drawing/2014/main" xmlns="" id="{256E02B1-769B-4849-80CC-5B76BEC84409}"/>
                </a:ext>
              </a:extLst>
            </p:cNvPr>
            <p:cNvGrpSpPr/>
            <p:nvPr/>
          </p:nvGrpSpPr>
          <p:grpSpPr>
            <a:xfrm>
              <a:off x="1017565" y="201625"/>
              <a:ext cx="290624" cy="283537"/>
              <a:chOff x="9370828" y="2830549"/>
              <a:chExt cx="290624" cy="283537"/>
            </a:xfrm>
          </p:grpSpPr>
          <p:sp>
            <p:nvSpPr>
              <p:cNvPr id="688" name="Rectangle 687">
                <a:extLst>
                  <a:ext uri="{FF2B5EF4-FFF2-40B4-BE49-F238E27FC236}">
                    <a16:creationId xmlns:a16="http://schemas.microsoft.com/office/drawing/2014/main" xmlns="" id="{5FCD9D1B-3B96-4F7C-92F2-06FC5975D8E5}"/>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689" name="Straight Connector 688">
                <a:extLst>
                  <a:ext uri="{FF2B5EF4-FFF2-40B4-BE49-F238E27FC236}">
                    <a16:creationId xmlns:a16="http://schemas.microsoft.com/office/drawing/2014/main" xmlns="" id="{053B7DBB-5AAD-4A82-BB09-FEF8E12ED41B}"/>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690" name="Straight Connector 689">
                <a:extLst>
                  <a:ext uri="{FF2B5EF4-FFF2-40B4-BE49-F238E27FC236}">
                    <a16:creationId xmlns:a16="http://schemas.microsoft.com/office/drawing/2014/main" xmlns="" id="{4049BAA7-92EC-4F19-A867-243EAE9A4D9F}"/>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1" name="Straight Connector 690">
                <a:extLst>
                  <a:ext uri="{FF2B5EF4-FFF2-40B4-BE49-F238E27FC236}">
                    <a16:creationId xmlns:a16="http://schemas.microsoft.com/office/drawing/2014/main" xmlns="" id="{1DD77E14-3294-4240-904B-E344BBFAC8E5}"/>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2" name="Straight Connector 691">
                <a:extLst>
                  <a:ext uri="{FF2B5EF4-FFF2-40B4-BE49-F238E27FC236}">
                    <a16:creationId xmlns:a16="http://schemas.microsoft.com/office/drawing/2014/main" xmlns="" id="{CDD49870-0D56-4ECC-8FD9-7F90871A81A3}"/>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3" name="Straight Connector 692">
                <a:extLst>
                  <a:ext uri="{FF2B5EF4-FFF2-40B4-BE49-F238E27FC236}">
                    <a16:creationId xmlns:a16="http://schemas.microsoft.com/office/drawing/2014/main" xmlns="" id="{3C28ECC0-02BC-46E4-B6FA-4D3CD51AE1B4}"/>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4" name="Straight Connector 693">
                <a:extLst>
                  <a:ext uri="{FF2B5EF4-FFF2-40B4-BE49-F238E27FC236}">
                    <a16:creationId xmlns:a16="http://schemas.microsoft.com/office/drawing/2014/main" xmlns="" id="{8B03008D-A521-4274-9F4B-A16CB17A38A0}"/>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nvGrpSpPr>
            <p:cNvPr id="590" name="Group 589">
              <a:extLst>
                <a:ext uri="{FF2B5EF4-FFF2-40B4-BE49-F238E27FC236}">
                  <a16:creationId xmlns:a16="http://schemas.microsoft.com/office/drawing/2014/main" xmlns="" id="{64299E4C-8A08-44CE-97AF-5FA42CF05619}"/>
                </a:ext>
              </a:extLst>
            </p:cNvPr>
            <p:cNvGrpSpPr/>
            <p:nvPr/>
          </p:nvGrpSpPr>
          <p:grpSpPr>
            <a:xfrm>
              <a:off x="1665265" y="201625"/>
              <a:ext cx="290624" cy="283537"/>
              <a:chOff x="9370828" y="2830549"/>
              <a:chExt cx="290624" cy="283537"/>
            </a:xfrm>
          </p:grpSpPr>
          <p:sp>
            <p:nvSpPr>
              <p:cNvPr id="681" name="Rectangle 680">
                <a:extLst>
                  <a:ext uri="{FF2B5EF4-FFF2-40B4-BE49-F238E27FC236}">
                    <a16:creationId xmlns:a16="http://schemas.microsoft.com/office/drawing/2014/main" xmlns="" id="{6122A53C-7A30-4A7D-A528-081CBCD1D9FF}"/>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682" name="Straight Connector 681">
                <a:extLst>
                  <a:ext uri="{FF2B5EF4-FFF2-40B4-BE49-F238E27FC236}">
                    <a16:creationId xmlns:a16="http://schemas.microsoft.com/office/drawing/2014/main" xmlns="" id="{DF65572A-886B-4013-ABE0-45481E2D18C2}"/>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683" name="Straight Connector 682">
                <a:extLst>
                  <a:ext uri="{FF2B5EF4-FFF2-40B4-BE49-F238E27FC236}">
                    <a16:creationId xmlns:a16="http://schemas.microsoft.com/office/drawing/2014/main" xmlns="" id="{7FACE83B-2691-414D-BDD5-7F0D7CF7E33D}"/>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4" name="Straight Connector 683">
                <a:extLst>
                  <a:ext uri="{FF2B5EF4-FFF2-40B4-BE49-F238E27FC236}">
                    <a16:creationId xmlns:a16="http://schemas.microsoft.com/office/drawing/2014/main" xmlns="" id="{864D744C-4BBC-47B0-B268-F34B3F0E1EC6}"/>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5" name="Straight Connector 684">
                <a:extLst>
                  <a:ext uri="{FF2B5EF4-FFF2-40B4-BE49-F238E27FC236}">
                    <a16:creationId xmlns:a16="http://schemas.microsoft.com/office/drawing/2014/main" xmlns="" id="{CA27011D-6A98-45F5-94DB-351365E48549}"/>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6" name="Straight Connector 685">
                <a:extLst>
                  <a:ext uri="{FF2B5EF4-FFF2-40B4-BE49-F238E27FC236}">
                    <a16:creationId xmlns:a16="http://schemas.microsoft.com/office/drawing/2014/main" xmlns="" id="{FC0FF104-5C2F-48E1-8CFE-E5041926B9F9}"/>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7" name="Straight Connector 686">
                <a:extLst>
                  <a:ext uri="{FF2B5EF4-FFF2-40B4-BE49-F238E27FC236}">
                    <a16:creationId xmlns:a16="http://schemas.microsoft.com/office/drawing/2014/main" xmlns="" id="{107BFF40-9163-477B-AEBA-4E851B51ACFD}"/>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nvGrpSpPr>
            <p:cNvPr id="591" name="Group 590">
              <a:extLst>
                <a:ext uri="{FF2B5EF4-FFF2-40B4-BE49-F238E27FC236}">
                  <a16:creationId xmlns:a16="http://schemas.microsoft.com/office/drawing/2014/main" xmlns="" id="{4702C729-42AB-475E-BE90-70A9CBCA309C}"/>
                </a:ext>
              </a:extLst>
            </p:cNvPr>
            <p:cNvGrpSpPr/>
            <p:nvPr/>
          </p:nvGrpSpPr>
          <p:grpSpPr>
            <a:xfrm>
              <a:off x="3175752" y="201625"/>
              <a:ext cx="290624" cy="283537"/>
              <a:chOff x="9370828" y="2830549"/>
              <a:chExt cx="290624" cy="283537"/>
            </a:xfrm>
          </p:grpSpPr>
          <p:sp>
            <p:nvSpPr>
              <p:cNvPr id="674" name="Rectangle 673">
                <a:extLst>
                  <a:ext uri="{FF2B5EF4-FFF2-40B4-BE49-F238E27FC236}">
                    <a16:creationId xmlns:a16="http://schemas.microsoft.com/office/drawing/2014/main" xmlns="" id="{C92E6AC3-1762-4B04-8231-07AA0E32C8B7}"/>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675" name="Straight Connector 674">
                <a:extLst>
                  <a:ext uri="{FF2B5EF4-FFF2-40B4-BE49-F238E27FC236}">
                    <a16:creationId xmlns:a16="http://schemas.microsoft.com/office/drawing/2014/main" xmlns="" id="{7D4C3FAF-4B30-41DF-AB6E-494FDD0B2C57}"/>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676" name="Straight Connector 675">
                <a:extLst>
                  <a:ext uri="{FF2B5EF4-FFF2-40B4-BE49-F238E27FC236}">
                    <a16:creationId xmlns:a16="http://schemas.microsoft.com/office/drawing/2014/main" xmlns="" id="{70E88738-B48C-4E08-9F0C-75A8830E5A95}"/>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7" name="Straight Connector 676">
                <a:extLst>
                  <a:ext uri="{FF2B5EF4-FFF2-40B4-BE49-F238E27FC236}">
                    <a16:creationId xmlns:a16="http://schemas.microsoft.com/office/drawing/2014/main" xmlns="" id="{334BC05B-9765-49E3-964F-E496659BCE65}"/>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8" name="Straight Connector 677">
                <a:extLst>
                  <a:ext uri="{FF2B5EF4-FFF2-40B4-BE49-F238E27FC236}">
                    <a16:creationId xmlns:a16="http://schemas.microsoft.com/office/drawing/2014/main" xmlns="" id="{CA63F1A1-3358-4282-BE7F-D5110428FEC7}"/>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9" name="Straight Connector 678">
                <a:extLst>
                  <a:ext uri="{FF2B5EF4-FFF2-40B4-BE49-F238E27FC236}">
                    <a16:creationId xmlns:a16="http://schemas.microsoft.com/office/drawing/2014/main" xmlns="" id="{77C6F0B9-1082-43D3-B123-FFBA3C159835}"/>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0" name="Straight Connector 679">
                <a:extLst>
                  <a:ext uri="{FF2B5EF4-FFF2-40B4-BE49-F238E27FC236}">
                    <a16:creationId xmlns:a16="http://schemas.microsoft.com/office/drawing/2014/main" xmlns="" id="{DAFB3464-96F0-4F55-8167-DCF613F426EF}"/>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nvGrpSpPr>
            <p:cNvPr id="592" name="Group 591">
              <a:extLst>
                <a:ext uri="{FF2B5EF4-FFF2-40B4-BE49-F238E27FC236}">
                  <a16:creationId xmlns:a16="http://schemas.microsoft.com/office/drawing/2014/main" xmlns="" id="{4BB1681F-E141-472A-9508-5774DE39FE8B}"/>
                </a:ext>
              </a:extLst>
            </p:cNvPr>
            <p:cNvGrpSpPr/>
            <p:nvPr/>
          </p:nvGrpSpPr>
          <p:grpSpPr>
            <a:xfrm>
              <a:off x="2364590" y="201624"/>
              <a:ext cx="290624" cy="283537"/>
              <a:chOff x="9370828" y="2830549"/>
              <a:chExt cx="290624" cy="283537"/>
            </a:xfrm>
          </p:grpSpPr>
          <p:sp>
            <p:nvSpPr>
              <p:cNvPr id="593" name="Rectangle 592">
                <a:extLst>
                  <a:ext uri="{FF2B5EF4-FFF2-40B4-BE49-F238E27FC236}">
                    <a16:creationId xmlns:a16="http://schemas.microsoft.com/office/drawing/2014/main" xmlns="" id="{F69EAE31-09E1-4005-9E9A-839437BF6F57}"/>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594" name="Straight Connector 593">
                <a:extLst>
                  <a:ext uri="{FF2B5EF4-FFF2-40B4-BE49-F238E27FC236}">
                    <a16:creationId xmlns:a16="http://schemas.microsoft.com/office/drawing/2014/main" xmlns="" id="{4FDF3392-8E26-4597-9B0E-AB75B396DFBD}"/>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595" name="Straight Connector 594">
                <a:extLst>
                  <a:ext uri="{FF2B5EF4-FFF2-40B4-BE49-F238E27FC236}">
                    <a16:creationId xmlns:a16="http://schemas.microsoft.com/office/drawing/2014/main" xmlns="" id="{ACA4601F-6851-4867-80A5-F6963D66056B}"/>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2" name="Straight Connector 601">
                <a:extLst>
                  <a:ext uri="{FF2B5EF4-FFF2-40B4-BE49-F238E27FC236}">
                    <a16:creationId xmlns:a16="http://schemas.microsoft.com/office/drawing/2014/main" xmlns="" id="{41360FC8-79AF-4BA4-8BEA-F4CB04C8E309}"/>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1" name="Straight Connector 670">
                <a:extLst>
                  <a:ext uri="{FF2B5EF4-FFF2-40B4-BE49-F238E27FC236}">
                    <a16:creationId xmlns:a16="http://schemas.microsoft.com/office/drawing/2014/main" xmlns="" id="{DF358788-A312-44EE-B52F-56009700BB62}"/>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2" name="Straight Connector 671">
                <a:extLst>
                  <a:ext uri="{FF2B5EF4-FFF2-40B4-BE49-F238E27FC236}">
                    <a16:creationId xmlns:a16="http://schemas.microsoft.com/office/drawing/2014/main" xmlns="" id="{FF7281F5-53DF-43B0-B57C-2D312B527498}"/>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3" name="Straight Connector 672">
                <a:extLst>
                  <a:ext uri="{FF2B5EF4-FFF2-40B4-BE49-F238E27FC236}">
                    <a16:creationId xmlns:a16="http://schemas.microsoft.com/office/drawing/2014/main" xmlns="" id="{4310965E-4CE3-438C-BBFC-0D1AA9A77314}"/>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pic>
        <p:nvPicPr>
          <p:cNvPr id="848" name="Graphic 6" descr="Marker with solid fill">
            <a:extLst>
              <a:ext uri="{FF2B5EF4-FFF2-40B4-BE49-F238E27FC236}">
                <a16:creationId xmlns:a16="http://schemas.microsoft.com/office/drawing/2014/main" xmlns="" id="{18131346-47B6-4E3B-BB0E-6C01A6AFAB4F}"/>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10012705" y="953216"/>
            <a:ext cx="702734" cy="702734"/>
          </a:xfrm>
          <a:prstGeom prst="rect">
            <a:avLst/>
          </a:prstGeom>
        </p:spPr>
      </p:pic>
      <p:sp>
        <p:nvSpPr>
          <p:cNvPr id="2" name="Rectangle 1"/>
          <p:cNvSpPr/>
          <p:nvPr/>
        </p:nvSpPr>
        <p:spPr>
          <a:xfrm>
            <a:off x="6988481" y="4249954"/>
            <a:ext cx="803388" cy="45925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t>(0,1)</a:t>
            </a:r>
          </a:p>
        </p:txBody>
      </p:sp>
      <p:sp>
        <p:nvSpPr>
          <p:cNvPr id="596" name="Rectangle 595"/>
          <p:cNvSpPr/>
          <p:nvPr/>
        </p:nvSpPr>
        <p:spPr>
          <a:xfrm>
            <a:off x="10777757" y="536506"/>
            <a:ext cx="803388" cy="45925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t>(1,4)</a:t>
            </a:r>
          </a:p>
        </p:txBody>
      </p:sp>
      <p:cxnSp>
        <p:nvCxnSpPr>
          <p:cNvPr id="7" name="Straight Arrow Connector 6"/>
          <p:cNvCxnSpPr/>
          <p:nvPr/>
        </p:nvCxnSpPr>
        <p:spPr>
          <a:xfrm flipH="1">
            <a:off x="6626888" y="4691187"/>
            <a:ext cx="357326" cy="451494"/>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599" name="Straight Arrow Connector 598"/>
          <p:cNvCxnSpPr/>
          <p:nvPr/>
        </p:nvCxnSpPr>
        <p:spPr>
          <a:xfrm flipH="1">
            <a:off x="10419478" y="961253"/>
            <a:ext cx="364984" cy="34723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600" name="Footer Placeholder 3"/>
          <p:cNvSpPr>
            <a:spLocks noGrp="1"/>
          </p:cNvSpPr>
          <p:nvPr>
            <p:ph type="ftr" sz="quarter" idx="3"/>
          </p:nvPr>
        </p:nvSpPr>
        <p:spPr>
          <a:xfrm>
            <a:off x="8077200" y="5561011"/>
            <a:ext cx="4114800" cy="365125"/>
          </a:xfrm>
        </p:spPr>
        <p:txBody>
          <a:bodyPr/>
          <a:lstStyle/>
          <a:p>
            <a:r>
              <a:rPr lang="en-US">
                <a:latin typeface="Arial"/>
                <a:cs typeface="Arial"/>
              </a:rPr>
              <a:t>Diandra</a:t>
            </a:r>
            <a:r>
              <a:rPr lang="en-US" dirty="0">
                <a:latin typeface="Arial"/>
                <a:cs typeface="Arial"/>
              </a:rPr>
              <a:t> Reyes</a:t>
            </a:r>
            <a:endParaRPr lang="en-US" dirty="0">
              <a:cs typeface="Arial"/>
            </a:endParaRPr>
          </a:p>
          <a:p>
            <a:pPr algn="r"/>
            <a:endParaRPr lang="en-US" dirty="0"/>
          </a:p>
        </p:txBody>
      </p:sp>
    </p:spTree>
    <p:extLst>
      <p:ext uri="{BB962C8B-B14F-4D97-AF65-F5344CB8AC3E}">
        <p14:creationId xmlns:p14="http://schemas.microsoft.com/office/powerpoint/2010/main" val="5366447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6" descr="A person wearing a suit and tie smiling at the camera&#10;&#10;Description automatically generated">
            <a:extLst>
              <a:ext uri="{FF2B5EF4-FFF2-40B4-BE49-F238E27FC236}">
                <a16:creationId xmlns:a16="http://schemas.microsoft.com/office/drawing/2014/main" xmlns="" id="{C4A9A178-B8C0-4B80-86DC-9DFCCC493D03}"/>
              </a:ext>
            </a:extLst>
          </p:cNvPr>
          <p:cNvPicPr>
            <a:picLocks noGrp="1" noChangeAspect="1"/>
          </p:cNvPicPr>
          <p:nvPr>
            <p:ph type="pic" sz="quarter" idx="20"/>
          </p:nvPr>
        </p:nvPicPr>
        <p:blipFill rotWithShape="1">
          <a:blip r:embed="rId3"/>
          <a:srcRect l="-3194" t="502" r="-942" b="3084"/>
          <a:stretch/>
        </p:blipFill>
        <p:spPr>
          <a:xfrm>
            <a:off x="6630070" y="1599933"/>
            <a:ext cx="1920852" cy="2663061"/>
          </a:xfrm>
          <a:prstGeom prst="ellipse">
            <a:avLst/>
          </a:prstGeom>
        </p:spPr>
      </p:pic>
      <p:sp>
        <p:nvSpPr>
          <p:cNvPr id="11" name="Rounded Rectangle 10"/>
          <p:cNvSpPr/>
          <p:nvPr/>
        </p:nvSpPr>
        <p:spPr>
          <a:xfrm>
            <a:off x="1152970" y="4370018"/>
            <a:ext cx="2206779" cy="942202"/>
          </a:xfrm>
          <a:prstGeom prst="roundRect">
            <a:avLst/>
          </a:prstGeom>
          <a:solidFill>
            <a:srgbClr val="FF936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8" name="Rectangle: Rounded Corners 17">
            <a:extLst>
              <a:ext uri="{FF2B5EF4-FFF2-40B4-BE49-F238E27FC236}">
                <a16:creationId xmlns:a16="http://schemas.microsoft.com/office/drawing/2014/main" xmlns="" id="{D1F114D0-5AE6-4123-BFEC-9D49D8BC32B3}"/>
              </a:ext>
            </a:extLst>
          </p:cNvPr>
          <p:cNvSpPr/>
          <p:nvPr/>
        </p:nvSpPr>
        <p:spPr>
          <a:xfrm>
            <a:off x="3766186" y="4285706"/>
            <a:ext cx="2297917" cy="1011083"/>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9" name="Rectangle: Rounded Corners 18">
            <a:extLst>
              <a:ext uri="{FF2B5EF4-FFF2-40B4-BE49-F238E27FC236}">
                <a16:creationId xmlns:a16="http://schemas.microsoft.com/office/drawing/2014/main" xmlns="" id="{BF86E7CD-762E-4279-BCA0-F1C1BB7076D5}"/>
              </a:ext>
            </a:extLst>
          </p:cNvPr>
          <p:cNvSpPr/>
          <p:nvPr/>
        </p:nvSpPr>
        <p:spPr>
          <a:xfrm>
            <a:off x="9040301" y="4249454"/>
            <a:ext cx="2076771" cy="1211449"/>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 name="Rectangle: Rounded Corners 19">
            <a:extLst>
              <a:ext uri="{FF2B5EF4-FFF2-40B4-BE49-F238E27FC236}">
                <a16:creationId xmlns:a16="http://schemas.microsoft.com/office/drawing/2014/main" xmlns="" id="{1CA93111-6EC7-4E13-B127-6C1F265E9FAB}"/>
              </a:ext>
            </a:extLst>
          </p:cNvPr>
          <p:cNvSpPr/>
          <p:nvPr/>
        </p:nvSpPr>
        <p:spPr>
          <a:xfrm>
            <a:off x="6511377" y="4360906"/>
            <a:ext cx="2076771" cy="1038236"/>
          </a:xfrm>
          <a:prstGeom prst="round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 name="Title 3">
            <a:extLst>
              <a:ext uri="{FF2B5EF4-FFF2-40B4-BE49-F238E27FC236}">
                <a16:creationId xmlns:a16="http://schemas.microsoft.com/office/drawing/2014/main" xmlns="" id="{6682872F-E779-40DF-A9FE-931E68EF64AE}"/>
              </a:ext>
            </a:extLst>
          </p:cNvPr>
          <p:cNvSpPr>
            <a:spLocks noGrp="1"/>
          </p:cNvSpPr>
          <p:nvPr>
            <p:ph type="title"/>
          </p:nvPr>
        </p:nvSpPr>
        <p:spPr/>
        <p:txBody>
          <a:bodyPr/>
          <a:lstStyle/>
          <a:p>
            <a:pPr algn="ctr"/>
            <a:r>
              <a:rPr lang="en-US">
                <a:cs typeface="Arial"/>
              </a:rPr>
              <a:t>ME Senior Design Team 506</a:t>
            </a:r>
            <a:endParaRPr lang="en-US"/>
          </a:p>
        </p:txBody>
      </p:sp>
      <p:sp>
        <p:nvSpPr>
          <p:cNvPr id="3" name="Slide Number Placeholder 2">
            <a:extLst>
              <a:ext uri="{FF2B5EF4-FFF2-40B4-BE49-F238E27FC236}">
                <a16:creationId xmlns:a16="http://schemas.microsoft.com/office/drawing/2014/main" xmlns="" id="{F464FF95-0F95-42E8-81B2-06B2D750C853}"/>
              </a:ext>
            </a:extLst>
          </p:cNvPr>
          <p:cNvSpPr>
            <a:spLocks noGrp="1"/>
          </p:cNvSpPr>
          <p:nvPr>
            <p:ph type="sldNum" sz="quarter" idx="11"/>
          </p:nvPr>
        </p:nvSpPr>
        <p:spPr/>
        <p:txBody>
          <a:bodyPr/>
          <a:lstStyle/>
          <a:p>
            <a:fld id="{6F1FABC0-072B-4F22-8F9B-95A9D10B0206}" type="slidenum">
              <a:rPr lang="en-US" smtClean="0"/>
              <a:pPr/>
              <a:t>2</a:t>
            </a:fld>
            <a:endParaRPr lang="en-US"/>
          </a:p>
        </p:txBody>
      </p:sp>
      <p:pic>
        <p:nvPicPr>
          <p:cNvPr id="13" name="Picture 13" descr="A person wearing a suit and tie smiling at the camera&#10;&#10;Description automatically generated">
            <a:extLst>
              <a:ext uri="{FF2B5EF4-FFF2-40B4-BE49-F238E27FC236}">
                <a16:creationId xmlns:a16="http://schemas.microsoft.com/office/drawing/2014/main" xmlns="" id="{F27C222B-0439-4A4F-9A8E-17D2FD0C7D7C}"/>
              </a:ext>
            </a:extLst>
          </p:cNvPr>
          <p:cNvPicPr>
            <a:picLocks noGrp="1" noChangeAspect="1"/>
          </p:cNvPicPr>
          <p:nvPr>
            <p:ph type="pic" sz="quarter" idx="12"/>
          </p:nvPr>
        </p:nvPicPr>
        <p:blipFill rotWithShape="1">
          <a:blip r:embed="rId4"/>
          <a:srcRect l="2816" t="551" r="3887" b="6742"/>
          <a:stretch/>
        </p:blipFill>
        <p:spPr>
          <a:xfrm>
            <a:off x="1339035" y="1591398"/>
            <a:ext cx="1828800" cy="2689356"/>
          </a:xfrm>
          <a:prstGeom prst="ellipse">
            <a:avLst/>
          </a:prstGeom>
        </p:spPr>
      </p:pic>
      <p:sp>
        <p:nvSpPr>
          <p:cNvPr id="24" name="Text Placeholder 23">
            <a:extLst>
              <a:ext uri="{FF2B5EF4-FFF2-40B4-BE49-F238E27FC236}">
                <a16:creationId xmlns:a16="http://schemas.microsoft.com/office/drawing/2014/main" xmlns="" id="{E39B7157-DCD8-4A3B-AA55-A93A8F087CDC}"/>
              </a:ext>
            </a:extLst>
          </p:cNvPr>
          <p:cNvSpPr>
            <a:spLocks noGrp="1"/>
          </p:cNvSpPr>
          <p:nvPr>
            <p:ph type="body" sz="quarter" idx="15"/>
          </p:nvPr>
        </p:nvSpPr>
        <p:spPr>
          <a:xfrm>
            <a:off x="6570066" y="4422059"/>
            <a:ext cx="2022877" cy="904350"/>
          </a:xfrm>
        </p:spPr>
        <p:txBody>
          <a:bodyPr vert="horz" wrap="square" lIns="91440" tIns="45720" rIns="91440" bIns="45720" rtlCol="0" anchor="t">
            <a:spAutoFit/>
          </a:bodyPr>
          <a:lstStyle/>
          <a:p>
            <a:pPr algn="ctr"/>
            <a:r>
              <a:rPr lang="en-US" b="1"/>
              <a:t>PETER WATSON</a:t>
            </a:r>
          </a:p>
          <a:p>
            <a:pPr algn="ctr">
              <a:spcBef>
                <a:spcPts val="450"/>
              </a:spcBef>
            </a:pPr>
            <a:r>
              <a:rPr lang="en-US" i="1">
                <a:cs typeface="Arial"/>
              </a:rPr>
              <a:t>Materials Engineer</a:t>
            </a:r>
            <a:endParaRPr lang="en-US">
              <a:cs typeface="Arial"/>
            </a:endParaRPr>
          </a:p>
        </p:txBody>
      </p:sp>
      <p:sp>
        <p:nvSpPr>
          <p:cNvPr id="26" name="Text Placeholder 25">
            <a:extLst>
              <a:ext uri="{FF2B5EF4-FFF2-40B4-BE49-F238E27FC236}">
                <a16:creationId xmlns:a16="http://schemas.microsoft.com/office/drawing/2014/main" xmlns="" id="{4111683C-7F19-46BD-884B-74D412ED6B85}"/>
              </a:ext>
            </a:extLst>
          </p:cNvPr>
          <p:cNvSpPr>
            <a:spLocks noGrp="1"/>
          </p:cNvSpPr>
          <p:nvPr>
            <p:ph type="body" sz="quarter" idx="17"/>
          </p:nvPr>
        </p:nvSpPr>
        <p:spPr>
          <a:xfrm>
            <a:off x="3909175" y="4310759"/>
            <a:ext cx="2125164" cy="917174"/>
          </a:xfrm>
        </p:spPr>
        <p:txBody>
          <a:bodyPr vert="horz" wrap="square" lIns="91440" tIns="45720" rIns="91440" bIns="45720" rtlCol="0" anchor="t">
            <a:spAutoFit/>
          </a:bodyPr>
          <a:lstStyle/>
          <a:p>
            <a:pPr algn="ctr"/>
            <a:r>
              <a:rPr lang="en-US" b="1"/>
              <a:t>DIANDRA REYES</a:t>
            </a:r>
          </a:p>
          <a:p>
            <a:pPr algn="ctr">
              <a:spcBef>
                <a:spcPts val="600"/>
              </a:spcBef>
            </a:pPr>
            <a:r>
              <a:rPr lang="en-US" i="1">
                <a:cs typeface="Arial"/>
              </a:rPr>
              <a:t>Mechatronics Engineer</a:t>
            </a:r>
          </a:p>
        </p:txBody>
      </p:sp>
      <p:sp>
        <p:nvSpPr>
          <p:cNvPr id="30" name="Text Placeholder 29">
            <a:extLst>
              <a:ext uri="{FF2B5EF4-FFF2-40B4-BE49-F238E27FC236}">
                <a16:creationId xmlns:a16="http://schemas.microsoft.com/office/drawing/2014/main" xmlns="" id="{C737A813-6BF1-4EE4-9A49-3F456D5D4C35}"/>
              </a:ext>
            </a:extLst>
          </p:cNvPr>
          <p:cNvSpPr>
            <a:spLocks noGrp="1"/>
          </p:cNvSpPr>
          <p:nvPr>
            <p:ph type="body" sz="quarter" idx="21"/>
          </p:nvPr>
        </p:nvSpPr>
        <p:spPr>
          <a:xfrm>
            <a:off x="9181569" y="4265783"/>
            <a:ext cx="1866561" cy="1166473"/>
          </a:xfrm>
        </p:spPr>
        <p:txBody>
          <a:bodyPr vert="horz" wrap="square" lIns="91440" tIns="45720" rIns="91440" bIns="45720" rtlCol="0" anchor="t">
            <a:spAutoFit/>
          </a:bodyPr>
          <a:lstStyle/>
          <a:p>
            <a:pPr algn="ctr"/>
            <a:r>
              <a:rPr lang="en-US" b="1"/>
              <a:t>ALEXANDER WOZNY</a:t>
            </a:r>
            <a:endParaRPr lang="en-US" b="1">
              <a:cs typeface="Arial"/>
            </a:endParaRPr>
          </a:p>
          <a:p>
            <a:pPr algn="ctr">
              <a:spcBef>
                <a:spcPts val="600"/>
              </a:spcBef>
            </a:pPr>
            <a:r>
              <a:rPr lang="en-US" i="1">
                <a:cs typeface="Arial"/>
              </a:rPr>
              <a:t>Systems Engineer</a:t>
            </a:r>
            <a:endParaRPr lang="en-US">
              <a:cs typeface="Arial"/>
            </a:endParaRPr>
          </a:p>
        </p:txBody>
      </p:sp>
      <p:sp>
        <p:nvSpPr>
          <p:cNvPr id="8" name="TextBox 7">
            <a:extLst>
              <a:ext uri="{FF2B5EF4-FFF2-40B4-BE49-F238E27FC236}">
                <a16:creationId xmlns:a16="http://schemas.microsoft.com/office/drawing/2014/main" xmlns="" id="{BA72C3D0-DC37-47B8-8E1F-E25A7636E738}"/>
              </a:ext>
            </a:extLst>
          </p:cNvPr>
          <p:cNvSpPr txBox="1"/>
          <p:nvPr/>
        </p:nvSpPr>
        <p:spPr>
          <a:xfrm>
            <a:off x="8396182" y="138530"/>
            <a:ext cx="410677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cs typeface="Arial"/>
            </a:endParaRPr>
          </a:p>
        </p:txBody>
      </p:sp>
      <p:sp>
        <p:nvSpPr>
          <p:cNvPr id="10" name="Text Placeholder 9"/>
          <p:cNvSpPr>
            <a:spLocks noGrp="1"/>
          </p:cNvSpPr>
          <p:nvPr>
            <p:ph type="body" sz="quarter" idx="13"/>
          </p:nvPr>
        </p:nvSpPr>
        <p:spPr>
          <a:xfrm>
            <a:off x="1178779" y="4442818"/>
            <a:ext cx="2137837" cy="840230"/>
          </a:xfrm>
        </p:spPr>
        <p:txBody>
          <a:bodyPr/>
          <a:lstStyle/>
          <a:p>
            <a:pPr algn="ctr"/>
            <a:r>
              <a:rPr lang="en-US" b="1"/>
              <a:t>TAYLOR HARVEY</a:t>
            </a:r>
          </a:p>
          <a:p>
            <a:pPr algn="ctr"/>
            <a:r>
              <a:rPr lang="en-US" i="1"/>
              <a:t>Mechanical Design Engineer</a:t>
            </a:r>
          </a:p>
        </p:txBody>
      </p:sp>
      <p:sp>
        <p:nvSpPr>
          <p:cNvPr id="6" name="Freeform 38">
            <a:extLst>
              <a:ext uri="{FF2B5EF4-FFF2-40B4-BE49-F238E27FC236}">
                <a16:creationId xmlns:a16="http://schemas.microsoft.com/office/drawing/2014/main" xmlns="" id="{9AAF85A0-5D71-42B9-A504-80F39E834CB5}"/>
              </a:ext>
            </a:extLst>
          </p:cNvPr>
          <p:cNvSpPr/>
          <p:nvPr/>
        </p:nvSpPr>
        <p:spPr>
          <a:xfrm flipH="1">
            <a:off x="6629424" y="1552724"/>
            <a:ext cx="1921408" cy="2721732"/>
          </a:xfrm>
          <a:custGeom>
            <a:avLst/>
            <a:gdLst>
              <a:gd name="connsiteX0" fmla="*/ 1427267 w 2855168"/>
              <a:gd name="connsiteY0" fmla="*/ 132895 h 2911152"/>
              <a:gd name="connsiteX1" fmla="*/ 111547 w 2855168"/>
              <a:gd name="connsiteY1" fmla="*/ 1443535 h 2911152"/>
              <a:gd name="connsiteX2" fmla="*/ 1427267 w 2855168"/>
              <a:gd name="connsiteY2" fmla="*/ 2754175 h 2911152"/>
              <a:gd name="connsiteX3" fmla="*/ 2742987 w 2855168"/>
              <a:gd name="connsiteY3" fmla="*/ 1443535 h 2911152"/>
              <a:gd name="connsiteX4" fmla="*/ 1427267 w 2855168"/>
              <a:gd name="connsiteY4" fmla="*/ 132895 h 2911152"/>
              <a:gd name="connsiteX5" fmla="*/ 1427584 w 2855168"/>
              <a:gd name="connsiteY5" fmla="*/ 0 h 2911152"/>
              <a:gd name="connsiteX6" fmla="*/ 2855168 w 2855168"/>
              <a:gd name="connsiteY6" fmla="*/ 1455576 h 2911152"/>
              <a:gd name="connsiteX7" fmla="*/ 1427584 w 2855168"/>
              <a:gd name="connsiteY7" fmla="*/ 2911152 h 2911152"/>
              <a:gd name="connsiteX8" fmla="*/ 0 w 2855168"/>
              <a:gd name="connsiteY8" fmla="*/ 1455576 h 2911152"/>
              <a:gd name="connsiteX9" fmla="*/ 1427584 w 2855168"/>
              <a:gd name="connsiteY9" fmla="*/ 0 h 2911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55168" h="2911152">
                <a:moveTo>
                  <a:pt x="1427267" y="132895"/>
                </a:moveTo>
                <a:cubicBezTo>
                  <a:pt x="700615" y="132895"/>
                  <a:pt x="111547" y="719689"/>
                  <a:pt x="111547" y="1443535"/>
                </a:cubicBezTo>
                <a:cubicBezTo>
                  <a:pt x="111547" y="2167381"/>
                  <a:pt x="700615" y="2754175"/>
                  <a:pt x="1427267" y="2754175"/>
                </a:cubicBezTo>
                <a:cubicBezTo>
                  <a:pt x="2153919" y="2754175"/>
                  <a:pt x="2742987" y="2167381"/>
                  <a:pt x="2742987" y="1443535"/>
                </a:cubicBezTo>
                <a:cubicBezTo>
                  <a:pt x="2742987" y="719689"/>
                  <a:pt x="2153919" y="132895"/>
                  <a:pt x="1427267" y="132895"/>
                </a:cubicBezTo>
                <a:close/>
                <a:moveTo>
                  <a:pt x="1427584" y="0"/>
                </a:moveTo>
                <a:cubicBezTo>
                  <a:pt x="2216017" y="0"/>
                  <a:pt x="2855168" y="651684"/>
                  <a:pt x="2855168" y="1455576"/>
                </a:cubicBezTo>
                <a:cubicBezTo>
                  <a:pt x="2855168" y="2259468"/>
                  <a:pt x="2216017" y="2911152"/>
                  <a:pt x="1427584" y="2911152"/>
                </a:cubicBezTo>
                <a:cubicBezTo>
                  <a:pt x="639151" y="2911152"/>
                  <a:pt x="0" y="2259468"/>
                  <a:pt x="0" y="1455576"/>
                </a:cubicBezTo>
                <a:cubicBezTo>
                  <a:pt x="0" y="651684"/>
                  <a:pt x="639151" y="0"/>
                  <a:pt x="1427584" y="0"/>
                </a:cubicBezTo>
                <a:close/>
              </a:path>
            </a:pathLst>
          </a:custGeom>
          <a:solidFill>
            <a:srgbClr val="C75D5D"/>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solidFill>
                <a:srgbClr val="C75D5D"/>
              </a:solidFill>
              <a:cs typeface="Arial"/>
            </a:endParaRPr>
          </a:p>
        </p:txBody>
      </p:sp>
      <p:grpSp>
        <p:nvGrpSpPr>
          <p:cNvPr id="14" name="Group 13"/>
          <p:cNvGrpSpPr/>
          <p:nvPr/>
        </p:nvGrpSpPr>
        <p:grpSpPr>
          <a:xfrm>
            <a:off x="9154145" y="1474724"/>
            <a:ext cx="1921408" cy="2721732"/>
            <a:chOff x="9999779" y="2035076"/>
            <a:chExt cx="1921408" cy="2721732"/>
          </a:xfrm>
        </p:grpSpPr>
        <p:pic>
          <p:nvPicPr>
            <p:cNvPr id="33" name="Picture 5" descr="A person wearing a suit and tie smiling at the camera&#10;&#10;Description automatically generated">
              <a:extLst>
                <a:ext uri="{FF2B5EF4-FFF2-40B4-BE49-F238E27FC236}">
                  <a16:creationId xmlns:a16="http://schemas.microsoft.com/office/drawing/2014/main" xmlns="" id="{9882BC5E-D29F-4E19-9B56-E48930E5447B}"/>
                </a:ext>
              </a:extLst>
            </p:cNvPr>
            <p:cNvPicPr>
              <a:picLocks noChangeAspect="1"/>
            </p:cNvPicPr>
            <p:nvPr/>
          </p:nvPicPr>
          <p:blipFill rotWithShape="1">
            <a:blip r:embed="rId5"/>
            <a:srcRect l="5594" t="1085" r="9631" b="11695"/>
            <a:stretch/>
          </p:blipFill>
          <p:spPr>
            <a:xfrm flipH="1">
              <a:off x="10067346" y="2096655"/>
              <a:ext cx="1792145" cy="2615177"/>
            </a:xfrm>
            <a:prstGeom prst="ellipse">
              <a:avLst/>
            </a:prstGeom>
          </p:spPr>
        </p:pic>
        <p:sp>
          <p:nvSpPr>
            <p:cNvPr id="29" name="Freeform 38">
              <a:extLst>
                <a:ext uri="{FF2B5EF4-FFF2-40B4-BE49-F238E27FC236}">
                  <a16:creationId xmlns:a16="http://schemas.microsoft.com/office/drawing/2014/main" xmlns="" id="{9AAF85A0-5D71-42B9-A504-80F39E834CB5}"/>
                </a:ext>
              </a:extLst>
            </p:cNvPr>
            <p:cNvSpPr/>
            <p:nvPr/>
          </p:nvSpPr>
          <p:spPr>
            <a:xfrm flipH="1">
              <a:off x="9999779" y="2035076"/>
              <a:ext cx="1921408" cy="2721732"/>
            </a:xfrm>
            <a:custGeom>
              <a:avLst/>
              <a:gdLst>
                <a:gd name="connsiteX0" fmla="*/ 1427267 w 2855168"/>
                <a:gd name="connsiteY0" fmla="*/ 132895 h 2911152"/>
                <a:gd name="connsiteX1" fmla="*/ 111547 w 2855168"/>
                <a:gd name="connsiteY1" fmla="*/ 1443535 h 2911152"/>
                <a:gd name="connsiteX2" fmla="*/ 1427267 w 2855168"/>
                <a:gd name="connsiteY2" fmla="*/ 2754175 h 2911152"/>
                <a:gd name="connsiteX3" fmla="*/ 2742987 w 2855168"/>
                <a:gd name="connsiteY3" fmla="*/ 1443535 h 2911152"/>
                <a:gd name="connsiteX4" fmla="*/ 1427267 w 2855168"/>
                <a:gd name="connsiteY4" fmla="*/ 132895 h 2911152"/>
                <a:gd name="connsiteX5" fmla="*/ 1427584 w 2855168"/>
                <a:gd name="connsiteY5" fmla="*/ 0 h 2911152"/>
                <a:gd name="connsiteX6" fmla="*/ 2855168 w 2855168"/>
                <a:gd name="connsiteY6" fmla="*/ 1455576 h 2911152"/>
                <a:gd name="connsiteX7" fmla="*/ 1427584 w 2855168"/>
                <a:gd name="connsiteY7" fmla="*/ 2911152 h 2911152"/>
                <a:gd name="connsiteX8" fmla="*/ 0 w 2855168"/>
                <a:gd name="connsiteY8" fmla="*/ 1455576 h 2911152"/>
                <a:gd name="connsiteX9" fmla="*/ 1427584 w 2855168"/>
                <a:gd name="connsiteY9" fmla="*/ 0 h 2911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55168" h="2911152">
                  <a:moveTo>
                    <a:pt x="1427267" y="132895"/>
                  </a:moveTo>
                  <a:cubicBezTo>
                    <a:pt x="700615" y="132895"/>
                    <a:pt x="111547" y="719689"/>
                    <a:pt x="111547" y="1443535"/>
                  </a:cubicBezTo>
                  <a:cubicBezTo>
                    <a:pt x="111547" y="2167381"/>
                    <a:pt x="700615" y="2754175"/>
                    <a:pt x="1427267" y="2754175"/>
                  </a:cubicBezTo>
                  <a:cubicBezTo>
                    <a:pt x="2153919" y="2754175"/>
                    <a:pt x="2742987" y="2167381"/>
                    <a:pt x="2742987" y="1443535"/>
                  </a:cubicBezTo>
                  <a:cubicBezTo>
                    <a:pt x="2742987" y="719689"/>
                    <a:pt x="2153919" y="132895"/>
                    <a:pt x="1427267" y="132895"/>
                  </a:cubicBezTo>
                  <a:close/>
                  <a:moveTo>
                    <a:pt x="1427584" y="0"/>
                  </a:moveTo>
                  <a:cubicBezTo>
                    <a:pt x="2216017" y="0"/>
                    <a:pt x="2855168" y="651684"/>
                    <a:pt x="2855168" y="1455576"/>
                  </a:cubicBezTo>
                  <a:cubicBezTo>
                    <a:pt x="2855168" y="2259468"/>
                    <a:pt x="2216017" y="2911152"/>
                    <a:pt x="1427584" y="2911152"/>
                  </a:cubicBezTo>
                  <a:cubicBezTo>
                    <a:pt x="639151" y="2911152"/>
                    <a:pt x="0" y="2259468"/>
                    <a:pt x="0" y="1455576"/>
                  </a:cubicBezTo>
                  <a:cubicBezTo>
                    <a:pt x="0" y="651684"/>
                    <a:pt x="639151" y="0"/>
                    <a:pt x="1427584" y="0"/>
                  </a:cubicBezTo>
                  <a:close/>
                </a:path>
              </a:pathLst>
            </a:cu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solidFill>
                  <a:schemeClr val="accent6">
                    <a:lumMod val="60000"/>
                    <a:lumOff val="40000"/>
                  </a:schemeClr>
                </a:solidFill>
                <a:cs typeface="Arial"/>
              </a:endParaRPr>
            </a:p>
          </p:txBody>
        </p:sp>
      </p:grpSp>
      <p:grpSp>
        <p:nvGrpSpPr>
          <p:cNvPr id="15" name="Group 4"/>
          <p:cNvGrpSpPr/>
          <p:nvPr/>
        </p:nvGrpSpPr>
        <p:grpSpPr>
          <a:xfrm flipH="1">
            <a:off x="3960544" y="1497833"/>
            <a:ext cx="1921408" cy="2721732"/>
            <a:chOff x="5307716" y="1992869"/>
            <a:chExt cx="1921408" cy="2721732"/>
          </a:xfrm>
        </p:grpSpPr>
        <p:pic>
          <p:nvPicPr>
            <p:cNvPr id="36" name="Picture Placeholder 33" descr="A person smiling for the camera&#10;&#10;Description automatically generated">
              <a:extLst>
                <a:ext uri="{FF2B5EF4-FFF2-40B4-BE49-F238E27FC236}">
                  <a16:creationId xmlns:a16="http://schemas.microsoft.com/office/drawing/2014/main" xmlns="" id="{C8F89B39-A5DF-481D-BD7B-7BC8D42D8BD5}"/>
                </a:ext>
              </a:extLst>
            </p:cNvPr>
            <p:cNvPicPr>
              <a:picLocks noChangeAspect="1"/>
            </p:cNvPicPr>
            <p:nvPr/>
          </p:nvPicPr>
          <p:blipFill rotWithShape="1">
            <a:blip r:embed="rId6">
              <a:extLst>
                <a:ext uri="{28A0092B-C50C-407E-A947-70E740481C1C}">
                  <a14:useLocalDpi xmlns:a14="http://schemas.microsoft.com/office/drawing/2010/main" val="0"/>
                </a:ext>
              </a:extLst>
            </a:blip>
            <a:srcRect l="15746" t="4780" r="23562" b="28512"/>
            <a:stretch/>
          </p:blipFill>
          <p:spPr>
            <a:xfrm>
              <a:off x="5344325" y="2035076"/>
              <a:ext cx="1805775" cy="2630661"/>
            </a:xfrm>
            <a:prstGeom prst="ellipse">
              <a:avLst/>
            </a:prstGeom>
          </p:spPr>
        </p:pic>
        <p:sp>
          <p:nvSpPr>
            <p:cNvPr id="31" name="Freeform 38">
              <a:extLst>
                <a:ext uri="{FF2B5EF4-FFF2-40B4-BE49-F238E27FC236}">
                  <a16:creationId xmlns:a16="http://schemas.microsoft.com/office/drawing/2014/main" xmlns="" id="{9AAF85A0-5D71-42B9-A504-80F39E834CB5}"/>
                </a:ext>
              </a:extLst>
            </p:cNvPr>
            <p:cNvSpPr/>
            <p:nvPr/>
          </p:nvSpPr>
          <p:spPr>
            <a:xfrm flipH="1">
              <a:off x="5307716" y="1992869"/>
              <a:ext cx="1921408" cy="2721732"/>
            </a:xfrm>
            <a:custGeom>
              <a:avLst/>
              <a:gdLst>
                <a:gd name="connsiteX0" fmla="*/ 1427267 w 2855168"/>
                <a:gd name="connsiteY0" fmla="*/ 132895 h 2911152"/>
                <a:gd name="connsiteX1" fmla="*/ 111547 w 2855168"/>
                <a:gd name="connsiteY1" fmla="*/ 1443535 h 2911152"/>
                <a:gd name="connsiteX2" fmla="*/ 1427267 w 2855168"/>
                <a:gd name="connsiteY2" fmla="*/ 2754175 h 2911152"/>
                <a:gd name="connsiteX3" fmla="*/ 2742987 w 2855168"/>
                <a:gd name="connsiteY3" fmla="*/ 1443535 h 2911152"/>
                <a:gd name="connsiteX4" fmla="*/ 1427267 w 2855168"/>
                <a:gd name="connsiteY4" fmla="*/ 132895 h 2911152"/>
                <a:gd name="connsiteX5" fmla="*/ 1427584 w 2855168"/>
                <a:gd name="connsiteY5" fmla="*/ 0 h 2911152"/>
                <a:gd name="connsiteX6" fmla="*/ 2855168 w 2855168"/>
                <a:gd name="connsiteY6" fmla="*/ 1455576 h 2911152"/>
                <a:gd name="connsiteX7" fmla="*/ 1427584 w 2855168"/>
                <a:gd name="connsiteY7" fmla="*/ 2911152 h 2911152"/>
                <a:gd name="connsiteX8" fmla="*/ 0 w 2855168"/>
                <a:gd name="connsiteY8" fmla="*/ 1455576 h 2911152"/>
                <a:gd name="connsiteX9" fmla="*/ 1427584 w 2855168"/>
                <a:gd name="connsiteY9" fmla="*/ 0 h 2911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55168" h="2911152">
                  <a:moveTo>
                    <a:pt x="1427267" y="132895"/>
                  </a:moveTo>
                  <a:cubicBezTo>
                    <a:pt x="700615" y="132895"/>
                    <a:pt x="111547" y="719689"/>
                    <a:pt x="111547" y="1443535"/>
                  </a:cubicBezTo>
                  <a:cubicBezTo>
                    <a:pt x="111547" y="2167381"/>
                    <a:pt x="700615" y="2754175"/>
                    <a:pt x="1427267" y="2754175"/>
                  </a:cubicBezTo>
                  <a:cubicBezTo>
                    <a:pt x="2153919" y="2754175"/>
                    <a:pt x="2742987" y="2167381"/>
                    <a:pt x="2742987" y="1443535"/>
                  </a:cubicBezTo>
                  <a:cubicBezTo>
                    <a:pt x="2742987" y="719689"/>
                    <a:pt x="2153919" y="132895"/>
                    <a:pt x="1427267" y="132895"/>
                  </a:cubicBezTo>
                  <a:close/>
                  <a:moveTo>
                    <a:pt x="1427584" y="0"/>
                  </a:moveTo>
                  <a:cubicBezTo>
                    <a:pt x="2216017" y="0"/>
                    <a:pt x="2855168" y="651684"/>
                    <a:pt x="2855168" y="1455576"/>
                  </a:cubicBezTo>
                  <a:cubicBezTo>
                    <a:pt x="2855168" y="2259468"/>
                    <a:pt x="2216017" y="2911152"/>
                    <a:pt x="1427584" y="2911152"/>
                  </a:cubicBezTo>
                  <a:cubicBezTo>
                    <a:pt x="639151" y="2911152"/>
                    <a:pt x="0" y="2259468"/>
                    <a:pt x="0" y="1455576"/>
                  </a:cubicBezTo>
                  <a:cubicBezTo>
                    <a:pt x="0" y="651684"/>
                    <a:pt x="639151" y="0"/>
                    <a:pt x="1427584" y="0"/>
                  </a:cubicBezTo>
                  <a:close/>
                </a:path>
              </a:pathLst>
            </a:cu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solidFill>
                  <a:srgbClr val="C75D5D"/>
                </a:solidFill>
                <a:cs typeface="Arial"/>
              </a:endParaRPr>
            </a:p>
          </p:txBody>
        </p:sp>
      </p:grpSp>
      <p:sp>
        <p:nvSpPr>
          <p:cNvPr id="34" name="Freeform 38">
            <a:extLst>
              <a:ext uri="{FF2B5EF4-FFF2-40B4-BE49-F238E27FC236}">
                <a16:creationId xmlns:a16="http://schemas.microsoft.com/office/drawing/2014/main" xmlns="" id="{9AAF85A0-5D71-42B9-A504-80F39E834CB5}"/>
              </a:ext>
            </a:extLst>
          </p:cNvPr>
          <p:cNvSpPr/>
          <p:nvPr/>
        </p:nvSpPr>
        <p:spPr>
          <a:xfrm flipH="1">
            <a:off x="1295074" y="1559022"/>
            <a:ext cx="1921408" cy="2721732"/>
          </a:xfrm>
          <a:custGeom>
            <a:avLst/>
            <a:gdLst>
              <a:gd name="connsiteX0" fmla="*/ 1427267 w 2855168"/>
              <a:gd name="connsiteY0" fmla="*/ 132895 h 2911152"/>
              <a:gd name="connsiteX1" fmla="*/ 111547 w 2855168"/>
              <a:gd name="connsiteY1" fmla="*/ 1443535 h 2911152"/>
              <a:gd name="connsiteX2" fmla="*/ 1427267 w 2855168"/>
              <a:gd name="connsiteY2" fmla="*/ 2754175 h 2911152"/>
              <a:gd name="connsiteX3" fmla="*/ 2742987 w 2855168"/>
              <a:gd name="connsiteY3" fmla="*/ 1443535 h 2911152"/>
              <a:gd name="connsiteX4" fmla="*/ 1427267 w 2855168"/>
              <a:gd name="connsiteY4" fmla="*/ 132895 h 2911152"/>
              <a:gd name="connsiteX5" fmla="*/ 1427584 w 2855168"/>
              <a:gd name="connsiteY5" fmla="*/ 0 h 2911152"/>
              <a:gd name="connsiteX6" fmla="*/ 2855168 w 2855168"/>
              <a:gd name="connsiteY6" fmla="*/ 1455576 h 2911152"/>
              <a:gd name="connsiteX7" fmla="*/ 1427584 w 2855168"/>
              <a:gd name="connsiteY7" fmla="*/ 2911152 h 2911152"/>
              <a:gd name="connsiteX8" fmla="*/ 0 w 2855168"/>
              <a:gd name="connsiteY8" fmla="*/ 1455576 h 2911152"/>
              <a:gd name="connsiteX9" fmla="*/ 1427584 w 2855168"/>
              <a:gd name="connsiteY9" fmla="*/ 0 h 2911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55168" h="2911152">
                <a:moveTo>
                  <a:pt x="1427267" y="132895"/>
                </a:moveTo>
                <a:cubicBezTo>
                  <a:pt x="700615" y="132895"/>
                  <a:pt x="111547" y="719689"/>
                  <a:pt x="111547" y="1443535"/>
                </a:cubicBezTo>
                <a:cubicBezTo>
                  <a:pt x="111547" y="2167381"/>
                  <a:pt x="700615" y="2754175"/>
                  <a:pt x="1427267" y="2754175"/>
                </a:cubicBezTo>
                <a:cubicBezTo>
                  <a:pt x="2153919" y="2754175"/>
                  <a:pt x="2742987" y="2167381"/>
                  <a:pt x="2742987" y="1443535"/>
                </a:cubicBezTo>
                <a:cubicBezTo>
                  <a:pt x="2742987" y="719689"/>
                  <a:pt x="2153919" y="132895"/>
                  <a:pt x="1427267" y="132895"/>
                </a:cubicBezTo>
                <a:close/>
                <a:moveTo>
                  <a:pt x="1427584" y="0"/>
                </a:moveTo>
                <a:cubicBezTo>
                  <a:pt x="2216017" y="0"/>
                  <a:pt x="2855168" y="651684"/>
                  <a:pt x="2855168" y="1455576"/>
                </a:cubicBezTo>
                <a:cubicBezTo>
                  <a:pt x="2855168" y="2259468"/>
                  <a:pt x="2216017" y="2911152"/>
                  <a:pt x="1427584" y="2911152"/>
                </a:cubicBezTo>
                <a:cubicBezTo>
                  <a:pt x="639151" y="2911152"/>
                  <a:pt x="0" y="2259468"/>
                  <a:pt x="0" y="1455576"/>
                </a:cubicBezTo>
                <a:cubicBezTo>
                  <a:pt x="0" y="651684"/>
                  <a:pt x="639151" y="0"/>
                  <a:pt x="1427584" y="0"/>
                </a:cubicBezTo>
                <a:close/>
              </a:path>
            </a:pathLst>
          </a:custGeom>
          <a:solidFill>
            <a:srgbClr val="FF936A"/>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solidFill>
                <a:srgbClr val="C75D5D"/>
              </a:solidFill>
              <a:cs typeface="Arial"/>
            </a:endParaRPr>
          </a:p>
        </p:txBody>
      </p:sp>
      <p:sp>
        <p:nvSpPr>
          <p:cNvPr id="2" name="Footer Placeholder 1">
            <a:extLst>
              <a:ext uri="{FF2B5EF4-FFF2-40B4-BE49-F238E27FC236}">
                <a16:creationId xmlns:a16="http://schemas.microsoft.com/office/drawing/2014/main" xmlns="" id="{B7C6382F-5198-44D8-9A96-862200858DFC}"/>
              </a:ext>
            </a:extLst>
          </p:cNvPr>
          <p:cNvSpPr txBox="1">
            <a:spLocks/>
          </p:cNvSpPr>
          <p:nvPr/>
        </p:nvSpPr>
        <p:spPr>
          <a:xfrm>
            <a:off x="8077200" y="5561011"/>
            <a:ext cx="4114800" cy="365125"/>
          </a:xfrm>
          <a:prstGeom prst="rect">
            <a:avLst/>
          </a:prstGeom>
        </p:spPr>
        <p:txBody>
          <a:bodyPr lIns="91440" tIns="45720" rIns="91440" bIns="4572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400">
                <a:latin typeface="Arial"/>
                <a:cs typeface="Arial"/>
              </a:rPr>
              <a:t>Diandra Reyes</a:t>
            </a:r>
            <a:endParaRPr lang="en-US" sz="1400">
              <a:cs typeface="Arial"/>
            </a:endParaRPr>
          </a:p>
          <a:p>
            <a:pPr algn="r"/>
            <a:endParaRPr lang="en-US"/>
          </a:p>
        </p:txBody>
      </p:sp>
    </p:spTree>
    <p:extLst>
      <p:ext uri="{BB962C8B-B14F-4D97-AF65-F5344CB8AC3E}">
        <p14:creationId xmlns:p14="http://schemas.microsoft.com/office/powerpoint/2010/main" val="402333736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lumMod val="65000"/>
            <a:lumOff val="35000"/>
          </a:schemeClr>
        </a:solidFill>
        <a:effectLst/>
      </p:bgPr>
    </p:bg>
    <p:spTree>
      <p:nvGrpSpPr>
        <p:cNvPr id="1" name=""/>
        <p:cNvGrpSpPr/>
        <p:nvPr/>
      </p:nvGrpSpPr>
      <p:grpSpPr>
        <a:xfrm>
          <a:off x="0" y="0"/>
          <a:ext cx="0" cy="0"/>
          <a:chOff x="0" y="0"/>
          <a:chExt cx="0" cy="0"/>
        </a:xfrm>
      </p:grpSpPr>
      <p:pic>
        <p:nvPicPr>
          <p:cNvPr id="696" name="Picture 695"/>
          <p:cNvPicPr>
            <a:picLocks noChangeAspect="1"/>
          </p:cNvPicPr>
          <p:nvPr/>
        </p:nvPicPr>
        <p:blipFill rotWithShape="1">
          <a:blip r:embed="rId3">
            <a:extLst>
              <a:ext uri="{28A0092B-C50C-407E-A947-70E740481C1C}">
                <a14:useLocalDpi xmlns:a14="http://schemas.microsoft.com/office/drawing/2010/main" val="0"/>
              </a:ext>
            </a:extLst>
          </a:blip>
          <a:srcRect l="11666" t="12372" r="12111" b="12246"/>
          <a:stretch/>
        </p:blipFill>
        <p:spPr>
          <a:xfrm>
            <a:off x="2955243" y="3529191"/>
            <a:ext cx="196933" cy="194758"/>
          </a:xfrm>
          <a:prstGeom prst="rect">
            <a:avLst/>
          </a:prstGeom>
        </p:spPr>
      </p:pic>
      <p:pic>
        <p:nvPicPr>
          <p:cNvPr id="697" name="Picture 696"/>
          <p:cNvPicPr>
            <a:picLocks noChangeAspect="1"/>
          </p:cNvPicPr>
          <p:nvPr/>
        </p:nvPicPr>
        <p:blipFill rotWithShape="1">
          <a:blip r:embed="rId3">
            <a:extLst>
              <a:ext uri="{28A0092B-C50C-407E-A947-70E740481C1C}">
                <a14:useLocalDpi xmlns:a14="http://schemas.microsoft.com/office/drawing/2010/main" val="0"/>
              </a:ext>
            </a:extLst>
          </a:blip>
          <a:srcRect l="11666" t="12372" r="12111" b="12246"/>
          <a:stretch/>
        </p:blipFill>
        <p:spPr>
          <a:xfrm>
            <a:off x="2959394" y="4856560"/>
            <a:ext cx="196933" cy="194758"/>
          </a:xfrm>
          <a:prstGeom prst="rect">
            <a:avLst/>
          </a:prstGeom>
        </p:spPr>
      </p:pic>
      <p:pic>
        <p:nvPicPr>
          <p:cNvPr id="698" name="Picture 697"/>
          <p:cNvPicPr>
            <a:picLocks noChangeAspect="1"/>
          </p:cNvPicPr>
          <p:nvPr/>
        </p:nvPicPr>
        <p:blipFill rotWithShape="1">
          <a:blip r:embed="rId3">
            <a:extLst>
              <a:ext uri="{28A0092B-C50C-407E-A947-70E740481C1C}">
                <a14:useLocalDpi xmlns:a14="http://schemas.microsoft.com/office/drawing/2010/main" val="0"/>
              </a:ext>
            </a:extLst>
          </a:blip>
          <a:srcRect l="11666" t="12372" r="12111" b="12246"/>
          <a:stretch/>
        </p:blipFill>
        <p:spPr>
          <a:xfrm>
            <a:off x="2978918" y="2348230"/>
            <a:ext cx="196933" cy="194758"/>
          </a:xfrm>
          <a:prstGeom prst="rect">
            <a:avLst/>
          </a:prstGeom>
        </p:spPr>
      </p:pic>
      <p:pic>
        <p:nvPicPr>
          <p:cNvPr id="699" name="Picture 698"/>
          <p:cNvPicPr>
            <a:picLocks noChangeAspect="1"/>
          </p:cNvPicPr>
          <p:nvPr/>
        </p:nvPicPr>
        <p:blipFill rotWithShape="1">
          <a:blip r:embed="rId3">
            <a:extLst>
              <a:ext uri="{28A0092B-C50C-407E-A947-70E740481C1C}">
                <a14:useLocalDpi xmlns:a14="http://schemas.microsoft.com/office/drawing/2010/main" val="0"/>
              </a:ext>
            </a:extLst>
          </a:blip>
          <a:srcRect l="11666" t="12372" r="12111" b="12246"/>
          <a:stretch/>
        </p:blipFill>
        <p:spPr>
          <a:xfrm>
            <a:off x="2967619" y="1057889"/>
            <a:ext cx="196933" cy="194758"/>
          </a:xfrm>
          <a:prstGeom prst="rect">
            <a:avLst/>
          </a:prstGeom>
        </p:spPr>
      </p:pic>
      <p:pic>
        <p:nvPicPr>
          <p:cNvPr id="700" name="Picture 699"/>
          <p:cNvPicPr>
            <a:picLocks noChangeAspect="1"/>
          </p:cNvPicPr>
          <p:nvPr/>
        </p:nvPicPr>
        <p:blipFill rotWithShape="1">
          <a:blip r:embed="rId3">
            <a:extLst>
              <a:ext uri="{28A0092B-C50C-407E-A947-70E740481C1C}">
                <a14:useLocalDpi xmlns:a14="http://schemas.microsoft.com/office/drawing/2010/main" val="0"/>
              </a:ext>
            </a:extLst>
          </a:blip>
          <a:srcRect l="11666" t="12372" r="12111" b="12246"/>
          <a:stretch/>
        </p:blipFill>
        <p:spPr>
          <a:xfrm>
            <a:off x="2985941" y="-67959"/>
            <a:ext cx="196933" cy="194758"/>
          </a:xfrm>
          <a:prstGeom prst="rect">
            <a:avLst/>
          </a:prstGeom>
        </p:spPr>
      </p:pic>
      <p:pic>
        <p:nvPicPr>
          <p:cNvPr id="701" name="Picture 700"/>
          <p:cNvPicPr>
            <a:picLocks noChangeAspect="1"/>
          </p:cNvPicPr>
          <p:nvPr/>
        </p:nvPicPr>
        <p:blipFill rotWithShape="1">
          <a:blip r:embed="rId3">
            <a:extLst>
              <a:ext uri="{28A0092B-C50C-407E-A947-70E740481C1C}">
                <a14:useLocalDpi xmlns:a14="http://schemas.microsoft.com/office/drawing/2010/main" val="0"/>
              </a:ext>
            </a:extLst>
          </a:blip>
          <a:srcRect l="11666" t="12372" r="12111" b="12246"/>
          <a:stretch/>
        </p:blipFill>
        <p:spPr>
          <a:xfrm>
            <a:off x="6758970" y="-72272"/>
            <a:ext cx="196933" cy="194758"/>
          </a:xfrm>
          <a:prstGeom prst="rect">
            <a:avLst/>
          </a:prstGeom>
        </p:spPr>
      </p:pic>
      <p:pic>
        <p:nvPicPr>
          <p:cNvPr id="702" name="Picture 701"/>
          <p:cNvPicPr>
            <a:picLocks noChangeAspect="1"/>
          </p:cNvPicPr>
          <p:nvPr/>
        </p:nvPicPr>
        <p:blipFill rotWithShape="1">
          <a:blip r:embed="rId3">
            <a:extLst>
              <a:ext uri="{28A0092B-C50C-407E-A947-70E740481C1C}">
                <a14:useLocalDpi xmlns:a14="http://schemas.microsoft.com/office/drawing/2010/main" val="0"/>
              </a:ext>
            </a:extLst>
          </a:blip>
          <a:srcRect l="11666" t="12372" r="12111" b="12246"/>
          <a:stretch/>
        </p:blipFill>
        <p:spPr>
          <a:xfrm>
            <a:off x="6753804" y="1046811"/>
            <a:ext cx="196933" cy="194758"/>
          </a:xfrm>
          <a:prstGeom prst="rect">
            <a:avLst/>
          </a:prstGeom>
        </p:spPr>
      </p:pic>
      <p:pic>
        <p:nvPicPr>
          <p:cNvPr id="703" name="Picture 702"/>
          <p:cNvPicPr>
            <a:picLocks noChangeAspect="1"/>
          </p:cNvPicPr>
          <p:nvPr/>
        </p:nvPicPr>
        <p:blipFill rotWithShape="1">
          <a:blip r:embed="rId3">
            <a:extLst>
              <a:ext uri="{28A0092B-C50C-407E-A947-70E740481C1C}">
                <a14:useLocalDpi xmlns:a14="http://schemas.microsoft.com/office/drawing/2010/main" val="0"/>
              </a:ext>
            </a:extLst>
          </a:blip>
          <a:srcRect l="11666" t="12372" r="12111" b="12246"/>
          <a:stretch/>
        </p:blipFill>
        <p:spPr>
          <a:xfrm>
            <a:off x="6757896" y="2344245"/>
            <a:ext cx="196933" cy="194758"/>
          </a:xfrm>
          <a:prstGeom prst="rect">
            <a:avLst/>
          </a:prstGeom>
        </p:spPr>
      </p:pic>
      <p:pic>
        <p:nvPicPr>
          <p:cNvPr id="704" name="Picture 703"/>
          <p:cNvPicPr>
            <a:picLocks noChangeAspect="1"/>
          </p:cNvPicPr>
          <p:nvPr/>
        </p:nvPicPr>
        <p:blipFill rotWithShape="1">
          <a:blip r:embed="rId3">
            <a:extLst>
              <a:ext uri="{28A0092B-C50C-407E-A947-70E740481C1C}">
                <a14:useLocalDpi xmlns:a14="http://schemas.microsoft.com/office/drawing/2010/main" val="0"/>
              </a:ext>
            </a:extLst>
          </a:blip>
          <a:srcRect l="11666" t="12372" r="12111" b="12246"/>
          <a:stretch/>
        </p:blipFill>
        <p:spPr>
          <a:xfrm>
            <a:off x="6755145" y="3515733"/>
            <a:ext cx="196933" cy="194758"/>
          </a:xfrm>
          <a:prstGeom prst="rect">
            <a:avLst/>
          </a:prstGeom>
        </p:spPr>
      </p:pic>
      <p:pic>
        <p:nvPicPr>
          <p:cNvPr id="841" name="Picture 840"/>
          <p:cNvPicPr>
            <a:picLocks noChangeAspect="1"/>
          </p:cNvPicPr>
          <p:nvPr/>
        </p:nvPicPr>
        <p:blipFill rotWithShape="1">
          <a:blip r:embed="rId3">
            <a:extLst>
              <a:ext uri="{28A0092B-C50C-407E-A947-70E740481C1C}">
                <a14:useLocalDpi xmlns:a14="http://schemas.microsoft.com/office/drawing/2010/main" val="0"/>
              </a:ext>
            </a:extLst>
          </a:blip>
          <a:srcRect l="11666" t="12372" r="12111" b="12246"/>
          <a:stretch/>
        </p:blipFill>
        <p:spPr>
          <a:xfrm>
            <a:off x="6766694" y="4856560"/>
            <a:ext cx="196933" cy="194758"/>
          </a:xfrm>
          <a:prstGeom prst="rect">
            <a:avLst/>
          </a:prstGeom>
        </p:spPr>
      </p:pic>
      <p:pic>
        <p:nvPicPr>
          <p:cNvPr id="842" name="Picture 841"/>
          <p:cNvPicPr>
            <a:picLocks noChangeAspect="1"/>
          </p:cNvPicPr>
          <p:nvPr/>
        </p:nvPicPr>
        <p:blipFill rotWithShape="1">
          <a:blip r:embed="rId3">
            <a:extLst>
              <a:ext uri="{28A0092B-C50C-407E-A947-70E740481C1C}">
                <a14:useLocalDpi xmlns:a14="http://schemas.microsoft.com/office/drawing/2010/main" val="0"/>
              </a:ext>
            </a:extLst>
          </a:blip>
          <a:srcRect l="11666" t="12372" r="12111" b="12246"/>
          <a:stretch/>
        </p:blipFill>
        <p:spPr>
          <a:xfrm>
            <a:off x="10495035" y="4856560"/>
            <a:ext cx="196933" cy="194758"/>
          </a:xfrm>
          <a:prstGeom prst="rect">
            <a:avLst/>
          </a:prstGeom>
        </p:spPr>
      </p:pic>
      <p:pic>
        <p:nvPicPr>
          <p:cNvPr id="843" name="Picture 842"/>
          <p:cNvPicPr>
            <a:picLocks noChangeAspect="1"/>
          </p:cNvPicPr>
          <p:nvPr/>
        </p:nvPicPr>
        <p:blipFill rotWithShape="1">
          <a:blip r:embed="rId3">
            <a:extLst>
              <a:ext uri="{28A0092B-C50C-407E-A947-70E740481C1C}">
                <a14:useLocalDpi xmlns:a14="http://schemas.microsoft.com/office/drawing/2010/main" val="0"/>
              </a:ext>
            </a:extLst>
          </a:blip>
          <a:srcRect l="11666" t="12372" r="12111" b="12246"/>
          <a:stretch/>
        </p:blipFill>
        <p:spPr>
          <a:xfrm>
            <a:off x="10495035" y="3525587"/>
            <a:ext cx="196933" cy="194758"/>
          </a:xfrm>
          <a:prstGeom prst="rect">
            <a:avLst/>
          </a:prstGeom>
        </p:spPr>
      </p:pic>
      <p:pic>
        <p:nvPicPr>
          <p:cNvPr id="844" name="Picture 843"/>
          <p:cNvPicPr>
            <a:picLocks noChangeAspect="1"/>
          </p:cNvPicPr>
          <p:nvPr/>
        </p:nvPicPr>
        <p:blipFill rotWithShape="1">
          <a:blip r:embed="rId3">
            <a:extLst>
              <a:ext uri="{28A0092B-C50C-407E-A947-70E740481C1C}">
                <a14:useLocalDpi xmlns:a14="http://schemas.microsoft.com/office/drawing/2010/main" val="0"/>
              </a:ext>
            </a:extLst>
          </a:blip>
          <a:srcRect l="11666" t="12372" r="12111" b="12246"/>
          <a:stretch/>
        </p:blipFill>
        <p:spPr>
          <a:xfrm>
            <a:off x="10495035" y="2346727"/>
            <a:ext cx="196933" cy="194758"/>
          </a:xfrm>
          <a:prstGeom prst="rect">
            <a:avLst/>
          </a:prstGeom>
        </p:spPr>
      </p:pic>
      <p:pic>
        <p:nvPicPr>
          <p:cNvPr id="845" name="Picture 844"/>
          <p:cNvPicPr>
            <a:picLocks noChangeAspect="1"/>
          </p:cNvPicPr>
          <p:nvPr/>
        </p:nvPicPr>
        <p:blipFill rotWithShape="1">
          <a:blip r:embed="rId3">
            <a:extLst>
              <a:ext uri="{28A0092B-C50C-407E-A947-70E740481C1C}">
                <a14:useLocalDpi xmlns:a14="http://schemas.microsoft.com/office/drawing/2010/main" val="0"/>
              </a:ext>
            </a:extLst>
          </a:blip>
          <a:srcRect l="11666" t="12372" r="12111" b="12246"/>
          <a:stretch/>
        </p:blipFill>
        <p:spPr>
          <a:xfrm>
            <a:off x="10495035" y="1066540"/>
            <a:ext cx="196933" cy="194758"/>
          </a:xfrm>
          <a:prstGeom prst="rect">
            <a:avLst/>
          </a:prstGeom>
        </p:spPr>
      </p:pic>
      <p:pic>
        <p:nvPicPr>
          <p:cNvPr id="846" name="Picture 845"/>
          <p:cNvPicPr>
            <a:picLocks noChangeAspect="1"/>
          </p:cNvPicPr>
          <p:nvPr/>
        </p:nvPicPr>
        <p:blipFill rotWithShape="1">
          <a:blip r:embed="rId3">
            <a:extLst>
              <a:ext uri="{28A0092B-C50C-407E-A947-70E740481C1C}">
                <a14:useLocalDpi xmlns:a14="http://schemas.microsoft.com/office/drawing/2010/main" val="0"/>
              </a:ext>
            </a:extLst>
          </a:blip>
          <a:srcRect l="11666" t="12372" r="12111" b="12246"/>
          <a:stretch/>
        </p:blipFill>
        <p:spPr>
          <a:xfrm>
            <a:off x="10495035" y="-71525"/>
            <a:ext cx="196933" cy="194758"/>
          </a:xfrm>
          <a:prstGeom prst="rect">
            <a:avLst/>
          </a:prstGeom>
        </p:spPr>
      </p:pic>
      <p:sp>
        <p:nvSpPr>
          <p:cNvPr id="5" name="Slide Number Placeholder 4">
            <a:extLst>
              <a:ext uri="{FF2B5EF4-FFF2-40B4-BE49-F238E27FC236}">
                <a16:creationId xmlns:a16="http://schemas.microsoft.com/office/drawing/2014/main" xmlns="" id="{BE185BEB-364F-4EE0-ABD2-42BFE4AA9301}"/>
              </a:ext>
            </a:extLst>
          </p:cNvPr>
          <p:cNvSpPr>
            <a:spLocks noGrp="1"/>
          </p:cNvSpPr>
          <p:nvPr>
            <p:ph type="sldNum" sz="quarter" idx="4"/>
          </p:nvPr>
        </p:nvSpPr>
        <p:spPr/>
        <p:txBody>
          <a:bodyPr/>
          <a:lstStyle/>
          <a:p>
            <a:pPr>
              <a:defRPr/>
            </a:pPr>
            <a:fld id="{6F1FABC0-072B-4F22-8F9B-95A9D10B0206}" type="slidenum">
              <a:rPr lang="en-US" dirty="0" smtClean="0">
                <a:solidFill>
                  <a:prstClr val="black"/>
                </a:solidFill>
              </a:rPr>
              <a:pPr>
                <a:defRPr/>
              </a:pPr>
              <a:t>20</a:t>
            </a:fld>
            <a:endParaRPr lang="en-US">
              <a:solidFill>
                <a:prstClr val="black"/>
              </a:solidFill>
            </a:endParaRPr>
          </a:p>
        </p:txBody>
      </p:sp>
      <p:sp>
        <p:nvSpPr>
          <p:cNvPr id="151" name="Rectangle 150">
            <a:extLst>
              <a:ext uri="{FF2B5EF4-FFF2-40B4-BE49-F238E27FC236}">
                <a16:creationId xmlns:a16="http://schemas.microsoft.com/office/drawing/2014/main" xmlns="" id="{9E43C42E-AC8C-4F47-9562-469A12CCCFB0}"/>
              </a:ext>
            </a:extLst>
          </p:cNvPr>
          <p:cNvSpPr/>
          <p:nvPr/>
        </p:nvSpPr>
        <p:spPr>
          <a:xfrm rot="5400000">
            <a:off x="6128670" y="-1008293"/>
            <a:ext cx="45719" cy="123476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152" name="Rectangle 151">
            <a:extLst>
              <a:ext uri="{FF2B5EF4-FFF2-40B4-BE49-F238E27FC236}">
                <a16:creationId xmlns:a16="http://schemas.microsoft.com/office/drawing/2014/main" xmlns="" id="{6302656A-8183-42DE-AF73-138EF13B32A0}"/>
              </a:ext>
            </a:extLst>
          </p:cNvPr>
          <p:cNvSpPr/>
          <p:nvPr/>
        </p:nvSpPr>
        <p:spPr>
          <a:xfrm rot="5400000">
            <a:off x="6128672" y="-1069678"/>
            <a:ext cx="45719" cy="123476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153" name="Rectangle 152">
            <a:extLst>
              <a:ext uri="{FF2B5EF4-FFF2-40B4-BE49-F238E27FC236}">
                <a16:creationId xmlns:a16="http://schemas.microsoft.com/office/drawing/2014/main" xmlns="" id="{454158C0-A2D2-4431-B10F-37264378FFF2}"/>
              </a:ext>
            </a:extLst>
          </p:cNvPr>
          <p:cNvSpPr/>
          <p:nvPr/>
        </p:nvSpPr>
        <p:spPr>
          <a:xfrm rot="5400000" flipH="1">
            <a:off x="6105838" y="-1062532"/>
            <a:ext cx="45719" cy="1239333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390" name="Rectangle 389">
            <a:extLst>
              <a:ext uri="{FF2B5EF4-FFF2-40B4-BE49-F238E27FC236}">
                <a16:creationId xmlns:a16="http://schemas.microsoft.com/office/drawing/2014/main" xmlns="" id="{9E43C42E-AC8C-4F47-9562-469A12CCCFB0}"/>
              </a:ext>
            </a:extLst>
          </p:cNvPr>
          <p:cNvSpPr/>
          <p:nvPr/>
        </p:nvSpPr>
        <p:spPr>
          <a:xfrm rot="5400000">
            <a:off x="6066962" y="-2338032"/>
            <a:ext cx="45719" cy="123476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391" name="Rectangle 390">
            <a:extLst>
              <a:ext uri="{FF2B5EF4-FFF2-40B4-BE49-F238E27FC236}">
                <a16:creationId xmlns:a16="http://schemas.microsoft.com/office/drawing/2014/main" xmlns="" id="{6302656A-8183-42DE-AF73-138EF13B32A0}"/>
              </a:ext>
            </a:extLst>
          </p:cNvPr>
          <p:cNvSpPr/>
          <p:nvPr/>
        </p:nvSpPr>
        <p:spPr>
          <a:xfrm rot="5400000">
            <a:off x="6047086" y="-2402981"/>
            <a:ext cx="45719" cy="123476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397" name="Rectangle 396">
            <a:extLst>
              <a:ext uri="{FF2B5EF4-FFF2-40B4-BE49-F238E27FC236}">
                <a16:creationId xmlns:a16="http://schemas.microsoft.com/office/drawing/2014/main" xmlns="" id="{9E43C42E-AC8C-4F47-9562-469A12CCCFB0}"/>
              </a:ext>
            </a:extLst>
          </p:cNvPr>
          <p:cNvSpPr/>
          <p:nvPr/>
        </p:nvSpPr>
        <p:spPr>
          <a:xfrm rot="5400000">
            <a:off x="5990275" y="-3516293"/>
            <a:ext cx="45719" cy="123476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398" name="Rectangle 397">
            <a:extLst>
              <a:ext uri="{FF2B5EF4-FFF2-40B4-BE49-F238E27FC236}">
                <a16:creationId xmlns:a16="http://schemas.microsoft.com/office/drawing/2014/main" xmlns="" id="{6302656A-8183-42DE-AF73-138EF13B32A0}"/>
              </a:ext>
            </a:extLst>
          </p:cNvPr>
          <p:cNvSpPr/>
          <p:nvPr/>
        </p:nvSpPr>
        <p:spPr>
          <a:xfrm rot="5400000">
            <a:off x="6130957" y="-3573985"/>
            <a:ext cx="45719" cy="123476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404" name="Rectangle 403">
            <a:extLst>
              <a:ext uri="{FF2B5EF4-FFF2-40B4-BE49-F238E27FC236}">
                <a16:creationId xmlns:a16="http://schemas.microsoft.com/office/drawing/2014/main" xmlns="" id="{9E43C42E-AC8C-4F47-9562-469A12CCCFB0}"/>
              </a:ext>
            </a:extLst>
          </p:cNvPr>
          <p:cNvSpPr/>
          <p:nvPr/>
        </p:nvSpPr>
        <p:spPr>
          <a:xfrm rot="5400000">
            <a:off x="6009690" y="-4807659"/>
            <a:ext cx="45719" cy="123476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405" name="Rectangle 404">
            <a:extLst>
              <a:ext uri="{FF2B5EF4-FFF2-40B4-BE49-F238E27FC236}">
                <a16:creationId xmlns:a16="http://schemas.microsoft.com/office/drawing/2014/main" xmlns="" id="{6302656A-8183-42DE-AF73-138EF13B32A0}"/>
              </a:ext>
            </a:extLst>
          </p:cNvPr>
          <p:cNvSpPr/>
          <p:nvPr/>
        </p:nvSpPr>
        <p:spPr>
          <a:xfrm rot="5400000">
            <a:off x="6150372" y="-4865351"/>
            <a:ext cx="45719" cy="123476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407" name="Rectangle 406">
            <a:extLst>
              <a:ext uri="{FF2B5EF4-FFF2-40B4-BE49-F238E27FC236}">
                <a16:creationId xmlns:a16="http://schemas.microsoft.com/office/drawing/2014/main" xmlns="" id="{9E43C42E-AC8C-4F47-9562-469A12CCCFB0}"/>
              </a:ext>
            </a:extLst>
          </p:cNvPr>
          <p:cNvSpPr/>
          <p:nvPr/>
        </p:nvSpPr>
        <p:spPr>
          <a:xfrm rot="5400000">
            <a:off x="6004103" y="-5933294"/>
            <a:ext cx="45719" cy="123476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408" name="Rectangle 407">
            <a:extLst>
              <a:ext uri="{FF2B5EF4-FFF2-40B4-BE49-F238E27FC236}">
                <a16:creationId xmlns:a16="http://schemas.microsoft.com/office/drawing/2014/main" xmlns="" id="{6302656A-8183-42DE-AF73-138EF13B32A0}"/>
              </a:ext>
            </a:extLst>
          </p:cNvPr>
          <p:cNvSpPr/>
          <p:nvPr/>
        </p:nvSpPr>
        <p:spPr>
          <a:xfrm rot="5400000">
            <a:off x="6066965" y="-5990986"/>
            <a:ext cx="45719" cy="123476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410" name="Rectangle 409">
            <a:extLst>
              <a:ext uri="{FF2B5EF4-FFF2-40B4-BE49-F238E27FC236}">
                <a16:creationId xmlns:a16="http://schemas.microsoft.com/office/drawing/2014/main" xmlns="" id="{9E43C42E-AC8C-4F47-9562-469A12CCCFB0}"/>
              </a:ext>
            </a:extLst>
          </p:cNvPr>
          <p:cNvSpPr/>
          <p:nvPr/>
        </p:nvSpPr>
        <p:spPr>
          <a:xfrm rot="5400000">
            <a:off x="6096000" y="3429000"/>
            <a:ext cx="45719" cy="123476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411" name="Rectangle 410">
            <a:extLst>
              <a:ext uri="{FF2B5EF4-FFF2-40B4-BE49-F238E27FC236}">
                <a16:creationId xmlns:a16="http://schemas.microsoft.com/office/drawing/2014/main" xmlns="" id="{6302656A-8183-42DE-AF73-138EF13B32A0}"/>
              </a:ext>
            </a:extLst>
          </p:cNvPr>
          <p:cNvSpPr/>
          <p:nvPr/>
        </p:nvSpPr>
        <p:spPr>
          <a:xfrm rot="5400000">
            <a:off x="6096000" y="3429000"/>
            <a:ext cx="45719" cy="123476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412" name="Rectangle 411">
            <a:extLst>
              <a:ext uri="{FF2B5EF4-FFF2-40B4-BE49-F238E27FC236}">
                <a16:creationId xmlns:a16="http://schemas.microsoft.com/office/drawing/2014/main" xmlns="" id="{454158C0-A2D2-4431-B10F-37264378FFF2}"/>
              </a:ext>
            </a:extLst>
          </p:cNvPr>
          <p:cNvSpPr/>
          <p:nvPr/>
        </p:nvSpPr>
        <p:spPr>
          <a:xfrm rot="5400000" flipH="1">
            <a:off x="6096000" y="3429000"/>
            <a:ext cx="45719" cy="1239333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414" name="Rectangle 413">
            <a:extLst>
              <a:ext uri="{FF2B5EF4-FFF2-40B4-BE49-F238E27FC236}">
                <a16:creationId xmlns:a16="http://schemas.microsoft.com/office/drawing/2014/main" xmlns="" id="{6BC96847-4B69-4335-AA1C-4C55CF3867EA}"/>
              </a:ext>
            </a:extLst>
          </p:cNvPr>
          <p:cNvSpPr/>
          <p:nvPr/>
        </p:nvSpPr>
        <p:spPr>
          <a:xfrm rot="10800000">
            <a:off x="2782535" y="-1628269"/>
            <a:ext cx="45719" cy="67261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415" name="Rectangle 414">
            <a:extLst>
              <a:ext uri="{FF2B5EF4-FFF2-40B4-BE49-F238E27FC236}">
                <a16:creationId xmlns:a16="http://schemas.microsoft.com/office/drawing/2014/main" xmlns="" id="{3D826CE4-834C-495B-9C28-820A72FEDAF7}"/>
              </a:ext>
            </a:extLst>
          </p:cNvPr>
          <p:cNvSpPr/>
          <p:nvPr/>
        </p:nvSpPr>
        <p:spPr>
          <a:xfrm rot="10800000">
            <a:off x="2889442" y="-1628266"/>
            <a:ext cx="45719" cy="67261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413" name="Rectangle 412">
            <a:extLst>
              <a:ext uri="{FF2B5EF4-FFF2-40B4-BE49-F238E27FC236}">
                <a16:creationId xmlns:a16="http://schemas.microsoft.com/office/drawing/2014/main" xmlns="" id="{1539D2F3-180E-42A7-BF4B-C6BBC860DC20}"/>
              </a:ext>
            </a:extLst>
          </p:cNvPr>
          <p:cNvSpPr/>
          <p:nvPr/>
        </p:nvSpPr>
        <p:spPr>
          <a:xfrm rot="10800000" flipH="1">
            <a:off x="2824543" y="-1640942"/>
            <a:ext cx="70971" cy="675098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420" name="Rectangle 419">
            <a:extLst>
              <a:ext uri="{FF2B5EF4-FFF2-40B4-BE49-F238E27FC236}">
                <a16:creationId xmlns:a16="http://schemas.microsoft.com/office/drawing/2014/main" xmlns="" id="{6BC96847-4B69-4335-AA1C-4C55CF3867EA}"/>
              </a:ext>
            </a:extLst>
          </p:cNvPr>
          <p:cNvSpPr/>
          <p:nvPr/>
        </p:nvSpPr>
        <p:spPr>
          <a:xfrm rot="10800000">
            <a:off x="6530716" y="-777757"/>
            <a:ext cx="45719" cy="67261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421" name="Rectangle 420">
            <a:extLst>
              <a:ext uri="{FF2B5EF4-FFF2-40B4-BE49-F238E27FC236}">
                <a16:creationId xmlns:a16="http://schemas.microsoft.com/office/drawing/2014/main" xmlns="" id="{3D826CE4-834C-495B-9C28-820A72FEDAF7}"/>
              </a:ext>
            </a:extLst>
          </p:cNvPr>
          <p:cNvSpPr/>
          <p:nvPr/>
        </p:nvSpPr>
        <p:spPr>
          <a:xfrm rot="10800000">
            <a:off x="6626889" y="-777754"/>
            <a:ext cx="45719" cy="67261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419" name="Rectangle 418">
            <a:extLst>
              <a:ext uri="{FF2B5EF4-FFF2-40B4-BE49-F238E27FC236}">
                <a16:creationId xmlns:a16="http://schemas.microsoft.com/office/drawing/2014/main" xmlns="" id="{1539D2F3-180E-42A7-BF4B-C6BBC860DC20}"/>
              </a:ext>
            </a:extLst>
          </p:cNvPr>
          <p:cNvSpPr/>
          <p:nvPr/>
        </p:nvSpPr>
        <p:spPr>
          <a:xfrm rot="10800000" flipH="1">
            <a:off x="6568377" y="-796961"/>
            <a:ext cx="70971" cy="675098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426" name="Rectangle 425">
            <a:extLst>
              <a:ext uri="{FF2B5EF4-FFF2-40B4-BE49-F238E27FC236}">
                <a16:creationId xmlns:a16="http://schemas.microsoft.com/office/drawing/2014/main" xmlns="" id="{6BC96847-4B69-4335-AA1C-4C55CF3867EA}"/>
              </a:ext>
            </a:extLst>
          </p:cNvPr>
          <p:cNvSpPr/>
          <p:nvPr/>
        </p:nvSpPr>
        <p:spPr>
          <a:xfrm rot="10800000">
            <a:off x="10300165" y="-1643728"/>
            <a:ext cx="45719" cy="67261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427" name="Rectangle 426">
            <a:extLst>
              <a:ext uri="{FF2B5EF4-FFF2-40B4-BE49-F238E27FC236}">
                <a16:creationId xmlns:a16="http://schemas.microsoft.com/office/drawing/2014/main" xmlns="" id="{3D826CE4-834C-495B-9C28-820A72FEDAF7}"/>
              </a:ext>
            </a:extLst>
          </p:cNvPr>
          <p:cNvSpPr/>
          <p:nvPr/>
        </p:nvSpPr>
        <p:spPr>
          <a:xfrm rot="10800000">
            <a:off x="10397600" y="-1643725"/>
            <a:ext cx="45719" cy="67261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425" name="Rectangle 424">
            <a:extLst>
              <a:ext uri="{FF2B5EF4-FFF2-40B4-BE49-F238E27FC236}">
                <a16:creationId xmlns:a16="http://schemas.microsoft.com/office/drawing/2014/main" xmlns="" id="{1539D2F3-180E-42A7-BF4B-C6BBC860DC20}"/>
              </a:ext>
            </a:extLst>
          </p:cNvPr>
          <p:cNvSpPr/>
          <p:nvPr/>
        </p:nvSpPr>
        <p:spPr>
          <a:xfrm rot="10800000" flipH="1">
            <a:off x="10339811" y="-1662934"/>
            <a:ext cx="66057" cy="681992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grpSp>
        <p:nvGrpSpPr>
          <p:cNvPr id="20" name="Group 19"/>
          <p:cNvGrpSpPr/>
          <p:nvPr/>
        </p:nvGrpSpPr>
        <p:grpSpPr>
          <a:xfrm>
            <a:off x="6331508" y="4903320"/>
            <a:ext cx="544707" cy="585779"/>
            <a:chOff x="5822475" y="4763069"/>
            <a:chExt cx="547049" cy="590835"/>
          </a:xfrm>
        </p:grpSpPr>
        <p:sp>
          <p:nvSpPr>
            <p:cNvPr id="3" name="Rectangle 2"/>
            <p:cNvSpPr/>
            <p:nvPr/>
          </p:nvSpPr>
          <p:spPr>
            <a:xfrm>
              <a:off x="5926345" y="4763069"/>
              <a:ext cx="339309" cy="477501"/>
            </a:xfrm>
            <a:prstGeom prst="rect">
              <a:avLst/>
            </a:prstGeom>
            <a:solidFill>
              <a:srgbClr val="E45E4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12" name="Rectangle 11"/>
            <p:cNvSpPr/>
            <p:nvPr/>
          </p:nvSpPr>
          <p:spPr>
            <a:xfrm>
              <a:off x="6265654" y="5127233"/>
              <a:ext cx="103870" cy="22667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18" name="Rectangle 17"/>
            <p:cNvSpPr/>
            <p:nvPr/>
          </p:nvSpPr>
          <p:spPr>
            <a:xfrm>
              <a:off x="5822475" y="5127232"/>
              <a:ext cx="103870" cy="22667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grpSp>
      <p:grpSp>
        <p:nvGrpSpPr>
          <p:cNvPr id="428" name="Group 427">
            <a:extLst>
              <a:ext uri="{FF2B5EF4-FFF2-40B4-BE49-F238E27FC236}">
                <a16:creationId xmlns:a16="http://schemas.microsoft.com/office/drawing/2014/main" xmlns="" id="{A2B9A0F8-F46B-4B9E-9623-1C3382252EDC}"/>
              </a:ext>
            </a:extLst>
          </p:cNvPr>
          <p:cNvGrpSpPr/>
          <p:nvPr/>
        </p:nvGrpSpPr>
        <p:grpSpPr>
          <a:xfrm>
            <a:off x="3182920" y="1688151"/>
            <a:ext cx="3040041" cy="567352"/>
            <a:chOff x="798698" y="59718"/>
            <a:chExt cx="3040041" cy="567352"/>
          </a:xfrm>
        </p:grpSpPr>
        <p:sp>
          <p:nvSpPr>
            <p:cNvPr id="429" name="Rectangle 428">
              <a:extLst>
                <a:ext uri="{FF2B5EF4-FFF2-40B4-BE49-F238E27FC236}">
                  <a16:creationId xmlns:a16="http://schemas.microsoft.com/office/drawing/2014/main" xmlns="" id="{DCECDA86-0F05-48BD-8182-F880CD3A0AE4}"/>
                </a:ext>
              </a:extLst>
            </p:cNvPr>
            <p:cNvSpPr/>
            <p:nvPr/>
          </p:nvSpPr>
          <p:spPr>
            <a:xfrm>
              <a:off x="798698" y="59718"/>
              <a:ext cx="3040041" cy="567352"/>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grpSp>
          <p:nvGrpSpPr>
            <p:cNvPr id="430" name="Group 429">
              <a:extLst>
                <a:ext uri="{FF2B5EF4-FFF2-40B4-BE49-F238E27FC236}">
                  <a16:creationId xmlns:a16="http://schemas.microsoft.com/office/drawing/2014/main" xmlns="" id="{256E02B1-769B-4849-80CC-5B76BEC84409}"/>
                </a:ext>
              </a:extLst>
            </p:cNvPr>
            <p:cNvGrpSpPr/>
            <p:nvPr/>
          </p:nvGrpSpPr>
          <p:grpSpPr>
            <a:xfrm>
              <a:off x="1017565" y="201625"/>
              <a:ext cx="290624" cy="283537"/>
              <a:chOff x="9370828" y="2830549"/>
              <a:chExt cx="290624" cy="283537"/>
            </a:xfrm>
          </p:grpSpPr>
          <p:sp>
            <p:nvSpPr>
              <p:cNvPr id="455" name="Rectangle 454">
                <a:extLst>
                  <a:ext uri="{FF2B5EF4-FFF2-40B4-BE49-F238E27FC236}">
                    <a16:creationId xmlns:a16="http://schemas.microsoft.com/office/drawing/2014/main" xmlns="" id="{5FCD9D1B-3B96-4F7C-92F2-06FC5975D8E5}"/>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456" name="Straight Connector 455">
                <a:extLst>
                  <a:ext uri="{FF2B5EF4-FFF2-40B4-BE49-F238E27FC236}">
                    <a16:creationId xmlns:a16="http://schemas.microsoft.com/office/drawing/2014/main" xmlns="" id="{053B7DBB-5AAD-4A82-BB09-FEF8E12ED41B}"/>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457" name="Straight Connector 456">
                <a:extLst>
                  <a:ext uri="{FF2B5EF4-FFF2-40B4-BE49-F238E27FC236}">
                    <a16:creationId xmlns:a16="http://schemas.microsoft.com/office/drawing/2014/main" xmlns="" id="{4049BAA7-92EC-4F19-A867-243EAE9A4D9F}"/>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8" name="Straight Connector 457">
                <a:extLst>
                  <a:ext uri="{FF2B5EF4-FFF2-40B4-BE49-F238E27FC236}">
                    <a16:creationId xmlns:a16="http://schemas.microsoft.com/office/drawing/2014/main" xmlns="" id="{1DD77E14-3294-4240-904B-E344BBFAC8E5}"/>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9" name="Straight Connector 458">
                <a:extLst>
                  <a:ext uri="{FF2B5EF4-FFF2-40B4-BE49-F238E27FC236}">
                    <a16:creationId xmlns:a16="http://schemas.microsoft.com/office/drawing/2014/main" xmlns="" id="{CDD49870-0D56-4ECC-8FD9-7F90871A81A3}"/>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0" name="Straight Connector 459">
                <a:extLst>
                  <a:ext uri="{FF2B5EF4-FFF2-40B4-BE49-F238E27FC236}">
                    <a16:creationId xmlns:a16="http://schemas.microsoft.com/office/drawing/2014/main" xmlns="" id="{3C28ECC0-02BC-46E4-B6FA-4D3CD51AE1B4}"/>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1" name="Straight Connector 460">
                <a:extLst>
                  <a:ext uri="{FF2B5EF4-FFF2-40B4-BE49-F238E27FC236}">
                    <a16:creationId xmlns:a16="http://schemas.microsoft.com/office/drawing/2014/main" xmlns="" id="{8B03008D-A521-4274-9F4B-A16CB17A38A0}"/>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nvGrpSpPr>
            <p:cNvPr id="431" name="Group 430">
              <a:extLst>
                <a:ext uri="{FF2B5EF4-FFF2-40B4-BE49-F238E27FC236}">
                  <a16:creationId xmlns:a16="http://schemas.microsoft.com/office/drawing/2014/main" xmlns="" id="{64299E4C-8A08-44CE-97AF-5FA42CF05619}"/>
                </a:ext>
              </a:extLst>
            </p:cNvPr>
            <p:cNvGrpSpPr/>
            <p:nvPr/>
          </p:nvGrpSpPr>
          <p:grpSpPr>
            <a:xfrm>
              <a:off x="1665265" y="201625"/>
              <a:ext cx="290624" cy="283537"/>
              <a:chOff x="9370828" y="2830549"/>
              <a:chExt cx="290624" cy="283537"/>
            </a:xfrm>
          </p:grpSpPr>
          <p:sp>
            <p:nvSpPr>
              <p:cNvPr id="448" name="Rectangle 447">
                <a:extLst>
                  <a:ext uri="{FF2B5EF4-FFF2-40B4-BE49-F238E27FC236}">
                    <a16:creationId xmlns:a16="http://schemas.microsoft.com/office/drawing/2014/main" xmlns="" id="{6122A53C-7A30-4A7D-A528-081CBCD1D9FF}"/>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449" name="Straight Connector 448">
                <a:extLst>
                  <a:ext uri="{FF2B5EF4-FFF2-40B4-BE49-F238E27FC236}">
                    <a16:creationId xmlns:a16="http://schemas.microsoft.com/office/drawing/2014/main" xmlns="" id="{DF65572A-886B-4013-ABE0-45481E2D18C2}"/>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450" name="Straight Connector 449">
                <a:extLst>
                  <a:ext uri="{FF2B5EF4-FFF2-40B4-BE49-F238E27FC236}">
                    <a16:creationId xmlns:a16="http://schemas.microsoft.com/office/drawing/2014/main" xmlns="" id="{7FACE83B-2691-414D-BDD5-7F0D7CF7E33D}"/>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1" name="Straight Connector 450">
                <a:extLst>
                  <a:ext uri="{FF2B5EF4-FFF2-40B4-BE49-F238E27FC236}">
                    <a16:creationId xmlns:a16="http://schemas.microsoft.com/office/drawing/2014/main" xmlns="" id="{864D744C-4BBC-47B0-B268-F34B3F0E1EC6}"/>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2" name="Straight Connector 451">
                <a:extLst>
                  <a:ext uri="{FF2B5EF4-FFF2-40B4-BE49-F238E27FC236}">
                    <a16:creationId xmlns:a16="http://schemas.microsoft.com/office/drawing/2014/main" xmlns="" id="{CA27011D-6A98-45F5-94DB-351365E48549}"/>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3" name="Straight Connector 452">
                <a:extLst>
                  <a:ext uri="{FF2B5EF4-FFF2-40B4-BE49-F238E27FC236}">
                    <a16:creationId xmlns:a16="http://schemas.microsoft.com/office/drawing/2014/main" xmlns="" id="{FC0FF104-5C2F-48E1-8CFE-E5041926B9F9}"/>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4" name="Straight Connector 453">
                <a:extLst>
                  <a:ext uri="{FF2B5EF4-FFF2-40B4-BE49-F238E27FC236}">
                    <a16:creationId xmlns:a16="http://schemas.microsoft.com/office/drawing/2014/main" xmlns="" id="{107BFF40-9163-477B-AEBA-4E851B51ACFD}"/>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nvGrpSpPr>
            <p:cNvPr id="432" name="Group 431">
              <a:extLst>
                <a:ext uri="{FF2B5EF4-FFF2-40B4-BE49-F238E27FC236}">
                  <a16:creationId xmlns:a16="http://schemas.microsoft.com/office/drawing/2014/main" xmlns="" id="{4702C729-42AB-475E-BE90-70A9CBCA309C}"/>
                </a:ext>
              </a:extLst>
            </p:cNvPr>
            <p:cNvGrpSpPr/>
            <p:nvPr/>
          </p:nvGrpSpPr>
          <p:grpSpPr>
            <a:xfrm>
              <a:off x="3175752" y="201625"/>
              <a:ext cx="290624" cy="283537"/>
              <a:chOff x="9370828" y="2830549"/>
              <a:chExt cx="290624" cy="283537"/>
            </a:xfrm>
          </p:grpSpPr>
          <p:sp>
            <p:nvSpPr>
              <p:cNvPr id="441" name="Rectangle 440">
                <a:extLst>
                  <a:ext uri="{FF2B5EF4-FFF2-40B4-BE49-F238E27FC236}">
                    <a16:creationId xmlns:a16="http://schemas.microsoft.com/office/drawing/2014/main" xmlns="" id="{C92E6AC3-1762-4B04-8231-07AA0E32C8B7}"/>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442" name="Straight Connector 441">
                <a:extLst>
                  <a:ext uri="{FF2B5EF4-FFF2-40B4-BE49-F238E27FC236}">
                    <a16:creationId xmlns:a16="http://schemas.microsoft.com/office/drawing/2014/main" xmlns="" id="{7D4C3FAF-4B30-41DF-AB6E-494FDD0B2C57}"/>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443" name="Straight Connector 442">
                <a:extLst>
                  <a:ext uri="{FF2B5EF4-FFF2-40B4-BE49-F238E27FC236}">
                    <a16:creationId xmlns:a16="http://schemas.microsoft.com/office/drawing/2014/main" xmlns="" id="{70E88738-B48C-4E08-9F0C-75A8830E5A95}"/>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4" name="Straight Connector 443">
                <a:extLst>
                  <a:ext uri="{FF2B5EF4-FFF2-40B4-BE49-F238E27FC236}">
                    <a16:creationId xmlns:a16="http://schemas.microsoft.com/office/drawing/2014/main" xmlns="" id="{334BC05B-9765-49E3-964F-E496659BCE65}"/>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5" name="Straight Connector 444">
                <a:extLst>
                  <a:ext uri="{FF2B5EF4-FFF2-40B4-BE49-F238E27FC236}">
                    <a16:creationId xmlns:a16="http://schemas.microsoft.com/office/drawing/2014/main" xmlns="" id="{CA63F1A1-3358-4282-BE7F-D5110428FEC7}"/>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6" name="Straight Connector 445">
                <a:extLst>
                  <a:ext uri="{FF2B5EF4-FFF2-40B4-BE49-F238E27FC236}">
                    <a16:creationId xmlns:a16="http://schemas.microsoft.com/office/drawing/2014/main" xmlns="" id="{77C6F0B9-1082-43D3-B123-FFBA3C159835}"/>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7" name="Straight Connector 446">
                <a:extLst>
                  <a:ext uri="{FF2B5EF4-FFF2-40B4-BE49-F238E27FC236}">
                    <a16:creationId xmlns:a16="http://schemas.microsoft.com/office/drawing/2014/main" xmlns="" id="{DAFB3464-96F0-4F55-8167-DCF613F426EF}"/>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nvGrpSpPr>
            <p:cNvPr id="433" name="Group 432">
              <a:extLst>
                <a:ext uri="{FF2B5EF4-FFF2-40B4-BE49-F238E27FC236}">
                  <a16:creationId xmlns:a16="http://schemas.microsoft.com/office/drawing/2014/main" xmlns="" id="{4BB1681F-E141-472A-9508-5774DE39FE8B}"/>
                </a:ext>
              </a:extLst>
            </p:cNvPr>
            <p:cNvGrpSpPr/>
            <p:nvPr/>
          </p:nvGrpSpPr>
          <p:grpSpPr>
            <a:xfrm>
              <a:off x="2364590" y="201624"/>
              <a:ext cx="290624" cy="283537"/>
              <a:chOff x="9370828" y="2830549"/>
              <a:chExt cx="290624" cy="283537"/>
            </a:xfrm>
          </p:grpSpPr>
          <p:sp>
            <p:nvSpPr>
              <p:cNvPr id="434" name="Rectangle 433">
                <a:extLst>
                  <a:ext uri="{FF2B5EF4-FFF2-40B4-BE49-F238E27FC236}">
                    <a16:creationId xmlns:a16="http://schemas.microsoft.com/office/drawing/2014/main" xmlns="" id="{F69EAE31-09E1-4005-9E9A-839437BF6F57}"/>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435" name="Straight Connector 434">
                <a:extLst>
                  <a:ext uri="{FF2B5EF4-FFF2-40B4-BE49-F238E27FC236}">
                    <a16:creationId xmlns:a16="http://schemas.microsoft.com/office/drawing/2014/main" xmlns="" id="{4FDF3392-8E26-4597-9B0E-AB75B396DFBD}"/>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436" name="Straight Connector 435">
                <a:extLst>
                  <a:ext uri="{FF2B5EF4-FFF2-40B4-BE49-F238E27FC236}">
                    <a16:creationId xmlns:a16="http://schemas.microsoft.com/office/drawing/2014/main" xmlns="" id="{ACA4601F-6851-4867-80A5-F6963D66056B}"/>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7" name="Straight Connector 436">
                <a:extLst>
                  <a:ext uri="{FF2B5EF4-FFF2-40B4-BE49-F238E27FC236}">
                    <a16:creationId xmlns:a16="http://schemas.microsoft.com/office/drawing/2014/main" xmlns="" id="{41360FC8-79AF-4BA4-8BEA-F4CB04C8E309}"/>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8" name="Straight Connector 437">
                <a:extLst>
                  <a:ext uri="{FF2B5EF4-FFF2-40B4-BE49-F238E27FC236}">
                    <a16:creationId xmlns:a16="http://schemas.microsoft.com/office/drawing/2014/main" xmlns="" id="{DF358788-A312-44EE-B52F-56009700BB62}"/>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9" name="Straight Connector 438">
                <a:extLst>
                  <a:ext uri="{FF2B5EF4-FFF2-40B4-BE49-F238E27FC236}">
                    <a16:creationId xmlns:a16="http://schemas.microsoft.com/office/drawing/2014/main" xmlns="" id="{FF7281F5-53DF-43B0-B57C-2D312B527498}"/>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0" name="Straight Connector 439">
                <a:extLst>
                  <a:ext uri="{FF2B5EF4-FFF2-40B4-BE49-F238E27FC236}">
                    <a16:creationId xmlns:a16="http://schemas.microsoft.com/office/drawing/2014/main" xmlns="" id="{4310965E-4CE3-438C-BBFC-0D1AA9A77314}"/>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grpSp>
        <p:nvGrpSpPr>
          <p:cNvPr id="496" name="Group 495">
            <a:extLst>
              <a:ext uri="{FF2B5EF4-FFF2-40B4-BE49-F238E27FC236}">
                <a16:creationId xmlns:a16="http://schemas.microsoft.com/office/drawing/2014/main" xmlns="" id="{A2B9A0F8-F46B-4B9E-9623-1C3382252EDC}"/>
              </a:ext>
            </a:extLst>
          </p:cNvPr>
          <p:cNvGrpSpPr/>
          <p:nvPr/>
        </p:nvGrpSpPr>
        <p:grpSpPr>
          <a:xfrm>
            <a:off x="3173179" y="437574"/>
            <a:ext cx="3040041" cy="567352"/>
            <a:chOff x="798698" y="59718"/>
            <a:chExt cx="3040041" cy="567352"/>
          </a:xfrm>
        </p:grpSpPr>
        <p:sp>
          <p:nvSpPr>
            <p:cNvPr id="497" name="Rectangle 496">
              <a:extLst>
                <a:ext uri="{FF2B5EF4-FFF2-40B4-BE49-F238E27FC236}">
                  <a16:creationId xmlns:a16="http://schemas.microsoft.com/office/drawing/2014/main" xmlns="" id="{DCECDA86-0F05-48BD-8182-F880CD3A0AE4}"/>
                </a:ext>
              </a:extLst>
            </p:cNvPr>
            <p:cNvSpPr/>
            <p:nvPr/>
          </p:nvSpPr>
          <p:spPr>
            <a:xfrm>
              <a:off x="798698" y="59718"/>
              <a:ext cx="3040041" cy="567352"/>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grpSp>
          <p:nvGrpSpPr>
            <p:cNvPr id="498" name="Group 497">
              <a:extLst>
                <a:ext uri="{FF2B5EF4-FFF2-40B4-BE49-F238E27FC236}">
                  <a16:creationId xmlns:a16="http://schemas.microsoft.com/office/drawing/2014/main" xmlns="" id="{256E02B1-769B-4849-80CC-5B76BEC84409}"/>
                </a:ext>
              </a:extLst>
            </p:cNvPr>
            <p:cNvGrpSpPr/>
            <p:nvPr/>
          </p:nvGrpSpPr>
          <p:grpSpPr>
            <a:xfrm>
              <a:off x="1017565" y="201625"/>
              <a:ext cx="290624" cy="283537"/>
              <a:chOff x="9370828" y="2830549"/>
              <a:chExt cx="290624" cy="283537"/>
            </a:xfrm>
          </p:grpSpPr>
          <p:sp>
            <p:nvSpPr>
              <p:cNvPr id="562" name="Rectangle 561">
                <a:extLst>
                  <a:ext uri="{FF2B5EF4-FFF2-40B4-BE49-F238E27FC236}">
                    <a16:creationId xmlns:a16="http://schemas.microsoft.com/office/drawing/2014/main" xmlns="" id="{5FCD9D1B-3B96-4F7C-92F2-06FC5975D8E5}"/>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563" name="Straight Connector 562">
                <a:extLst>
                  <a:ext uri="{FF2B5EF4-FFF2-40B4-BE49-F238E27FC236}">
                    <a16:creationId xmlns:a16="http://schemas.microsoft.com/office/drawing/2014/main" xmlns="" id="{053B7DBB-5AAD-4A82-BB09-FEF8E12ED41B}"/>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564" name="Straight Connector 563">
                <a:extLst>
                  <a:ext uri="{FF2B5EF4-FFF2-40B4-BE49-F238E27FC236}">
                    <a16:creationId xmlns:a16="http://schemas.microsoft.com/office/drawing/2014/main" xmlns="" id="{4049BAA7-92EC-4F19-A867-243EAE9A4D9F}"/>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5" name="Straight Connector 564">
                <a:extLst>
                  <a:ext uri="{FF2B5EF4-FFF2-40B4-BE49-F238E27FC236}">
                    <a16:creationId xmlns:a16="http://schemas.microsoft.com/office/drawing/2014/main" xmlns="" id="{1DD77E14-3294-4240-904B-E344BBFAC8E5}"/>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6" name="Straight Connector 565">
                <a:extLst>
                  <a:ext uri="{FF2B5EF4-FFF2-40B4-BE49-F238E27FC236}">
                    <a16:creationId xmlns:a16="http://schemas.microsoft.com/office/drawing/2014/main" xmlns="" id="{CDD49870-0D56-4ECC-8FD9-7F90871A81A3}"/>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7" name="Straight Connector 566">
                <a:extLst>
                  <a:ext uri="{FF2B5EF4-FFF2-40B4-BE49-F238E27FC236}">
                    <a16:creationId xmlns:a16="http://schemas.microsoft.com/office/drawing/2014/main" xmlns="" id="{3C28ECC0-02BC-46E4-B6FA-4D3CD51AE1B4}"/>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8" name="Straight Connector 567">
                <a:extLst>
                  <a:ext uri="{FF2B5EF4-FFF2-40B4-BE49-F238E27FC236}">
                    <a16:creationId xmlns:a16="http://schemas.microsoft.com/office/drawing/2014/main" xmlns="" id="{8B03008D-A521-4274-9F4B-A16CB17A38A0}"/>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nvGrpSpPr>
            <p:cNvPr id="499" name="Group 498">
              <a:extLst>
                <a:ext uri="{FF2B5EF4-FFF2-40B4-BE49-F238E27FC236}">
                  <a16:creationId xmlns:a16="http://schemas.microsoft.com/office/drawing/2014/main" xmlns="" id="{64299E4C-8A08-44CE-97AF-5FA42CF05619}"/>
                </a:ext>
              </a:extLst>
            </p:cNvPr>
            <p:cNvGrpSpPr/>
            <p:nvPr/>
          </p:nvGrpSpPr>
          <p:grpSpPr>
            <a:xfrm>
              <a:off x="1665265" y="201625"/>
              <a:ext cx="290624" cy="283537"/>
              <a:chOff x="9370828" y="2830549"/>
              <a:chExt cx="290624" cy="283537"/>
            </a:xfrm>
          </p:grpSpPr>
          <p:sp>
            <p:nvSpPr>
              <p:cNvPr id="555" name="Rectangle 554">
                <a:extLst>
                  <a:ext uri="{FF2B5EF4-FFF2-40B4-BE49-F238E27FC236}">
                    <a16:creationId xmlns:a16="http://schemas.microsoft.com/office/drawing/2014/main" xmlns="" id="{6122A53C-7A30-4A7D-A528-081CBCD1D9FF}"/>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556" name="Straight Connector 555">
                <a:extLst>
                  <a:ext uri="{FF2B5EF4-FFF2-40B4-BE49-F238E27FC236}">
                    <a16:creationId xmlns:a16="http://schemas.microsoft.com/office/drawing/2014/main" xmlns="" id="{DF65572A-886B-4013-ABE0-45481E2D18C2}"/>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557" name="Straight Connector 556">
                <a:extLst>
                  <a:ext uri="{FF2B5EF4-FFF2-40B4-BE49-F238E27FC236}">
                    <a16:creationId xmlns:a16="http://schemas.microsoft.com/office/drawing/2014/main" xmlns="" id="{7FACE83B-2691-414D-BDD5-7F0D7CF7E33D}"/>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8" name="Straight Connector 557">
                <a:extLst>
                  <a:ext uri="{FF2B5EF4-FFF2-40B4-BE49-F238E27FC236}">
                    <a16:creationId xmlns:a16="http://schemas.microsoft.com/office/drawing/2014/main" xmlns="" id="{864D744C-4BBC-47B0-B268-F34B3F0E1EC6}"/>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9" name="Straight Connector 558">
                <a:extLst>
                  <a:ext uri="{FF2B5EF4-FFF2-40B4-BE49-F238E27FC236}">
                    <a16:creationId xmlns:a16="http://schemas.microsoft.com/office/drawing/2014/main" xmlns="" id="{CA27011D-6A98-45F5-94DB-351365E48549}"/>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0" name="Straight Connector 559">
                <a:extLst>
                  <a:ext uri="{FF2B5EF4-FFF2-40B4-BE49-F238E27FC236}">
                    <a16:creationId xmlns:a16="http://schemas.microsoft.com/office/drawing/2014/main" xmlns="" id="{FC0FF104-5C2F-48E1-8CFE-E5041926B9F9}"/>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1" name="Straight Connector 560">
                <a:extLst>
                  <a:ext uri="{FF2B5EF4-FFF2-40B4-BE49-F238E27FC236}">
                    <a16:creationId xmlns:a16="http://schemas.microsoft.com/office/drawing/2014/main" xmlns="" id="{107BFF40-9163-477B-AEBA-4E851B51ACFD}"/>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nvGrpSpPr>
            <p:cNvPr id="500" name="Group 499">
              <a:extLst>
                <a:ext uri="{FF2B5EF4-FFF2-40B4-BE49-F238E27FC236}">
                  <a16:creationId xmlns:a16="http://schemas.microsoft.com/office/drawing/2014/main" xmlns="" id="{4702C729-42AB-475E-BE90-70A9CBCA309C}"/>
                </a:ext>
              </a:extLst>
            </p:cNvPr>
            <p:cNvGrpSpPr/>
            <p:nvPr/>
          </p:nvGrpSpPr>
          <p:grpSpPr>
            <a:xfrm>
              <a:off x="3175752" y="201625"/>
              <a:ext cx="290624" cy="283537"/>
              <a:chOff x="9370828" y="2830549"/>
              <a:chExt cx="290624" cy="283537"/>
            </a:xfrm>
          </p:grpSpPr>
          <p:sp>
            <p:nvSpPr>
              <p:cNvPr id="548" name="Rectangle 547">
                <a:extLst>
                  <a:ext uri="{FF2B5EF4-FFF2-40B4-BE49-F238E27FC236}">
                    <a16:creationId xmlns:a16="http://schemas.microsoft.com/office/drawing/2014/main" xmlns="" id="{C92E6AC3-1762-4B04-8231-07AA0E32C8B7}"/>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549" name="Straight Connector 548">
                <a:extLst>
                  <a:ext uri="{FF2B5EF4-FFF2-40B4-BE49-F238E27FC236}">
                    <a16:creationId xmlns:a16="http://schemas.microsoft.com/office/drawing/2014/main" xmlns="" id="{7D4C3FAF-4B30-41DF-AB6E-494FDD0B2C57}"/>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550" name="Straight Connector 549">
                <a:extLst>
                  <a:ext uri="{FF2B5EF4-FFF2-40B4-BE49-F238E27FC236}">
                    <a16:creationId xmlns:a16="http://schemas.microsoft.com/office/drawing/2014/main" xmlns="" id="{70E88738-B48C-4E08-9F0C-75A8830E5A95}"/>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1" name="Straight Connector 550">
                <a:extLst>
                  <a:ext uri="{FF2B5EF4-FFF2-40B4-BE49-F238E27FC236}">
                    <a16:creationId xmlns:a16="http://schemas.microsoft.com/office/drawing/2014/main" xmlns="" id="{334BC05B-9765-49E3-964F-E496659BCE65}"/>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2" name="Straight Connector 551">
                <a:extLst>
                  <a:ext uri="{FF2B5EF4-FFF2-40B4-BE49-F238E27FC236}">
                    <a16:creationId xmlns:a16="http://schemas.microsoft.com/office/drawing/2014/main" xmlns="" id="{CA63F1A1-3358-4282-BE7F-D5110428FEC7}"/>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3" name="Straight Connector 552">
                <a:extLst>
                  <a:ext uri="{FF2B5EF4-FFF2-40B4-BE49-F238E27FC236}">
                    <a16:creationId xmlns:a16="http://schemas.microsoft.com/office/drawing/2014/main" xmlns="" id="{77C6F0B9-1082-43D3-B123-FFBA3C159835}"/>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4" name="Straight Connector 553">
                <a:extLst>
                  <a:ext uri="{FF2B5EF4-FFF2-40B4-BE49-F238E27FC236}">
                    <a16:creationId xmlns:a16="http://schemas.microsoft.com/office/drawing/2014/main" xmlns="" id="{DAFB3464-96F0-4F55-8167-DCF613F426EF}"/>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nvGrpSpPr>
            <p:cNvPr id="540" name="Group 539">
              <a:extLst>
                <a:ext uri="{FF2B5EF4-FFF2-40B4-BE49-F238E27FC236}">
                  <a16:creationId xmlns:a16="http://schemas.microsoft.com/office/drawing/2014/main" xmlns="" id="{4BB1681F-E141-472A-9508-5774DE39FE8B}"/>
                </a:ext>
              </a:extLst>
            </p:cNvPr>
            <p:cNvGrpSpPr/>
            <p:nvPr/>
          </p:nvGrpSpPr>
          <p:grpSpPr>
            <a:xfrm>
              <a:off x="2364590" y="201624"/>
              <a:ext cx="290624" cy="283537"/>
              <a:chOff x="9370828" y="2830549"/>
              <a:chExt cx="290624" cy="283537"/>
            </a:xfrm>
          </p:grpSpPr>
          <p:sp>
            <p:nvSpPr>
              <p:cNvPr id="541" name="Rectangle 540">
                <a:extLst>
                  <a:ext uri="{FF2B5EF4-FFF2-40B4-BE49-F238E27FC236}">
                    <a16:creationId xmlns:a16="http://schemas.microsoft.com/office/drawing/2014/main" xmlns="" id="{F69EAE31-09E1-4005-9E9A-839437BF6F57}"/>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542" name="Straight Connector 541">
                <a:extLst>
                  <a:ext uri="{FF2B5EF4-FFF2-40B4-BE49-F238E27FC236}">
                    <a16:creationId xmlns:a16="http://schemas.microsoft.com/office/drawing/2014/main" xmlns="" id="{4FDF3392-8E26-4597-9B0E-AB75B396DFBD}"/>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543" name="Straight Connector 542">
                <a:extLst>
                  <a:ext uri="{FF2B5EF4-FFF2-40B4-BE49-F238E27FC236}">
                    <a16:creationId xmlns:a16="http://schemas.microsoft.com/office/drawing/2014/main" xmlns="" id="{ACA4601F-6851-4867-80A5-F6963D66056B}"/>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4" name="Straight Connector 543">
                <a:extLst>
                  <a:ext uri="{FF2B5EF4-FFF2-40B4-BE49-F238E27FC236}">
                    <a16:creationId xmlns:a16="http://schemas.microsoft.com/office/drawing/2014/main" xmlns="" id="{41360FC8-79AF-4BA4-8BEA-F4CB04C8E309}"/>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5" name="Straight Connector 544">
                <a:extLst>
                  <a:ext uri="{FF2B5EF4-FFF2-40B4-BE49-F238E27FC236}">
                    <a16:creationId xmlns:a16="http://schemas.microsoft.com/office/drawing/2014/main" xmlns="" id="{DF358788-A312-44EE-B52F-56009700BB62}"/>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6" name="Straight Connector 545">
                <a:extLst>
                  <a:ext uri="{FF2B5EF4-FFF2-40B4-BE49-F238E27FC236}">
                    <a16:creationId xmlns:a16="http://schemas.microsoft.com/office/drawing/2014/main" xmlns="" id="{FF7281F5-53DF-43B0-B57C-2D312B527498}"/>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7" name="Straight Connector 546">
                <a:extLst>
                  <a:ext uri="{FF2B5EF4-FFF2-40B4-BE49-F238E27FC236}">
                    <a16:creationId xmlns:a16="http://schemas.microsoft.com/office/drawing/2014/main" xmlns="" id="{4310965E-4CE3-438C-BBFC-0D1AA9A77314}"/>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grpSp>
        <p:nvGrpSpPr>
          <p:cNvPr id="603" name="Group 602">
            <a:extLst>
              <a:ext uri="{FF2B5EF4-FFF2-40B4-BE49-F238E27FC236}">
                <a16:creationId xmlns:a16="http://schemas.microsoft.com/office/drawing/2014/main" xmlns="" id="{A2B9A0F8-F46B-4B9E-9623-1C3382252EDC}"/>
              </a:ext>
            </a:extLst>
          </p:cNvPr>
          <p:cNvGrpSpPr/>
          <p:nvPr/>
        </p:nvGrpSpPr>
        <p:grpSpPr>
          <a:xfrm>
            <a:off x="3173019" y="2941252"/>
            <a:ext cx="3040041" cy="567352"/>
            <a:chOff x="798698" y="59718"/>
            <a:chExt cx="3040041" cy="567352"/>
          </a:xfrm>
        </p:grpSpPr>
        <p:sp>
          <p:nvSpPr>
            <p:cNvPr id="604" name="Rectangle 603">
              <a:extLst>
                <a:ext uri="{FF2B5EF4-FFF2-40B4-BE49-F238E27FC236}">
                  <a16:creationId xmlns:a16="http://schemas.microsoft.com/office/drawing/2014/main" xmlns="" id="{DCECDA86-0F05-48BD-8182-F880CD3A0AE4}"/>
                </a:ext>
              </a:extLst>
            </p:cNvPr>
            <p:cNvSpPr/>
            <p:nvPr/>
          </p:nvSpPr>
          <p:spPr>
            <a:xfrm>
              <a:off x="798698" y="59718"/>
              <a:ext cx="3040041" cy="567352"/>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grpSp>
          <p:nvGrpSpPr>
            <p:cNvPr id="605" name="Group 604">
              <a:extLst>
                <a:ext uri="{FF2B5EF4-FFF2-40B4-BE49-F238E27FC236}">
                  <a16:creationId xmlns:a16="http://schemas.microsoft.com/office/drawing/2014/main" xmlns="" id="{256E02B1-769B-4849-80CC-5B76BEC84409}"/>
                </a:ext>
              </a:extLst>
            </p:cNvPr>
            <p:cNvGrpSpPr/>
            <p:nvPr/>
          </p:nvGrpSpPr>
          <p:grpSpPr>
            <a:xfrm>
              <a:off x="1017565" y="201625"/>
              <a:ext cx="290624" cy="283537"/>
              <a:chOff x="9370828" y="2830549"/>
              <a:chExt cx="290624" cy="283537"/>
            </a:xfrm>
          </p:grpSpPr>
          <p:sp>
            <p:nvSpPr>
              <p:cNvPr id="630" name="Rectangle 629">
                <a:extLst>
                  <a:ext uri="{FF2B5EF4-FFF2-40B4-BE49-F238E27FC236}">
                    <a16:creationId xmlns:a16="http://schemas.microsoft.com/office/drawing/2014/main" xmlns="" id="{5FCD9D1B-3B96-4F7C-92F2-06FC5975D8E5}"/>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631" name="Straight Connector 630">
                <a:extLst>
                  <a:ext uri="{FF2B5EF4-FFF2-40B4-BE49-F238E27FC236}">
                    <a16:creationId xmlns:a16="http://schemas.microsoft.com/office/drawing/2014/main" xmlns="" id="{053B7DBB-5AAD-4A82-BB09-FEF8E12ED41B}"/>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632" name="Straight Connector 631">
                <a:extLst>
                  <a:ext uri="{FF2B5EF4-FFF2-40B4-BE49-F238E27FC236}">
                    <a16:creationId xmlns:a16="http://schemas.microsoft.com/office/drawing/2014/main" xmlns="" id="{4049BAA7-92EC-4F19-A867-243EAE9A4D9F}"/>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3" name="Straight Connector 632">
                <a:extLst>
                  <a:ext uri="{FF2B5EF4-FFF2-40B4-BE49-F238E27FC236}">
                    <a16:creationId xmlns:a16="http://schemas.microsoft.com/office/drawing/2014/main" xmlns="" id="{1DD77E14-3294-4240-904B-E344BBFAC8E5}"/>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4" name="Straight Connector 633">
                <a:extLst>
                  <a:ext uri="{FF2B5EF4-FFF2-40B4-BE49-F238E27FC236}">
                    <a16:creationId xmlns:a16="http://schemas.microsoft.com/office/drawing/2014/main" xmlns="" id="{CDD49870-0D56-4ECC-8FD9-7F90871A81A3}"/>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5" name="Straight Connector 634">
                <a:extLst>
                  <a:ext uri="{FF2B5EF4-FFF2-40B4-BE49-F238E27FC236}">
                    <a16:creationId xmlns:a16="http://schemas.microsoft.com/office/drawing/2014/main" xmlns="" id="{3C28ECC0-02BC-46E4-B6FA-4D3CD51AE1B4}"/>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6" name="Straight Connector 635">
                <a:extLst>
                  <a:ext uri="{FF2B5EF4-FFF2-40B4-BE49-F238E27FC236}">
                    <a16:creationId xmlns:a16="http://schemas.microsoft.com/office/drawing/2014/main" xmlns="" id="{8B03008D-A521-4274-9F4B-A16CB17A38A0}"/>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nvGrpSpPr>
            <p:cNvPr id="606" name="Group 605">
              <a:extLst>
                <a:ext uri="{FF2B5EF4-FFF2-40B4-BE49-F238E27FC236}">
                  <a16:creationId xmlns:a16="http://schemas.microsoft.com/office/drawing/2014/main" xmlns="" id="{64299E4C-8A08-44CE-97AF-5FA42CF05619}"/>
                </a:ext>
              </a:extLst>
            </p:cNvPr>
            <p:cNvGrpSpPr/>
            <p:nvPr/>
          </p:nvGrpSpPr>
          <p:grpSpPr>
            <a:xfrm>
              <a:off x="1665265" y="201625"/>
              <a:ext cx="290624" cy="283537"/>
              <a:chOff x="9370828" y="2830549"/>
              <a:chExt cx="290624" cy="283537"/>
            </a:xfrm>
          </p:grpSpPr>
          <p:sp>
            <p:nvSpPr>
              <p:cNvPr id="623" name="Rectangle 622">
                <a:extLst>
                  <a:ext uri="{FF2B5EF4-FFF2-40B4-BE49-F238E27FC236}">
                    <a16:creationId xmlns:a16="http://schemas.microsoft.com/office/drawing/2014/main" xmlns="" id="{6122A53C-7A30-4A7D-A528-081CBCD1D9FF}"/>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624" name="Straight Connector 623">
                <a:extLst>
                  <a:ext uri="{FF2B5EF4-FFF2-40B4-BE49-F238E27FC236}">
                    <a16:creationId xmlns:a16="http://schemas.microsoft.com/office/drawing/2014/main" xmlns="" id="{DF65572A-886B-4013-ABE0-45481E2D18C2}"/>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625" name="Straight Connector 624">
                <a:extLst>
                  <a:ext uri="{FF2B5EF4-FFF2-40B4-BE49-F238E27FC236}">
                    <a16:creationId xmlns:a16="http://schemas.microsoft.com/office/drawing/2014/main" xmlns="" id="{7FACE83B-2691-414D-BDD5-7F0D7CF7E33D}"/>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6" name="Straight Connector 625">
                <a:extLst>
                  <a:ext uri="{FF2B5EF4-FFF2-40B4-BE49-F238E27FC236}">
                    <a16:creationId xmlns:a16="http://schemas.microsoft.com/office/drawing/2014/main" xmlns="" id="{864D744C-4BBC-47B0-B268-F34B3F0E1EC6}"/>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7" name="Straight Connector 626">
                <a:extLst>
                  <a:ext uri="{FF2B5EF4-FFF2-40B4-BE49-F238E27FC236}">
                    <a16:creationId xmlns:a16="http://schemas.microsoft.com/office/drawing/2014/main" xmlns="" id="{CA27011D-6A98-45F5-94DB-351365E48549}"/>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8" name="Straight Connector 627">
                <a:extLst>
                  <a:ext uri="{FF2B5EF4-FFF2-40B4-BE49-F238E27FC236}">
                    <a16:creationId xmlns:a16="http://schemas.microsoft.com/office/drawing/2014/main" xmlns="" id="{FC0FF104-5C2F-48E1-8CFE-E5041926B9F9}"/>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9" name="Straight Connector 628">
                <a:extLst>
                  <a:ext uri="{FF2B5EF4-FFF2-40B4-BE49-F238E27FC236}">
                    <a16:creationId xmlns:a16="http://schemas.microsoft.com/office/drawing/2014/main" xmlns="" id="{107BFF40-9163-477B-AEBA-4E851B51ACFD}"/>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nvGrpSpPr>
            <p:cNvPr id="607" name="Group 606">
              <a:extLst>
                <a:ext uri="{FF2B5EF4-FFF2-40B4-BE49-F238E27FC236}">
                  <a16:creationId xmlns:a16="http://schemas.microsoft.com/office/drawing/2014/main" xmlns="" id="{4702C729-42AB-475E-BE90-70A9CBCA309C}"/>
                </a:ext>
              </a:extLst>
            </p:cNvPr>
            <p:cNvGrpSpPr/>
            <p:nvPr/>
          </p:nvGrpSpPr>
          <p:grpSpPr>
            <a:xfrm>
              <a:off x="3175752" y="201625"/>
              <a:ext cx="290624" cy="283537"/>
              <a:chOff x="9370828" y="2830549"/>
              <a:chExt cx="290624" cy="283537"/>
            </a:xfrm>
          </p:grpSpPr>
          <p:sp>
            <p:nvSpPr>
              <p:cNvPr id="616" name="Rectangle 615">
                <a:extLst>
                  <a:ext uri="{FF2B5EF4-FFF2-40B4-BE49-F238E27FC236}">
                    <a16:creationId xmlns:a16="http://schemas.microsoft.com/office/drawing/2014/main" xmlns="" id="{C92E6AC3-1762-4B04-8231-07AA0E32C8B7}"/>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617" name="Straight Connector 616">
                <a:extLst>
                  <a:ext uri="{FF2B5EF4-FFF2-40B4-BE49-F238E27FC236}">
                    <a16:creationId xmlns:a16="http://schemas.microsoft.com/office/drawing/2014/main" xmlns="" id="{7D4C3FAF-4B30-41DF-AB6E-494FDD0B2C57}"/>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618" name="Straight Connector 617">
                <a:extLst>
                  <a:ext uri="{FF2B5EF4-FFF2-40B4-BE49-F238E27FC236}">
                    <a16:creationId xmlns:a16="http://schemas.microsoft.com/office/drawing/2014/main" xmlns="" id="{70E88738-B48C-4E08-9F0C-75A8830E5A95}"/>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9" name="Straight Connector 618">
                <a:extLst>
                  <a:ext uri="{FF2B5EF4-FFF2-40B4-BE49-F238E27FC236}">
                    <a16:creationId xmlns:a16="http://schemas.microsoft.com/office/drawing/2014/main" xmlns="" id="{334BC05B-9765-49E3-964F-E496659BCE65}"/>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0" name="Straight Connector 619">
                <a:extLst>
                  <a:ext uri="{FF2B5EF4-FFF2-40B4-BE49-F238E27FC236}">
                    <a16:creationId xmlns:a16="http://schemas.microsoft.com/office/drawing/2014/main" xmlns="" id="{CA63F1A1-3358-4282-BE7F-D5110428FEC7}"/>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1" name="Straight Connector 620">
                <a:extLst>
                  <a:ext uri="{FF2B5EF4-FFF2-40B4-BE49-F238E27FC236}">
                    <a16:creationId xmlns:a16="http://schemas.microsoft.com/office/drawing/2014/main" xmlns="" id="{77C6F0B9-1082-43D3-B123-FFBA3C159835}"/>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2" name="Straight Connector 621">
                <a:extLst>
                  <a:ext uri="{FF2B5EF4-FFF2-40B4-BE49-F238E27FC236}">
                    <a16:creationId xmlns:a16="http://schemas.microsoft.com/office/drawing/2014/main" xmlns="" id="{DAFB3464-96F0-4F55-8167-DCF613F426EF}"/>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nvGrpSpPr>
            <p:cNvPr id="608" name="Group 607">
              <a:extLst>
                <a:ext uri="{FF2B5EF4-FFF2-40B4-BE49-F238E27FC236}">
                  <a16:creationId xmlns:a16="http://schemas.microsoft.com/office/drawing/2014/main" xmlns="" id="{4BB1681F-E141-472A-9508-5774DE39FE8B}"/>
                </a:ext>
              </a:extLst>
            </p:cNvPr>
            <p:cNvGrpSpPr/>
            <p:nvPr/>
          </p:nvGrpSpPr>
          <p:grpSpPr>
            <a:xfrm>
              <a:off x="2364590" y="201624"/>
              <a:ext cx="290624" cy="283537"/>
              <a:chOff x="9370828" y="2830549"/>
              <a:chExt cx="290624" cy="283537"/>
            </a:xfrm>
          </p:grpSpPr>
          <p:sp>
            <p:nvSpPr>
              <p:cNvPr id="609" name="Rectangle 608">
                <a:extLst>
                  <a:ext uri="{FF2B5EF4-FFF2-40B4-BE49-F238E27FC236}">
                    <a16:creationId xmlns:a16="http://schemas.microsoft.com/office/drawing/2014/main" xmlns="" id="{F69EAE31-09E1-4005-9E9A-839437BF6F57}"/>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610" name="Straight Connector 609">
                <a:extLst>
                  <a:ext uri="{FF2B5EF4-FFF2-40B4-BE49-F238E27FC236}">
                    <a16:creationId xmlns:a16="http://schemas.microsoft.com/office/drawing/2014/main" xmlns="" id="{4FDF3392-8E26-4597-9B0E-AB75B396DFBD}"/>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611" name="Straight Connector 610">
                <a:extLst>
                  <a:ext uri="{FF2B5EF4-FFF2-40B4-BE49-F238E27FC236}">
                    <a16:creationId xmlns:a16="http://schemas.microsoft.com/office/drawing/2014/main" xmlns="" id="{ACA4601F-6851-4867-80A5-F6963D66056B}"/>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2" name="Straight Connector 611">
                <a:extLst>
                  <a:ext uri="{FF2B5EF4-FFF2-40B4-BE49-F238E27FC236}">
                    <a16:creationId xmlns:a16="http://schemas.microsoft.com/office/drawing/2014/main" xmlns="" id="{41360FC8-79AF-4BA4-8BEA-F4CB04C8E309}"/>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3" name="Straight Connector 612">
                <a:extLst>
                  <a:ext uri="{FF2B5EF4-FFF2-40B4-BE49-F238E27FC236}">
                    <a16:creationId xmlns:a16="http://schemas.microsoft.com/office/drawing/2014/main" xmlns="" id="{DF358788-A312-44EE-B52F-56009700BB62}"/>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4" name="Straight Connector 613">
                <a:extLst>
                  <a:ext uri="{FF2B5EF4-FFF2-40B4-BE49-F238E27FC236}">
                    <a16:creationId xmlns:a16="http://schemas.microsoft.com/office/drawing/2014/main" xmlns="" id="{FF7281F5-53DF-43B0-B57C-2D312B527498}"/>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5" name="Straight Connector 614">
                <a:extLst>
                  <a:ext uri="{FF2B5EF4-FFF2-40B4-BE49-F238E27FC236}">
                    <a16:creationId xmlns:a16="http://schemas.microsoft.com/office/drawing/2014/main" xmlns="" id="{4310965E-4CE3-438C-BBFC-0D1AA9A77314}"/>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grpSp>
        <p:nvGrpSpPr>
          <p:cNvPr id="637" name="Group 636">
            <a:extLst>
              <a:ext uri="{FF2B5EF4-FFF2-40B4-BE49-F238E27FC236}">
                <a16:creationId xmlns:a16="http://schemas.microsoft.com/office/drawing/2014/main" xmlns="" id="{A2B9A0F8-F46B-4B9E-9623-1C3382252EDC}"/>
              </a:ext>
            </a:extLst>
          </p:cNvPr>
          <p:cNvGrpSpPr/>
          <p:nvPr/>
        </p:nvGrpSpPr>
        <p:grpSpPr>
          <a:xfrm>
            <a:off x="3173019" y="4135599"/>
            <a:ext cx="3040041" cy="567352"/>
            <a:chOff x="798698" y="59718"/>
            <a:chExt cx="3040041" cy="567352"/>
          </a:xfrm>
        </p:grpSpPr>
        <p:sp>
          <p:nvSpPr>
            <p:cNvPr id="638" name="Rectangle 637">
              <a:extLst>
                <a:ext uri="{FF2B5EF4-FFF2-40B4-BE49-F238E27FC236}">
                  <a16:creationId xmlns:a16="http://schemas.microsoft.com/office/drawing/2014/main" xmlns="" id="{DCECDA86-0F05-48BD-8182-F880CD3A0AE4}"/>
                </a:ext>
              </a:extLst>
            </p:cNvPr>
            <p:cNvSpPr/>
            <p:nvPr/>
          </p:nvSpPr>
          <p:spPr>
            <a:xfrm>
              <a:off x="798698" y="59718"/>
              <a:ext cx="3040041" cy="567352"/>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grpSp>
          <p:nvGrpSpPr>
            <p:cNvPr id="639" name="Group 638">
              <a:extLst>
                <a:ext uri="{FF2B5EF4-FFF2-40B4-BE49-F238E27FC236}">
                  <a16:creationId xmlns:a16="http://schemas.microsoft.com/office/drawing/2014/main" xmlns="" id="{256E02B1-769B-4849-80CC-5B76BEC84409}"/>
                </a:ext>
              </a:extLst>
            </p:cNvPr>
            <p:cNvGrpSpPr/>
            <p:nvPr/>
          </p:nvGrpSpPr>
          <p:grpSpPr>
            <a:xfrm>
              <a:off x="1017565" y="201625"/>
              <a:ext cx="290624" cy="283537"/>
              <a:chOff x="9370828" y="2830549"/>
              <a:chExt cx="290624" cy="283537"/>
            </a:xfrm>
          </p:grpSpPr>
          <p:sp>
            <p:nvSpPr>
              <p:cNvPr id="664" name="Rectangle 663">
                <a:extLst>
                  <a:ext uri="{FF2B5EF4-FFF2-40B4-BE49-F238E27FC236}">
                    <a16:creationId xmlns:a16="http://schemas.microsoft.com/office/drawing/2014/main" xmlns="" id="{5FCD9D1B-3B96-4F7C-92F2-06FC5975D8E5}"/>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665" name="Straight Connector 664">
                <a:extLst>
                  <a:ext uri="{FF2B5EF4-FFF2-40B4-BE49-F238E27FC236}">
                    <a16:creationId xmlns:a16="http://schemas.microsoft.com/office/drawing/2014/main" xmlns="" id="{053B7DBB-5AAD-4A82-BB09-FEF8E12ED41B}"/>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666" name="Straight Connector 665">
                <a:extLst>
                  <a:ext uri="{FF2B5EF4-FFF2-40B4-BE49-F238E27FC236}">
                    <a16:creationId xmlns:a16="http://schemas.microsoft.com/office/drawing/2014/main" xmlns="" id="{4049BAA7-92EC-4F19-A867-243EAE9A4D9F}"/>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7" name="Straight Connector 666">
                <a:extLst>
                  <a:ext uri="{FF2B5EF4-FFF2-40B4-BE49-F238E27FC236}">
                    <a16:creationId xmlns:a16="http://schemas.microsoft.com/office/drawing/2014/main" xmlns="" id="{1DD77E14-3294-4240-904B-E344BBFAC8E5}"/>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8" name="Straight Connector 667">
                <a:extLst>
                  <a:ext uri="{FF2B5EF4-FFF2-40B4-BE49-F238E27FC236}">
                    <a16:creationId xmlns:a16="http://schemas.microsoft.com/office/drawing/2014/main" xmlns="" id="{CDD49870-0D56-4ECC-8FD9-7F90871A81A3}"/>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9" name="Straight Connector 668">
                <a:extLst>
                  <a:ext uri="{FF2B5EF4-FFF2-40B4-BE49-F238E27FC236}">
                    <a16:creationId xmlns:a16="http://schemas.microsoft.com/office/drawing/2014/main" xmlns="" id="{3C28ECC0-02BC-46E4-B6FA-4D3CD51AE1B4}"/>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0" name="Straight Connector 669">
                <a:extLst>
                  <a:ext uri="{FF2B5EF4-FFF2-40B4-BE49-F238E27FC236}">
                    <a16:creationId xmlns:a16="http://schemas.microsoft.com/office/drawing/2014/main" xmlns="" id="{8B03008D-A521-4274-9F4B-A16CB17A38A0}"/>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nvGrpSpPr>
            <p:cNvPr id="640" name="Group 639">
              <a:extLst>
                <a:ext uri="{FF2B5EF4-FFF2-40B4-BE49-F238E27FC236}">
                  <a16:creationId xmlns:a16="http://schemas.microsoft.com/office/drawing/2014/main" xmlns="" id="{64299E4C-8A08-44CE-97AF-5FA42CF05619}"/>
                </a:ext>
              </a:extLst>
            </p:cNvPr>
            <p:cNvGrpSpPr/>
            <p:nvPr/>
          </p:nvGrpSpPr>
          <p:grpSpPr>
            <a:xfrm>
              <a:off x="1665265" y="201625"/>
              <a:ext cx="290624" cy="283537"/>
              <a:chOff x="9370828" y="2830549"/>
              <a:chExt cx="290624" cy="283537"/>
            </a:xfrm>
          </p:grpSpPr>
          <p:sp>
            <p:nvSpPr>
              <p:cNvPr id="657" name="Rectangle 656">
                <a:extLst>
                  <a:ext uri="{FF2B5EF4-FFF2-40B4-BE49-F238E27FC236}">
                    <a16:creationId xmlns:a16="http://schemas.microsoft.com/office/drawing/2014/main" xmlns="" id="{6122A53C-7A30-4A7D-A528-081CBCD1D9FF}"/>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658" name="Straight Connector 657">
                <a:extLst>
                  <a:ext uri="{FF2B5EF4-FFF2-40B4-BE49-F238E27FC236}">
                    <a16:creationId xmlns:a16="http://schemas.microsoft.com/office/drawing/2014/main" xmlns="" id="{DF65572A-886B-4013-ABE0-45481E2D18C2}"/>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659" name="Straight Connector 658">
                <a:extLst>
                  <a:ext uri="{FF2B5EF4-FFF2-40B4-BE49-F238E27FC236}">
                    <a16:creationId xmlns:a16="http://schemas.microsoft.com/office/drawing/2014/main" xmlns="" id="{7FACE83B-2691-414D-BDD5-7F0D7CF7E33D}"/>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0" name="Straight Connector 659">
                <a:extLst>
                  <a:ext uri="{FF2B5EF4-FFF2-40B4-BE49-F238E27FC236}">
                    <a16:creationId xmlns:a16="http://schemas.microsoft.com/office/drawing/2014/main" xmlns="" id="{864D744C-4BBC-47B0-B268-F34B3F0E1EC6}"/>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1" name="Straight Connector 660">
                <a:extLst>
                  <a:ext uri="{FF2B5EF4-FFF2-40B4-BE49-F238E27FC236}">
                    <a16:creationId xmlns:a16="http://schemas.microsoft.com/office/drawing/2014/main" xmlns="" id="{CA27011D-6A98-45F5-94DB-351365E48549}"/>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2" name="Straight Connector 661">
                <a:extLst>
                  <a:ext uri="{FF2B5EF4-FFF2-40B4-BE49-F238E27FC236}">
                    <a16:creationId xmlns:a16="http://schemas.microsoft.com/office/drawing/2014/main" xmlns="" id="{FC0FF104-5C2F-48E1-8CFE-E5041926B9F9}"/>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3" name="Straight Connector 662">
                <a:extLst>
                  <a:ext uri="{FF2B5EF4-FFF2-40B4-BE49-F238E27FC236}">
                    <a16:creationId xmlns:a16="http://schemas.microsoft.com/office/drawing/2014/main" xmlns="" id="{107BFF40-9163-477B-AEBA-4E851B51ACFD}"/>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nvGrpSpPr>
            <p:cNvPr id="641" name="Group 640">
              <a:extLst>
                <a:ext uri="{FF2B5EF4-FFF2-40B4-BE49-F238E27FC236}">
                  <a16:creationId xmlns:a16="http://schemas.microsoft.com/office/drawing/2014/main" xmlns="" id="{4702C729-42AB-475E-BE90-70A9CBCA309C}"/>
                </a:ext>
              </a:extLst>
            </p:cNvPr>
            <p:cNvGrpSpPr/>
            <p:nvPr/>
          </p:nvGrpSpPr>
          <p:grpSpPr>
            <a:xfrm>
              <a:off x="3175752" y="201625"/>
              <a:ext cx="290624" cy="283537"/>
              <a:chOff x="9370828" y="2830549"/>
              <a:chExt cx="290624" cy="283537"/>
            </a:xfrm>
          </p:grpSpPr>
          <p:sp>
            <p:nvSpPr>
              <p:cNvPr id="650" name="Rectangle 649">
                <a:extLst>
                  <a:ext uri="{FF2B5EF4-FFF2-40B4-BE49-F238E27FC236}">
                    <a16:creationId xmlns:a16="http://schemas.microsoft.com/office/drawing/2014/main" xmlns="" id="{C92E6AC3-1762-4B04-8231-07AA0E32C8B7}"/>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651" name="Straight Connector 650">
                <a:extLst>
                  <a:ext uri="{FF2B5EF4-FFF2-40B4-BE49-F238E27FC236}">
                    <a16:creationId xmlns:a16="http://schemas.microsoft.com/office/drawing/2014/main" xmlns="" id="{7D4C3FAF-4B30-41DF-AB6E-494FDD0B2C57}"/>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652" name="Straight Connector 651">
                <a:extLst>
                  <a:ext uri="{FF2B5EF4-FFF2-40B4-BE49-F238E27FC236}">
                    <a16:creationId xmlns:a16="http://schemas.microsoft.com/office/drawing/2014/main" xmlns="" id="{70E88738-B48C-4E08-9F0C-75A8830E5A95}"/>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3" name="Straight Connector 652">
                <a:extLst>
                  <a:ext uri="{FF2B5EF4-FFF2-40B4-BE49-F238E27FC236}">
                    <a16:creationId xmlns:a16="http://schemas.microsoft.com/office/drawing/2014/main" xmlns="" id="{334BC05B-9765-49E3-964F-E496659BCE65}"/>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4" name="Straight Connector 653">
                <a:extLst>
                  <a:ext uri="{FF2B5EF4-FFF2-40B4-BE49-F238E27FC236}">
                    <a16:creationId xmlns:a16="http://schemas.microsoft.com/office/drawing/2014/main" xmlns="" id="{CA63F1A1-3358-4282-BE7F-D5110428FEC7}"/>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5" name="Straight Connector 654">
                <a:extLst>
                  <a:ext uri="{FF2B5EF4-FFF2-40B4-BE49-F238E27FC236}">
                    <a16:creationId xmlns:a16="http://schemas.microsoft.com/office/drawing/2014/main" xmlns="" id="{77C6F0B9-1082-43D3-B123-FFBA3C159835}"/>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6" name="Straight Connector 655">
                <a:extLst>
                  <a:ext uri="{FF2B5EF4-FFF2-40B4-BE49-F238E27FC236}">
                    <a16:creationId xmlns:a16="http://schemas.microsoft.com/office/drawing/2014/main" xmlns="" id="{DAFB3464-96F0-4F55-8167-DCF613F426EF}"/>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nvGrpSpPr>
            <p:cNvPr id="642" name="Group 641">
              <a:extLst>
                <a:ext uri="{FF2B5EF4-FFF2-40B4-BE49-F238E27FC236}">
                  <a16:creationId xmlns:a16="http://schemas.microsoft.com/office/drawing/2014/main" xmlns="" id="{4BB1681F-E141-472A-9508-5774DE39FE8B}"/>
                </a:ext>
              </a:extLst>
            </p:cNvPr>
            <p:cNvGrpSpPr/>
            <p:nvPr/>
          </p:nvGrpSpPr>
          <p:grpSpPr>
            <a:xfrm>
              <a:off x="2364590" y="201624"/>
              <a:ext cx="290624" cy="283537"/>
              <a:chOff x="9370828" y="2830549"/>
              <a:chExt cx="290624" cy="283537"/>
            </a:xfrm>
          </p:grpSpPr>
          <p:sp>
            <p:nvSpPr>
              <p:cNvPr id="643" name="Rectangle 642">
                <a:extLst>
                  <a:ext uri="{FF2B5EF4-FFF2-40B4-BE49-F238E27FC236}">
                    <a16:creationId xmlns:a16="http://schemas.microsoft.com/office/drawing/2014/main" xmlns="" id="{F69EAE31-09E1-4005-9E9A-839437BF6F57}"/>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644" name="Straight Connector 643">
                <a:extLst>
                  <a:ext uri="{FF2B5EF4-FFF2-40B4-BE49-F238E27FC236}">
                    <a16:creationId xmlns:a16="http://schemas.microsoft.com/office/drawing/2014/main" xmlns="" id="{4FDF3392-8E26-4597-9B0E-AB75B396DFBD}"/>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645" name="Straight Connector 644">
                <a:extLst>
                  <a:ext uri="{FF2B5EF4-FFF2-40B4-BE49-F238E27FC236}">
                    <a16:creationId xmlns:a16="http://schemas.microsoft.com/office/drawing/2014/main" xmlns="" id="{ACA4601F-6851-4867-80A5-F6963D66056B}"/>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6" name="Straight Connector 645">
                <a:extLst>
                  <a:ext uri="{FF2B5EF4-FFF2-40B4-BE49-F238E27FC236}">
                    <a16:creationId xmlns:a16="http://schemas.microsoft.com/office/drawing/2014/main" xmlns="" id="{41360FC8-79AF-4BA4-8BEA-F4CB04C8E309}"/>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7" name="Straight Connector 646">
                <a:extLst>
                  <a:ext uri="{FF2B5EF4-FFF2-40B4-BE49-F238E27FC236}">
                    <a16:creationId xmlns:a16="http://schemas.microsoft.com/office/drawing/2014/main" xmlns="" id="{DF358788-A312-44EE-B52F-56009700BB62}"/>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8" name="Straight Connector 647">
                <a:extLst>
                  <a:ext uri="{FF2B5EF4-FFF2-40B4-BE49-F238E27FC236}">
                    <a16:creationId xmlns:a16="http://schemas.microsoft.com/office/drawing/2014/main" xmlns="" id="{FF7281F5-53DF-43B0-B57C-2D312B527498}"/>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9" name="Straight Connector 648">
                <a:extLst>
                  <a:ext uri="{FF2B5EF4-FFF2-40B4-BE49-F238E27FC236}">
                    <a16:creationId xmlns:a16="http://schemas.microsoft.com/office/drawing/2014/main" xmlns="" id="{4310965E-4CE3-438C-BBFC-0D1AA9A77314}"/>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grpSp>
        <p:nvGrpSpPr>
          <p:cNvPr id="739" name="Group 738">
            <a:extLst>
              <a:ext uri="{FF2B5EF4-FFF2-40B4-BE49-F238E27FC236}">
                <a16:creationId xmlns:a16="http://schemas.microsoft.com/office/drawing/2014/main" xmlns="" id="{A2B9A0F8-F46B-4B9E-9623-1C3382252EDC}"/>
              </a:ext>
            </a:extLst>
          </p:cNvPr>
          <p:cNvGrpSpPr/>
          <p:nvPr/>
        </p:nvGrpSpPr>
        <p:grpSpPr>
          <a:xfrm>
            <a:off x="6984214" y="1688721"/>
            <a:ext cx="3040041" cy="567352"/>
            <a:chOff x="798698" y="59718"/>
            <a:chExt cx="3040041" cy="567352"/>
          </a:xfrm>
        </p:grpSpPr>
        <p:sp>
          <p:nvSpPr>
            <p:cNvPr id="740" name="Rectangle 739">
              <a:extLst>
                <a:ext uri="{FF2B5EF4-FFF2-40B4-BE49-F238E27FC236}">
                  <a16:creationId xmlns:a16="http://schemas.microsoft.com/office/drawing/2014/main" xmlns="" id="{DCECDA86-0F05-48BD-8182-F880CD3A0AE4}"/>
                </a:ext>
              </a:extLst>
            </p:cNvPr>
            <p:cNvSpPr/>
            <p:nvPr/>
          </p:nvSpPr>
          <p:spPr>
            <a:xfrm>
              <a:off x="798698" y="59718"/>
              <a:ext cx="3040041" cy="567352"/>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grpSp>
          <p:nvGrpSpPr>
            <p:cNvPr id="741" name="Group 740">
              <a:extLst>
                <a:ext uri="{FF2B5EF4-FFF2-40B4-BE49-F238E27FC236}">
                  <a16:creationId xmlns:a16="http://schemas.microsoft.com/office/drawing/2014/main" xmlns="" id="{256E02B1-769B-4849-80CC-5B76BEC84409}"/>
                </a:ext>
              </a:extLst>
            </p:cNvPr>
            <p:cNvGrpSpPr/>
            <p:nvPr/>
          </p:nvGrpSpPr>
          <p:grpSpPr>
            <a:xfrm>
              <a:off x="1017565" y="201625"/>
              <a:ext cx="290624" cy="283537"/>
              <a:chOff x="9370828" y="2830549"/>
              <a:chExt cx="290624" cy="283537"/>
            </a:xfrm>
          </p:grpSpPr>
          <p:sp>
            <p:nvSpPr>
              <p:cNvPr id="766" name="Rectangle 765">
                <a:extLst>
                  <a:ext uri="{FF2B5EF4-FFF2-40B4-BE49-F238E27FC236}">
                    <a16:creationId xmlns:a16="http://schemas.microsoft.com/office/drawing/2014/main" xmlns="" id="{5FCD9D1B-3B96-4F7C-92F2-06FC5975D8E5}"/>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767" name="Straight Connector 766">
                <a:extLst>
                  <a:ext uri="{FF2B5EF4-FFF2-40B4-BE49-F238E27FC236}">
                    <a16:creationId xmlns:a16="http://schemas.microsoft.com/office/drawing/2014/main" xmlns="" id="{053B7DBB-5AAD-4A82-BB09-FEF8E12ED41B}"/>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768" name="Straight Connector 767">
                <a:extLst>
                  <a:ext uri="{FF2B5EF4-FFF2-40B4-BE49-F238E27FC236}">
                    <a16:creationId xmlns:a16="http://schemas.microsoft.com/office/drawing/2014/main" xmlns="" id="{4049BAA7-92EC-4F19-A867-243EAE9A4D9F}"/>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69" name="Straight Connector 768">
                <a:extLst>
                  <a:ext uri="{FF2B5EF4-FFF2-40B4-BE49-F238E27FC236}">
                    <a16:creationId xmlns:a16="http://schemas.microsoft.com/office/drawing/2014/main" xmlns="" id="{1DD77E14-3294-4240-904B-E344BBFAC8E5}"/>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70" name="Straight Connector 769">
                <a:extLst>
                  <a:ext uri="{FF2B5EF4-FFF2-40B4-BE49-F238E27FC236}">
                    <a16:creationId xmlns:a16="http://schemas.microsoft.com/office/drawing/2014/main" xmlns="" id="{CDD49870-0D56-4ECC-8FD9-7F90871A81A3}"/>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71" name="Straight Connector 770">
                <a:extLst>
                  <a:ext uri="{FF2B5EF4-FFF2-40B4-BE49-F238E27FC236}">
                    <a16:creationId xmlns:a16="http://schemas.microsoft.com/office/drawing/2014/main" xmlns="" id="{3C28ECC0-02BC-46E4-B6FA-4D3CD51AE1B4}"/>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72" name="Straight Connector 771">
                <a:extLst>
                  <a:ext uri="{FF2B5EF4-FFF2-40B4-BE49-F238E27FC236}">
                    <a16:creationId xmlns:a16="http://schemas.microsoft.com/office/drawing/2014/main" xmlns="" id="{8B03008D-A521-4274-9F4B-A16CB17A38A0}"/>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nvGrpSpPr>
            <p:cNvPr id="742" name="Group 741">
              <a:extLst>
                <a:ext uri="{FF2B5EF4-FFF2-40B4-BE49-F238E27FC236}">
                  <a16:creationId xmlns:a16="http://schemas.microsoft.com/office/drawing/2014/main" xmlns="" id="{64299E4C-8A08-44CE-97AF-5FA42CF05619}"/>
                </a:ext>
              </a:extLst>
            </p:cNvPr>
            <p:cNvGrpSpPr/>
            <p:nvPr/>
          </p:nvGrpSpPr>
          <p:grpSpPr>
            <a:xfrm>
              <a:off x="1665265" y="201625"/>
              <a:ext cx="290624" cy="283537"/>
              <a:chOff x="9370828" y="2830549"/>
              <a:chExt cx="290624" cy="283537"/>
            </a:xfrm>
          </p:grpSpPr>
          <p:sp>
            <p:nvSpPr>
              <p:cNvPr id="759" name="Rectangle 758">
                <a:extLst>
                  <a:ext uri="{FF2B5EF4-FFF2-40B4-BE49-F238E27FC236}">
                    <a16:creationId xmlns:a16="http://schemas.microsoft.com/office/drawing/2014/main" xmlns="" id="{6122A53C-7A30-4A7D-A528-081CBCD1D9FF}"/>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760" name="Straight Connector 759">
                <a:extLst>
                  <a:ext uri="{FF2B5EF4-FFF2-40B4-BE49-F238E27FC236}">
                    <a16:creationId xmlns:a16="http://schemas.microsoft.com/office/drawing/2014/main" xmlns="" id="{DF65572A-886B-4013-ABE0-45481E2D18C2}"/>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761" name="Straight Connector 760">
                <a:extLst>
                  <a:ext uri="{FF2B5EF4-FFF2-40B4-BE49-F238E27FC236}">
                    <a16:creationId xmlns:a16="http://schemas.microsoft.com/office/drawing/2014/main" xmlns="" id="{7FACE83B-2691-414D-BDD5-7F0D7CF7E33D}"/>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62" name="Straight Connector 761">
                <a:extLst>
                  <a:ext uri="{FF2B5EF4-FFF2-40B4-BE49-F238E27FC236}">
                    <a16:creationId xmlns:a16="http://schemas.microsoft.com/office/drawing/2014/main" xmlns="" id="{864D744C-4BBC-47B0-B268-F34B3F0E1EC6}"/>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63" name="Straight Connector 762">
                <a:extLst>
                  <a:ext uri="{FF2B5EF4-FFF2-40B4-BE49-F238E27FC236}">
                    <a16:creationId xmlns:a16="http://schemas.microsoft.com/office/drawing/2014/main" xmlns="" id="{CA27011D-6A98-45F5-94DB-351365E48549}"/>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64" name="Straight Connector 763">
                <a:extLst>
                  <a:ext uri="{FF2B5EF4-FFF2-40B4-BE49-F238E27FC236}">
                    <a16:creationId xmlns:a16="http://schemas.microsoft.com/office/drawing/2014/main" xmlns="" id="{FC0FF104-5C2F-48E1-8CFE-E5041926B9F9}"/>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65" name="Straight Connector 764">
                <a:extLst>
                  <a:ext uri="{FF2B5EF4-FFF2-40B4-BE49-F238E27FC236}">
                    <a16:creationId xmlns:a16="http://schemas.microsoft.com/office/drawing/2014/main" xmlns="" id="{107BFF40-9163-477B-AEBA-4E851B51ACFD}"/>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nvGrpSpPr>
            <p:cNvPr id="743" name="Group 742">
              <a:extLst>
                <a:ext uri="{FF2B5EF4-FFF2-40B4-BE49-F238E27FC236}">
                  <a16:creationId xmlns:a16="http://schemas.microsoft.com/office/drawing/2014/main" xmlns="" id="{4702C729-42AB-475E-BE90-70A9CBCA309C}"/>
                </a:ext>
              </a:extLst>
            </p:cNvPr>
            <p:cNvGrpSpPr/>
            <p:nvPr/>
          </p:nvGrpSpPr>
          <p:grpSpPr>
            <a:xfrm>
              <a:off x="3175752" y="201625"/>
              <a:ext cx="290624" cy="283537"/>
              <a:chOff x="9370828" y="2830549"/>
              <a:chExt cx="290624" cy="283537"/>
            </a:xfrm>
          </p:grpSpPr>
          <p:sp>
            <p:nvSpPr>
              <p:cNvPr id="752" name="Rectangle 751">
                <a:extLst>
                  <a:ext uri="{FF2B5EF4-FFF2-40B4-BE49-F238E27FC236}">
                    <a16:creationId xmlns:a16="http://schemas.microsoft.com/office/drawing/2014/main" xmlns="" id="{C92E6AC3-1762-4B04-8231-07AA0E32C8B7}"/>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753" name="Straight Connector 752">
                <a:extLst>
                  <a:ext uri="{FF2B5EF4-FFF2-40B4-BE49-F238E27FC236}">
                    <a16:creationId xmlns:a16="http://schemas.microsoft.com/office/drawing/2014/main" xmlns="" id="{7D4C3FAF-4B30-41DF-AB6E-494FDD0B2C57}"/>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754" name="Straight Connector 753">
                <a:extLst>
                  <a:ext uri="{FF2B5EF4-FFF2-40B4-BE49-F238E27FC236}">
                    <a16:creationId xmlns:a16="http://schemas.microsoft.com/office/drawing/2014/main" xmlns="" id="{70E88738-B48C-4E08-9F0C-75A8830E5A95}"/>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55" name="Straight Connector 754">
                <a:extLst>
                  <a:ext uri="{FF2B5EF4-FFF2-40B4-BE49-F238E27FC236}">
                    <a16:creationId xmlns:a16="http://schemas.microsoft.com/office/drawing/2014/main" xmlns="" id="{334BC05B-9765-49E3-964F-E496659BCE65}"/>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56" name="Straight Connector 755">
                <a:extLst>
                  <a:ext uri="{FF2B5EF4-FFF2-40B4-BE49-F238E27FC236}">
                    <a16:creationId xmlns:a16="http://schemas.microsoft.com/office/drawing/2014/main" xmlns="" id="{CA63F1A1-3358-4282-BE7F-D5110428FEC7}"/>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57" name="Straight Connector 756">
                <a:extLst>
                  <a:ext uri="{FF2B5EF4-FFF2-40B4-BE49-F238E27FC236}">
                    <a16:creationId xmlns:a16="http://schemas.microsoft.com/office/drawing/2014/main" xmlns="" id="{77C6F0B9-1082-43D3-B123-FFBA3C159835}"/>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58" name="Straight Connector 757">
                <a:extLst>
                  <a:ext uri="{FF2B5EF4-FFF2-40B4-BE49-F238E27FC236}">
                    <a16:creationId xmlns:a16="http://schemas.microsoft.com/office/drawing/2014/main" xmlns="" id="{DAFB3464-96F0-4F55-8167-DCF613F426EF}"/>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nvGrpSpPr>
            <p:cNvPr id="744" name="Group 743">
              <a:extLst>
                <a:ext uri="{FF2B5EF4-FFF2-40B4-BE49-F238E27FC236}">
                  <a16:creationId xmlns:a16="http://schemas.microsoft.com/office/drawing/2014/main" xmlns="" id="{4BB1681F-E141-472A-9508-5774DE39FE8B}"/>
                </a:ext>
              </a:extLst>
            </p:cNvPr>
            <p:cNvGrpSpPr/>
            <p:nvPr/>
          </p:nvGrpSpPr>
          <p:grpSpPr>
            <a:xfrm>
              <a:off x="2364590" y="201624"/>
              <a:ext cx="290624" cy="283537"/>
              <a:chOff x="9370828" y="2830549"/>
              <a:chExt cx="290624" cy="283537"/>
            </a:xfrm>
          </p:grpSpPr>
          <p:sp>
            <p:nvSpPr>
              <p:cNvPr id="745" name="Rectangle 744">
                <a:extLst>
                  <a:ext uri="{FF2B5EF4-FFF2-40B4-BE49-F238E27FC236}">
                    <a16:creationId xmlns:a16="http://schemas.microsoft.com/office/drawing/2014/main" xmlns="" id="{F69EAE31-09E1-4005-9E9A-839437BF6F57}"/>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746" name="Straight Connector 745">
                <a:extLst>
                  <a:ext uri="{FF2B5EF4-FFF2-40B4-BE49-F238E27FC236}">
                    <a16:creationId xmlns:a16="http://schemas.microsoft.com/office/drawing/2014/main" xmlns="" id="{4FDF3392-8E26-4597-9B0E-AB75B396DFBD}"/>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747" name="Straight Connector 746">
                <a:extLst>
                  <a:ext uri="{FF2B5EF4-FFF2-40B4-BE49-F238E27FC236}">
                    <a16:creationId xmlns:a16="http://schemas.microsoft.com/office/drawing/2014/main" xmlns="" id="{ACA4601F-6851-4867-80A5-F6963D66056B}"/>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48" name="Straight Connector 747">
                <a:extLst>
                  <a:ext uri="{FF2B5EF4-FFF2-40B4-BE49-F238E27FC236}">
                    <a16:creationId xmlns:a16="http://schemas.microsoft.com/office/drawing/2014/main" xmlns="" id="{41360FC8-79AF-4BA4-8BEA-F4CB04C8E309}"/>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49" name="Straight Connector 748">
                <a:extLst>
                  <a:ext uri="{FF2B5EF4-FFF2-40B4-BE49-F238E27FC236}">
                    <a16:creationId xmlns:a16="http://schemas.microsoft.com/office/drawing/2014/main" xmlns="" id="{DF358788-A312-44EE-B52F-56009700BB62}"/>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50" name="Straight Connector 749">
                <a:extLst>
                  <a:ext uri="{FF2B5EF4-FFF2-40B4-BE49-F238E27FC236}">
                    <a16:creationId xmlns:a16="http://schemas.microsoft.com/office/drawing/2014/main" xmlns="" id="{FF7281F5-53DF-43B0-B57C-2D312B527498}"/>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51" name="Straight Connector 750">
                <a:extLst>
                  <a:ext uri="{FF2B5EF4-FFF2-40B4-BE49-F238E27FC236}">
                    <a16:creationId xmlns:a16="http://schemas.microsoft.com/office/drawing/2014/main" xmlns="" id="{4310965E-4CE3-438C-BBFC-0D1AA9A77314}"/>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grpSp>
        <p:nvGrpSpPr>
          <p:cNvPr id="773" name="Group 772">
            <a:extLst>
              <a:ext uri="{FF2B5EF4-FFF2-40B4-BE49-F238E27FC236}">
                <a16:creationId xmlns:a16="http://schemas.microsoft.com/office/drawing/2014/main" xmlns="" id="{A2B9A0F8-F46B-4B9E-9623-1C3382252EDC}"/>
              </a:ext>
            </a:extLst>
          </p:cNvPr>
          <p:cNvGrpSpPr/>
          <p:nvPr/>
        </p:nvGrpSpPr>
        <p:grpSpPr>
          <a:xfrm>
            <a:off x="6986899" y="2939895"/>
            <a:ext cx="3040041" cy="567352"/>
            <a:chOff x="798698" y="59718"/>
            <a:chExt cx="3040041" cy="567352"/>
          </a:xfrm>
        </p:grpSpPr>
        <p:sp>
          <p:nvSpPr>
            <p:cNvPr id="774" name="Rectangle 773">
              <a:extLst>
                <a:ext uri="{FF2B5EF4-FFF2-40B4-BE49-F238E27FC236}">
                  <a16:creationId xmlns:a16="http://schemas.microsoft.com/office/drawing/2014/main" xmlns="" id="{DCECDA86-0F05-48BD-8182-F880CD3A0AE4}"/>
                </a:ext>
              </a:extLst>
            </p:cNvPr>
            <p:cNvSpPr/>
            <p:nvPr/>
          </p:nvSpPr>
          <p:spPr>
            <a:xfrm>
              <a:off x="798698" y="59718"/>
              <a:ext cx="3040041" cy="567352"/>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grpSp>
          <p:nvGrpSpPr>
            <p:cNvPr id="775" name="Group 774">
              <a:extLst>
                <a:ext uri="{FF2B5EF4-FFF2-40B4-BE49-F238E27FC236}">
                  <a16:creationId xmlns:a16="http://schemas.microsoft.com/office/drawing/2014/main" xmlns="" id="{256E02B1-769B-4849-80CC-5B76BEC84409}"/>
                </a:ext>
              </a:extLst>
            </p:cNvPr>
            <p:cNvGrpSpPr/>
            <p:nvPr/>
          </p:nvGrpSpPr>
          <p:grpSpPr>
            <a:xfrm>
              <a:off x="1017565" y="201625"/>
              <a:ext cx="290624" cy="283537"/>
              <a:chOff x="9370828" y="2830549"/>
              <a:chExt cx="290624" cy="283537"/>
            </a:xfrm>
          </p:grpSpPr>
          <p:sp>
            <p:nvSpPr>
              <p:cNvPr id="800" name="Rectangle 799">
                <a:extLst>
                  <a:ext uri="{FF2B5EF4-FFF2-40B4-BE49-F238E27FC236}">
                    <a16:creationId xmlns:a16="http://schemas.microsoft.com/office/drawing/2014/main" xmlns="" id="{5FCD9D1B-3B96-4F7C-92F2-06FC5975D8E5}"/>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801" name="Straight Connector 800">
                <a:extLst>
                  <a:ext uri="{FF2B5EF4-FFF2-40B4-BE49-F238E27FC236}">
                    <a16:creationId xmlns:a16="http://schemas.microsoft.com/office/drawing/2014/main" xmlns="" id="{053B7DBB-5AAD-4A82-BB09-FEF8E12ED41B}"/>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802" name="Straight Connector 801">
                <a:extLst>
                  <a:ext uri="{FF2B5EF4-FFF2-40B4-BE49-F238E27FC236}">
                    <a16:creationId xmlns:a16="http://schemas.microsoft.com/office/drawing/2014/main" xmlns="" id="{4049BAA7-92EC-4F19-A867-243EAE9A4D9F}"/>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03" name="Straight Connector 802">
                <a:extLst>
                  <a:ext uri="{FF2B5EF4-FFF2-40B4-BE49-F238E27FC236}">
                    <a16:creationId xmlns:a16="http://schemas.microsoft.com/office/drawing/2014/main" xmlns="" id="{1DD77E14-3294-4240-904B-E344BBFAC8E5}"/>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04" name="Straight Connector 803">
                <a:extLst>
                  <a:ext uri="{FF2B5EF4-FFF2-40B4-BE49-F238E27FC236}">
                    <a16:creationId xmlns:a16="http://schemas.microsoft.com/office/drawing/2014/main" xmlns="" id="{CDD49870-0D56-4ECC-8FD9-7F90871A81A3}"/>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05" name="Straight Connector 804">
                <a:extLst>
                  <a:ext uri="{FF2B5EF4-FFF2-40B4-BE49-F238E27FC236}">
                    <a16:creationId xmlns:a16="http://schemas.microsoft.com/office/drawing/2014/main" xmlns="" id="{3C28ECC0-02BC-46E4-B6FA-4D3CD51AE1B4}"/>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06" name="Straight Connector 805">
                <a:extLst>
                  <a:ext uri="{FF2B5EF4-FFF2-40B4-BE49-F238E27FC236}">
                    <a16:creationId xmlns:a16="http://schemas.microsoft.com/office/drawing/2014/main" xmlns="" id="{8B03008D-A521-4274-9F4B-A16CB17A38A0}"/>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nvGrpSpPr>
            <p:cNvPr id="776" name="Group 775">
              <a:extLst>
                <a:ext uri="{FF2B5EF4-FFF2-40B4-BE49-F238E27FC236}">
                  <a16:creationId xmlns:a16="http://schemas.microsoft.com/office/drawing/2014/main" xmlns="" id="{64299E4C-8A08-44CE-97AF-5FA42CF05619}"/>
                </a:ext>
              </a:extLst>
            </p:cNvPr>
            <p:cNvGrpSpPr/>
            <p:nvPr/>
          </p:nvGrpSpPr>
          <p:grpSpPr>
            <a:xfrm>
              <a:off x="1665265" y="201625"/>
              <a:ext cx="290624" cy="283537"/>
              <a:chOff x="9370828" y="2830549"/>
              <a:chExt cx="290624" cy="283537"/>
            </a:xfrm>
          </p:grpSpPr>
          <p:sp>
            <p:nvSpPr>
              <p:cNvPr id="793" name="Rectangle 792">
                <a:extLst>
                  <a:ext uri="{FF2B5EF4-FFF2-40B4-BE49-F238E27FC236}">
                    <a16:creationId xmlns:a16="http://schemas.microsoft.com/office/drawing/2014/main" xmlns="" id="{6122A53C-7A30-4A7D-A528-081CBCD1D9FF}"/>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794" name="Straight Connector 793">
                <a:extLst>
                  <a:ext uri="{FF2B5EF4-FFF2-40B4-BE49-F238E27FC236}">
                    <a16:creationId xmlns:a16="http://schemas.microsoft.com/office/drawing/2014/main" xmlns="" id="{DF65572A-886B-4013-ABE0-45481E2D18C2}"/>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795" name="Straight Connector 794">
                <a:extLst>
                  <a:ext uri="{FF2B5EF4-FFF2-40B4-BE49-F238E27FC236}">
                    <a16:creationId xmlns:a16="http://schemas.microsoft.com/office/drawing/2014/main" xmlns="" id="{7FACE83B-2691-414D-BDD5-7F0D7CF7E33D}"/>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96" name="Straight Connector 795">
                <a:extLst>
                  <a:ext uri="{FF2B5EF4-FFF2-40B4-BE49-F238E27FC236}">
                    <a16:creationId xmlns:a16="http://schemas.microsoft.com/office/drawing/2014/main" xmlns="" id="{864D744C-4BBC-47B0-B268-F34B3F0E1EC6}"/>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97" name="Straight Connector 796">
                <a:extLst>
                  <a:ext uri="{FF2B5EF4-FFF2-40B4-BE49-F238E27FC236}">
                    <a16:creationId xmlns:a16="http://schemas.microsoft.com/office/drawing/2014/main" xmlns="" id="{CA27011D-6A98-45F5-94DB-351365E48549}"/>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98" name="Straight Connector 797">
                <a:extLst>
                  <a:ext uri="{FF2B5EF4-FFF2-40B4-BE49-F238E27FC236}">
                    <a16:creationId xmlns:a16="http://schemas.microsoft.com/office/drawing/2014/main" xmlns="" id="{FC0FF104-5C2F-48E1-8CFE-E5041926B9F9}"/>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99" name="Straight Connector 798">
                <a:extLst>
                  <a:ext uri="{FF2B5EF4-FFF2-40B4-BE49-F238E27FC236}">
                    <a16:creationId xmlns:a16="http://schemas.microsoft.com/office/drawing/2014/main" xmlns="" id="{107BFF40-9163-477B-AEBA-4E851B51ACFD}"/>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nvGrpSpPr>
            <p:cNvPr id="777" name="Group 776">
              <a:extLst>
                <a:ext uri="{FF2B5EF4-FFF2-40B4-BE49-F238E27FC236}">
                  <a16:creationId xmlns:a16="http://schemas.microsoft.com/office/drawing/2014/main" xmlns="" id="{4702C729-42AB-475E-BE90-70A9CBCA309C}"/>
                </a:ext>
              </a:extLst>
            </p:cNvPr>
            <p:cNvGrpSpPr/>
            <p:nvPr/>
          </p:nvGrpSpPr>
          <p:grpSpPr>
            <a:xfrm>
              <a:off x="3175752" y="201625"/>
              <a:ext cx="290624" cy="283537"/>
              <a:chOff x="9370828" y="2830549"/>
              <a:chExt cx="290624" cy="283537"/>
            </a:xfrm>
          </p:grpSpPr>
          <p:sp>
            <p:nvSpPr>
              <p:cNvPr id="786" name="Rectangle 785">
                <a:extLst>
                  <a:ext uri="{FF2B5EF4-FFF2-40B4-BE49-F238E27FC236}">
                    <a16:creationId xmlns:a16="http://schemas.microsoft.com/office/drawing/2014/main" xmlns="" id="{C92E6AC3-1762-4B04-8231-07AA0E32C8B7}"/>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787" name="Straight Connector 786">
                <a:extLst>
                  <a:ext uri="{FF2B5EF4-FFF2-40B4-BE49-F238E27FC236}">
                    <a16:creationId xmlns:a16="http://schemas.microsoft.com/office/drawing/2014/main" xmlns="" id="{7D4C3FAF-4B30-41DF-AB6E-494FDD0B2C57}"/>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788" name="Straight Connector 787">
                <a:extLst>
                  <a:ext uri="{FF2B5EF4-FFF2-40B4-BE49-F238E27FC236}">
                    <a16:creationId xmlns:a16="http://schemas.microsoft.com/office/drawing/2014/main" xmlns="" id="{70E88738-B48C-4E08-9F0C-75A8830E5A95}"/>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89" name="Straight Connector 788">
                <a:extLst>
                  <a:ext uri="{FF2B5EF4-FFF2-40B4-BE49-F238E27FC236}">
                    <a16:creationId xmlns:a16="http://schemas.microsoft.com/office/drawing/2014/main" xmlns="" id="{334BC05B-9765-49E3-964F-E496659BCE65}"/>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90" name="Straight Connector 789">
                <a:extLst>
                  <a:ext uri="{FF2B5EF4-FFF2-40B4-BE49-F238E27FC236}">
                    <a16:creationId xmlns:a16="http://schemas.microsoft.com/office/drawing/2014/main" xmlns="" id="{CA63F1A1-3358-4282-BE7F-D5110428FEC7}"/>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91" name="Straight Connector 790">
                <a:extLst>
                  <a:ext uri="{FF2B5EF4-FFF2-40B4-BE49-F238E27FC236}">
                    <a16:creationId xmlns:a16="http://schemas.microsoft.com/office/drawing/2014/main" xmlns="" id="{77C6F0B9-1082-43D3-B123-FFBA3C159835}"/>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92" name="Straight Connector 791">
                <a:extLst>
                  <a:ext uri="{FF2B5EF4-FFF2-40B4-BE49-F238E27FC236}">
                    <a16:creationId xmlns:a16="http://schemas.microsoft.com/office/drawing/2014/main" xmlns="" id="{DAFB3464-96F0-4F55-8167-DCF613F426EF}"/>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nvGrpSpPr>
            <p:cNvPr id="778" name="Group 777">
              <a:extLst>
                <a:ext uri="{FF2B5EF4-FFF2-40B4-BE49-F238E27FC236}">
                  <a16:creationId xmlns:a16="http://schemas.microsoft.com/office/drawing/2014/main" xmlns="" id="{4BB1681F-E141-472A-9508-5774DE39FE8B}"/>
                </a:ext>
              </a:extLst>
            </p:cNvPr>
            <p:cNvGrpSpPr/>
            <p:nvPr/>
          </p:nvGrpSpPr>
          <p:grpSpPr>
            <a:xfrm>
              <a:off x="2364590" y="201624"/>
              <a:ext cx="290624" cy="283537"/>
              <a:chOff x="9370828" y="2830549"/>
              <a:chExt cx="290624" cy="283537"/>
            </a:xfrm>
          </p:grpSpPr>
          <p:sp>
            <p:nvSpPr>
              <p:cNvPr id="779" name="Rectangle 778">
                <a:extLst>
                  <a:ext uri="{FF2B5EF4-FFF2-40B4-BE49-F238E27FC236}">
                    <a16:creationId xmlns:a16="http://schemas.microsoft.com/office/drawing/2014/main" xmlns="" id="{F69EAE31-09E1-4005-9E9A-839437BF6F57}"/>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780" name="Straight Connector 779">
                <a:extLst>
                  <a:ext uri="{FF2B5EF4-FFF2-40B4-BE49-F238E27FC236}">
                    <a16:creationId xmlns:a16="http://schemas.microsoft.com/office/drawing/2014/main" xmlns="" id="{4FDF3392-8E26-4597-9B0E-AB75B396DFBD}"/>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781" name="Straight Connector 780">
                <a:extLst>
                  <a:ext uri="{FF2B5EF4-FFF2-40B4-BE49-F238E27FC236}">
                    <a16:creationId xmlns:a16="http://schemas.microsoft.com/office/drawing/2014/main" xmlns="" id="{ACA4601F-6851-4867-80A5-F6963D66056B}"/>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82" name="Straight Connector 781">
                <a:extLst>
                  <a:ext uri="{FF2B5EF4-FFF2-40B4-BE49-F238E27FC236}">
                    <a16:creationId xmlns:a16="http://schemas.microsoft.com/office/drawing/2014/main" xmlns="" id="{41360FC8-79AF-4BA4-8BEA-F4CB04C8E309}"/>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83" name="Straight Connector 782">
                <a:extLst>
                  <a:ext uri="{FF2B5EF4-FFF2-40B4-BE49-F238E27FC236}">
                    <a16:creationId xmlns:a16="http://schemas.microsoft.com/office/drawing/2014/main" xmlns="" id="{DF358788-A312-44EE-B52F-56009700BB62}"/>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84" name="Straight Connector 783">
                <a:extLst>
                  <a:ext uri="{FF2B5EF4-FFF2-40B4-BE49-F238E27FC236}">
                    <a16:creationId xmlns:a16="http://schemas.microsoft.com/office/drawing/2014/main" xmlns="" id="{FF7281F5-53DF-43B0-B57C-2D312B527498}"/>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85" name="Straight Connector 784">
                <a:extLst>
                  <a:ext uri="{FF2B5EF4-FFF2-40B4-BE49-F238E27FC236}">
                    <a16:creationId xmlns:a16="http://schemas.microsoft.com/office/drawing/2014/main" xmlns="" id="{4310965E-4CE3-438C-BBFC-0D1AA9A77314}"/>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grpSp>
        <p:nvGrpSpPr>
          <p:cNvPr id="807" name="Group 806">
            <a:extLst>
              <a:ext uri="{FF2B5EF4-FFF2-40B4-BE49-F238E27FC236}">
                <a16:creationId xmlns:a16="http://schemas.microsoft.com/office/drawing/2014/main" xmlns="" id="{A2B9A0F8-F46B-4B9E-9623-1C3382252EDC}"/>
              </a:ext>
            </a:extLst>
          </p:cNvPr>
          <p:cNvGrpSpPr/>
          <p:nvPr/>
        </p:nvGrpSpPr>
        <p:grpSpPr>
          <a:xfrm>
            <a:off x="6986899" y="4138226"/>
            <a:ext cx="3040041" cy="567352"/>
            <a:chOff x="798698" y="59718"/>
            <a:chExt cx="3040041" cy="567352"/>
          </a:xfrm>
        </p:grpSpPr>
        <p:sp>
          <p:nvSpPr>
            <p:cNvPr id="808" name="Rectangle 807">
              <a:extLst>
                <a:ext uri="{FF2B5EF4-FFF2-40B4-BE49-F238E27FC236}">
                  <a16:creationId xmlns:a16="http://schemas.microsoft.com/office/drawing/2014/main" xmlns="" id="{DCECDA86-0F05-48BD-8182-F880CD3A0AE4}"/>
                </a:ext>
              </a:extLst>
            </p:cNvPr>
            <p:cNvSpPr/>
            <p:nvPr/>
          </p:nvSpPr>
          <p:spPr>
            <a:xfrm>
              <a:off x="798698" y="59718"/>
              <a:ext cx="3040041" cy="567352"/>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grpSp>
          <p:nvGrpSpPr>
            <p:cNvPr id="809" name="Group 808">
              <a:extLst>
                <a:ext uri="{FF2B5EF4-FFF2-40B4-BE49-F238E27FC236}">
                  <a16:creationId xmlns:a16="http://schemas.microsoft.com/office/drawing/2014/main" xmlns="" id="{256E02B1-769B-4849-80CC-5B76BEC84409}"/>
                </a:ext>
              </a:extLst>
            </p:cNvPr>
            <p:cNvGrpSpPr/>
            <p:nvPr/>
          </p:nvGrpSpPr>
          <p:grpSpPr>
            <a:xfrm>
              <a:off x="1017565" y="201625"/>
              <a:ext cx="290624" cy="283537"/>
              <a:chOff x="9370828" y="2830549"/>
              <a:chExt cx="290624" cy="283537"/>
            </a:xfrm>
          </p:grpSpPr>
          <p:sp>
            <p:nvSpPr>
              <p:cNvPr id="834" name="Rectangle 833">
                <a:extLst>
                  <a:ext uri="{FF2B5EF4-FFF2-40B4-BE49-F238E27FC236}">
                    <a16:creationId xmlns:a16="http://schemas.microsoft.com/office/drawing/2014/main" xmlns="" id="{5FCD9D1B-3B96-4F7C-92F2-06FC5975D8E5}"/>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835" name="Straight Connector 834">
                <a:extLst>
                  <a:ext uri="{FF2B5EF4-FFF2-40B4-BE49-F238E27FC236}">
                    <a16:creationId xmlns:a16="http://schemas.microsoft.com/office/drawing/2014/main" xmlns="" id="{053B7DBB-5AAD-4A82-BB09-FEF8E12ED41B}"/>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836" name="Straight Connector 835">
                <a:extLst>
                  <a:ext uri="{FF2B5EF4-FFF2-40B4-BE49-F238E27FC236}">
                    <a16:creationId xmlns:a16="http://schemas.microsoft.com/office/drawing/2014/main" xmlns="" id="{4049BAA7-92EC-4F19-A867-243EAE9A4D9F}"/>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7" name="Straight Connector 836">
                <a:extLst>
                  <a:ext uri="{FF2B5EF4-FFF2-40B4-BE49-F238E27FC236}">
                    <a16:creationId xmlns:a16="http://schemas.microsoft.com/office/drawing/2014/main" xmlns="" id="{1DD77E14-3294-4240-904B-E344BBFAC8E5}"/>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8" name="Straight Connector 837">
                <a:extLst>
                  <a:ext uri="{FF2B5EF4-FFF2-40B4-BE49-F238E27FC236}">
                    <a16:creationId xmlns:a16="http://schemas.microsoft.com/office/drawing/2014/main" xmlns="" id="{CDD49870-0D56-4ECC-8FD9-7F90871A81A3}"/>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9" name="Straight Connector 838">
                <a:extLst>
                  <a:ext uri="{FF2B5EF4-FFF2-40B4-BE49-F238E27FC236}">
                    <a16:creationId xmlns:a16="http://schemas.microsoft.com/office/drawing/2014/main" xmlns="" id="{3C28ECC0-02BC-46E4-B6FA-4D3CD51AE1B4}"/>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40" name="Straight Connector 839">
                <a:extLst>
                  <a:ext uri="{FF2B5EF4-FFF2-40B4-BE49-F238E27FC236}">
                    <a16:creationId xmlns:a16="http://schemas.microsoft.com/office/drawing/2014/main" xmlns="" id="{8B03008D-A521-4274-9F4B-A16CB17A38A0}"/>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nvGrpSpPr>
            <p:cNvPr id="810" name="Group 809">
              <a:extLst>
                <a:ext uri="{FF2B5EF4-FFF2-40B4-BE49-F238E27FC236}">
                  <a16:creationId xmlns:a16="http://schemas.microsoft.com/office/drawing/2014/main" xmlns="" id="{64299E4C-8A08-44CE-97AF-5FA42CF05619}"/>
                </a:ext>
              </a:extLst>
            </p:cNvPr>
            <p:cNvGrpSpPr/>
            <p:nvPr/>
          </p:nvGrpSpPr>
          <p:grpSpPr>
            <a:xfrm>
              <a:off x="1665265" y="201625"/>
              <a:ext cx="290624" cy="283537"/>
              <a:chOff x="9370828" y="2830549"/>
              <a:chExt cx="290624" cy="283537"/>
            </a:xfrm>
          </p:grpSpPr>
          <p:sp>
            <p:nvSpPr>
              <p:cNvPr id="827" name="Rectangle 826">
                <a:extLst>
                  <a:ext uri="{FF2B5EF4-FFF2-40B4-BE49-F238E27FC236}">
                    <a16:creationId xmlns:a16="http://schemas.microsoft.com/office/drawing/2014/main" xmlns="" id="{6122A53C-7A30-4A7D-A528-081CBCD1D9FF}"/>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828" name="Straight Connector 827">
                <a:extLst>
                  <a:ext uri="{FF2B5EF4-FFF2-40B4-BE49-F238E27FC236}">
                    <a16:creationId xmlns:a16="http://schemas.microsoft.com/office/drawing/2014/main" xmlns="" id="{DF65572A-886B-4013-ABE0-45481E2D18C2}"/>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829" name="Straight Connector 828">
                <a:extLst>
                  <a:ext uri="{FF2B5EF4-FFF2-40B4-BE49-F238E27FC236}">
                    <a16:creationId xmlns:a16="http://schemas.microsoft.com/office/drawing/2014/main" xmlns="" id="{7FACE83B-2691-414D-BDD5-7F0D7CF7E33D}"/>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0" name="Straight Connector 829">
                <a:extLst>
                  <a:ext uri="{FF2B5EF4-FFF2-40B4-BE49-F238E27FC236}">
                    <a16:creationId xmlns:a16="http://schemas.microsoft.com/office/drawing/2014/main" xmlns="" id="{864D744C-4BBC-47B0-B268-F34B3F0E1EC6}"/>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1" name="Straight Connector 830">
                <a:extLst>
                  <a:ext uri="{FF2B5EF4-FFF2-40B4-BE49-F238E27FC236}">
                    <a16:creationId xmlns:a16="http://schemas.microsoft.com/office/drawing/2014/main" xmlns="" id="{CA27011D-6A98-45F5-94DB-351365E48549}"/>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2" name="Straight Connector 831">
                <a:extLst>
                  <a:ext uri="{FF2B5EF4-FFF2-40B4-BE49-F238E27FC236}">
                    <a16:creationId xmlns:a16="http://schemas.microsoft.com/office/drawing/2014/main" xmlns="" id="{FC0FF104-5C2F-48E1-8CFE-E5041926B9F9}"/>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3" name="Straight Connector 832">
                <a:extLst>
                  <a:ext uri="{FF2B5EF4-FFF2-40B4-BE49-F238E27FC236}">
                    <a16:creationId xmlns:a16="http://schemas.microsoft.com/office/drawing/2014/main" xmlns="" id="{107BFF40-9163-477B-AEBA-4E851B51ACFD}"/>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nvGrpSpPr>
            <p:cNvPr id="811" name="Group 810">
              <a:extLst>
                <a:ext uri="{FF2B5EF4-FFF2-40B4-BE49-F238E27FC236}">
                  <a16:creationId xmlns:a16="http://schemas.microsoft.com/office/drawing/2014/main" xmlns="" id="{4702C729-42AB-475E-BE90-70A9CBCA309C}"/>
                </a:ext>
              </a:extLst>
            </p:cNvPr>
            <p:cNvGrpSpPr/>
            <p:nvPr/>
          </p:nvGrpSpPr>
          <p:grpSpPr>
            <a:xfrm>
              <a:off x="3175752" y="201625"/>
              <a:ext cx="290624" cy="283537"/>
              <a:chOff x="9370828" y="2830549"/>
              <a:chExt cx="290624" cy="283537"/>
            </a:xfrm>
          </p:grpSpPr>
          <p:sp>
            <p:nvSpPr>
              <p:cNvPr id="820" name="Rectangle 819">
                <a:extLst>
                  <a:ext uri="{FF2B5EF4-FFF2-40B4-BE49-F238E27FC236}">
                    <a16:creationId xmlns:a16="http://schemas.microsoft.com/office/drawing/2014/main" xmlns="" id="{C92E6AC3-1762-4B04-8231-07AA0E32C8B7}"/>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821" name="Straight Connector 820">
                <a:extLst>
                  <a:ext uri="{FF2B5EF4-FFF2-40B4-BE49-F238E27FC236}">
                    <a16:creationId xmlns:a16="http://schemas.microsoft.com/office/drawing/2014/main" xmlns="" id="{7D4C3FAF-4B30-41DF-AB6E-494FDD0B2C57}"/>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822" name="Straight Connector 821">
                <a:extLst>
                  <a:ext uri="{FF2B5EF4-FFF2-40B4-BE49-F238E27FC236}">
                    <a16:creationId xmlns:a16="http://schemas.microsoft.com/office/drawing/2014/main" xmlns="" id="{70E88738-B48C-4E08-9F0C-75A8830E5A95}"/>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23" name="Straight Connector 822">
                <a:extLst>
                  <a:ext uri="{FF2B5EF4-FFF2-40B4-BE49-F238E27FC236}">
                    <a16:creationId xmlns:a16="http://schemas.microsoft.com/office/drawing/2014/main" xmlns="" id="{334BC05B-9765-49E3-964F-E496659BCE65}"/>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24" name="Straight Connector 823">
                <a:extLst>
                  <a:ext uri="{FF2B5EF4-FFF2-40B4-BE49-F238E27FC236}">
                    <a16:creationId xmlns:a16="http://schemas.microsoft.com/office/drawing/2014/main" xmlns="" id="{CA63F1A1-3358-4282-BE7F-D5110428FEC7}"/>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25" name="Straight Connector 824">
                <a:extLst>
                  <a:ext uri="{FF2B5EF4-FFF2-40B4-BE49-F238E27FC236}">
                    <a16:creationId xmlns:a16="http://schemas.microsoft.com/office/drawing/2014/main" xmlns="" id="{77C6F0B9-1082-43D3-B123-FFBA3C159835}"/>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26" name="Straight Connector 825">
                <a:extLst>
                  <a:ext uri="{FF2B5EF4-FFF2-40B4-BE49-F238E27FC236}">
                    <a16:creationId xmlns:a16="http://schemas.microsoft.com/office/drawing/2014/main" xmlns="" id="{DAFB3464-96F0-4F55-8167-DCF613F426EF}"/>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nvGrpSpPr>
            <p:cNvPr id="812" name="Group 811">
              <a:extLst>
                <a:ext uri="{FF2B5EF4-FFF2-40B4-BE49-F238E27FC236}">
                  <a16:creationId xmlns:a16="http://schemas.microsoft.com/office/drawing/2014/main" xmlns="" id="{4BB1681F-E141-472A-9508-5774DE39FE8B}"/>
                </a:ext>
              </a:extLst>
            </p:cNvPr>
            <p:cNvGrpSpPr/>
            <p:nvPr/>
          </p:nvGrpSpPr>
          <p:grpSpPr>
            <a:xfrm>
              <a:off x="2364590" y="201624"/>
              <a:ext cx="290624" cy="283537"/>
              <a:chOff x="9370828" y="2830549"/>
              <a:chExt cx="290624" cy="283537"/>
            </a:xfrm>
          </p:grpSpPr>
          <p:sp>
            <p:nvSpPr>
              <p:cNvPr id="813" name="Rectangle 812">
                <a:extLst>
                  <a:ext uri="{FF2B5EF4-FFF2-40B4-BE49-F238E27FC236}">
                    <a16:creationId xmlns:a16="http://schemas.microsoft.com/office/drawing/2014/main" xmlns="" id="{F69EAE31-09E1-4005-9E9A-839437BF6F57}"/>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814" name="Straight Connector 813">
                <a:extLst>
                  <a:ext uri="{FF2B5EF4-FFF2-40B4-BE49-F238E27FC236}">
                    <a16:creationId xmlns:a16="http://schemas.microsoft.com/office/drawing/2014/main" xmlns="" id="{4FDF3392-8E26-4597-9B0E-AB75B396DFBD}"/>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815" name="Straight Connector 814">
                <a:extLst>
                  <a:ext uri="{FF2B5EF4-FFF2-40B4-BE49-F238E27FC236}">
                    <a16:creationId xmlns:a16="http://schemas.microsoft.com/office/drawing/2014/main" xmlns="" id="{ACA4601F-6851-4867-80A5-F6963D66056B}"/>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16" name="Straight Connector 815">
                <a:extLst>
                  <a:ext uri="{FF2B5EF4-FFF2-40B4-BE49-F238E27FC236}">
                    <a16:creationId xmlns:a16="http://schemas.microsoft.com/office/drawing/2014/main" xmlns="" id="{41360FC8-79AF-4BA4-8BEA-F4CB04C8E309}"/>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17" name="Straight Connector 816">
                <a:extLst>
                  <a:ext uri="{FF2B5EF4-FFF2-40B4-BE49-F238E27FC236}">
                    <a16:creationId xmlns:a16="http://schemas.microsoft.com/office/drawing/2014/main" xmlns="" id="{DF358788-A312-44EE-B52F-56009700BB62}"/>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18" name="Straight Connector 817">
                <a:extLst>
                  <a:ext uri="{FF2B5EF4-FFF2-40B4-BE49-F238E27FC236}">
                    <a16:creationId xmlns:a16="http://schemas.microsoft.com/office/drawing/2014/main" xmlns="" id="{FF7281F5-53DF-43B0-B57C-2D312B527498}"/>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19" name="Straight Connector 818">
                <a:extLst>
                  <a:ext uri="{FF2B5EF4-FFF2-40B4-BE49-F238E27FC236}">
                    <a16:creationId xmlns:a16="http://schemas.microsoft.com/office/drawing/2014/main" xmlns="" id="{4310965E-4CE3-438C-BBFC-0D1AA9A77314}"/>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grpSp>
        <p:nvGrpSpPr>
          <p:cNvPr id="875" name="Group 874">
            <a:extLst>
              <a:ext uri="{FF2B5EF4-FFF2-40B4-BE49-F238E27FC236}">
                <a16:creationId xmlns:a16="http://schemas.microsoft.com/office/drawing/2014/main" xmlns="" id="{A2B9A0F8-F46B-4B9E-9623-1C3382252EDC}"/>
              </a:ext>
            </a:extLst>
          </p:cNvPr>
          <p:cNvGrpSpPr/>
          <p:nvPr/>
        </p:nvGrpSpPr>
        <p:grpSpPr>
          <a:xfrm>
            <a:off x="10778835" y="420579"/>
            <a:ext cx="3040041" cy="567352"/>
            <a:chOff x="798698" y="59718"/>
            <a:chExt cx="3040041" cy="567352"/>
          </a:xfrm>
        </p:grpSpPr>
        <p:sp>
          <p:nvSpPr>
            <p:cNvPr id="876" name="Rectangle 875">
              <a:extLst>
                <a:ext uri="{FF2B5EF4-FFF2-40B4-BE49-F238E27FC236}">
                  <a16:creationId xmlns:a16="http://schemas.microsoft.com/office/drawing/2014/main" xmlns="" id="{DCECDA86-0F05-48BD-8182-F880CD3A0AE4}"/>
                </a:ext>
              </a:extLst>
            </p:cNvPr>
            <p:cNvSpPr/>
            <p:nvPr/>
          </p:nvSpPr>
          <p:spPr>
            <a:xfrm>
              <a:off x="798698" y="59718"/>
              <a:ext cx="3040041" cy="567352"/>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grpSp>
          <p:nvGrpSpPr>
            <p:cNvPr id="877" name="Group 876">
              <a:extLst>
                <a:ext uri="{FF2B5EF4-FFF2-40B4-BE49-F238E27FC236}">
                  <a16:creationId xmlns:a16="http://schemas.microsoft.com/office/drawing/2014/main" xmlns="" id="{256E02B1-769B-4849-80CC-5B76BEC84409}"/>
                </a:ext>
              </a:extLst>
            </p:cNvPr>
            <p:cNvGrpSpPr/>
            <p:nvPr/>
          </p:nvGrpSpPr>
          <p:grpSpPr>
            <a:xfrm>
              <a:off x="1017565" y="201625"/>
              <a:ext cx="290624" cy="283537"/>
              <a:chOff x="9370828" y="2830549"/>
              <a:chExt cx="290624" cy="283537"/>
            </a:xfrm>
          </p:grpSpPr>
          <p:sp>
            <p:nvSpPr>
              <p:cNvPr id="902" name="Rectangle 901">
                <a:extLst>
                  <a:ext uri="{FF2B5EF4-FFF2-40B4-BE49-F238E27FC236}">
                    <a16:creationId xmlns:a16="http://schemas.microsoft.com/office/drawing/2014/main" xmlns="" id="{5FCD9D1B-3B96-4F7C-92F2-06FC5975D8E5}"/>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903" name="Straight Connector 902">
                <a:extLst>
                  <a:ext uri="{FF2B5EF4-FFF2-40B4-BE49-F238E27FC236}">
                    <a16:creationId xmlns:a16="http://schemas.microsoft.com/office/drawing/2014/main" xmlns="" id="{053B7DBB-5AAD-4A82-BB09-FEF8E12ED41B}"/>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904" name="Straight Connector 903">
                <a:extLst>
                  <a:ext uri="{FF2B5EF4-FFF2-40B4-BE49-F238E27FC236}">
                    <a16:creationId xmlns:a16="http://schemas.microsoft.com/office/drawing/2014/main" xmlns="" id="{4049BAA7-92EC-4F19-A867-243EAE9A4D9F}"/>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05" name="Straight Connector 904">
                <a:extLst>
                  <a:ext uri="{FF2B5EF4-FFF2-40B4-BE49-F238E27FC236}">
                    <a16:creationId xmlns:a16="http://schemas.microsoft.com/office/drawing/2014/main" xmlns="" id="{1DD77E14-3294-4240-904B-E344BBFAC8E5}"/>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06" name="Straight Connector 905">
                <a:extLst>
                  <a:ext uri="{FF2B5EF4-FFF2-40B4-BE49-F238E27FC236}">
                    <a16:creationId xmlns:a16="http://schemas.microsoft.com/office/drawing/2014/main" xmlns="" id="{CDD49870-0D56-4ECC-8FD9-7F90871A81A3}"/>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07" name="Straight Connector 906">
                <a:extLst>
                  <a:ext uri="{FF2B5EF4-FFF2-40B4-BE49-F238E27FC236}">
                    <a16:creationId xmlns:a16="http://schemas.microsoft.com/office/drawing/2014/main" xmlns="" id="{3C28ECC0-02BC-46E4-B6FA-4D3CD51AE1B4}"/>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08" name="Straight Connector 907">
                <a:extLst>
                  <a:ext uri="{FF2B5EF4-FFF2-40B4-BE49-F238E27FC236}">
                    <a16:creationId xmlns:a16="http://schemas.microsoft.com/office/drawing/2014/main" xmlns="" id="{8B03008D-A521-4274-9F4B-A16CB17A38A0}"/>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nvGrpSpPr>
            <p:cNvPr id="878" name="Group 877">
              <a:extLst>
                <a:ext uri="{FF2B5EF4-FFF2-40B4-BE49-F238E27FC236}">
                  <a16:creationId xmlns:a16="http://schemas.microsoft.com/office/drawing/2014/main" xmlns="" id="{64299E4C-8A08-44CE-97AF-5FA42CF05619}"/>
                </a:ext>
              </a:extLst>
            </p:cNvPr>
            <p:cNvGrpSpPr/>
            <p:nvPr/>
          </p:nvGrpSpPr>
          <p:grpSpPr>
            <a:xfrm>
              <a:off x="1665265" y="201625"/>
              <a:ext cx="290624" cy="283537"/>
              <a:chOff x="9370828" y="2830549"/>
              <a:chExt cx="290624" cy="283537"/>
            </a:xfrm>
          </p:grpSpPr>
          <p:sp>
            <p:nvSpPr>
              <p:cNvPr id="895" name="Rectangle 894">
                <a:extLst>
                  <a:ext uri="{FF2B5EF4-FFF2-40B4-BE49-F238E27FC236}">
                    <a16:creationId xmlns:a16="http://schemas.microsoft.com/office/drawing/2014/main" xmlns="" id="{6122A53C-7A30-4A7D-A528-081CBCD1D9FF}"/>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896" name="Straight Connector 895">
                <a:extLst>
                  <a:ext uri="{FF2B5EF4-FFF2-40B4-BE49-F238E27FC236}">
                    <a16:creationId xmlns:a16="http://schemas.microsoft.com/office/drawing/2014/main" xmlns="" id="{DF65572A-886B-4013-ABE0-45481E2D18C2}"/>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897" name="Straight Connector 896">
                <a:extLst>
                  <a:ext uri="{FF2B5EF4-FFF2-40B4-BE49-F238E27FC236}">
                    <a16:creationId xmlns:a16="http://schemas.microsoft.com/office/drawing/2014/main" xmlns="" id="{7FACE83B-2691-414D-BDD5-7F0D7CF7E33D}"/>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98" name="Straight Connector 897">
                <a:extLst>
                  <a:ext uri="{FF2B5EF4-FFF2-40B4-BE49-F238E27FC236}">
                    <a16:creationId xmlns:a16="http://schemas.microsoft.com/office/drawing/2014/main" xmlns="" id="{864D744C-4BBC-47B0-B268-F34B3F0E1EC6}"/>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99" name="Straight Connector 898">
                <a:extLst>
                  <a:ext uri="{FF2B5EF4-FFF2-40B4-BE49-F238E27FC236}">
                    <a16:creationId xmlns:a16="http://schemas.microsoft.com/office/drawing/2014/main" xmlns="" id="{CA27011D-6A98-45F5-94DB-351365E48549}"/>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00" name="Straight Connector 899">
                <a:extLst>
                  <a:ext uri="{FF2B5EF4-FFF2-40B4-BE49-F238E27FC236}">
                    <a16:creationId xmlns:a16="http://schemas.microsoft.com/office/drawing/2014/main" xmlns="" id="{FC0FF104-5C2F-48E1-8CFE-E5041926B9F9}"/>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01" name="Straight Connector 900">
                <a:extLst>
                  <a:ext uri="{FF2B5EF4-FFF2-40B4-BE49-F238E27FC236}">
                    <a16:creationId xmlns:a16="http://schemas.microsoft.com/office/drawing/2014/main" xmlns="" id="{107BFF40-9163-477B-AEBA-4E851B51ACFD}"/>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nvGrpSpPr>
            <p:cNvPr id="879" name="Group 878">
              <a:extLst>
                <a:ext uri="{FF2B5EF4-FFF2-40B4-BE49-F238E27FC236}">
                  <a16:creationId xmlns:a16="http://schemas.microsoft.com/office/drawing/2014/main" xmlns="" id="{4702C729-42AB-475E-BE90-70A9CBCA309C}"/>
                </a:ext>
              </a:extLst>
            </p:cNvPr>
            <p:cNvGrpSpPr/>
            <p:nvPr/>
          </p:nvGrpSpPr>
          <p:grpSpPr>
            <a:xfrm>
              <a:off x="3175752" y="201625"/>
              <a:ext cx="290624" cy="283537"/>
              <a:chOff x="9370828" y="2830549"/>
              <a:chExt cx="290624" cy="283537"/>
            </a:xfrm>
          </p:grpSpPr>
          <p:sp>
            <p:nvSpPr>
              <p:cNvPr id="888" name="Rectangle 887">
                <a:extLst>
                  <a:ext uri="{FF2B5EF4-FFF2-40B4-BE49-F238E27FC236}">
                    <a16:creationId xmlns:a16="http://schemas.microsoft.com/office/drawing/2014/main" xmlns="" id="{C92E6AC3-1762-4B04-8231-07AA0E32C8B7}"/>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889" name="Straight Connector 888">
                <a:extLst>
                  <a:ext uri="{FF2B5EF4-FFF2-40B4-BE49-F238E27FC236}">
                    <a16:creationId xmlns:a16="http://schemas.microsoft.com/office/drawing/2014/main" xmlns="" id="{7D4C3FAF-4B30-41DF-AB6E-494FDD0B2C57}"/>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890" name="Straight Connector 889">
                <a:extLst>
                  <a:ext uri="{FF2B5EF4-FFF2-40B4-BE49-F238E27FC236}">
                    <a16:creationId xmlns:a16="http://schemas.microsoft.com/office/drawing/2014/main" xmlns="" id="{70E88738-B48C-4E08-9F0C-75A8830E5A95}"/>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91" name="Straight Connector 890">
                <a:extLst>
                  <a:ext uri="{FF2B5EF4-FFF2-40B4-BE49-F238E27FC236}">
                    <a16:creationId xmlns:a16="http://schemas.microsoft.com/office/drawing/2014/main" xmlns="" id="{334BC05B-9765-49E3-964F-E496659BCE65}"/>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92" name="Straight Connector 891">
                <a:extLst>
                  <a:ext uri="{FF2B5EF4-FFF2-40B4-BE49-F238E27FC236}">
                    <a16:creationId xmlns:a16="http://schemas.microsoft.com/office/drawing/2014/main" xmlns="" id="{CA63F1A1-3358-4282-BE7F-D5110428FEC7}"/>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93" name="Straight Connector 892">
                <a:extLst>
                  <a:ext uri="{FF2B5EF4-FFF2-40B4-BE49-F238E27FC236}">
                    <a16:creationId xmlns:a16="http://schemas.microsoft.com/office/drawing/2014/main" xmlns="" id="{77C6F0B9-1082-43D3-B123-FFBA3C159835}"/>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94" name="Straight Connector 893">
                <a:extLst>
                  <a:ext uri="{FF2B5EF4-FFF2-40B4-BE49-F238E27FC236}">
                    <a16:creationId xmlns:a16="http://schemas.microsoft.com/office/drawing/2014/main" xmlns="" id="{DAFB3464-96F0-4F55-8167-DCF613F426EF}"/>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nvGrpSpPr>
            <p:cNvPr id="880" name="Group 879">
              <a:extLst>
                <a:ext uri="{FF2B5EF4-FFF2-40B4-BE49-F238E27FC236}">
                  <a16:creationId xmlns:a16="http://schemas.microsoft.com/office/drawing/2014/main" xmlns="" id="{4BB1681F-E141-472A-9508-5774DE39FE8B}"/>
                </a:ext>
              </a:extLst>
            </p:cNvPr>
            <p:cNvGrpSpPr/>
            <p:nvPr/>
          </p:nvGrpSpPr>
          <p:grpSpPr>
            <a:xfrm>
              <a:off x="2364590" y="201624"/>
              <a:ext cx="290624" cy="283537"/>
              <a:chOff x="9370828" y="2830549"/>
              <a:chExt cx="290624" cy="283537"/>
            </a:xfrm>
          </p:grpSpPr>
          <p:sp>
            <p:nvSpPr>
              <p:cNvPr id="881" name="Rectangle 880">
                <a:extLst>
                  <a:ext uri="{FF2B5EF4-FFF2-40B4-BE49-F238E27FC236}">
                    <a16:creationId xmlns:a16="http://schemas.microsoft.com/office/drawing/2014/main" xmlns="" id="{F69EAE31-09E1-4005-9E9A-839437BF6F57}"/>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882" name="Straight Connector 881">
                <a:extLst>
                  <a:ext uri="{FF2B5EF4-FFF2-40B4-BE49-F238E27FC236}">
                    <a16:creationId xmlns:a16="http://schemas.microsoft.com/office/drawing/2014/main" xmlns="" id="{4FDF3392-8E26-4597-9B0E-AB75B396DFBD}"/>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883" name="Straight Connector 882">
                <a:extLst>
                  <a:ext uri="{FF2B5EF4-FFF2-40B4-BE49-F238E27FC236}">
                    <a16:creationId xmlns:a16="http://schemas.microsoft.com/office/drawing/2014/main" xmlns="" id="{ACA4601F-6851-4867-80A5-F6963D66056B}"/>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84" name="Straight Connector 883">
                <a:extLst>
                  <a:ext uri="{FF2B5EF4-FFF2-40B4-BE49-F238E27FC236}">
                    <a16:creationId xmlns:a16="http://schemas.microsoft.com/office/drawing/2014/main" xmlns="" id="{41360FC8-79AF-4BA4-8BEA-F4CB04C8E309}"/>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85" name="Straight Connector 884">
                <a:extLst>
                  <a:ext uri="{FF2B5EF4-FFF2-40B4-BE49-F238E27FC236}">
                    <a16:creationId xmlns:a16="http://schemas.microsoft.com/office/drawing/2014/main" xmlns="" id="{DF358788-A312-44EE-B52F-56009700BB62}"/>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86" name="Straight Connector 885">
                <a:extLst>
                  <a:ext uri="{FF2B5EF4-FFF2-40B4-BE49-F238E27FC236}">
                    <a16:creationId xmlns:a16="http://schemas.microsoft.com/office/drawing/2014/main" xmlns="" id="{FF7281F5-53DF-43B0-B57C-2D312B527498}"/>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87" name="Straight Connector 886">
                <a:extLst>
                  <a:ext uri="{FF2B5EF4-FFF2-40B4-BE49-F238E27FC236}">
                    <a16:creationId xmlns:a16="http://schemas.microsoft.com/office/drawing/2014/main" xmlns="" id="{4310965E-4CE3-438C-BBFC-0D1AA9A77314}"/>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grpSp>
        <p:nvGrpSpPr>
          <p:cNvPr id="909" name="Group 908">
            <a:extLst>
              <a:ext uri="{FF2B5EF4-FFF2-40B4-BE49-F238E27FC236}">
                <a16:creationId xmlns:a16="http://schemas.microsoft.com/office/drawing/2014/main" xmlns="" id="{A2B9A0F8-F46B-4B9E-9623-1C3382252EDC}"/>
              </a:ext>
            </a:extLst>
          </p:cNvPr>
          <p:cNvGrpSpPr/>
          <p:nvPr/>
        </p:nvGrpSpPr>
        <p:grpSpPr>
          <a:xfrm>
            <a:off x="10782652" y="1761241"/>
            <a:ext cx="3040041" cy="567352"/>
            <a:chOff x="798698" y="59718"/>
            <a:chExt cx="3040041" cy="567352"/>
          </a:xfrm>
        </p:grpSpPr>
        <p:sp>
          <p:nvSpPr>
            <p:cNvPr id="910" name="Rectangle 909">
              <a:extLst>
                <a:ext uri="{FF2B5EF4-FFF2-40B4-BE49-F238E27FC236}">
                  <a16:creationId xmlns:a16="http://schemas.microsoft.com/office/drawing/2014/main" xmlns="" id="{DCECDA86-0F05-48BD-8182-F880CD3A0AE4}"/>
                </a:ext>
              </a:extLst>
            </p:cNvPr>
            <p:cNvSpPr/>
            <p:nvPr/>
          </p:nvSpPr>
          <p:spPr>
            <a:xfrm>
              <a:off x="798698" y="59718"/>
              <a:ext cx="3040041" cy="567352"/>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grpSp>
          <p:nvGrpSpPr>
            <p:cNvPr id="911" name="Group 910">
              <a:extLst>
                <a:ext uri="{FF2B5EF4-FFF2-40B4-BE49-F238E27FC236}">
                  <a16:creationId xmlns:a16="http://schemas.microsoft.com/office/drawing/2014/main" xmlns="" id="{256E02B1-769B-4849-80CC-5B76BEC84409}"/>
                </a:ext>
              </a:extLst>
            </p:cNvPr>
            <p:cNvGrpSpPr/>
            <p:nvPr/>
          </p:nvGrpSpPr>
          <p:grpSpPr>
            <a:xfrm>
              <a:off x="1017565" y="201625"/>
              <a:ext cx="290624" cy="283537"/>
              <a:chOff x="9370828" y="2830549"/>
              <a:chExt cx="290624" cy="283537"/>
            </a:xfrm>
          </p:grpSpPr>
          <p:sp>
            <p:nvSpPr>
              <p:cNvPr id="936" name="Rectangle 935">
                <a:extLst>
                  <a:ext uri="{FF2B5EF4-FFF2-40B4-BE49-F238E27FC236}">
                    <a16:creationId xmlns:a16="http://schemas.microsoft.com/office/drawing/2014/main" xmlns="" id="{5FCD9D1B-3B96-4F7C-92F2-06FC5975D8E5}"/>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937" name="Straight Connector 936">
                <a:extLst>
                  <a:ext uri="{FF2B5EF4-FFF2-40B4-BE49-F238E27FC236}">
                    <a16:creationId xmlns:a16="http://schemas.microsoft.com/office/drawing/2014/main" xmlns="" id="{053B7DBB-5AAD-4A82-BB09-FEF8E12ED41B}"/>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938" name="Straight Connector 937">
                <a:extLst>
                  <a:ext uri="{FF2B5EF4-FFF2-40B4-BE49-F238E27FC236}">
                    <a16:creationId xmlns:a16="http://schemas.microsoft.com/office/drawing/2014/main" xmlns="" id="{4049BAA7-92EC-4F19-A867-243EAE9A4D9F}"/>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39" name="Straight Connector 938">
                <a:extLst>
                  <a:ext uri="{FF2B5EF4-FFF2-40B4-BE49-F238E27FC236}">
                    <a16:creationId xmlns:a16="http://schemas.microsoft.com/office/drawing/2014/main" xmlns="" id="{1DD77E14-3294-4240-904B-E344BBFAC8E5}"/>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40" name="Straight Connector 939">
                <a:extLst>
                  <a:ext uri="{FF2B5EF4-FFF2-40B4-BE49-F238E27FC236}">
                    <a16:creationId xmlns:a16="http://schemas.microsoft.com/office/drawing/2014/main" xmlns="" id="{CDD49870-0D56-4ECC-8FD9-7F90871A81A3}"/>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41" name="Straight Connector 940">
                <a:extLst>
                  <a:ext uri="{FF2B5EF4-FFF2-40B4-BE49-F238E27FC236}">
                    <a16:creationId xmlns:a16="http://schemas.microsoft.com/office/drawing/2014/main" xmlns="" id="{3C28ECC0-02BC-46E4-B6FA-4D3CD51AE1B4}"/>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42" name="Straight Connector 941">
                <a:extLst>
                  <a:ext uri="{FF2B5EF4-FFF2-40B4-BE49-F238E27FC236}">
                    <a16:creationId xmlns:a16="http://schemas.microsoft.com/office/drawing/2014/main" xmlns="" id="{8B03008D-A521-4274-9F4B-A16CB17A38A0}"/>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nvGrpSpPr>
            <p:cNvPr id="912" name="Group 911">
              <a:extLst>
                <a:ext uri="{FF2B5EF4-FFF2-40B4-BE49-F238E27FC236}">
                  <a16:creationId xmlns:a16="http://schemas.microsoft.com/office/drawing/2014/main" xmlns="" id="{64299E4C-8A08-44CE-97AF-5FA42CF05619}"/>
                </a:ext>
              </a:extLst>
            </p:cNvPr>
            <p:cNvGrpSpPr/>
            <p:nvPr/>
          </p:nvGrpSpPr>
          <p:grpSpPr>
            <a:xfrm>
              <a:off x="1665265" y="201625"/>
              <a:ext cx="290624" cy="283537"/>
              <a:chOff x="9370828" y="2830549"/>
              <a:chExt cx="290624" cy="283537"/>
            </a:xfrm>
          </p:grpSpPr>
          <p:sp>
            <p:nvSpPr>
              <p:cNvPr id="929" name="Rectangle 928">
                <a:extLst>
                  <a:ext uri="{FF2B5EF4-FFF2-40B4-BE49-F238E27FC236}">
                    <a16:creationId xmlns:a16="http://schemas.microsoft.com/office/drawing/2014/main" xmlns="" id="{6122A53C-7A30-4A7D-A528-081CBCD1D9FF}"/>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930" name="Straight Connector 929">
                <a:extLst>
                  <a:ext uri="{FF2B5EF4-FFF2-40B4-BE49-F238E27FC236}">
                    <a16:creationId xmlns:a16="http://schemas.microsoft.com/office/drawing/2014/main" xmlns="" id="{DF65572A-886B-4013-ABE0-45481E2D18C2}"/>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931" name="Straight Connector 930">
                <a:extLst>
                  <a:ext uri="{FF2B5EF4-FFF2-40B4-BE49-F238E27FC236}">
                    <a16:creationId xmlns:a16="http://schemas.microsoft.com/office/drawing/2014/main" xmlns="" id="{7FACE83B-2691-414D-BDD5-7F0D7CF7E33D}"/>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32" name="Straight Connector 931">
                <a:extLst>
                  <a:ext uri="{FF2B5EF4-FFF2-40B4-BE49-F238E27FC236}">
                    <a16:creationId xmlns:a16="http://schemas.microsoft.com/office/drawing/2014/main" xmlns="" id="{864D744C-4BBC-47B0-B268-F34B3F0E1EC6}"/>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33" name="Straight Connector 932">
                <a:extLst>
                  <a:ext uri="{FF2B5EF4-FFF2-40B4-BE49-F238E27FC236}">
                    <a16:creationId xmlns:a16="http://schemas.microsoft.com/office/drawing/2014/main" xmlns="" id="{CA27011D-6A98-45F5-94DB-351365E48549}"/>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34" name="Straight Connector 933">
                <a:extLst>
                  <a:ext uri="{FF2B5EF4-FFF2-40B4-BE49-F238E27FC236}">
                    <a16:creationId xmlns:a16="http://schemas.microsoft.com/office/drawing/2014/main" xmlns="" id="{FC0FF104-5C2F-48E1-8CFE-E5041926B9F9}"/>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35" name="Straight Connector 934">
                <a:extLst>
                  <a:ext uri="{FF2B5EF4-FFF2-40B4-BE49-F238E27FC236}">
                    <a16:creationId xmlns:a16="http://schemas.microsoft.com/office/drawing/2014/main" xmlns="" id="{107BFF40-9163-477B-AEBA-4E851B51ACFD}"/>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nvGrpSpPr>
            <p:cNvPr id="913" name="Group 912">
              <a:extLst>
                <a:ext uri="{FF2B5EF4-FFF2-40B4-BE49-F238E27FC236}">
                  <a16:creationId xmlns:a16="http://schemas.microsoft.com/office/drawing/2014/main" xmlns="" id="{4702C729-42AB-475E-BE90-70A9CBCA309C}"/>
                </a:ext>
              </a:extLst>
            </p:cNvPr>
            <p:cNvGrpSpPr/>
            <p:nvPr/>
          </p:nvGrpSpPr>
          <p:grpSpPr>
            <a:xfrm>
              <a:off x="3175752" y="201625"/>
              <a:ext cx="290624" cy="283537"/>
              <a:chOff x="9370828" y="2830549"/>
              <a:chExt cx="290624" cy="283537"/>
            </a:xfrm>
          </p:grpSpPr>
          <p:sp>
            <p:nvSpPr>
              <p:cNvPr id="922" name="Rectangle 921">
                <a:extLst>
                  <a:ext uri="{FF2B5EF4-FFF2-40B4-BE49-F238E27FC236}">
                    <a16:creationId xmlns:a16="http://schemas.microsoft.com/office/drawing/2014/main" xmlns="" id="{C92E6AC3-1762-4B04-8231-07AA0E32C8B7}"/>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923" name="Straight Connector 922">
                <a:extLst>
                  <a:ext uri="{FF2B5EF4-FFF2-40B4-BE49-F238E27FC236}">
                    <a16:creationId xmlns:a16="http://schemas.microsoft.com/office/drawing/2014/main" xmlns="" id="{7D4C3FAF-4B30-41DF-AB6E-494FDD0B2C57}"/>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924" name="Straight Connector 923">
                <a:extLst>
                  <a:ext uri="{FF2B5EF4-FFF2-40B4-BE49-F238E27FC236}">
                    <a16:creationId xmlns:a16="http://schemas.microsoft.com/office/drawing/2014/main" xmlns="" id="{70E88738-B48C-4E08-9F0C-75A8830E5A95}"/>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25" name="Straight Connector 924">
                <a:extLst>
                  <a:ext uri="{FF2B5EF4-FFF2-40B4-BE49-F238E27FC236}">
                    <a16:creationId xmlns:a16="http://schemas.microsoft.com/office/drawing/2014/main" xmlns="" id="{334BC05B-9765-49E3-964F-E496659BCE65}"/>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26" name="Straight Connector 925">
                <a:extLst>
                  <a:ext uri="{FF2B5EF4-FFF2-40B4-BE49-F238E27FC236}">
                    <a16:creationId xmlns:a16="http://schemas.microsoft.com/office/drawing/2014/main" xmlns="" id="{CA63F1A1-3358-4282-BE7F-D5110428FEC7}"/>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27" name="Straight Connector 926">
                <a:extLst>
                  <a:ext uri="{FF2B5EF4-FFF2-40B4-BE49-F238E27FC236}">
                    <a16:creationId xmlns:a16="http://schemas.microsoft.com/office/drawing/2014/main" xmlns="" id="{77C6F0B9-1082-43D3-B123-FFBA3C159835}"/>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28" name="Straight Connector 927">
                <a:extLst>
                  <a:ext uri="{FF2B5EF4-FFF2-40B4-BE49-F238E27FC236}">
                    <a16:creationId xmlns:a16="http://schemas.microsoft.com/office/drawing/2014/main" xmlns="" id="{DAFB3464-96F0-4F55-8167-DCF613F426EF}"/>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nvGrpSpPr>
            <p:cNvPr id="914" name="Group 913">
              <a:extLst>
                <a:ext uri="{FF2B5EF4-FFF2-40B4-BE49-F238E27FC236}">
                  <a16:creationId xmlns:a16="http://schemas.microsoft.com/office/drawing/2014/main" xmlns="" id="{4BB1681F-E141-472A-9508-5774DE39FE8B}"/>
                </a:ext>
              </a:extLst>
            </p:cNvPr>
            <p:cNvGrpSpPr/>
            <p:nvPr/>
          </p:nvGrpSpPr>
          <p:grpSpPr>
            <a:xfrm>
              <a:off x="2364590" y="201624"/>
              <a:ext cx="290624" cy="283537"/>
              <a:chOff x="9370828" y="2830549"/>
              <a:chExt cx="290624" cy="283537"/>
            </a:xfrm>
          </p:grpSpPr>
          <p:sp>
            <p:nvSpPr>
              <p:cNvPr id="915" name="Rectangle 914">
                <a:extLst>
                  <a:ext uri="{FF2B5EF4-FFF2-40B4-BE49-F238E27FC236}">
                    <a16:creationId xmlns:a16="http://schemas.microsoft.com/office/drawing/2014/main" xmlns="" id="{F69EAE31-09E1-4005-9E9A-839437BF6F57}"/>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916" name="Straight Connector 915">
                <a:extLst>
                  <a:ext uri="{FF2B5EF4-FFF2-40B4-BE49-F238E27FC236}">
                    <a16:creationId xmlns:a16="http://schemas.microsoft.com/office/drawing/2014/main" xmlns="" id="{4FDF3392-8E26-4597-9B0E-AB75B396DFBD}"/>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917" name="Straight Connector 916">
                <a:extLst>
                  <a:ext uri="{FF2B5EF4-FFF2-40B4-BE49-F238E27FC236}">
                    <a16:creationId xmlns:a16="http://schemas.microsoft.com/office/drawing/2014/main" xmlns="" id="{ACA4601F-6851-4867-80A5-F6963D66056B}"/>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18" name="Straight Connector 917">
                <a:extLst>
                  <a:ext uri="{FF2B5EF4-FFF2-40B4-BE49-F238E27FC236}">
                    <a16:creationId xmlns:a16="http://schemas.microsoft.com/office/drawing/2014/main" xmlns="" id="{41360FC8-79AF-4BA4-8BEA-F4CB04C8E309}"/>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19" name="Straight Connector 918">
                <a:extLst>
                  <a:ext uri="{FF2B5EF4-FFF2-40B4-BE49-F238E27FC236}">
                    <a16:creationId xmlns:a16="http://schemas.microsoft.com/office/drawing/2014/main" xmlns="" id="{DF358788-A312-44EE-B52F-56009700BB62}"/>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20" name="Straight Connector 919">
                <a:extLst>
                  <a:ext uri="{FF2B5EF4-FFF2-40B4-BE49-F238E27FC236}">
                    <a16:creationId xmlns:a16="http://schemas.microsoft.com/office/drawing/2014/main" xmlns="" id="{FF7281F5-53DF-43B0-B57C-2D312B527498}"/>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21" name="Straight Connector 920">
                <a:extLst>
                  <a:ext uri="{FF2B5EF4-FFF2-40B4-BE49-F238E27FC236}">
                    <a16:creationId xmlns:a16="http://schemas.microsoft.com/office/drawing/2014/main" xmlns="" id="{4310965E-4CE3-438C-BBFC-0D1AA9A77314}"/>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grpSp>
        <p:nvGrpSpPr>
          <p:cNvPr id="943" name="Group 942">
            <a:extLst>
              <a:ext uri="{FF2B5EF4-FFF2-40B4-BE49-F238E27FC236}">
                <a16:creationId xmlns:a16="http://schemas.microsoft.com/office/drawing/2014/main" xmlns="" id="{A2B9A0F8-F46B-4B9E-9623-1C3382252EDC}"/>
              </a:ext>
            </a:extLst>
          </p:cNvPr>
          <p:cNvGrpSpPr/>
          <p:nvPr/>
        </p:nvGrpSpPr>
        <p:grpSpPr>
          <a:xfrm>
            <a:off x="10784462" y="2935539"/>
            <a:ext cx="3040041" cy="567352"/>
            <a:chOff x="798698" y="59718"/>
            <a:chExt cx="3040041" cy="567352"/>
          </a:xfrm>
        </p:grpSpPr>
        <p:sp>
          <p:nvSpPr>
            <p:cNvPr id="944" name="Rectangle 943">
              <a:extLst>
                <a:ext uri="{FF2B5EF4-FFF2-40B4-BE49-F238E27FC236}">
                  <a16:creationId xmlns:a16="http://schemas.microsoft.com/office/drawing/2014/main" xmlns="" id="{DCECDA86-0F05-48BD-8182-F880CD3A0AE4}"/>
                </a:ext>
              </a:extLst>
            </p:cNvPr>
            <p:cNvSpPr/>
            <p:nvPr/>
          </p:nvSpPr>
          <p:spPr>
            <a:xfrm>
              <a:off x="798698" y="59718"/>
              <a:ext cx="3040041" cy="567352"/>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grpSp>
          <p:nvGrpSpPr>
            <p:cNvPr id="945" name="Group 944">
              <a:extLst>
                <a:ext uri="{FF2B5EF4-FFF2-40B4-BE49-F238E27FC236}">
                  <a16:creationId xmlns:a16="http://schemas.microsoft.com/office/drawing/2014/main" xmlns="" id="{256E02B1-769B-4849-80CC-5B76BEC84409}"/>
                </a:ext>
              </a:extLst>
            </p:cNvPr>
            <p:cNvGrpSpPr/>
            <p:nvPr/>
          </p:nvGrpSpPr>
          <p:grpSpPr>
            <a:xfrm>
              <a:off x="1017565" y="201625"/>
              <a:ext cx="290624" cy="283537"/>
              <a:chOff x="9370828" y="2830549"/>
              <a:chExt cx="290624" cy="283537"/>
            </a:xfrm>
          </p:grpSpPr>
          <p:sp>
            <p:nvSpPr>
              <p:cNvPr id="970" name="Rectangle 969">
                <a:extLst>
                  <a:ext uri="{FF2B5EF4-FFF2-40B4-BE49-F238E27FC236}">
                    <a16:creationId xmlns:a16="http://schemas.microsoft.com/office/drawing/2014/main" xmlns="" id="{5FCD9D1B-3B96-4F7C-92F2-06FC5975D8E5}"/>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971" name="Straight Connector 970">
                <a:extLst>
                  <a:ext uri="{FF2B5EF4-FFF2-40B4-BE49-F238E27FC236}">
                    <a16:creationId xmlns:a16="http://schemas.microsoft.com/office/drawing/2014/main" xmlns="" id="{053B7DBB-5AAD-4A82-BB09-FEF8E12ED41B}"/>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972" name="Straight Connector 971">
                <a:extLst>
                  <a:ext uri="{FF2B5EF4-FFF2-40B4-BE49-F238E27FC236}">
                    <a16:creationId xmlns:a16="http://schemas.microsoft.com/office/drawing/2014/main" xmlns="" id="{4049BAA7-92EC-4F19-A867-243EAE9A4D9F}"/>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73" name="Straight Connector 972">
                <a:extLst>
                  <a:ext uri="{FF2B5EF4-FFF2-40B4-BE49-F238E27FC236}">
                    <a16:creationId xmlns:a16="http://schemas.microsoft.com/office/drawing/2014/main" xmlns="" id="{1DD77E14-3294-4240-904B-E344BBFAC8E5}"/>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74" name="Straight Connector 973">
                <a:extLst>
                  <a:ext uri="{FF2B5EF4-FFF2-40B4-BE49-F238E27FC236}">
                    <a16:creationId xmlns:a16="http://schemas.microsoft.com/office/drawing/2014/main" xmlns="" id="{CDD49870-0D56-4ECC-8FD9-7F90871A81A3}"/>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75" name="Straight Connector 974">
                <a:extLst>
                  <a:ext uri="{FF2B5EF4-FFF2-40B4-BE49-F238E27FC236}">
                    <a16:creationId xmlns:a16="http://schemas.microsoft.com/office/drawing/2014/main" xmlns="" id="{3C28ECC0-02BC-46E4-B6FA-4D3CD51AE1B4}"/>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76" name="Straight Connector 975">
                <a:extLst>
                  <a:ext uri="{FF2B5EF4-FFF2-40B4-BE49-F238E27FC236}">
                    <a16:creationId xmlns:a16="http://schemas.microsoft.com/office/drawing/2014/main" xmlns="" id="{8B03008D-A521-4274-9F4B-A16CB17A38A0}"/>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nvGrpSpPr>
            <p:cNvPr id="946" name="Group 945">
              <a:extLst>
                <a:ext uri="{FF2B5EF4-FFF2-40B4-BE49-F238E27FC236}">
                  <a16:creationId xmlns:a16="http://schemas.microsoft.com/office/drawing/2014/main" xmlns="" id="{64299E4C-8A08-44CE-97AF-5FA42CF05619}"/>
                </a:ext>
              </a:extLst>
            </p:cNvPr>
            <p:cNvGrpSpPr/>
            <p:nvPr/>
          </p:nvGrpSpPr>
          <p:grpSpPr>
            <a:xfrm>
              <a:off x="1665265" y="201625"/>
              <a:ext cx="290624" cy="283537"/>
              <a:chOff x="9370828" y="2830549"/>
              <a:chExt cx="290624" cy="283537"/>
            </a:xfrm>
          </p:grpSpPr>
          <p:sp>
            <p:nvSpPr>
              <p:cNvPr id="963" name="Rectangle 962">
                <a:extLst>
                  <a:ext uri="{FF2B5EF4-FFF2-40B4-BE49-F238E27FC236}">
                    <a16:creationId xmlns:a16="http://schemas.microsoft.com/office/drawing/2014/main" xmlns="" id="{6122A53C-7A30-4A7D-A528-081CBCD1D9FF}"/>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964" name="Straight Connector 963">
                <a:extLst>
                  <a:ext uri="{FF2B5EF4-FFF2-40B4-BE49-F238E27FC236}">
                    <a16:creationId xmlns:a16="http://schemas.microsoft.com/office/drawing/2014/main" xmlns="" id="{DF65572A-886B-4013-ABE0-45481E2D18C2}"/>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965" name="Straight Connector 964">
                <a:extLst>
                  <a:ext uri="{FF2B5EF4-FFF2-40B4-BE49-F238E27FC236}">
                    <a16:creationId xmlns:a16="http://schemas.microsoft.com/office/drawing/2014/main" xmlns="" id="{7FACE83B-2691-414D-BDD5-7F0D7CF7E33D}"/>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66" name="Straight Connector 965">
                <a:extLst>
                  <a:ext uri="{FF2B5EF4-FFF2-40B4-BE49-F238E27FC236}">
                    <a16:creationId xmlns:a16="http://schemas.microsoft.com/office/drawing/2014/main" xmlns="" id="{864D744C-4BBC-47B0-B268-F34B3F0E1EC6}"/>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67" name="Straight Connector 966">
                <a:extLst>
                  <a:ext uri="{FF2B5EF4-FFF2-40B4-BE49-F238E27FC236}">
                    <a16:creationId xmlns:a16="http://schemas.microsoft.com/office/drawing/2014/main" xmlns="" id="{CA27011D-6A98-45F5-94DB-351365E48549}"/>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68" name="Straight Connector 967">
                <a:extLst>
                  <a:ext uri="{FF2B5EF4-FFF2-40B4-BE49-F238E27FC236}">
                    <a16:creationId xmlns:a16="http://schemas.microsoft.com/office/drawing/2014/main" xmlns="" id="{FC0FF104-5C2F-48E1-8CFE-E5041926B9F9}"/>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69" name="Straight Connector 968">
                <a:extLst>
                  <a:ext uri="{FF2B5EF4-FFF2-40B4-BE49-F238E27FC236}">
                    <a16:creationId xmlns:a16="http://schemas.microsoft.com/office/drawing/2014/main" xmlns="" id="{107BFF40-9163-477B-AEBA-4E851B51ACFD}"/>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nvGrpSpPr>
            <p:cNvPr id="947" name="Group 946">
              <a:extLst>
                <a:ext uri="{FF2B5EF4-FFF2-40B4-BE49-F238E27FC236}">
                  <a16:creationId xmlns:a16="http://schemas.microsoft.com/office/drawing/2014/main" xmlns="" id="{4702C729-42AB-475E-BE90-70A9CBCA309C}"/>
                </a:ext>
              </a:extLst>
            </p:cNvPr>
            <p:cNvGrpSpPr/>
            <p:nvPr/>
          </p:nvGrpSpPr>
          <p:grpSpPr>
            <a:xfrm>
              <a:off x="3175752" y="201625"/>
              <a:ext cx="290624" cy="283537"/>
              <a:chOff x="9370828" y="2830549"/>
              <a:chExt cx="290624" cy="283537"/>
            </a:xfrm>
          </p:grpSpPr>
          <p:sp>
            <p:nvSpPr>
              <p:cNvPr id="956" name="Rectangle 955">
                <a:extLst>
                  <a:ext uri="{FF2B5EF4-FFF2-40B4-BE49-F238E27FC236}">
                    <a16:creationId xmlns:a16="http://schemas.microsoft.com/office/drawing/2014/main" xmlns="" id="{C92E6AC3-1762-4B04-8231-07AA0E32C8B7}"/>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957" name="Straight Connector 956">
                <a:extLst>
                  <a:ext uri="{FF2B5EF4-FFF2-40B4-BE49-F238E27FC236}">
                    <a16:creationId xmlns:a16="http://schemas.microsoft.com/office/drawing/2014/main" xmlns="" id="{7D4C3FAF-4B30-41DF-AB6E-494FDD0B2C57}"/>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958" name="Straight Connector 957">
                <a:extLst>
                  <a:ext uri="{FF2B5EF4-FFF2-40B4-BE49-F238E27FC236}">
                    <a16:creationId xmlns:a16="http://schemas.microsoft.com/office/drawing/2014/main" xmlns="" id="{70E88738-B48C-4E08-9F0C-75A8830E5A95}"/>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59" name="Straight Connector 958">
                <a:extLst>
                  <a:ext uri="{FF2B5EF4-FFF2-40B4-BE49-F238E27FC236}">
                    <a16:creationId xmlns:a16="http://schemas.microsoft.com/office/drawing/2014/main" xmlns="" id="{334BC05B-9765-49E3-964F-E496659BCE65}"/>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60" name="Straight Connector 959">
                <a:extLst>
                  <a:ext uri="{FF2B5EF4-FFF2-40B4-BE49-F238E27FC236}">
                    <a16:creationId xmlns:a16="http://schemas.microsoft.com/office/drawing/2014/main" xmlns="" id="{CA63F1A1-3358-4282-BE7F-D5110428FEC7}"/>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61" name="Straight Connector 960">
                <a:extLst>
                  <a:ext uri="{FF2B5EF4-FFF2-40B4-BE49-F238E27FC236}">
                    <a16:creationId xmlns:a16="http://schemas.microsoft.com/office/drawing/2014/main" xmlns="" id="{77C6F0B9-1082-43D3-B123-FFBA3C159835}"/>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62" name="Straight Connector 961">
                <a:extLst>
                  <a:ext uri="{FF2B5EF4-FFF2-40B4-BE49-F238E27FC236}">
                    <a16:creationId xmlns:a16="http://schemas.microsoft.com/office/drawing/2014/main" xmlns="" id="{DAFB3464-96F0-4F55-8167-DCF613F426EF}"/>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nvGrpSpPr>
            <p:cNvPr id="948" name="Group 947">
              <a:extLst>
                <a:ext uri="{FF2B5EF4-FFF2-40B4-BE49-F238E27FC236}">
                  <a16:creationId xmlns:a16="http://schemas.microsoft.com/office/drawing/2014/main" xmlns="" id="{4BB1681F-E141-472A-9508-5774DE39FE8B}"/>
                </a:ext>
              </a:extLst>
            </p:cNvPr>
            <p:cNvGrpSpPr/>
            <p:nvPr/>
          </p:nvGrpSpPr>
          <p:grpSpPr>
            <a:xfrm>
              <a:off x="2364590" y="201624"/>
              <a:ext cx="290624" cy="283537"/>
              <a:chOff x="9370828" y="2830549"/>
              <a:chExt cx="290624" cy="283537"/>
            </a:xfrm>
          </p:grpSpPr>
          <p:sp>
            <p:nvSpPr>
              <p:cNvPr id="949" name="Rectangle 948">
                <a:extLst>
                  <a:ext uri="{FF2B5EF4-FFF2-40B4-BE49-F238E27FC236}">
                    <a16:creationId xmlns:a16="http://schemas.microsoft.com/office/drawing/2014/main" xmlns="" id="{F69EAE31-09E1-4005-9E9A-839437BF6F57}"/>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950" name="Straight Connector 949">
                <a:extLst>
                  <a:ext uri="{FF2B5EF4-FFF2-40B4-BE49-F238E27FC236}">
                    <a16:creationId xmlns:a16="http://schemas.microsoft.com/office/drawing/2014/main" xmlns="" id="{4FDF3392-8E26-4597-9B0E-AB75B396DFBD}"/>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951" name="Straight Connector 950">
                <a:extLst>
                  <a:ext uri="{FF2B5EF4-FFF2-40B4-BE49-F238E27FC236}">
                    <a16:creationId xmlns:a16="http://schemas.microsoft.com/office/drawing/2014/main" xmlns="" id="{ACA4601F-6851-4867-80A5-F6963D66056B}"/>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52" name="Straight Connector 951">
                <a:extLst>
                  <a:ext uri="{FF2B5EF4-FFF2-40B4-BE49-F238E27FC236}">
                    <a16:creationId xmlns:a16="http://schemas.microsoft.com/office/drawing/2014/main" xmlns="" id="{41360FC8-79AF-4BA4-8BEA-F4CB04C8E309}"/>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53" name="Straight Connector 952">
                <a:extLst>
                  <a:ext uri="{FF2B5EF4-FFF2-40B4-BE49-F238E27FC236}">
                    <a16:creationId xmlns:a16="http://schemas.microsoft.com/office/drawing/2014/main" xmlns="" id="{DF358788-A312-44EE-B52F-56009700BB62}"/>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54" name="Straight Connector 953">
                <a:extLst>
                  <a:ext uri="{FF2B5EF4-FFF2-40B4-BE49-F238E27FC236}">
                    <a16:creationId xmlns:a16="http://schemas.microsoft.com/office/drawing/2014/main" xmlns="" id="{FF7281F5-53DF-43B0-B57C-2D312B527498}"/>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55" name="Straight Connector 954">
                <a:extLst>
                  <a:ext uri="{FF2B5EF4-FFF2-40B4-BE49-F238E27FC236}">
                    <a16:creationId xmlns:a16="http://schemas.microsoft.com/office/drawing/2014/main" xmlns="" id="{4310965E-4CE3-438C-BBFC-0D1AA9A77314}"/>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grpSp>
        <p:nvGrpSpPr>
          <p:cNvPr id="977" name="Group 976">
            <a:extLst>
              <a:ext uri="{FF2B5EF4-FFF2-40B4-BE49-F238E27FC236}">
                <a16:creationId xmlns:a16="http://schemas.microsoft.com/office/drawing/2014/main" xmlns="" id="{A2B9A0F8-F46B-4B9E-9623-1C3382252EDC}"/>
              </a:ext>
            </a:extLst>
          </p:cNvPr>
          <p:cNvGrpSpPr/>
          <p:nvPr/>
        </p:nvGrpSpPr>
        <p:grpSpPr>
          <a:xfrm>
            <a:off x="10772673" y="4135266"/>
            <a:ext cx="3040041" cy="567352"/>
            <a:chOff x="798698" y="59718"/>
            <a:chExt cx="3040041" cy="567352"/>
          </a:xfrm>
        </p:grpSpPr>
        <p:sp>
          <p:nvSpPr>
            <p:cNvPr id="978" name="Rectangle 977">
              <a:extLst>
                <a:ext uri="{FF2B5EF4-FFF2-40B4-BE49-F238E27FC236}">
                  <a16:creationId xmlns:a16="http://schemas.microsoft.com/office/drawing/2014/main" xmlns="" id="{DCECDA86-0F05-48BD-8182-F880CD3A0AE4}"/>
                </a:ext>
              </a:extLst>
            </p:cNvPr>
            <p:cNvSpPr/>
            <p:nvPr/>
          </p:nvSpPr>
          <p:spPr>
            <a:xfrm>
              <a:off x="798698" y="59718"/>
              <a:ext cx="3040041" cy="567352"/>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grpSp>
          <p:nvGrpSpPr>
            <p:cNvPr id="979" name="Group 978">
              <a:extLst>
                <a:ext uri="{FF2B5EF4-FFF2-40B4-BE49-F238E27FC236}">
                  <a16:creationId xmlns:a16="http://schemas.microsoft.com/office/drawing/2014/main" xmlns="" id="{256E02B1-769B-4849-80CC-5B76BEC84409}"/>
                </a:ext>
              </a:extLst>
            </p:cNvPr>
            <p:cNvGrpSpPr/>
            <p:nvPr/>
          </p:nvGrpSpPr>
          <p:grpSpPr>
            <a:xfrm>
              <a:off x="1017565" y="201625"/>
              <a:ext cx="290624" cy="283537"/>
              <a:chOff x="9370828" y="2830549"/>
              <a:chExt cx="290624" cy="283537"/>
            </a:xfrm>
          </p:grpSpPr>
          <p:sp>
            <p:nvSpPr>
              <p:cNvPr id="1004" name="Rectangle 1003">
                <a:extLst>
                  <a:ext uri="{FF2B5EF4-FFF2-40B4-BE49-F238E27FC236}">
                    <a16:creationId xmlns:a16="http://schemas.microsoft.com/office/drawing/2014/main" xmlns="" id="{5FCD9D1B-3B96-4F7C-92F2-06FC5975D8E5}"/>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1005" name="Straight Connector 1004">
                <a:extLst>
                  <a:ext uri="{FF2B5EF4-FFF2-40B4-BE49-F238E27FC236}">
                    <a16:creationId xmlns:a16="http://schemas.microsoft.com/office/drawing/2014/main" xmlns="" id="{053B7DBB-5AAD-4A82-BB09-FEF8E12ED41B}"/>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1006" name="Straight Connector 1005">
                <a:extLst>
                  <a:ext uri="{FF2B5EF4-FFF2-40B4-BE49-F238E27FC236}">
                    <a16:creationId xmlns:a16="http://schemas.microsoft.com/office/drawing/2014/main" xmlns="" id="{4049BAA7-92EC-4F19-A867-243EAE9A4D9F}"/>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07" name="Straight Connector 1006">
                <a:extLst>
                  <a:ext uri="{FF2B5EF4-FFF2-40B4-BE49-F238E27FC236}">
                    <a16:creationId xmlns:a16="http://schemas.microsoft.com/office/drawing/2014/main" xmlns="" id="{1DD77E14-3294-4240-904B-E344BBFAC8E5}"/>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08" name="Straight Connector 1007">
                <a:extLst>
                  <a:ext uri="{FF2B5EF4-FFF2-40B4-BE49-F238E27FC236}">
                    <a16:creationId xmlns:a16="http://schemas.microsoft.com/office/drawing/2014/main" xmlns="" id="{CDD49870-0D56-4ECC-8FD9-7F90871A81A3}"/>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09" name="Straight Connector 1008">
                <a:extLst>
                  <a:ext uri="{FF2B5EF4-FFF2-40B4-BE49-F238E27FC236}">
                    <a16:creationId xmlns:a16="http://schemas.microsoft.com/office/drawing/2014/main" xmlns="" id="{3C28ECC0-02BC-46E4-B6FA-4D3CD51AE1B4}"/>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10" name="Straight Connector 1009">
                <a:extLst>
                  <a:ext uri="{FF2B5EF4-FFF2-40B4-BE49-F238E27FC236}">
                    <a16:creationId xmlns:a16="http://schemas.microsoft.com/office/drawing/2014/main" xmlns="" id="{8B03008D-A521-4274-9F4B-A16CB17A38A0}"/>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nvGrpSpPr>
            <p:cNvPr id="980" name="Group 979">
              <a:extLst>
                <a:ext uri="{FF2B5EF4-FFF2-40B4-BE49-F238E27FC236}">
                  <a16:creationId xmlns:a16="http://schemas.microsoft.com/office/drawing/2014/main" xmlns="" id="{64299E4C-8A08-44CE-97AF-5FA42CF05619}"/>
                </a:ext>
              </a:extLst>
            </p:cNvPr>
            <p:cNvGrpSpPr/>
            <p:nvPr/>
          </p:nvGrpSpPr>
          <p:grpSpPr>
            <a:xfrm>
              <a:off x="1665265" y="201625"/>
              <a:ext cx="290624" cy="283537"/>
              <a:chOff x="9370828" y="2830549"/>
              <a:chExt cx="290624" cy="283537"/>
            </a:xfrm>
          </p:grpSpPr>
          <p:sp>
            <p:nvSpPr>
              <p:cNvPr id="997" name="Rectangle 996">
                <a:extLst>
                  <a:ext uri="{FF2B5EF4-FFF2-40B4-BE49-F238E27FC236}">
                    <a16:creationId xmlns:a16="http://schemas.microsoft.com/office/drawing/2014/main" xmlns="" id="{6122A53C-7A30-4A7D-A528-081CBCD1D9FF}"/>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998" name="Straight Connector 997">
                <a:extLst>
                  <a:ext uri="{FF2B5EF4-FFF2-40B4-BE49-F238E27FC236}">
                    <a16:creationId xmlns:a16="http://schemas.microsoft.com/office/drawing/2014/main" xmlns="" id="{DF65572A-886B-4013-ABE0-45481E2D18C2}"/>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999" name="Straight Connector 998">
                <a:extLst>
                  <a:ext uri="{FF2B5EF4-FFF2-40B4-BE49-F238E27FC236}">
                    <a16:creationId xmlns:a16="http://schemas.microsoft.com/office/drawing/2014/main" xmlns="" id="{7FACE83B-2691-414D-BDD5-7F0D7CF7E33D}"/>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00" name="Straight Connector 999">
                <a:extLst>
                  <a:ext uri="{FF2B5EF4-FFF2-40B4-BE49-F238E27FC236}">
                    <a16:creationId xmlns:a16="http://schemas.microsoft.com/office/drawing/2014/main" xmlns="" id="{864D744C-4BBC-47B0-B268-F34B3F0E1EC6}"/>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01" name="Straight Connector 1000">
                <a:extLst>
                  <a:ext uri="{FF2B5EF4-FFF2-40B4-BE49-F238E27FC236}">
                    <a16:creationId xmlns:a16="http://schemas.microsoft.com/office/drawing/2014/main" xmlns="" id="{CA27011D-6A98-45F5-94DB-351365E48549}"/>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02" name="Straight Connector 1001">
                <a:extLst>
                  <a:ext uri="{FF2B5EF4-FFF2-40B4-BE49-F238E27FC236}">
                    <a16:creationId xmlns:a16="http://schemas.microsoft.com/office/drawing/2014/main" xmlns="" id="{FC0FF104-5C2F-48E1-8CFE-E5041926B9F9}"/>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03" name="Straight Connector 1002">
                <a:extLst>
                  <a:ext uri="{FF2B5EF4-FFF2-40B4-BE49-F238E27FC236}">
                    <a16:creationId xmlns:a16="http://schemas.microsoft.com/office/drawing/2014/main" xmlns="" id="{107BFF40-9163-477B-AEBA-4E851B51ACFD}"/>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nvGrpSpPr>
            <p:cNvPr id="981" name="Group 980">
              <a:extLst>
                <a:ext uri="{FF2B5EF4-FFF2-40B4-BE49-F238E27FC236}">
                  <a16:creationId xmlns:a16="http://schemas.microsoft.com/office/drawing/2014/main" xmlns="" id="{4702C729-42AB-475E-BE90-70A9CBCA309C}"/>
                </a:ext>
              </a:extLst>
            </p:cNvPr>
            <p:cNvGrpSpPr/>
            <p:nvPr/>
          </p:nvGrpSpPr>
          <p:grpSpPr>
            <a:xfrm>
              <a:off x="3175752" y="201625"/>
              <a:ext cx="290624" cy="283537"/>
              <a:chOff x="9370828" y="2830549"/>
              <a:chExt cx="290624" cy="283537"/>
            </a:xfrm>
          </p:grpSpPr>
          <p:sp>
            <p:nvSpPr>
              <p:cNvPr id="990" name="Rectangle 989">
                <a:extLst>
                  <a:ext uri="{FF2B5EF4-FFF2-40B4-BE49-F238E27FC236}">
                    <a16:creationId xmlns:a16="http://schemas.microsoft.com/office/drawing/2014/main" xmlns="" id="{C92E6AC3-1762-4B04-8231-07AA0E32C8B7}"/>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991" name="Straight Connector 990">
                <a:extLst>
                  <a:ext uri="{FF2B5EF4-FFF2-40B4-BE49-F238E27FC236}">
                    <a16:creationId xmlns:a16="http://schemas.microsoft.com/office/drawing/2014/main" xmlns="" id="{7D4C3FAF-4B30-41DF-AB6E-494FDD0B2C57}"/>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992" name="Straight Connector 991">
                <a:extLst>
                  <a:ext uri="{FF2B5EF4-FFF2-40B4-BE49-F238E27FC236}">
                    <a16:creationId xmlns:a16="http://schemas.microsoft.com/office/drawing/2014/main" xmlns="" id="{70E88738-B48C-4E08-9F0C-75A8830E5A95}"/>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93" name="Straight Connector 992">
                <a:extLst>
                  <a:ext uri="{FF2B5EF4-FFF2-40B4-BE49-F238E27FC236}">
                    <a16:creationId xmlns:a16="http://schemas.microsoft.com/office/drawing/2014/main" xmlns="" id="{334BC05B-9765-49E3-964F-E496659BCE65}"/>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94" name="Straight Connector 993">
                <a:extLst>
                  <a:ext uri="{FF2B5EF4-FFF2-40B4-BE49-F238E27FC236}">
                    <a16:creationId xmlns:a16="http://schemas.microsoft.com/office/drawing/2014/main" xmlns="" id="{CA63F1A1-3358-4282-BE7F-D5110428FEC7}"/>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95" name="Straight Connector 994">
                <a:extLst>
                  <a:ext uri="{FF2B5EF4-FFF2-40B4-BE49-F238E27FC236}">
                    <a16:creationId xmlns:a16="http://schemas.microsoft.com/office/drawing/2014/main" xmlns="" id="{77C6F0B9-1082-43D3-B123-FFBA3C159835}"/>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96" name="Straight Connector 995">
                <a:extLst>
                  <a:ext uri="{FF2B5EF4-FFF2-40B4-BE49-F238E27FC236}">
                    <a16:creationId xmlns:a16="http://schemas.microsoft.com/office/drawing/2014/main" xmlns="" id="{DAFB3464-96F0-4F55-8167-DCF613F426EF}"/>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nvGrpSpPr>
            <p:cNvPr id="982" name="Group 981">
              <a:extLst>
                <a:ext uri="{FF2B5EF4-FFF2-40B4-BE49-F238E27FC236}">
                  <a16:creationId xmlns:a16="http://schemas.microsoft.com/office/drawing/2014/main" xmlns="" id="{4BB1681F-E141-472A-9508-5774DE39FE8B}"/>
                </a:ext>
              </a:extLst>
            </p:cNvPr>
            <p:cNvGrpSpPr/>
            <p:nvPr/>
          </p:nvGrpSpPr>
          <p:grpSpPr>
            <a:xfrm>
              <a:off x="2364590" y="201624"/>
              <a:ext cx="290624" cy="283537"/>
              <a:chOff x="9370828" y="2830549"/>
              <a:chExt cx="290624" cy="283537"/>
            </a:xfrm>
          </p:grpSpPr>
          <p:sp>
            <p:nvSpPr>
              <p:cNvPr id="983" name="Rectangle 982">
                <a:extLst>
                  <a:ext uri="{FF2B5EF4-FFF2-40B4-BE49-F238E27FC236}">
                    <a16:creationId xmlns:a16="http://schemas.microsoft.com/office/drawing/2014/main" xmlns="" id="{F69EAE31-09E1-4005-9E9A-839437BF6F57}"/>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984" name="Straight Connector 983">
                <a:extLst>
                  <a:ext uri="{FF2B5EF4-FFF2-40B4-BE49-F238E27FC236}">
                    <a16:creationId xmlns:a16="http://schemas.microsoft.com/office/drawing/2014/main" xmlns="" id="{4FDF3392-8E26-4597-9B0E-AB75B396DFBD}"/>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985" name="Straight Connector 984">
                <a:extLst>
                  <a:ext uri="{FF2B5EF4-FFF2-40B4-BE49-F238E27FC236}">
                    <a16:creationId xmlns:a16="http://schemas.microsoft.com/office/drawing/2014/main" xmlns="" id="{ACA4601F-6851-4867-80A5-F6963D66056B}"/>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86" name="Straight Connector 985">
                <a:extLst>
                  <a:ext uri="{FF2B5EF4-FFF2-40B4-BE49-F238E27FC236}">
                    <a16:creationId xmlns:a16="http://schemas.microsoft.com/office/drawing/2014/main" xmlns="" id="{41360FC8-79AF-4BA4-8BEA-F4CB04C8E309}"/>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87" name="Straight Connector 986">
                <a:extLst>
                  <a:ext uri="{FF2B5EF4-FFF2-40B4-BE49-F238E27FC236}">
                    <a16:creationId xmlns:a16="http://schemas.microsoft.com/office/drawing/2014/main" xmlns="" id="{DF358788-A312-44EE-B52F-56009700BB62}"/>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88" name="Straight Connector 987">
                <a:extLst>
                  <a:ext uri="{FF2B5EF4-FFF2-40B4-BE49-F238E27FC236}">
                    <a16:creationId xmlns:a16="http://schemas.microsoft.com/office/drawing/2014/main" xmlns="" id="{FF7281F5-53DF-43B0-B57C-2D312B527498}"/>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89" name="Straight Connector 988">
                <a:extLst>
                  <a:ext uri="{FF2B5EF4-FFF2-40B4-BE49-F238E27FC236}">
                    <a16:creationId xmlns:a16="http://schemas.microsoft.com/office/drawing/2014/main" xmlns="" id="{4310965E-4CE3-438C-BBFC-0D1AA9A77314}"/>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grpSp>
        <p:nvGrpSpPr>
          <p:cNvPr id="1045" name="Group 1044">
            <a:extLst>
              <a:ext uri="{FF2B5EF4-FFF2-40B4-BE49-F238E27FC236}">
                <a16:creationId xmlns:a16="http://schemas.microsoft.com/office/drawing/2014/main" xmlns="" id="{A2B9A0F8-F46B-4B9E-9623-1C3382252EDC}"/>
              </a:ext>
            </a:extLst>
          </p:cNvPr>
          <p:cNvGrpSpPr/>
          <p:nvPr/>
        </p:nvGrpSpPr>
        <p:grpSpPr>
          <a:xfrm>
            <a:off x="-410281" y="390324"/>
            <a:ext cx="3040041" cy="567352"/>
            <a:chOff x="798698" y="59718"/>
            <a:chExt cx="3040041" cy="567352"/>
          </a:xfrm>
        </p:grpSpPr>
        <p:sp>
          <p:nvSpPr>
            <p:cNvPr id="1046" name="Rectangle 1045">
              <a:extLst>
                <a:ext uri="{FF2B5EF4-FFF2-40B4-BE49-F238E27FC236}">
                  <a16:creationId xmlns:a16="http://schemas.microsoft.com/office/drawing/2014/main" xmlns="" id="{DCECDA86-0F05-48BD-8182-F880CD3A0AE4}"/>
                </a:ext>
              </a:extLst>
            </p:cNvPr>
            <p:cNvSpPr/>
            <p:nvPr/>
          </p:nvSpPr>
          <p:spPr>
            <a:xfrm>
              <a:off x="798698" y="59718"/>
              <a:ext cx="3040041" cy="567352"/>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grpSp>
          <p:nvGrpSpPr>
            <p:cNvPr id="1047" name="Group 1046">
              <a:extLst>
                <a:ext uri="{FF2B5EF4-FFF2-40B4-BE49-F238E27FC236}">
                  <a16:creationId xmlns:a16="http://schemas.microsoft.com/office/drawing/2014/main" xmlns="" id="{256E02B1-769B-4849-80CC-5B76BEC84409}"/>
                </a:ext>
              </a:extLst>
            </p:cNvPr>
            <p:cNvGrpSpPr/>
            <p:nvPr/>
          </p:nvGrpSpPr>
          <p:grpSpPr>
            <a:xfrm>
              <a:off x="1017565" y="201625"/>
              <a:ext cx="290624" cy="283537"/>
              <a:chOff x="9370828" y="2830549"/>
              <a:chExt cx="290624" cy="283537"/>
            </a:xfrm>
          </p:grpSpPr>
          <p:sp>
            <p:nvSpPr>
              <p:cNvPr id="1072" name="Rectangle 1071">
                <a:extLst>
                  <a:ext uri="{FF2B5EF4-FFF2-40B4-BE49-F238E27FC236}">
                    <a16:creationId xmlns:a16="http://schemas.microsoft.com/office/drawing/2014/main" xmlns="" id="{5FCD9D1B-3B96-4F7C-92F2-06FC5975D8E5}"/>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1073" name="Straight Connector 1072">
                <a:extLst>
                  <a:ext uri="{FF2B5EF4-FFF2-40B4-BE49-F238E27FC236}">
                    <a16:creationId xmlns:a16="http://schemas.microsoft.com/office/drawing/2014/main" xmlns="" id="{053B7DBB-5AAD-4A82-BB09-FEF8E12ED41B}"/>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1074" name="Straight Connector 1073">
                <a:extLst>
                  <a:ext uri="{FF2B5EF4-FFF2-40B4-BE49-F238E27FC236}">
                    <a16:creationId xmlns:a16="http://schemas.microsoft.com/office/drawing/2014/main" xmlns="" id="{4049BAA7-92EC-4F19-A867-243EAE9A4D9F}"/>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75" name="Straight Connector 1074">
                <a:extLst>
                  <a:ext uri="{FF2B5EF4-FFF2-40B4-BE49-F238E27FC236}">
                    <a16:creationId xmlns:a16="http://schemas.microsoft.com/office/drawing/2014/main" xmlns="" id="{1DD77E14-3294-4240-904B-E344BBFAC8E5}"/>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76" name="Straight Connector 1075">
                <a:extLst>
                  <a:ext uri="{FF2B5EF4-FFF2-40B4-BE49-F238E27FC236}">
                    <a16:creationId xmlns:a16="http://schemas.microsoft.com/office/drawing/2014/main" xmlns="" id="{CDD49870-0D56-4ECC-8FD9-7F90871A81A3}"/>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77" name="Straight Connector 1076">
                <a:extLst>
                  <a:ext uri="{FF2B5EF4-FFF2-40B4-BE49-F238E27FC236}">
                    <a16:creationId xmlns:a16="http://schemas.microsoft.com/office/drawing/2014/main" xmlns="" id="{3C28ECC0-02BC-46E4-B6FA-4D3CD51AE1B4}"/>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78" name="Straight Connector 1077">
                <a:extLst>
                  <a:ext uri="{FF2B5EF4-FFF2-40B4-BE49-F238E27FC236}">
                    <a16:creationId xmlns:a16="http://schemas.microsoft.com/office/drawing/2014/main" xmlns="" id="{8B03008D-A521-4274-9F4B-A16CB17A38A0}"/>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nvGrpSpPr>
            <p:cNvPr id="1048" name="Group 1047">
              <a:extLst>
                <a:ext uri="{FF2B5EF4-FFF2-40B4-BE49-F238E27FC236}">
                  <a16:creationId xmlns:a16="http://schemas.microsoft.com/office/drawing/2014/main" xmlns="" id="{64299E4C-8A08-44CE-97AF-5FA42CF05619}"/>
                </a:ext>
              </a:extLst>
            </p:cNvPr>
            <p:cNvGrpSpPr/>
            <p:nvPr/>
          </p:nvGrpSpPr>
          <p:grpSpPr>
            <a:xfrm>
              <a:off x="1665265" y="201625"/>
              <a:ext cx="290624" cy="283537"/>
              <a:chOff x="9370828" y="2830549"/>
              <a:chExt cx="290624" cy="283537"/>
            </a:xfrm>
          </p:grpSpPr>
          <p:sp>
            <p:nvSpPr>
              <p:cNvPr id="1065" name="Rectangle 1064">
                <a:extLst>
                  <a:ext uri="{FF2B5EF4-FFF2-40B4-BE49-F238E27FC236}">
                    <a16:creationId xmlns:a16="http://schemas.microsoft.com/office/drawing/2014/main" xmlns="" id="{6122A53C-7A30-4A7D-A528-081CBCD1D9FF}"/>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1066" name="Straight Connector 1065">
                <a:extLst>
                  <a:ext uri="{FF2B5EF4-FFF2-40B4-BE49-F238E27FC236}">
                    <a16:creationId xmlns:a16="http://schemas.microsoft.com/office/drawing/2014/main" xmlns="" id="{DF65572A-886B-4013-ABE0-45481E2D18C2}"/>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1067" name="Straight Connector 1066">
                <a:extLst>
                  <a:ext uri="{FF2B5EF4-FFF2-40B4-BE49-F238E27FC236}">
                    <a16:creationId xmlns:a16="http://schemas.microsoft.com/office/drawing/2014/main" xmlns="" id="{7FACE83B-2691-414D-BDD5-7F0D7CF7E33D}"/>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68" name="Straight Connector 1067">
                <a:extLst>
                  <a:ext uri="{FF2B5EF4-FFF2-40B4-BE49-F238E27FC236}">
                    <a16:creationId xmlns:a16="http://schemas.microsoft.com/office/drawing/2014/main" xmlns="" id="{864D744C-4BBC-47B0-B268-F34B3F0E1EC6}"/>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69" name="Straight Connector 1068">
                <a:extLst>
                  <a:ext uri="{FF2B5EF4-FFF2-40B4-BE49-F238E27FC236}">
                    <a16:creationId xmlns:a16="http://schemas.microsoft.com/office/drawing/2014/main" xmlns="" id="{CA27011D-6A98-45F5-94DB-351365E48549}"/>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70" name="Straight Connector 1069">
                <a:extLst>
                  <a:ext uri="{FF2B5EF4-FFF2-40B4-BE49-F238E27FC236}">
                    <a16:creationId xmlns:a16="http://schemas.microsoft.com/office/drawing/2014/main" xmlns="" id="{FC0FF104-5C2F-48E1-8CFE-E5041926B9F9}"/>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71" name="Straight Connector 1070">
                <a:extLst>
                  <a:ext uri="{FF2B5EF4-FFF2-40B4-BE49-F238E27FC236}">
                    <a16:creationId xmlns:a16="http://schemas.microsoft.com/office/drawing/2014/main" xmlns="" id="{107BFF40-9163-477B-AEBA-4E851B51ACFD}"/>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nvGrpSpPr>
            <p:cNvPr id="1049" name="Group 1048">
              <a:extLst>
                <a:ext uri="{FF2B5EF4-FFF2-40B4-BE49-F238E27FC236}">
                  <a16:creationId xmlns:a16="http://schemas.microsoft.com/office/drawing/2014/main" xmlns="" id="{4702C729-42AB-475E-BE90-70A9CBCA309C}"/>
                </a:ext>
              </a:extLst>
            </p:cNvPr>
            <p:cNvGrpSpPr/>
            <p:nvPr/>
          </p:nvGrpSpPr>
          <p:grpSpPr>
            <a:xfrm>
              <a:off x="3175752" y="201625"/>
              <a:ext cx="290624" cy="283537"/>
              <a:chOff x="9370828" y="2830549"/>
              <a:chExt cx="290624" cy="283537"/>
            </a:xfrm>
          </p:grpSpPr>
          <p:sp>
            <p:nvSpPr>
              <p:cNvPr id="1058" name="Rectangle 1057">
                <a:extLst>
                  <a:ext uri="{FF2B5EF4-FFF2-40B4-BE49-F238E27FC236}">
                    <a16:creationId xmlns:a16="http://schemas.microsoft.com/office/drawing/2014/main" xmlns="" id="{C92E6AC3-1762-4B04-8231-07AA0E32C8B7}"/>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1059" name="Straight Connector 1058">
                <a:extLst>
                  <a:ext uri="{FF2B5EF4-FFF2-40B4-BE49-F238E27FC236}">
                    <a16:creationId xmlns:a16="http://schemas.microsoft.com/office/drawing/2014/main" xmlns="" id="{7D4C3FAF-4B30-41DF-AB6E-494FDD0B2C57}"/>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1060" name="Straight Connector 1059">
                <a:extLst>
                  <a:ext uri="{FF2B5EF4-FFF2-40B4-BE49-F238E27FC236}">
                    <a16:creationId xmlns:a16="http://schemas.microsoft.com/office/drawing/2014/main" xmlns="" id="{70E88738-B48C-4E08-9F0C-75A8830E5A95}"/>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61" name="Straight Connector 1060">
                <a:extLst>
                  <a:ext uri="{FF2B5EF4-FFF2-40B4-BE49-F238E27FC236}">
                    <a16:creationId xmlns:a16="http://schemas.microsoft.com/office/drawing/2014/main" xmlns="" id="{334BC05B-9765-49E3-964F-E496659BCE65}"/>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62" name="Straight Connector 1061">
                <a:extLst>
                  <a:ext uri="{FF2B5EF4-FFF2-40B4-BE49-F238E27FC236}">
                    <a16:creationId xmlns:a16="http://schemas.microsoft.com/office/drawing/2014/main" xmlns="" id="{CA63F1A1-3358-4282-BE7F-D5110428FEC7}"/>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63" name="Straight Connector 1062">
                <a:extLst>
                  <a:ext uri="{FF2B5EF4-FFF2-40B4-BE49-F238E27FC236}">
                    <a16:creationId xmlns:a16="http://schemas.microsoft.com/office/drawing/2014/main" xmlns="" id="{77C6F0B9-1082-43D3-B123-FFBA3C159835}"/>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64" name="Straight Connector 1063">
                <a:extLst>
                  <a:ext uri="{FF2B5EF4-FFF2-40B4-BE49-F238E27FC236}">
                    <a16:creationId xmlns:a16="http://schemas.microsoft.com/office/drawing/2014/main" xmlns="" id="{DAFB3464-96F0-4F55-8167-DCF613F426EF}"/>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nvGrpSpPr>
            <p:cNvPr id="1050" name="Group 1049">
              <a:extLst>
                <a:ext uri="{FF2B5EF4-FFF2-40B4-BE49-F238E27FC236}">
                  <a16:creationId xmlns:a16="http://schemas.microsoft.com/office/drawing/2014/main" xmlns="" id="{4BB1681F-E141-472A-9508-5774DE39FE8B}"/>
                </a:ext>
              </a:extLst>
            </p:cNvPr>
            <p:cNvGrpSpPr/>
            <p:nvPr/>
          </p:nvGrpSpPr>
          <p:grpSpPr>
            <a:xfrm>
              <a:off x="2364590" y="201624"/>
              <a:ext cx="290624" cy="283537"/>
              <a:chOff x="9370828" y="2830549"/>
              <a:chExt cx="290624" cy="283537"/>
            </a:xfrm>
          </p:grpSpPr>
          <p:sp>
            <p:nvSpPr>
              <p:cNvPr id="1051" name="Rectangle 1050">
                <a:extLst>
                  <a:ext uri="{FF2B5EF4-FFF2-40B4-BE49-F238E27FC236}">
                    <a16:creationId xmlns:a16="http://schemas.microsoft.com/office/drawing/2014/main" xmlns="" id="{F69EAE31-09E1-4005-9E9A-839437BF6F57}"/>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1052" name="Straight Connector 1051">
                <a:extLst>
                  <a:ext uri="{FF2B5EF4-FFF2-40B4-BE49-F238E27FC236}">
                    <a16:creationId xmlns:a16="http://schemas.microsoft.com/office/drawing/2014/main" xmlns="" id="{4FDF3392-8E26-4597-9B0E-AB75B396DFBD}"/>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1053" name="Straight Connector 1052">
                <a:extLst>
                  <a:ext uri="{FF2B5EF4-FFF2-40B4-BE49-F238E27FC236}">
                    <a16:creationId xmlns:a16="http://schemas.microsoft.com/office/drawing/2014/main" xmlns="" id="{ACA4601F-6851-4867-80A5-F6963D66056B}"/>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54" name="Straight Connector 1053">
                <a:extLst>
                  <a:ext uri="{FF2B5EF4-FFF2-40B4-BE49-F238E27FC236}">
                    <a16:creationId xmlns:a16="http://schemas.microsoft.com/office/drawing/2014/main" xmlns="" id="{41360FC8-79AF-4BA4-8BEA-F4CB04C8E309}"/>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55" name="Straight Connector 1054">
                <a:extLst>
                  <a:ext uri="{FF2B5EF4-FFF2-40B4-BE49-F238E27FC236}">
                    <a16:creationId xmlns:a16="http://schemas.microsoft.com/office/drawing/2014/main" xmlns="" id="{DF358788-A312-44EE-B52F-56009700BB62}"/>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56" name="Straight Connector 1055">
                <a:extLst>
                  <a:ext uri="{FF2B5EF4-FFF2-40B4-BE49-F238E27FC236}">
                    <a16:creationId xmlns:a16="http://schemas.microsoft.com/office/drawing/2014/main" xmlns="" id="{FF7281F5-53DF-43B0-B57C-2D312B527498}"/>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57" name="Straight Connector 1056">
                <a:extLst>
                  <a:ext uri="{FF2B5EF4-FFF2-40B4-BE49-F238E27FC236}">
                    <a16:creationId xmlns:a16="http://schemas.microsoft.com/office/drawing/2014/main" xmlns="" id="{4310965E-4CE3-438C-BBFC-0D1AA9A77314}"/>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grpSp>
        <p:nvGrpSpPr>
          <p:cNvPr id="1079" name="Group 1078">
            <a:extLst>
              <a:ext uri="{FF2B5EF4-FFF2-40B4-BE49-F238E27FC236}">
                <a16:creationId xmlns:a16="http://schemas.microsoft.com/office/drawing/2014/main" xmlns="" id="{A2B9A0F8-F46B-4B9E-9623-1C3382252EDC}"/>
              </a:ext>
            </a:extLst>
          </p:cNvPr>
          <p:cNvGrpSpPr/>
          <p:nvPr/>
        </p:nvGrpSpPr>
        <p:grpSpPr>
          <a:xfrm>
            <a:off x="-421200" y="1654972"/>
            <a:ext cx="3040041" cy="567352"/>
            <a:chOff x="798698" y="59718"/>
            <a:chExt cx="3040041" cy="567352"/>
          </a:xfrm>
        </p:grpSpPr>
        <p:sp>
          <p:nvSpPr>
            <p:cNvPr id="1080" name="Rectangle 1079">
              <a:extLst>
                <a:ext uri="{FF2B5EF4-FFF2-40B4-BE49-F238E27FC236}">
                  <a16:creationId xmlns:a16="http://schemas.microsoft.com/office/drawing/2014/main" xmlns="" id="{DCECDA86-0F05-48BD-8182-F880CD3A0AE4}"/>
                </a:ext>
              </a:extLst>
            </p:cNvPr>
            <p:cNvSpPr/>
            <p:nvPr/>
          </p:nvSpPr>
          <p:spPr>
            <a:xfrm>
              <a:off x="798698" y="59718"/>
              <a:ext cx="3040041" cy="567352"/>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grpSp>
          <p:nvGrpSpPr>
            <p:cNvPr id="1081" name="Group 1080">
              <a:extLst>
                <a:ext uri="{FF2B5EF4-FFF2-40B4-BE49-F238E27FC236}">
                  <a16:creationId xmlns:a16="http://schemas.microsoft.com/office/drawing/2014/main" xmlns="" id="{256E02B1-769B-4849-80CC-5B76BEC84409}"/>
                </a:ext>
              </a:extLst>
            </p:cNvPr>
            <p:cNvGrpSpPr/>
            <p:nvPr/>
          </p:nvGrpSpPr>
          <p:grpSpPr>
            <a:xfrm>
              <a:off x="1017565" y="201625"/>
              <a:ext cx="290624" cy="283537"/>
              <a:chOff x="9370828" y="2830549"/>
              <a:chExt cx="290624" cy="283537"/>
            </a:xfrm>
          </p:grpSpPr>
          <p:sp>
            <p:nvSpPr>
              <p:cNvPr id="1106" name="Rectangle 1105">
                <a:extLst>
                  <a:ext uri="{FF2B5EF4-FFF2-40B4-BE49-F238E27FC236}">
                    <a16:creationId xmlns:a16="http://schemas.microsoft.com/office/drawing/2014/main" xmlns="" id="{5FCD9D1B-3B96-4F7C-92F2-06FC5975D8E5}"/>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1107" name="Straight Connector 1106">
                <a:extLst>
                  <a:ext uri="{FF2B5EF4-FFF2-40B4-BE49-F238E27FC236}">
                    <a16:creationId xmlns:a16="http://schemas.microsoft.com/office/drawing/2014/main" xmlns="" id="{053B7DBB-5AAD-4A82-BB09-FEF8E12ED41B}"/>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1108" name="Straight Connector 1107">
                <a:extLst>
                  <a:ext uri="{FF2B5EF4-FFF2-40B4-BE49-F238E27FC236}">
                    <a16:creationId xmlns:a16="http://schemas.microsoft.com/office/drawing/2014/main" xmlns="" id="{4049BAA7-92EC-4F19-A867-243EAE9A4D9F}"/>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09" name="Straight Connector 1108">
                <a:extLst>
                  <a:ext uri="{FF2B5EF4-FFF2-40B4-BE49-F238E27FC236}">
                    <a16:creationId xmlns:a16="http://schemas.microsoft.com/office/drawing/2014/main" xmlns="" id="{1DD77E14-3294-4240-904B-E344BBFAC8E5}"/>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10" name="Straight Connector 1109">
                <a:extLst>
                  <a:ext uri="{FF2B5EF4-FFF2-40B4-BE49-F238E27FC236}">
                    <a16:creationId xmlns:a16="http://schemas.microsoft.com/office/drawing/2014/main" xmlns="" id="{CDD49870-0D56-4ECC-8FD9-7F90871A81A3}"/>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11" name="Straight Connector 1110">
                <a:extLst>
                  <a:ext uri="{FF2B5EF4-FFF2-40B4-BE49-F238E27FC236}">
                    <a16:creationId xmlns:a16="http://schemas.microsoft.com/office/drawing/2014/main" xmlns="" id="{3C28ECC0-02BC-46E4-B6FA-4D3CD51AE1B4}"/>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12" name="Straight Connector 1111">
                <a:extLst>
                  <a:ext uri="{FF2B5EF4-FFF2-40B4-BE49-F238E27FC236}">
                    <a16:creationId xmlns:a16="http://schemas.microsoft.com/office/drawing/2014/main" xmlns="" id="{8B03008D-A521-4274-9F4B-A16CB17A38A0}"/>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nvGrpSpPr>
            <p:cNvPr id="1082" name="Group 1081">
              <a:extLst>
                <a:ext uri="{FF2B5EF4-FFF2-40B4-BE49-F238E27FC236}">
                  <a16:creationId xmlns:a16="http://schemas.microsoft.com/office/drawing/2014/main" xmlns="" id="{64299E4C-8A08-44CE-97AF-5FA42CF05619}"/>
                </a:ext>
              </a:extLst>
            </p:cNvPr>
            <p:cNvGrpSpPr/>
            <p:nvPr/>
          </p:nvGrpSpPr>
          <p:grpSpPr>
            <a:xfrm>
              <a:off x="1665265" y="201625"/>
              <a:ext cx="290624" cy="283537"/>
              <a:chOff x="9370828" y="2830549"/>
              <a:chExt cx="290624" cy="283537"/>
            </a:xfrm>
          </p:grpSpPr>
          <p:sp>
            <p:nvSpPr>
              <p:cNvPr id="1099" name="Rectangle 1098">
                <a:extLst>
                  <a:ext uri="{FF2B5EF4-FFF2-40B4-BE49-F238E27FC236}">
                    <a16:creationId xmlns:a16="http://schemas.microsoft.com/office/drawing/2014/main" xmlns="" id="{6122A53C-7A30-4A7D-A528-081CBCD1D9FF}"/>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1100" name="Straight Connector 1099">
                <a:extLst>
                  <a:ext uri="{FF2B5EF4-FFF2-40B4-BE49-F238E27FC236}">
                    <a16:creationId xmlns:a16="http://schemas.microsoft.com/office/drawing/2014/main" xmlns="" id="{DF65572A-886B-4013-ABE0-45481E2D18C2}"/>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1101" name="Straight Connector 1100">
                <a:extLst>
                  <a:ext uri="{FF2B5EF4-FFF2-40B4-BE49-F238E27FC236}">
                    <a16:creationId xmlns:a16="http://schemas.microsoft.com/office/drawing/2014/main" xmlns="" id="{7FACE83B-2691-414D-BDD5-7F0D7CF7E33D}"/>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02" name="Straight Connector 1101">
                <a:extLst>
                  <a:ext uri="{FF2B5EF4-FFF2-40B4-BE49-F238E27FC236}">
                    <a16:creationId xmlns:a16="http://schemas.microsoft.com/office/drawing/2014/main" xmlns="" id="{864D744C-4BBC-47B0-B268-F34B3F0E1EC6}"/>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03" name="Straight Connector 1102">
                <a:extLst>
                  <a:ext uri="{FF2B5EF4-FFF2-40B4-BE49-F238E27FC236}">
                    <a16:creationId xmlns:a16="http://schemas.microsoft.com/office/drawing/2014/main" xmlns="" id="{CA27011D-6A98-45F5-94DB-351365E48549}"/>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04" name="Straight Connector 1103">
                <a:extLst>
                  <a:ext uri="{FF2B5EF4-FFF2-40B4-BE49-F238E27FC236}">
                    <a16:creationId xmlns:a16="http://schemas.microsoft.com/office/drawing/2014/main" xmlns="" id="{FC0FF104-5C2F-48E1-8CFE-E5041926B9F9}"/>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05" name="Straight Connector 1104">
                <a:extLst>
                  <a:ext uri="{FF2B5EF4-FFF2-40B4-BE49-F238E27FC236}">
                    <a16:creationId xmlns:a16="http://schemas.microsoft.com/office/drawing/2014/main" xmlns="" id="{107BFF40-9163-477B-AEBA-4E851B51ACFD}"/>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nvGrpSpPr>
            <p:cNvPr id="1083" name="Group 1082">
              <a:extLst>
                <a:ext uri="{FF2B5EF4-FFF2-40B4-BE49-F238E27FC236}">
                  <a16:creationId xmlns:a16="http://schemas.microsoft.com/office/drawing/2014/main" xmlns="" id="{4702C729-42AB-475E-BE90-70A9CBCA309C}"/>
                </a:ext>
              </a:extLst>
            </p:cNvPr>
            <p:cNvGrpSpPr/>
            <p:nvPr/>
          </p:nvGrpSpPr>
          <p:grpSpPr>
            <a:xfrm>
              <a:off x="3175752" y="201625"/>
              <a:ext cx="290624" cy="283537"/>
              <a:chOff x="9370828" y="2830549"/>
              <a:chExt cx="290624" cy="283537"/>
            </a:xfrm>
          </p:grpSpPr>
          <p:sp>
            <p:nvSpPr>
              <p:cNvPr id="1092" name="Rectangle 1091">
                <a:extLst>
                  <a:ext uri="{FF2B5EF4-FFF2-40B4-BE49-F238E27FC236}">
                    <a16:creationId xmlns:a16="http://schemas.microsoft.com/office/drawing/2014/main" xmlns="" id="{C92E6AC3-1762-4B04-8231-07AA0E32C8B7}"/>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1093" name="Straight Connector 1092">
                <a:extLst>
                  <a:ext uri="{FF2B5EF4-FFF2-40B4-BE49-F238E27FC236}">
                    <a16:creationId xmlns:a16="http://schemas.microsoft.com/office/drawing/2014/main" xmlns="" id="{7D4C3FAF-4B30-41DF-AB6E-494FDD0B2C57}"/>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1094" name="Straight Connector 1093">
                <a:extLst>
                  <a:ext uri="{FF2B5EF4-FFF2-40B4-BE49-F238E27FC236}">
                    <a16:creationId xmlns:a16="http://schemas.microsoft.com/office/drawing/2014/main" xmlns="" id="{70E88738-B48C-4E08-9F0C-75A8830E5A95}"/>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95" name="Straight Connector 1094">
                <a:extLst>
                  <a:ext uri="{FF2B5EF4-FFF2-40B4-BE49-F238E27FC236}">
                    <a16:creationId xmlns:a16="http://schemas.microsoft.com/office/drawing/2014/main" xmlns="" id="{334BC05B-9765-49E3-964F-E496659BCE65}"/>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96" name="Straight Connector 1095">
                <a:extLst>
                  <a:ext uri="{FF2B5EF4-FFF2-40B4-BE49-F238E27FC236}">
                    <a16:creationId xmlns:a16="http://schemas.microsoft.com/office/drawing/2014/main" xmlns="" id="{CA63F1A1-3358-4282-BE7F-D5110428FEC7}"/>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97" name="Straight Connector 1096">
                <a:extLst>
                  <a:ext uri="{FF2B5EF4-FFF2-40B4-BE49-F238E27FC236}">
                    <a16:creationId xmlns:a16="http://schemas.microsoft.com/office/drawing/2014/main" xmlns="" id="{77C6F0B9-1082-43D3-B123-FFBA3C159835}"/>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98" name="Straight Connector 1097">
                <a:extLst>
                  <a:ext uri="{FF2B5EF4-FFF2-40B4-BE49-F238E27FC236}">
                    <a16:creationId xmlns:a16="http://schemas.microsoft.com/office/drawing/2014/main" xmlns="" id="{DAFB3464-96F0-4F55-8167-DCF613F426EF}"/>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nvGrpSpPr>
            <p:cNvPr id="1084" name="Group 1083">
              <a:extLst>
                <a:ext uri="{FF2B5EF4-FFF2-40B4-BE49-F238E27FC236}">
                  <a16:creationId xmlns:a16="http://schemas.microsoft.com/office/drawing/2014/main" xmlns="" id="{4BB1681F-E141-472A-9508-5774DE39FE8B}"/>
                </a:ext>
              </a:extLst>
            </p:cNvPr>
            <p:cNvGrpSpPr/>
            <p:nvPr/>
          </p:nvGrpSpPr>
          <p:grpSpPr>
            <a:xfrm>
              <a:off x="2364590" y="201624"/>
              <a:ext cx="290624" cy="283537"/>
              <a:chOff x="9370828" y="2830549"/>
              <a:chExt cx="290624" cy="283537"/>
            </a:xfrm>
          </p:grpSpPr>
          <p:sp>
            <p:nvSpPr>
              <p:cNvPr id="1085" name="Rectangle 1084">
                <a:extLst>
                  <a:ext uri="{FF2B5EF4-FFF2-40B4-BE49-F238E27FC236}">
                    <a16:creationId xmlns:a16="http://schemas.microsoft.com/office/drawing/2014/main" xmlns="" id="{F69EAE31-09E1-4005-9E9A-839437BF6F57}"/>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1086" name="Straight Connector 1085">
                <a:extLst>
                  <a:ext uri="{FF2B5EF4-FFF2-40B4-BE49-F238E27FC236}">
                    <a16:creationId xmlns:a16="http://schemas.microsoft.com/office/drawing/2014/main" xmlns="" id="{4FDF3392-8E26-4597-9B0E-AB75B396DFBD}"/>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1087" name="Straight Connector 1086">
                <a:extLst>
                  <a:ext uri="{FF2B5EF4-FFF2-40B4-BE49-F238E27FC236}">
                    <a16:creationId xmlns:a16="http://schemas.microsoft.com/office/drawing/2014/main" xmlns="" id="{ACA4601F-6851-4867-80A5-F6963D66056B}"/>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88" name="Straight Connector 1087">
                <a:extLst>
                  <a:ext uri="{FF2B5EF4-FFF2-40B4-BE49-F238E27FC236}">
                    <a16:creationId xmlns:a16="http://schemas.microsoft.com/office/drawing/2014/main" xmlns="" id="{41360FC8-79AF-4BA4-8BEA-F4CB04C8E309}"/>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89" name="Straight Connector 1088">
                <a:extLst>
                  <a:ext uri="{FF2B5EF4-FFF2-40B4-BE49-F238E27FC236}">
                    <a16:creationId xmlns:a16="http://schemas.microsoft.com/office/drawing/2014/main" xmlns="" id="{DF358788-A312-44EE-B52F-56009700BB62}"/>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90" name="Straight Connector 1089">
                <a:extLst>
                  <a:ext uri="{FF2B5EF4-FFF2-40B4-BE49-F238E27FC236}">
                    <a16:creationId xmlns:a16="http://schemas.microsoft.com/office/drawing/2014/main" xmlns="" id="{FF7281F5-53DF-43B0-B57C-2D312B527498}"/>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91" name="Straight Connector 1090">
                <a:extLst>
                  <a:ext uri="{FF2B5EF4-FFF2-40B4-BE49-F238E27FC236}">
                    <a16:creationId xmlns:a16="http://schemas.microsoft.com/office/drawing/2014/main" xmlns="" id="{4310965E-4CE3-438C-BBFC-0D1AA9A77314}"/>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grpSp>
        <p:nvGrpSpPr>
          <p:cNvPr id="1113" name="Group 1112">
            <a:extLst>
              <a:ext uri="{FF2B5EF4-FFF2-40B4-BE49-F238E27FC236}">
                <a16:creationId xmlns:a16="http://schemas.microsoft.com/office/drawing/2014/main" xmlns="" id="{A2B9A0F8-F46B-4B9E-9623-1C3382252EDC}"/>
              </a:ext>
            </a:extLst>
          </p:cNvPr>
          <p:cNvGrpSpPr/>
          <p:nvPr/>
        </p:nvGrpSpPr>
        <p:grpSpPr>
          <a:xfrm>
            <a:off x="-473179" y="2962340"/>
            <a:ext cx="3040041" cy="567352"/>
            <a:chOff x="798698" y="59718"/>
            <a:chExt cx="3040041" cy="567352"/>
          </a:xfrm>
        </p:grpSpPr>
        <p:sp>
          <p:nvSpPr>
            <p:cNvPr id="1114" name="Rectangle 1113">
              <a:extLst>
                <a:ext uri="{FF2B5EF4-FFF2-40B4-BE49-F238E27FC236}">
                  <a16:creationId xmlns:a16="http://schemas.microsoft.com/office/drawing/2014/main" xmlns="" id="{DCECDA86-0F05-48BD-8182-F880CD3A0AE4}"/>
                </a:ext>
              </a:extLst>
            </p:cNvPr>
            <p:cNvSpPr/>
            <p:nvPr/>
          </p:nvSpPr>
          <p:spPr>
            <a:xfrm>
              <a:off x="798698" y="59718"/>
              <a:ext cx="3040041" cy="567352"/>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grpSp>
          <p:nvGrpSpPr>
            <p:cNvPr id="1115" name="Group 1114">
              <a:extLst>
                <a:ext uri="{FF2B5EF4-FFF2-40B4-BE49-F238E27FC236}">
                  <a16:creationId xmlns:a16="http://schemas.microsoft.com/office/drawing/2014/main" xmlns="" id="{256E02B1-769B-4849-80CC-5B76BEC84409}"/>
                </a:ext>
              </a:extLst>
            </p:cNvPr>
            <p:cNvGrpSpPr/>
            <p:nvPr/>
          </p:nvGrpSpPr>
          <p:grpSpPr>
            <a:xfrm>
              <a:off x="1017565" y="201625"/>
              <a:ext cx="290624" cy="283537"/>
              <a:chOff x="9370828" y="2830549"/>
              <a:chExt cx="290624" cy="283537"/>
            </a:xfrm>
          </p:grpSpPr>
          <p:sp>
            <p:nvSpPr>
              <p:cNvPr id="1140" name="Rectangle 1139">
                <a:extLst>
                  <a:ext uri="{FF2B5EF4-FFF2-40B4-BE49-F238E27FC236}">
                    <a16:creationId xmlns:a16="http://schemas.microsoft.com/office/drawing/2014/main" xmlns="" id="{5FCD9D1B-3B96-4F7C-92F2-06FC5975D8E5}"/>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1141" name="Straight Connector 1140">
                <a:extLst>
                  <a:ext uri="{FF2B5EF4-FFF2-40B4-BE49-F238E27FC236}">
                    <a16:creationId xmlns:a16="http://schemas.microsoft.com/office/drawing/2014/main" xmlns="" id="{053B7DBB-5AAD-4A82-BB09-FEF8E12ED41B}"/>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1142" name="Straight Connector 1141">
                <a:extLst>
                  <a:ext uri="{FF2B5EF4-FFF2-40B4-BE49-F238E27FC236}">
                    <a16:creationId xmlns:a16="http://schemas.microsoft.com/office/drawing/2014/main" xmlns="" id="{4049BAA7-92EC-4F19-A867-243EAE9A4D9F}"/>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43" name="Straight Connector 1142">
                <a:extLst>
                  <a:ext uri="{FF2B5EF4-FFF2-40B4-BE49-F238E27FC236}">
                    <a16:creationId xmlns:a16="http://schemas.microsoft.com/office/drawing/2014/main" xmlns="" id="{1DD77E14-3294-4240-904B-E344BBFAC8E5}"/>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44" name="Straight Connector 1143">
                <a:extLst>
                  <a:ext uri="{FF2B5EF4-FFF2-40B4-BE49-F238E27FC236}">
                    <a16:creationId xmlns:a16="http://schemas.microsoft.com/office/drawing/2014/main" xmlns="" id="{CDD49870-0D56-4ECC-8FD9-7F90871A81A3}"/>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45" name="Straight Connector 1144">
                <a:extLst>
                  <a:ext uri="{FF2B5EF4-FFF2-40B4-BE49-F238E27FC236}">
                    <a16:creationId xmlns:a16="http://schemas.microsoft.com/office/drawing/2014/main" xmlns="" id="{3C28ECC0-02BC-46E4-B6FA-4D3CD51AE1B4}"/>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46" name="Straight Connector 1145">
                <a:extLst>
                  <a:ext uri="{FF2B5EF4-FFF2-40B4-BE49-F238E27FC236}">
                    <a16:creationId xmlns:a16="http://schemas.microsoft.com/office/drawing/2014/main" xmlns="" id="{8B03008D-A521-4274-9F4B-A16CB17A38A0}"/>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nvGrpSpPr>
            <p:cNvPr id="1116" name="Group 1115">
              <a:extLst>
                <a:ext uri="{FF2B5EF4-FFF2-40B4-BE49-F238E27FC236}">
                  <a16:creationId xmlns:a16="http://schemas.microsoft.com/office/drawing/2014/main" xmlns="" id="{64299E4C-8A08-44CE-97AF-5FA42CF05619}"/>
                </a:ext>
              </a:extLst>
            </p:cNvPr>
            <p:cNvGrpSpPr/>
            <p:nvPr/>
          </p:nvGrpSpPr>
          <p:grpSpPr>
            <a:xfrm>
              <a:off x="1665265" y="201625"/>
              <a:ext cx="290624" cy="283537"/>
              <a:chOff x="9370828" y="2830549"/>
              <a:chExt cx="290624" cy="283537"/>
            </a:xfrm>
          </p:grpSpPr>
          <p:sp>
            <p:nvSpPr>
              <p:cNvPr id="1133" name="Rectangle 1132">
                <a:extLst>
                  <a:ext uri="{FF2B5EF4-FFF2-40B4-BE49-F238E27FC236}">
                    <a16:creationId xmlns:a16="http://schemas.microsoft.com/office/drawing/2014/main" xmlns="" id="{6122A53C-7A30-4A7D-A528-081CBCD1D9FF}"/>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1134" name="Straight Connector 1133">
                <a:extLst>
                  <a:ext uri="{FF2B5EF4-FFF2-40B4-BE49-F238E27FC236}">
                    <a16:creationId xmlns:a16="http://schemas.microsoft.com/office/drawing/2014/main" xmlns="" id="{DF65572A-886B-4013-ABE0-45481E2D18C2}"/>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1135" name="Straight Connector 1134">
                <a:extLst>
                  <a:ext uri="{FF2B5EF4-FFF2-40B4-BE49-F238E27FC236}">
                    <a16:creationId xmlns:a16="http://schemas.microsoft.com/office/drawing/2014/main" xmlns="" id="{7FACE83B-2691-414D-BDD5-7F0D7CF7E33D}"/>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36" name="Straight Connector 1135">
                <a:extLst>
                  <a:ext uri="{FF2B5EF4-FFF2-40B4-BE49-F238E27FC236}">
                    <a16:creationId xmlns:a16="http://schemas.microsoft.com/office/drawing/2014/main" xmlns="" id="{864D744C-4BBC-47B0-B268-F34B3F0E1EC6}"/>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37" name="Straight Connector 1136">
                <a:extLst>
                  <a:ext uri="{FF2B5EF4-FFF2-40B4-BE49-F238E27FC236}">
                    <a16:creationId xmlns:a16="http://schemas.microsoft.com/office/drawing/2014/main" xmlns="" id="{CA27011D-6A98-45F5-94DB-351365E48549}"/>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38" name="Straight Connector 1137">
                <a:extLst>
                  <a:ext uri="{FF2B5EF4-FFF2-40B4-BE49-F238E27FC236}">
                    <a16:creationId xmlns:a16="http://schemas.microsoft.com/office/drawing/2014/main" xmlns="" id="{FC0FF104-5C2F-48E1-8CFE-E5041926B9F9}"/>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39" name="Straight Connector 1138">
                <a:extLst>
                  <a:ext uri="{FF2B5EF4-FFF2-40B4-BE49-F238E27FC236}">
                    <a16:creationId xmlns:a16="http://schemas.microsoft.com/office/drawing/2014/main" xmlns="" id="{107BFF40-9163-477B-AEBA-4E851B51ACFD}"/>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nvGrpSpPr>
            <p:cNvPr id="1117" name="Group 1116">
              <a:extLst>
                <a:ext uri="{FF2B5EF4-FFF2-40B4-BE49-F238E27FC236}">
                  <a16:creationId xmlns:a16="http://schemas.microsoft.com/office/drawing/2014/main" xmlns="" id="{4702C729-42AB-475E-BE90-70A9CBCA309C}"/>
                </a:ext>
              </a:extLst>
            </p:cNvPr>
            <p:cNvGrpSpPr/>
            <p:nvPr/>
          </p:nvGrpSpPr>
          <p:grpSpPr>
            <a:xfrm>
              <a:off x="3175752" y="201625"/>
              <a:ext cx="290624" cy="283537"/>
              <a:chOff x="9370828" y="2830549"/>
              <a:chExt cx="290624" cy="283537"/>
            </a:xfrm>
          </p:grpSpPr>
          <p:sp>
            <p:nvSpPr>
              <p:cNvPr id="1126" name="Rectangle 1125">
                <a:extLst>
                  <a:ext uri="{FF2B5EF4-FFF2-40B4-BE49-F238E27FC236}">
                    <a16:creationId xmlns:a16="http://schemas.microsoft.com/office/drawing/2014/main" xmlns="" id="{C92E6AC3-1762-4B04-8231-07AA0E32C8B7}"/>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1127" name="Straight Connector 1126">
                <a:extLst>
                  <a:ext uri="{FF2B5EF4-FFF2-40B4-BE49-F238E27FC236}">
                    <a16:creationId xmlns:a16="http://schemas.microsoft.com/office/drawing/2014/main" xmlns="" id="{7D4C3FAF-4B30-41DF-AB6E-494FDD0B2C57}"/>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1128" name="Straight Connector 1127">
                <a:extLst>
                  <a:ext uri="{FF2B5EF4-FFF2-40B4-BE49-F238E27FC236}">
                    <a16:creationId xmlns:a16="http://schemas.microsoft.com/office/drawing/2014/main" xmlns="" id="{70E88738-B48C-4E08-9F0C-75A8830E5A95}"/>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29" name="Straight Connector 1128">
                <a:extLst>
                  <a:ext uri="{FF2B5EF4-FFF2-40B4-BE49-F238E27FC236}">
                    <a16:creationId xmlns:a16="http://schemas.microsoft.com/office/drawing/2014/main" xmlns="" id="{334BC05B-9765-49E3-964F-E496659BCE65}"/>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30" name="Straight Connector 1129">
                <a:extLst>
                  <a:ext uri="{FF2B5EF4-FFF2-40B4-BE49-F238E27FC236}">
                    <a16:creationId xmlns:a16="http://schemas.microsoft.com/office/drawing/2014/main" xmlns="" id="{CA63F1A1-3358-4282-BE7F-D5110428FEC7}"/>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31" name="Straight Connector 1130">
                <a:extLst>
                  <a:ext uri="{FF2B5EF4-FFF2-40B4-BE49-F238E27FC236}">
                    <a16:creationId xmlns:a16="http://schemas.microsoft.com/office/drawing/2014/main" xmlns="" id="{77C6F0B9-1082-43D3-B123-FFBA3C159835}"/>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32" name="Straight Connector 1131">
                <a:extLst>
                  <a:ext uri="{FF2B5EF4-FFF2-40B4-BE49-F238E27FC236}">
                    <a16:creationId xmlns:a16="http://schemas.microsoft.com/office/drawing/2014/main" xmlns="" id="{DAFB3464-96F0-4F55-8167-DCF613F426EF}"/>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nvGrpSpPr>
            <p:cNvPr id="1118" name="Group 1117">
              <a:extLst>
                <a:ext uri="{FF2B5EF4-FFF2-40B4-BE49-F238E27FC236}">
                  <a16:creationId xmlns:a16="http://schemas.microsoft.com/office/drawing/2014/main" xmlns="" id="{4BB1681F-E141-472A-9508-5774DE39FE8B}"/>
                </a:ext>
              </a:extLst>
            </p:cNvPr>
            <p:cNvGrpSpPr/>
            <p:nvPr/>
          </p:nvGrpSpPr>
          <p:grpSpPr>
            <a:xfrm>
              <a:off x="2364590" y="201624"/>
              <a:ext cx="290624" cy="283537"/>
              <a:chOff x="9370828" y="2830549"/>
              <a:chExt cx="290624" cy="283537"/>
            </a:xfrm>
          </p:grpSpPr>
          <p:sp>
            <p:nvSpPr>
              <p:cNvPr id="1119" name="Rectangle 1118">
                <a:extLst>
                  <a:ext uri="{FF2B5EF4-FFF2-40B4-BE49-F238E27FC236}">
                    <a16:creationId xmlns:a16="http://schemas.microsoft.com/office/drawing/2014/main" xmlns="" id="{F69EAE31-09E1-4005-9E9A-839437BF6F57}"/>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1120" name="Straight Connector 1119">
                <a:extLst>
                  <a:ext uri="{FF2B5EF4-FFF2-40B4-BE49-F238E27FC236}">
                    <a16:creationId xmlns:a16="http://schemas.microsoft.com/office/drawing/2014/main" xmlns="" id="{4FDF3392-8E26-4597-9B0E-AB75B396DFBD}"/>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1121" name="Straight Connector 1120">
                <a:extLst>
                  <a:ext uri="{FF2B5EF4-FFF2-40B4-BE49-F238E27FC236}">
                    <a16:creationId xmlns:a16="http://schemas.microsoft.com/office/drawing/2014/main" xmlns="" id="{ACA4601F-6851-4867-80A5-F6963D66056B}"/>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22" name="Straight Connector 1121">
                <a:extLst>
                  <a:ext uri="{FF2B5EF4-FFF2-40B4-BE49-F238E27FC236}">
                    <a16:creationId xmlns:a16="http://schemas.microsoft.com/office/drawing/2014/main" xmlns="" id="{41360FC8-79AF-4BA4-8BEA-F4CB04C8E309}"/>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23" name="Straight Connector 1122">
                <a:extLst>
                  <a:ext uri="{FF2B5EF4-FFF2-40B4-BE49-F238E27FC236}">
                    <a16:creationId xmlns:a16="http://schemas.microsoft.com/office/drawing/2014/main" xmlns="" id="{DF358788-A312-44EE-B52F-56009700BB62}"/>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24" name="Straight Connector 1123">
                <a:extLst>
                  <a:ext uri="{FF2B5EF4-FFF2-40B4-BE49-F238E27FC236}">
                    <a16:creationId xmlns:a16="http://schemas.microsoft.com/office/drawing/2014/main" xmlns="" id="{FF7281F5-53DF-43B0-B57C-2D312B527498}"/>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25" name="Straight Connector 1124">
                <a:extLst>
                  <a:ext uri="{FF2B5EF4-FFF2-40B4-BE49-F238E27FC236}">
                    <a16:creationId xmlns:a16="http://schemas.microsoft.com/office/drawing/2014/main" xmlns="" id="{4310965E-4CE3-438C-BBFC-0D1AA9A77314}"/>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grpSp>
        <p:nvGrpSpPr>
          <p:cNvPr id="1147" name="Group 1146">
            <a:extLst>
              <a:ext uri="{FF2B5EF4-FFF2-40B4-BE49-F238E27FC236}">
                <a16:creationId xmlns:a16="http://schemas.microsoft.com/office/drawing/2014/main" xmlns="" id="{A2B9A0F8-F46B-4B9E-9623-1C3382252EDC}"/>
              </a:ext>
            </a:extLst>
          </p:cNvPr>
          <p:cNvGrpSpPr/>
          <p:nvPr/>
        </p:nvGrpSpPr>
        <p:grpSpPr>
          <a:xfrm>
            <a:off x="-431683" y="4123835"/>
            <a:ext cx="3040041" cy="567352"/>
            <a:chOff x="798698" y="59718"/>
            <a:chExt cx="3040041" cy="567352"/>
          </a:xfrm>
        </p:grpSpPr>
        <p:sp>
          <p:nvSpPr>
            <p:cNvPr id="1148" name="Rectangle 1147">
              <a:extLst>
                <a:ext uri="{FF2B5EF4-FFF2-40B4-BE49-F238E27FC236}">
                  <a16:creationId xmlns:a16="http://schemas.microsoft.com/office/drawing/2014/main" xmlns="" id="{DCECDA86-0F05-48BD-8182-F880CD3A0AE4}"/>
                </a:ext>
              </a:extLst>
            </p:cNvPr>
            <p:cNvSpPr/>
            <p:nvPr/>
          </p:nvSpPr>
          <p:spPr>
            <a:xfrm>
              <a:off x="798698" y="59718"/>
              <a:ext cx="3040041" cy="567352"/>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grpSp>
          <p:nvGrpSpPr>
            <p:cNvPr id="1149" name="Group 1148">
              <a:extLst>
                <a:ext uri="{FF2B5EF4-FFF2-40B4-BE49-F238E27FC236}">
                  <a16:creationId xmlns:a16="http://schemas.microsoft.com/office/drawing/2014/main" xmlns="" id="{256E02B1-769B-4849-80CC-5B76BEC84409}"/>
                </a:ext>
              </a:extLst>
            </p:cNvPr>
            <p:cNvGrpSpPr/>
            <p:nvPr/>
          </p:nvGrpSpPr>
          <p:grpSpPr>
            <a:xfrm>
              <a:off x="1017565" y="201625"/>
              <a:ext cx="290624" cy="283537"/>
              <a:chOff x="9370828" y="2830549"/>
              <a:chExt cx="290624" cy="283537"/>
            </a:xfrm>
          </p:grpSpPr>
          <p:sp>
            <p:nvSpPr>
              <p:cNvPr id="1174" name="Rectangle 1173">
                <a:extLst>
                  <a:ext uri="{FF2B5EF4-FFF2-40B4-BE49-F238E27FC236}">
                    <a16:creationId xmlns:a16="http://schemas.microsoft.com/office/drawing/2014/main" xmlns="" id="{5FCD9D1B-3B96-4F7C-92F2-06FC5975D8E5}"/>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1175" name="Straight Connector 1174">
                <a:extLst>
                  <a:ext uri="{FF2B5EF4-FFF2-40B4-BE49-F238E27FC236}">
                    <a16:creationId xmlns:a16="http://schemas.microsoft.com/office/drawing/2014/main" xmlns="" id="{053B7DBB-5AAD-4A82-BB09-FEF8E12ED41B}"/>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1176" name="Straight Connector 1175">
                <a:extLst>
                  <a:ext uri="{FF2B5EF4-FFF2-40B4-BE49-F238E27FC236}">
                    <a16:creationId xmlns:a16="http://schemas.microsoft.com/office/drawing/2014/main" xmlns="" id="{4049BAA7-92EC-4F19-A867-243EAE9A4D9F}"/>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77" name="Straight Connector 1176">
                <a:extLst>
                  <a:ext uri="{FF2B5EF4-FFF2-40B4-BE49-F238E27FC236}">
                    <a16:creationId xmlns:a16="http://schemas.microsoft.com/office/drawing/2014/main" xmlns="" id="{1DD77E14-3294-4240-904B-E344BBFAC8E5}"/>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78" name="Straight Connector 1177">
                <a:extLst>
                  <a:ext uri="{FF2B5EF4-FFF2-40B4-BE49-F238E27FC236}">
                    <a16:creationId xmlns:a16="http://schemas.microsoft.com/office/drawing/2014/main" xmlns="" id="{CDD49870-0D56-4ECC-8FD9-7F90871A81A3}"/>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79" name="Straight Connector 1178">
                <a:extLst>
                  <a:ext uri="{FF2B5EF4-FFF2-40B4-BE49-F238E27FC236}">
                    <a16:creationId xmlns:a16="http://schemas.microsoft.com/office/drawing/2014/main" xmlns="" id="{3C28ECC0-02BC-46E4-B6FA-4D3CD51AE1B4}"/>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80" name="Straight Connector 1179">
                <a:extLst>
                  <a:ext uri="{FF2B5EF4-FFF2-40B4-BE49-F238E27FC236}">
                    <a16:creationId xmlns:a16="http://schemas.microsoft.com/office/drawing/2014/main" xmlns="" id="{8B03008D-A521-4274-9F4B-A16CB17A38A0}"/>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nvGrpSpPr>
            <p:cNvPr id="1150" name="Group 1149">
              <a:extLst>
                <a:ext uri="{FF2B5EF4-FFF2-40B4-BE49-F238E27FC236}">
                  <a16:creationId xmlns:a16="http://schemas.microsoft.com/office/drawing/2014/main" xmlns="" id="{64299E4C-8A08-44CE-97AF-5FA42CF05619}"/>
                </a:ext>
              </a:extLst>
            </p:cNvPr>
            <p:cNvGrpSpPr/>
            <p:nvPr/>
          </p:nvGrpSpPr>
          <p:grpSpPr>
            <a:xfrm>
              <a:off x="1665265" y="201625"/>
              <a:ext cx="290624" cy="283537"/>
              <a:chOff x="9370828" y="2830549"/>
              <a:chExt cx="290624" cy="283537"/>
            </a:xfrm>
          </p:grpSpPr>
          <p:sp>
            <p:nvSpPr>
              <p:cNvPr id="1167" name="Rectangle 1166">
                <a:extLst>
                  <a:ext uri="{FF2B5EF4-FFF2-40B4-BE49-F238E27FC236}">
                    <a16:creationId xmlns:a16="http://schemas.microsoft.com/office/drawing/2014/main" xmlns="" id="{6122A53C-7A30-4A7D-A528-081CBCD1D9FF}"/>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1168" name="Straight Connector 1167">
                <a:extLst>
                  <a:ext uri="{FF2B5EF4-FFF2-40B4-BE49-F238E27FC236}">
                    <a16:creationId xmlns:a16="http://schemas.microsoft.com/office/drawing/2014/main" xmlns="" id="{DF65572A-886B-4013-ABE0-45481E2D18C2}"/>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1169" name="Straight Connector 1168">
                <a:extLst>
                  <a:ext uri="{FF2B5EF4-FFF2-40B4-BE49-F238E27FC236}">
                    <a16:creationId xmlns:a16="http://schemas.microsoft.com/office/drawing/2014/main" xmlns="" id="{7FACE83B-2691-414D-BDD5-7F0D7CF7E33D}"/>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70" name="Straight Connector 1169">
                <a:extLst>
                  <a:ext uri="{FF2B5EF4-FFF2-40B4-BE49-F238E27FC236}">
                    <a16:creationId xmlns:a16="http://schemas.microsoft.com/office/drawing/2014/main" xmlns="" id="{864D744C-4BBC-47B0-B268-F34B3F0E1EC6}"/>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71" name="Straight Connector 1170">
                <a:extLst>
                  <a:ext uri="{FF2B5EF4-FFF2-40B4-BE49-F238E27FC236}">
                    <a16:creationId xmlns:a16="http://schemas.microsoft.com/office/drawing/2014/main" xmlns="" id="{CA27011D-6A98-45F5-94DB-351365E48549}"/>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72" name="Straight Connector 1171">
                <a:extLst>
                  <a:ext uri="{FF2B5EF4-FFF2-40B4-BE49-F238E27FC236}">
                    <a16:creationId xmlns:a16="http://schemas.microsoft.com/office/drawing/2014/main" xmlns="" id="{FC0FF104-5C2F-48E1-8CFE-E5041926B9F9}"/>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73" name="Straight Connector 1172">
                <a:extLst>
                  <a:ext uri="{FF2B5EF4-FFF2-40B4-BE49-F238E27FC236}">
                    <a16:creationId xmlns:a16="http://schemas.microsoft.com/office/drawing/2014/main" xmlns="" id="{107BFF40-9163-477B-AEBA-4E851B51ACFD}"/>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nvGrpSpPr>
            <p:cNvPr id="1151" name="Group 1150">
              <a:extLst>
                <a:ext uri="{FF2B5EF4-FFF2-40B4-BE49-F238E27FC236}">
                  <a16:creationId xmlns:a16="http://schemas.microsoft.com/office/drawing/2014/main" xmlns="" id="{4702C729-42AB-475E-BE90-70A9CBCA309C}"/>
                </a:ext>
              </a:extLst>
            </p:cNvPr>
            <p:cNvGrpSpPr/>
            <p:nvPr/>
          </p:nvGrpSpPr>
          <p:grpSpPr>
            <a:xfrm>
              <a:off x="3175752" y="201625"/>
              <a:ext cx="290624" cy="283537"/>
              <a:chOff x="9370828" y="2830549"/>
              <a:chExt cx="290624" cy="283537"/>
            </a:xfrm>
          </p:grpSpPr>
          <p:sp>
            <p:nvSpPr>
              <p:cNvPr id="1160" name="Rectangle 1159">
                <a:extLst>
                  <a:ext uri="{FF2B5EF4-FFF2-40B4-BE49-F238E27FC236}">
                    <a16:creationId xmlns:a16="http://schemas.microsoft.com/office/drawing/2014/main" xmlns="" id="{C92E6AC3-1762-4B04-8231-07AA0E32C8B7}"/>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1161" name="Straight Connector 1160">
                <a:extLst>
                  <a:ext uri="{FF2B5EF4-FFF2-40B4-BE49-F238E27FC236}">
                    <a16:creationId xmlns:a16="http://schemas.microsoft.com/office/drawing/2014/main" xmlns="" id="{7D4C3FAF-4B30-41DF-AB6E-494FDD0B2C57}"/>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1162" name="Straight Connector 1161">
                <a:extLst>
                  <a:ext uri="{FF2B5EF4-FFF2-40B4-BE49-F238E27FC236}">
                    <a16:creationId xmlns:a16="http://schemas.microsoft.com/office/drawing/2014/main" xmlns="" id="{70E88738-B48C-4E08-9F0C-75A8830E5A95}"/>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63" name="Straight Connector 1162">
                <a:extLst>
                  <a:ext uri="{FF2B5EF4-FFF2-40B4-BE49-F238E27FC236}">
                    <a16:creationId xmlns:a16="http://schemas.microsoft.com/office/drawing/2014/main" xmlns="" id="{334BC05B-9765-49E3-964F-E496659BCE65}"/>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64" name="Straight Connector 1163">
                <a:extLst>
                  <a:ext uri="{FF2B5EF4-FFF2-40B4-BE49-F238E27FC236}">
                    <a16:creationId xmlns:a16="http://schemas.microsoft.com/office/drawing/2014/main" xmlns="" id="{CA63F1A1-3358-4282-BE7F-D5110428FEC7}"/>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65" name="Straight Connector 1164">
                <a:extLst>
                  <a:ext uri="{FF2B5EF4-FFF2-40B4-BE49-F238E27FC236}">
                    <a16:creationId xmlns:a16="http://schemas.microsoft.com/office/drawing/2014/main" xmlns="" id="{77C6F0B9-1082-43D3-B123-FFBA3C159835}"/>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66" name="Straight Connector 1165">
                <a:extLst>
                  <a:ext uri="{FF2B5EF4-FFF2-40B4-BE49-F238E27FC236}">
                    <a16:creationId xmlns:a16="http://schemas.microsoft.com/office/drawing/2014/main" xmlns="" id="{DAFB3464-96F0-4F55-8167-DCF613F426EF}"/>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nvGrpSpPr>
            <p:cNvPr id="1152" name="Group 1151">
              <a:extLst>
                <a:ext uri="{FF2B5EF4-FFF2-40B4-BE49-F238E27FC236}">
                  <a16:creationId xmlns:a16="http://schemas.microsoft.com/office/drawing/2014/main" xmlns="" id="{4BB1681F-E141-472A-9508-5774DE39FE8B}"/>
                </a:ext>
              </a:extLst>
            </p:cNvPr>
            <p:cNvGrpSpPr/>
            <p:nvPr/>
          </p:nvGrpSpPr>
          <p:grpSpPr>
            <a:xfrm>
              <a:off x="2364590" y="201624"/>
              <a:ext cx="290624" cy="283537"/>
              <a:chOff x="9370828" y="2830549"/>
              <a:chExt cx="290624" cy="283537"/>
            </a:xfrm>
          </p:grpSpPr>
          <p:sp>
            <p:nvSpPr>
              <p:cNvPr id="1153" name="Rectangle 1152">
                <a:extLst>
                  <a:ext uri="{FF2B5EF4-FFF2-40B4-BE49-F238E27FC236}">
                    <a16:creationId xmlns:a16="http://schemas.microsoft.com/office/drawing/2014/main" xmlns="" id="{F69EAE31-09E1-4005-9E9A-839437BF6F57}"/>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1154" name="Straight Connector 1153">
                <a:extLst>
                  <a:ext uri="{FF2B5EF4-FFF2-40B4-BE49-F238E27FC236}">
                    <a16:creationId xmlns:a16="http://schemas.microsoft.com/office/drawing/2014/main" xmlns="" id="{4FDF3392-8E26-4597-9B0E-AB75B396DFBD}"/>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1155" name="Straight Connector 1154">
                <a:extLst>
                  <a:ext uri="{FF2B5EF4-FFF2-40B4-BE49-F238E27FC236}">
                    <a16:creationId xmlns:a16="http://schemas.microsoft.com/office/drawing/2014/main" xmlns="" id="{ACA4601F-6851-4867-80A5-F6963D66056B}"/>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56" name="Straight Connector 1155">
                <a:extLst>
                  <a:ext uri="{FF2B5EF4-FFF2-40B4-BE49-F238E27FC236}">
                    <a16:creationId xmlns:a16="http://schemas.microsoft.com/office/drawing/2014/main" xmlns="" id="{41360FC8-79AF-4BA4-8BEA-F4CB04C8E309}"/>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57" name="Straight Connector 1156">
                <a:extLst>
                  <a:ext uri="{FF2B5EF4-FFF2-40B4-BE49-F238E27FC236}">
                    <a16:creationId xmlns:a16="http://schemas.microsoft.com/office/drawing/2014/main" xmlns="" id="{DF358788-A312-44EE-B52F-56009700BB62}"/>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58" name="Straight Connector 1157">
                <a:extLst>
                  <a:ext uri="{FF2B5EF4-FFF2-40B4-BE49-F238E27FC236}">
                    <a16:creationId xmlns:a16="http://schemas.microsoft.com/office/drawing/2014/main" xmlns="" id="{FF7281F5-53DF-43B0-B57C-2D312B527498}"/>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59" name="Straight Connector 1158">
                <a:extLst>
                  <a:ext uri="{FF2B5EF4-FFF2-40B4-BE49-F238E27FC236}">
                    <a16:creationId xmlns:a16="http://schemas.microsoft.com/office/drawing/2014/main" xmlns="" id="{4310965E-4CE3-438C-BBFC-0D1AA9A77314}"/>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sp>
        <p:nvSpPr>
          <p:cNvPr id="409" name="Rectangle 408">
            <a:extLst>
              <a:ext uri="{FF2B5EF4-FFF2-40B4-BE49-F238E27FC236}">
                <a16:creationId xmlns:a16="http://schemas.microsoft.com/office/drawing/2014/main" xmlns="" id="{454158C0-A2D2-4431-B10F-37264378FFF2}"/>
              </a:ext>
            </a:extLst>
          </p:cNvPr>
          <p:cNvSpPr/>
          <p:nvPr/>
        </p:nvSpPr>
        <p:spPr>
          <a:xfrm rot="5400000" flipH="1">
            <a:off x="6044131" y="-5982058"/>
            <a:ext cx="45719" cy="1239333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406" name="Rectangle 405">
            <a:extLst>
              <a:ext uri="{FF2B5EF4-FFF2-40B4-BE49-F238E27FC236}">
                <a16:creationId xmlns:a16="http://schemas.microsoft.com/office/drawing/2014/main" xmlns="" id="{454158C0-A2D2-4431-B10F-37264378FFF2}"/>
              </a:ext>
            </a:extLst>
          </p:cNvPr>
          <p:cNvSpPr/>
          <p:nvPr/>
        </p:nvSpPr>
        <p:spPr>
          <a:xfrm rot="5400000" flipH="1">
            <a:off x="6127538" y="-4856423"/>
            <a:ext cx="45719" cy="1239333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402" name="Rectangle 401">
            <a:extLst>
              <a:ext uri="{FF2B5EF4-FFF2-40B4-BE49-F238E27FC236}">
                <a16:creationId xmlns:a16="http://schemas.microsoft.com/office/drawing/2014/main" xmlns="" id="{454158C0-A2D2-4431-B10F-37264378FFF2}"/>
              </a:ext>
            </a:extLst>
          </p:cNvPr>
          <p:cNvSpPr/>
          <p:nvPr/>
        </p:nvSpPr>
        <p:spPr>
          <a:xfrm rot="5400000" flipH="1">
            <a:off x="6108123" y="-3565057"/>
            <a:ext cx="45719" cy="1239333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396" name="Rectangle 395">
            <a:extLst>
              <a:ext uri="{FF2B5EF4-FFF2-40B4-BE49-F238E27FC236}">
                <a16:creationId xmlns:a16="http://schemas.microsoft.com/office/drawing/2014/main" xmlns="" id="{454158C0-A2D2-4431-B10F-37264378FFF2}"/>
              </a:ext>
            </a:extLst>
          </p:cNvPr>
          <p:cNvSpPr/>
          <p:nvPr/>
        </p:nvSpPr>
        <p:spPr>
          <a:xfrm rot="5400000" flipH="1">
            <a:off x="6044130" y="-2394053"/>
            <a:ext cx="45719" cy="1239333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596" name="Donut 595"/>
          <p:cNvSpPr/>
          <p:nvPr/>
        </p:nvSpPr>
        <p:spPr>
          <a:xfrm>
            <a:off x="6349667" y="3571918"/>
            <a:ext cx="507684" cy="459937"/>
          </a:xfrm>
          <a:prstGeom prst="donut">
            <a:avLst>
              <a:gd name="adj" fmla="val 9596"/>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597" name="Up Arrow 596"/>
          <p:cNvSpPr/>
          <p:nvPr/>
        </p:nvSpPr>
        <p:spPr>
          <a:xfrm>
            <a:off x="6425649" y="4019635"/>
            <a:ext cx="370252" cy="882099"/>
          </a:xfrm>
          <a:prstGeom prst="upArrow">
            <a:avLst>
              <a:gd name="adj1" fmla="val 36879"/>
              <a:gd name="adj2" fmla="val 125287"/>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98" name="Up Arrow 1183">
            <a:extLst>
              <a:ext uri="{FF2B5EF4-FFF2-40B4-BE49-F238E27FC236}">
                <a16:creationId xmlns:a16="http://schemas.microsoft.com/office/drawing/2014/main" xmlns="" id="{35CB3484-280D-426A-B5EA-73B328481783}"/>
              </a:ext>
            </a:extLst>
          </p:cNvPr>
          <p:cNvSpPr/>
          <p:nvPr/>
        </p:nvSpPr>
        <p:spPr>
          <a:xfrm rot="5400000">
            <a:off x="8261695" y="3470996"/>
            <a:ext cx="345672" cy="3327872"/>
          </a:xfrm>
          <a:prstGeom prst="upArrow">
            <a:avLst>
              <a:gd name="adj1" fmla="val 36879"/>
              <a:gd name="adj2" fmla="val 125287"/>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00" name="Donut 1180">
            <a:extLst>
              <a:ext uri="{FF2B5EF4-FFF2-40B4-BE49-F238E27FC236}">
                <a16:creationId xmlns:a16="http://schemas.microsoft.com/office/drawing/2014/main" xmlns="" id="{009DDA60-A50A-495B-8EA8-28E3C75D2990}"/>
              </a:ext>
            </a:extLst>
          </p:cNvPr>
          <p:cNvSpPr/>
          <p:nvPr/>
        </p:nvSpPr>
        <p:spPr>
          <a:xfrm>
            <a:off x="2576538" y="4911563"/>
            <a:ext cx="507684" cy="459937"/>
          </a:xfrm>
          <a:prstGeom prst="donut">
            <a:avLst>
              <a:gd name="adj" fmla="val 9596"/>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599" name="Up Arrow 1183">
            <a:extLst>
              <a:ext uri="{FF2B5EF4-FFF2-40B4-BE49-F238E27FC236}">
                <a16:creationId xmlns:a16="http://schemas.microsoft.com/office/drawing/2014/main" xmlns="" id="{E1E1E67C-BCDB-4D41-9D41-2AAE7DA3FF0A}"/>
              </a:ext>
            </a:extLst>
          </p:cNvPr>
          <p:cNvSpPr/>
          <p:nvPr/>
        </p:nvSpPr>
        <p:spPr>
          <a:xfrm rot="-5400000">
            <a:off x="4582098" y="3455636"/>
            <a:ext cx="370252" cy="3340165"/>
          </a:xfrm>
          <a:prstGeom prst="upArrow">
            <a:avLst>
              <a:gd name="adj1" fmla="val 36879"/>
              <a:gd name="adj2" fmla="val 125287"/>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01" name="Donut 1180">
            <a:extLst>
              <a:ext uri="{FF2B5EF4-FFF2-40B4-BE49-F238E27FC236}">
                <a16:creationId xmlns:a16="http://schemas.microsoft.com/office/drawing/2014/main" xmlns="" id="{5E5F77F3-5DC4-4872-8E04-96518631D40A}"/>
              </a:ext>
            </a:extLst>
          </p:cNvPr>
          <p:cNvSpPr/>
          <p:nvPr/>
        </p:nvSpPr>
        <p:spPr>
          <a:xfrm>
            <a:off x="10122796" y="4874691"/>
            <a:ext cx="507684" cy="459937"/>
          </a:xfrm>
          <a:prstGeom prst="donut">
            <a:avLst>
              <a:gd name="adj" fmla="val 9596"/>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grpSp>
        <p:nvGrpSpPr>
          <p:cNvPr id="587" name="Group 586">
            <a:extLst>
              <a:ext uri="{FF2B5EF4-FFF2-40B4-BE49-F238E27FC236}">
                <a16:creationId xmlns:a16="http://schemas.microsoft.com/office/drawing/2014/main" xmlns="" id="{A2B9A0F8-F46B-4B9E-9623-1C3382252EDC}"/>
              </a:ext>
            </a:extLst>
          </p:cNvPr>
          <p:cNvGrpSpPr/>
          <p:nvPr/>
        </p:nvGrpSpPr>
        <p:grpSpPr>
          <a:xfrm>
            <a:off x="6976302" y="464274"/>
            <a:ext cx="3040041" cy="567352"/>
            <a:chOff x="798698" y="59718"/>
            <a:chExt cx="3040041" cy="567352"/>
          </a:xfrm>
        </p:grpSpPr>
        <p:sp>
          <p:nvSpPr>
            <p:cNvPr id="588" name="Rectangle 587">
              <a:extLst>
                <a:ext uri="{FF2B5EF4-FFF2-40B4-BE49-F238E27FC236}">
                  <a16:creationId xmlns:a16="http://schemas.microsoft.com/office/drawing/2014/main" xmlns="" id="{DCECDA86-0F05-48BD-8182-F880CD3A0AE4}"/>
                </a:ext>
              </a:extLst>
            </p:cNvPr>
            <p:cNvSpPr/>
            <p:nvPr/>
          </p:nvSpPr>
          <p:spPr>
            <a:xfrm>
              <a:off x="798698" y="59718"/>
              <a:ext cx="3040041" cy="567352"/>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grpSp>
          <p:nvGrpSpPr>
            <p:cNvPr id="589" name="Group 588">
              <a:extLst>
                <a:ext uri="{FF2B5EF4-FFF2-40B4-BE49-F238E27FC236}">
                  <a16:creationId xmlns:a16="http://schemas.microsoft.com/office/drawing/2014/main" xmlns="" id="{256E02B1-769B-4849-80CC-5B76BEC84409}"/>
                </a:ext>
              </a:extLst>
            </p:cNvPr>
            <p:cNvGrpSpPr/>
            <p:nvPr/>
          </p:nvGrpSpPr>
          <p:grpSpPr>
            <a:xfrm>
              <a:off x="1017565" y="201625"/>
              <a:ext cx="290624" cy="283537"/>
              <a:chOff x="9370828" y="2830549"/>
              <a:chExt cx="290624" cy="283537"/>
            </a:xfrm>
          </p:grpSpPr>
          <p:sp>
            <p:nvSpPr>
              <p:cNvPr id="688" name="Rectangle 687">
                <a:extLst>
                  <a:ext uri="{FF2B5EF4-FFF2-40B4-BE49-F238E27FC236}">
                    <a16:creationId xmlns:a16="http://schemas.microsoft.com/office/drawing/2014/main" xmlns="" id="{5FCD9D1B-3B96-4F7C-92F2-06FC5975D8E5}"/>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689" name="Straight Connector 688">
                <a:extLst>
                  <a:ext uri="{FF2B5EF4-FFF2-40B4-BE49-F238E27FC236}">
                    <a16:creationId xmlns:a16="http://schemas.microsoft.com/office/drawing/2014/main" xmlns="" id="{053B7DBB-5AAD-4A82-BB09-FEF8E12ED41B}"/>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690" name="Straight Connector 689">
                <a:extLst>
                  <a:ext uri="{FF2B5EF4-FFF2-40B4-BE49-F238E27FC236}">
                    <a16:creationId xmlns:a16="http://schemas.microsoft.com/office/drawing/2014/main" xmlns="" id="{4049BAA7-92EC-4F19-A867-243EAE9A4D9F}"/>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1" name="Straight Connector 690">
                <a:extLst>
                  <a:ext uri="{FF2B5EF4-FFF2-40B4-BE49-F238E27FC236}">
                    <a16:creationId xmlns:a16="http://schemas.microsoft.com/office/drawing/2014/main" xmlns="" id="{1DD77E14-3294-4240-904B-E344BBFAC8E5}"/>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2" name="Straight Connector 691">
                <a:extLst>
                  <a:ext uri="{FF2B5EF4-FFF2-40B4-BE49-F238E27FC236}">
                    <a16:creationId xmlns:a16="http://schemas.microsoft.com/office/drawing/2014/main" xmlns="" id="{CDD49870-0D56-4ECC-8FD9-7F90871A81A3}"/>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3" name="Straight Connector 692">
                <a:extLst>
                  <a:ext uri="{FF2B5EF4-FFF2-40B4-BE49-F238E27FC236}">
                    <a16:creationId xmlns:a16="http://schemas.microsoft.com/office/drawing/2014/main" xmlns="" id="{3C28ECC0-02BC-46E4-B6FA-4D3CD51AE1B4}"/>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4" name="Straight Connector 693">
                <a:extLst>
                  <a:ext uri="{FF2B5EF4-FFF2-40B4-BE49-F238E27FC236}">
                    <a16:creationId xmlns:a16="http://schemas.microsoft.com/office/drawing/2014/main" xmlns="" id="{8B03008D-A521-4274-9F4B-A16CB17A38A0}"/>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nvGrpSpPr>
            <p:cNvPr id="590" name="Group 589">
              <a:extLst>
                <a:ext uri="{FF2B5EF4-FFF2-40B4-BE49-F238E27FC236}">
                  <a16:creationId xmlns:a16="http://schemas.microsoft.com/office/drawing/2014/main" xmlns="" id="{64299E4C-8A08-44CE-97AF-5FA42CF05619}"/>
                </a:ext>
              </a:extLst>
            </p:cNvPr>
            <p:cNvGrpSpPr/>
            <p:nvPr/>
          </p:nvGrpSpPr>
          <p:grpSpPr>
            <a:xfrm>
              <a:off x="1665265" y="201625"/>
              <a:ext cx="290624" cy="283537"/>
              <a:chOff x="9370828" y="2830549"/>
              <a:chExt cx="290624" cy="283537"/>
            </a:xfrm>
          </p:grpSpPr>
          <p:sp>
            <p:nvSpPr>
              <p:cNvPr id="681" name="Rectangle 680">
                <a:extLst>
                  <a:ext uri="{FF2B5EF4-FFF2-40B4-BE49-F238E27FC236}">
                    <a16:creationId xmlns:a16="http://schemas.microsoft.com/office/drawing/2014/main" xmlns="" id="{6122A53C-7A30-4A7D-A528-081CBCD1D9FF}"/>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682" name="Straight Connector 681">
                <a:extLst>
                  <a:ext uri="{FF2B5EF4-FFF2-40B4-BE49-F238E27FC236}">
                    <a16:creationId xmlns:a16="http://schemas.microsoft.com/office/drawing/2014/main" xmlns="" id="{DF65572A-886B-4013-ABE0-45481E2D18C2}"/>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683" name="Straight Connector 682">
                <a:extLst>
                  <a:ext uri="{FF2B5EF4-FFF2-40B4-BE49-F238E27FC236}">
                    <a16:creationId xmlns:a16="http://schemas.microsoft.com/office/drawing/2014/main" xmlns="" id="{7FACE83B-2691-414D-BDD5-7F0D7CF7E33D}"/>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4" name="Straight Connector 683">
                <a:extLst>
                  <a:ext uri="{FF2B5EF4-FFF2-40B4-BE49-F238E27FC236}">
                    <a16:creationId xmlns:a16="http://schemas.microsoft.com/office/drawing/2014/main" xmlns="" id="{864D744C-4BBC-47B0-B268-F34B3F0E1EC6}"/>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5" name="Straight Connector 684">
                <a:extLst>
                  <a:ext uri="{FF2B5EF4-FFF2-40B4-BE49-F238E27FC236}">
                    <a16:creationId xmlns:a16="http://schemas.microsoft.com/office/drawing/2014/main" xmlns="" id="{CA27011D-6A98-45F5-94DB-351365E48549}"/>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6" name="Straight Connector 685">
                <a:extLst>
                  <a:ext uri="{FF2B5EF4-FFF2-40B4-BE49-F238E27FC236}">
                    <a16:creationId xmlns:a16="http://schemas.microsoft.com/office/drawing/2014/main" xmlns="" id="{FC0FF104-5C2F-48E1-8CFE-E5041926B9F9}"/>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7" name="Straight Connector 686">
                <a:extLst>
                  <a:ext uri="{FF2B5EF4-FFF2-40B4-BE49-F238E27FC236}">
                    <a16:creationId xmlns:a16="http://schemas.microsoft.com/office/drawing/2014/main" xmlns="" id="{107BFF40-9163-477B-AEBA-4E851B51ACFD}"/>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nvGrpSpPr>
            <p:cNvPr id="591" name="Group 590">
              <a:extLst>
                <a:ext uri="{FF2B5EF4-FFF2-40B4-BE49-F238E27FC236}">
                  <a16:creationId xmlns:a16="http://schemas.microsoft.com/office/drawing/2014/main" xmlns="" id="{4702C729-42AB-475E-BE90-70A9CBCA309C}"/>
                </a:ext>
              </a:extLst>
            </p:cNvPr>
            <p:cNvGrpSpPr/>
            <p:nvPr/>
          </p:nvGrpSpPr>
          <p:grpSpPr>
            <a:xfrm>
              <a:off x="3175752" y="201625"/>
              <a:ext cx="290624" cy="283537"/>
              <a:chOff x="9370828" y="2830549"/>
              <a:chExt cx="290624" cy="283537"/>
            </a:xfrm>
          </p:grpSpPr>
          <p:sp>
            <p:nvSpPr>
              <p:cNvPr id="674" name="Rectangle 673">
                <a:extLst>
                  <a:ext uri="{FF2B5EF4-FFF2-40B4-BE49-F238E27FC236}">
                    <a16:creationId xmlns:a16="http://schemas.microsoft.com/office/drawing/2014/main" xmlns="" id="{C92E6AC3-1762-4B04-8231-07AA0E32C8B7}"/>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675" name="Straight Connector 674">
                <a:extLst>
                  <a:ext uri="{FF2B5EF4-FFF2-40B4-BE49-F238E27FC236}">
                    <a16:creationId xmlns:a16="http://schemas.microsoft.com/office/drawing/2014/main" xmlns="" id="{7D4C3FAF-4B30-41DF-AB6E-494FDD0B2C57}"/>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676" name="Straight Connector 675">
                <a:extLst>
                  <a:ext uri="{FF2B5EF4-FFF2-40B4-BE49-F238E27FC236}">
                    <a16:creationId xmlns:a16="http://schemas.microsoft.com/office/drawing/2014/main" xmlns="" id="{70E88738-B48C-4E08-9F0C-75A8830E5A95}"/>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7" name="Straight Connector 676">
                <a:extLst>
                  <a:ext uri="{FF2B5EF4-FFF2-40B4-BE49-F238E27FC236}">
                    <a16:creationId xmlns:a16="http://schemas.microsoft.com/office/drawing/2014/main" xmlns="" id="{334BC05B-9765-49E3-964F-E496659BCE65}"/>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8" name="Straight Connector 677">
                <a:extLst>
                  <a:ext uri="{FF2B5EF4-FFF2-40B4-BE49-F238E27FC236}">
                    <a16:creationId xmlns:a16="http://schemas.microsoft.com/office/drawing/2014/main" xmlns="" id="{CA63F1A1-3358-4282-BE7F-D5110428FEC7}"/>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9" name="Straight Connector 678">
                <a:extLst>
                  <a:ext uri="{FF2B5EF4-FFF2-40B4-BE49-F238E27FC236}">
                    <a16:creationId xmlns:a16="http://schemas.microsoft.com/office/drawing/2014/main" xmlns="" id="{77C6F0B9-1082-43D3-B123-FFBA3C159835}"/>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0" name="Straight Connector 679">
                <a:extLst>
                  <a:ext uri="{FF2B5EF4-FFF2-40B4-BE49-F238E27FC236}">
                    <a16:creationId xmlns:a16="http://schemas.microsoft.com/office/drawing/2014/main" xmlns="" id="{DAFB3464-96F0-4F55-8167-DCF613F426EF}"/>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nvGrpSpPr>
            <p:cNvPr id="592" name="Group 591">
              <a:extLst>
                <a:ext uri="{FF2B5EF4-FFF2-40B4-BE49-F238E27FC236}">
                  <a16:creationId xmlns:a16="http://schemas.microsoft.com/office/drawing/2014/main" xmlns="" id="{4BB1681F-E141-472A-9508-5774DE39FE8B}"/>
                </a:ext>
              </a:extLst>
            </p:cNvPr>
            <p:cNvGrpSpPr/>
            <p:nvPr/>
          </p:nvGrpSpPr>
          <p:grpSpPr>
            <a:xfrm>
              <a:off x="2364590" y="201624"/>
              <a:ext cx="290624" cy="283537"/>
              <a:chOff x="9370828" y="2830549"/>
              <a:chExt cx="290624" cy="283537"/>
            </a:xfrm>
          </p:grpSpPr>
          <p:sp>
            <p:nvSpPr>
              <p:cNvPr id="593" name="Rectangle 592">
                <a:extLst>
                  <a:ext uri="{FF2B5EF4-FFF2-40B4-BE49-F238E27FC236}">
                    <a16:creationId xmlns:a16="http://schemas.microsoft.com/office/drawing/2014/main" xmlns="" id="{F69EAE31-09E1-4005-9E9A-839437BF6F57}"/>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594" name="Straight Connector 593">
                <a:extLst>
                  <a:ext uri="{FF2B5EF4-FFF2-40B4-BE49-F238E27FC236}">
                    <a16:creationId xmlns:a16="http://schemas.microsoft.com/office/drawing/2014/main" xmlns="" id="{4FDF3392-8E26-4597-9B0E-AB75B396DFBD}"/>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595" name="Straight Connector 594">
                <a:extLst>
                  <a:ext uri="{FF2B5EF4-FFF2-40B4-BE49-F238E27FC236}">
                    <a16:creationId xmlns:a16="http://schemas.microsoft.com/office/drawing/2014/main" xmlns="" id="{ACA4601F-6851-4867-80A5-F6963D66056B}"/>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2" name="Straight Connector 601">
                <a:extLst>
                  <a:ext uri="{FF2B5EF4-FFF2-40B4-BE49-F238E27FC236}">
                    <a16:creationId xmlns:a16="http://schemas.microsoft.com/office/drawing/2014/main" xmlns="" id="{41360FC8-79AF-4BA4-8BEA-F4CB04C8E309}"/>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1" name="Straight Connector 670">
                <a:extLst>
                  <a:ext uri="{FF2B5EF4-FFF2-40B4-BE49-F238E27FC236}">
                    <a16:creationId xmlns:a16="http://schemas.microsoft.com/office/drawing/2014/main" xmlns="" id="{DF358788-A312-44EE-B52F-56009700BB62}"/>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2" name="Straight Connector 671">
                <a:extLst>
                  <a:ext uri="{FF2B5EF4-FFF2-40B4-BE49-F238E27FC236}">
                    <a16:creationId xmlns:a16="http://schemas.microsoft.com/office/drawing/2014/main" xmlns="" id="{FF7281F5-53DF-43B0-B57C-2D312B527498}"/>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3" name="Straight Connector 672">
                <a:extLst>
                  <a:ext uri="{FF2B5EF4-FFF2-40B4-BE49-F238E27FC236}">
                    <a16:creationId xmlns:a16="http://schemas.microsoft.com/office/drawing/2014/main" xmlns="" id="{4310965E-4CE3-438C-BBFC-0D1AA9A77314}"/>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pic>
        <p:nvPicPr>
          <p:cNvPr id="695" name="Graphic 6" descr="Marker with solid fill">
            <a:extLst>
              <a:ext uri="{FF2B5EF4-FFF2-40B4-BE49-F238E27FC236}">
                <a16:creationId xmlns:a16="http://schemas.microsoft.com/office/drawing/2014/main" xmlns="" id="{18131346-47B6-4E3B-BB0E-6C01A6AFAB4F}"/>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10012705" y="953216"/>
            <a:ext cx="702734" cy="702734"/>
          </a:xfrm>
          <a:prstGeom prst="rect">
            <a:avLst/>
          </a:prstGeom>
        </p:spPr>
      </p:pic>
      <p:sp>
        <p:nvSpPr>
          <p:cNvPr id="705" name="Footer Placeholder 3"/>
          <p:cNvSpPr>
            <a:spLocks noGrp="1"/>
          </p:cNvSpPr>
          <p:nvPr>
            <p:ph type="ftr" sz="quarter" idx="3"/>
          </p:nvPr>
        </p:nvSpPr>
        <p:spPr>
          <a:xfrm>
            <a:off x="8077200" y="5561011"/>
            <a:ext cx="4114800" cy="365125"/>
          </a:xfrm>
        </p:spPr>
        <p:txBody>
          <a:bodyPr/>
          <a:lstStyle/>
          <a:p>
            <a:r>
              <a:rPr lang="en-US">
                <a:latin typeface="Arial"/>
                <a:cs typeface="Arial"/>
              </a:rPr>
              <a:t>Diandra</a:t>
            </a:r>
            <a:r>
              <a:rPr lang="en-US" dirty="0">
                <a:latin typeface="Arial"/>
                <a:cs typeface="Arial"/>
              </a:rPr>
              <a:t> Reyes</a:t>
            </a:r>
            <a:endParaRPr lang="en-US" dirty="0">
              <a:cs typeface="Arial"/>
            </a:endParaRPr>
          </a:p>
          <a:p>
            <a:pPr algn="r"/>
            <a:endParaRPr lang="en-US" dirty="0"/>
          </a:p>
        </p:txBody>
      </p:sp>
    </p:spTree>
    <p:extLst>
      <p:ext uri="{BB962C8B-B14F-4D97-AF65-F5344CB8AC3E}">
        <p14:creationId xmlns:p14="http://schemas.microsoft.com/office/powerpoint/2010/main" val="63770424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lumMod val="65000"/>
            <a:lumOff val="35000"/>
          </a:schemeClr>
        </a:solidFill>
        <a:effectLst/>
      </p:bgPr>
    </p:bg>
    <p:spTree>
      <p:nvGrpSpPr>
        <p:cNvPr id="1" name=""/>
        <p:cNvGrpSpPr/>
        <p:nvPr/>
      </p:nvGrpSpPr>
      <p:grpSpPr>
        <a:xfrm>
          <a:off x="0" y="0"/>
          <a:ext cx="0" cy="0"/>
          <a:chOff x="0" y="0"/>
          <a:chExt cx="0" cy="0"/>
        </a:xfrm>
      </p:grpSpPr>
      <p:pic>
        <p:nvPicPr>
          <p:cNvPr id="671" name="Picture 670"/>
          <p:cNvPicPr>
            <a:picLocks noChangeAspect="1"/>
          </p:cNvPicPr>
          <p:nvPr/>
        </p:nvPicPr>
        <p:blipFill rotWithShape="1">
          <a:blip r:embed="rId3">
            <a:extLst>
              <a:ext uri="{28A0092B-C50C-407E-A947-70E740481C1C}">
                <a14:useLocalDpi xmlns:a14="http://schemas.microsoft.com/office/drawing/2010/main" val="0"/>
              </a:ext>
            </a:extLst>
          </a:blip>
          <a:srcRect l="11666" t="12372" r="12111" b="12246"/>
          <a:stretch/>
        </p:blipFill>
        <p:spPr>
          <a:xfrm>
            <a:off x="2955243" y="3529191"/>
            <a:ext cx="196933" cy="194758"/>
          </a:xfrm>
          <a:prstGeom prst="rect">
            <a:avLst/>
          </a:prstGeom>
        </p:spPr>
      </p:pic>
      <p:pic>
        <p:nvPicPr>
          <p:cNvPr id="672" name="Picture 671"/>
          <p:cNvPicPr>
            <a:picLocks noChangeAspect="1"/>
          </p:cNvPicPr>
          <p:nvPr/>
        </p:nvPicPr>
        <p:blipFill rotWithShape="1">
          <a:blip r:embed="rId3">
            <a:extLst>
              <a:ext uri="{28A0092B-C50C-407E-A947-70E740481C1C}">
                <a14:useLocalDpi xmlns:a14="http://schemas.microsoft.com/office/drawing/2010/main" val="0"/>
              </a:ext>
            </a:extLst>
          </a:blip>
          <a:srcRect l="11666" t="12372" r="12111" b="12246"/>
          <a:stretch/>
        </p:blipFill>
        <p:spPr>
          <a:xfrm>
            <a:off x="2959394" y="4856560"/>
            <a:ext cx="196933" cy="194758"/>
          </a:xfrm>
          <a:prstGeom prst="rect">
            <a:avLst/>
          </a:prstGeom>
        </p:spPr>
      </p:pic>
      <p:pic>
        <p:nvPicPr>
          <p:cNvPr id="673" name="Picture 672"/>
          <p:cNvPicPr>
            <a:picLocks noChangeAspect="1"/>
          </p:cNvPicPr>
          <p:nvPr/>
        </p:nvPicPr>
        <p:blipFill rotWithShape="1">
          <a:blip r:embed="rId3">
            <a:extLst>
              <a:ext uri="{28A0092B-C50C-407E-A947-70E740481C1C}">
                <a14:useLocalDpi xmlns:a14="http://schemas.microsoft.com/office/drawing/2010/main" val="0"/>
              </a:ext>
            </a:extLst>
          </a:blip>
          <a:srcRect l="11666" t="12372" r="12111" b="12246"/>
          <a:stretch/>
        </p:blipFill>
        <p:spPr>
          <a:xfrm>
            <a:off x="2978918" y="2348230"/>
            <a:ext cx="196933" cy="194758"/>
          </a:xfrm>
          <a:prstGeom prst="rect">
            <a:avLst/>
          </a:prstGeom>
        </p:spPr>
      </p:pic>
      <p:pic>
        <p:nvPicPr>
          <p:cNvPr id="705" name="Picture 704"/>
          <p:cNvPicPr>
            <a:picLocks noChangeAspect="1"/>
          </p:cNvPicPr>
          <p:nvPr/>
        </p:nvPicPr>
        <p:blipFill rotWithShape="1">
          <a:blip r:embed="rId3">
            <a:extLst>
              <a:ext uri="{28A0092B-C50C-407E-A947-70E740481C1C}">
                <a14:useLocalDpi xmlns:a14="http://schemas.microsoft.com/office/drawing/2010/main" val="0"/>
              </a:ext>
            </a:extLst>
          </a:blip>
          <a:srcRect l="11666" t="12372" r="12111" b="12246"/>
          <a:stretch/>
        </p:blipFill>
        <p:spPr>
          <a:xfrm>
            <a:off x="2967619" y="1057889"/>
            <a:ext cx="196933" cy="194758"/>
          </a:xfrm>
          <a:prstGeom prst="rect">
            <a:avLst/>
          </a:prstGeom>
        </p:spPr>
      </p:pic>
      <p:pic>
        <p:nvPicPr>
          <p:cNvPr id="706" name="Picture 705"/>
          <p:cNvPicPr>
            <a:picLocks noChangeAspect="1"/>
          </p:cNvPicPr>
          <p:nvPr/>
        </p:nvPicPr>
        <p:blipFill rotWithShape="1">
          <a:blip r:embed="rId3">
            <a:extLst>
              <a:ext uri="{28A0092B-C50C-407E-A947-70E740481C1C}">
                <a14:useLocalDpi xmlns:a14="http://schemas.microsoft.com/office/drawing/2010/main" val="0"/>
              </a:ext>
            </a:extLst>
          </a:blip>
          <a:srcRect l="11666" t="12372" r="12111" b="12246"/>
          <a:stretch/>
        </p:blipFill>
        <p:spPr>
          <a:xfrm>
            <a:off x="2985941" y="-67959"/>
            <a:ext cx="196933" cy="194758"/>
          </a:xfrm>
          <a:prstGeom prst="rect">
            <a:avLst/>
          </a:prstGeom>
        </p:spPr>
      </p:pic>
      <p:pic>
        <p:nvPicPr>
          <p:cNvPr id="707" name="Picture 706"/>
          <p:cNvPicPr>
            <a:picLocks noChangeAspect="1"/>
          </p:cNvPicPr>
          <p:nvPr/>
        </p:nvPicPr>
        <p:blipFill rotWithShape="1">
          <a:blip r:embed="rId3">
            <a:extLst>
              <a:ext uri="{28A0092B-C50C-407E-A947-70E740481C1C}">
                <a14:useLocalDpi xmlns:a14="http://schemas.microsoft.com/office/drawing/2010/main" val="0"/>
              </a:ext>
            </a:extLst>
          </a:blip>
          <a:srcRect l="11666" t="12372" r="12111" b="12246"/>
          <a:stretch/>
        </p:blipFill>
        <p:spPr>
          <a:xfrm>
            <a:off x="6758970" y="-72272"/>
            <a:ext cx="196933" cy="194758"/>
          </a:xfrm>
          <a:prstGeom prst="rect">
            <a:avLst/>
          </a:prstGeom>
        </p:spPr>
      </p:pic>
      <p:pic>
        <p:nvPicPr>
          <p:cNvPr id="708" name="Picture 707"/>
          <p:cNvPicPr>
            <a:picLocks noChangeAspect="1"/>
          </p:cNvPicPr>
          <p:nvPr/>
        </p:nvPicPr>
        <p:blipFill rotWithShape="1">
          <a:blip r:embed="rId3">
            <a:extLst>
              <a:ext uri="{28A0092B-C50C-407E-A947-70E740481C1C}">
                <a14:useLocalDpi xmlns:a14="http://schemas.microsoft.com/office/drawing/2010/main" val="0"/>
              </a:ext>
            </a:extLst>
          </a:blip>
          <a:srcRect l="11666" t="12372" r="12111" b="12246"/>
          <a:stretch/>
        </p:blipFill>
        <p:spPr>
          <a:xfrm>
            <a:off x="6753804" y="1046811"/>
            <a:ext cx="196933" cy="194758"/>
          </a:xfrm>
          <a:prstGeom prst="rect">
            <a:avLst/>
          </a:prstGeom>
        </p:spPr>
      </p:pic>
      <p:pic>
        <p:nvPicPr>
          <p:cNvPr id="709" name="Picture 708"/>
          <p:cNvPicPr>
            <a:picLocks noChangeAspect="1"/>
          </p:cNvPicPr>
          <p:nvPr/>
        </p:nvPicPr>
        <p:blipFill rotWithShape="1">
          <a:blip r:embed="rId3">
            <a:extLst>
              <a:ext uri="{28A0092B-C50C-407E-A947-70E740481C1C}">
                <a14:useLocalDpi xmlns:a14="http://schemas.microsoft.com/office/drawing/2010/main" val="0"/>
              </a:ext>
            </a:extLst>
          </a:blip>
          <a:srcRect l="11666" t="12372" r="12111" b="12246"/>
          <a:stretch/>
        </p:blipFill>
        <p:spPr>
          <a:xfrm>
            <a:off x="6757896" y="2344245"/>
            <a:ext cx="196933" cy="194758"/>
          </a:xfrm>
          <a:prstGeom prst="rect">
            <a:avLst/>
          </a:prstGeom>
        </p:spPr>
      </p:pic>
      <p:pic>
        <p:nvPicPr>
          <p:cNvPr id="710" name="Picture 709"/>
          <p:cNvPicPr>
            <a:picLocks noChangeAspect="1"/>
          </p:cNvPicPr>
          <p:nvPr/>
        </p:nvPicPr>
        <p:blipFill rotWithShape="1">
          <a:blip r:embed="rId3">
            <a:extLst>
              <a:ext uri="{28A0092B-C50C-407E-A947-70E740481C1C}">
                <a14:useLocalDpi xmlns:a14="http://schemas.microsoft.com/office/drawing/2010/main" val="0"/>
              </a:ext>
            </a:extLst>
          </a:blip>
          <a:srcRect l="11666" t="12372" r="12111" b="12246"/>
          <a:stretch/>
        </p:blipFill>
        <p:spPr>
          <a:xfrm>
            <a:off x="6755145" y="3515733"/>
            <a:ext cx="196933" cy="194758"/>
          </a:xfrm>
          <a:prstGeom prst="rect">
            <a:avLst/>
          </a:prstGeom>
        </p:spPr>
      </p:pic>
      <p:pic>
        <p:nvPicPr>
          <p:cNvPr id="711" name="Picture 710"/>
          <p:cNvPicPr>
            <a:picLocks noChangeAspect="1"/>
          </p:cNvPicPr>
          <p:nvPr/>
        </p:nvPicPr>
        <p:blipFill rotWithShape="1">
          <a:blip r:embed="rId3">
            <a:extLst>
              <a:ext uri="{28A0092B-C50C-407E-A947-70E740481C1C}">
                <a14:useLocalDpi xmlns:a14="http://schemas.microsoft.com/office/drawing/2010/main" val="0"/>
              </a:ext>
            </a:extLst>
          </a:blip>
          <a:srcRect l="11666" t="12372" r="12111" b="12246"/>
          <a:stretch/>
        </p:blipFill>
        <p:spPr>
          <a:xfrm>
            <a:off x="6766694" y="4856560"/>
            <a:ext cx="196933" cy="194758"/>
          </a:xfrm>
          <a:prstGeom prst="rect">
            <a:avLst/>
          </a:prstGeom>
        </p:spPr>
      </p:pic>
      <p:pic>
        <p:nvPicPr>
          <p:cNvPr id="712" name="Picture 711"/>
          <p:cNvPicPr>
            <a:picLocks noChangeAspect="1"/>
          </p:cNvPicPr>
          <p:nvPr/>
        </p:nvPicPr>
        <p:blipFill rotWithShape="1">
          <a:blip r:embed="rId3">
            <a:extLst>
              <a:ext uri="{28A0092B-C50C-407E-A947-70E740481C1C}">
                <a14:useLocalDpi xmlns:a14="http://schemas.microsoft.com/office/drawing/2010/main" val="0"/>
              </a:ext>
            </a:extLst>
          </a:blip>
          <a:srcRect l="11666" t="12372" r="12111" b="12246"/>
          <a:stretch/>
        </p:blipFill>
        <p:spPr>
          <a:xfrm>
            <a:off x="10495035" y="4856560"/>
            <a:ext cx="196933" cy="194758"/>
          </a:xfrm>
          <a:prstGeom prst="rect">
            <a:avLst/>
          </a:prstGeom>
        </p:spPr>
      </p:pic>
      <p:pic>
        <p:nvPicPr>
          <p:cNvPr id="713" name="Picture 712"/>
          <p:cNvPicPr>
            <a:picLocks noChangeAspect="1"/>
          </p:cNvPicPr>
          <p:nvPr/>
        </p:nvPicPr>
        <p:blipFill rotWithShape="1">
          <a:blip r:embed="rId3">
            <a:extLst>
              <a:ext uri="{28A0092B-C50C-407E-A947-70E740481C1C}">
                <a14:useLocalDpi xmlns:a14="http://schemas.microsoft.com/office/drawing/2010/main" val="0"/>
              </a:ext>
            </a:extLst>
          </a:blip>
          <a:srcRect l="11666" t="12372" r="12111" b="12246"/>
          <a:stretch/>
        </p:blipFill>
        <p:spPr>
          <a:xfrm>
            <a:off x="10495035" y="3525587"/>
            <a:ext cx="196933" cy="194758"/>
          </a:xfrm>
          <a:prstGeom prst="rect">
            <a:avLst/>
          </a:prstGeom>
        </p:spPr>
      </p:pic>
      <p:pic>
        <p:nvPicPr>
          <p:cNvPr id="714" name="Picture 713"/>
          <p:cNvPicPr>
            <a:picLocks noChangeAspect="1"/>
          </p:cNvPicPr>
          <p:nvPr/>
        </p:nvPicPr>
        <p:blipFill rotWithShape="1">
          <a:blip r:embed="rId3">
            <a:extLst>
              <a:ext uri="{28A0092B-C50C-407E-A947-70E740481C1C}">
                <a14:useLocalDpi xmlns:a14="http://schemas.microsoft.com/office/drawing/2010/main" val="0"/>
              </a:ext>
            </a:extLst>
          </a:blip>
          <a:srcRect l="11666" t="12372" r="12111" b="12246"/>
          <a:stretch/>
        </p:blipFill>
        <p:spPr>
          <a:xfrm>
            <a:off x="10495035" y="2346727"/>
            <a:ext cx="196933" cy="194758"/>
          </a:xfrm>
          <a:prstGeom prst="rect">
            <a:avLst/>
          </a:prstGeom>
        </p:spPr>
      </p:pic>
      <p:pic>
        <p:nvPicPr>
          <p:cNvPr id="715" name="Picture 714"/>
          <p:cNvPicPr>
            <a:picLocks noChangeAspect="1"/>
          </p:cNvPicPr>
          <p:nvPr/>
        </p:nvPicPr>
        <p:blipFill rotWithShape="1">
          <a:blip r:embed="rId3">
            <a:extLst>
              <a:ext uri="{28A0092B-C50C-407E-A947-70E740481C1C}">
                <a14:useLocalDpi xmlns:a14="http://schemas.microsoft.com/office/drawing/2010/main" val="0"/>
              </a:ext>
            </a:extLst>
          </a:blip>
          <a:srcRect l="11666" t="12372" r="12111" b="12246"/>
          <a:stretch/>
        </p:blipFill>
        <p:spPr>
          <a:xfrm>
            <a:off x="10495035" y="1066540"/>
            <a:ext cx="196933" cy="194758"/>
          </a:xfrm>
          <a:prstGeom prst="rect">
            <a:avLst/>
          </a:prstGeom>
        </p:spPr>
      </p:pic>
      <p:pic>
        <p:nvPicPr>
          <p:cNvPr id="716" name="Picture 715"/>
          <p:cNvPicPr>
            <a:picLocks noChangeAspect="1"/>
          </p:cNvPicPr>
          <p:nvPr/>
        </p:nvPicPr>
        <p:blipFill rotWithShape="1">
          <a:blip r:embed="rId3">
            <a:extLst>
              <a:ext uri="{28A0092B-C50C-407E-A947-70E740481C1C}">
                <a14:useLocalDpi xmlns:a14="http://schemas.microsoft.com/office/drawing/2010/main" val="0"/>
              </a:ext>
            </a:extLst>
          </a:blip>
          <a:srcRect l="11666" t="12372" r="12111" b="12246"/>
          <a:stretch/>
        </p:blipFill>
        <p:spPr>
          <a:xfrm>
            <a:off x="10495035" y="-71525"/>
            <a:ext cx="196933" cy="194758"/>
          </a:xfrm>
          <a:prstGeom prst="rect">
            <a:avLst/>
          </a:prstGeom>
        </p:spPr>
      </p:pic>
      <p:sp>
        <p:nvSpPr>
          <p:cNvPr id="5" name="Slide Number Placeholder 4">
            <a:extLst>
              <a:ext uri="{FF2B5EF4-FFF2-40B4-BE49-F238E27FC236}">
                <a16:creationId xmlns:a16="http://schemas.microsoft.com/office/drawing/2014/main" xmlns="" id="{BE185BEB-364F-4EE0-ABD2-42BFE4AA9301}"/>
              </a:ext>
            </a:extLst>
          </p:cNvPr>
          <p:cNvSpPr>
            <a:spLocks noGrp="1"/>
          </p:cNvSpPr>
          <p:nvPr>
            <p:ph type="sldNum" sz="quarter" idx="4"/>
          </p:nvPr>
        </p:nvSpPr>
        <p:spPr/>
        <p:txBody>
          <a:bodyPr/>
          <a:lstStyle/>
          <a:p>
            <a:pPr>
              <a:defRPr/>
            </a:pPr>
            <a:fld id="{6F1FABC0-072B-4F22-8F9B-95A9D10B0206}" type="slidenum">
              <a:rPr lang="en-US" dirty="0" smtClean="0">
                <a:solidFill>
                  <a:prstClr val="black"/>
                </a:solidFill>
              </a:rPr>
              <a:pPr>
                <a:defRPr/>
              </a:pPr>
              <a:t>21</a:t>
            </a:fld>
            <a:endParaRPr lang="en-US">
              <a:solidFill>
                <a:prstClr val="black"/>
              </a:solidFill>
            </a:endParaRPr>
          </a:p>
        </p:txBody>
      </p:sp>
      <p:sp>
        <p:nvSpPr>
          <p:cNvPr id="151" name="Rectangle 150">
            <a:extLst>
              <a:ext uri="{FF2B5EF4-FFF2-40B4-BE49-F238E27FC236}">
                <a16:creationId xmlns:a16="http://schemas.microsoft.com/office/drawing/2014/main" xmlns="" id="{9E43C42E-AC8C-4F47-9562-469A12CCCFB0}"/>
              </a:ext>
            </a:extLst>
          </p:cNvPr>
          <p:cNvSpPr/>
          <p:nvPr/>
        </p:nvSpPr>
        <p:spPr>
          <a:xfrm rot="5400000">
            <a:off x="6128670" y="-1008293"/>
            <a:ext cx="45719" cy="123476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152" name="Rectangle 151">
            <a:extLst>
              <a:ext uri="{FF2B5EF4-FFF2-40B4-BE49-F238E27FC236}">
                <a16:creationId xmlns:a16="http://schemas.microsoft.com/office/drawing/2014/main" xmlns="" id="{6302656A-8183-42DE-AF73-138EF13B32A0}"/>
              </a:ext>
            </a:extLst>
          </p:cNvPr>
          <p:cNvSpPr/>
          <p:nvPr/>
        </p:nvSpPr>
        <p:spPr>
          <a:xfrm rot="5400000">
            <a:off x="6128672" y="-1069678"/>
            <a:ext cx="45719" cy="123476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153" name="Rectangle 152">
            <a:extLst>
              <a:ext uri="{FF2B5EF4-FFF2-40B4-BE49-F238E27FC236}">
                <a16:creationId xmlns:a16="http://schemas.microsoft.com/office/drawing/2014/main" xmlns="" id="{454158C0-A2D2-4431-B10F-37264378FFF2}"/>
              </a:ext>
            </a:extLst>
          </p:cNvPr>
          <p:cNvSpPr/>
          <p:nvPr/>
        </p:nvSpPr>
        <p:spPr>
          <a:xfrm rot="5400000" flipH="1">
            <a:off x="6105838" y="-1062532"/>
            <a:ext cx="45719" cy="1239333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390" name="Rectangle 389">
            <a:extLst>
              <a:ext uri="{FF2B5EF4-FFF2-40B4-BE49-F238E27FC236}">
                <a16:creationId xmlns:a16="http://schemas.microsoft.com/office/drawing/2014/main" xmlns="" id="{9E43C42E-AC8C-4F47-9562-469A12CCCFB0}"/>
              </a:ext>
            </a:extLst>
          </p:cNvPr>
          <p:cNvSpPr/>
          <p:nvPr/>
        </p:nvSpPr>
        <p:spPr>
          <a:xfrm rot="5400000">
            <a:off x="6066962" y="-2338032"/>
            <a:ext cx="45719" cy="123476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391" name="Rectangle 390">
            <a:extLst>
              <a:ext uri="{FF2B5EF4-FFF2-40B4-BE49-F238E27FC236}">
                <a16:creationId xmlns:a16="http://schemas.microsoft.com/office/drawing/2014/main" xmlns="" id="{6302656A-8183-42DE-AF73-138EF13B32A0}"/>
              </a:ext>
            </a:extLst>
          </p:cNvPr>
          <p:cNvSpPr/>
          <p:nvPr/>
        </p:nvSpPr>
        <p:spPr>
          <a:xfrm rot="5400000">
            <a:off x="6047086" y="-2402981"/>
            <a:ext cx="45719" cy="123476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397" name="Rectangle 396">
            <a:extLst>
              <a:ext uri="{FF2B5EF4-FFF2-40B4-BE49-F238E27FC236}">
                <a16:creationId xmlns:a16="http://schemas.microsoft.com/office/drawing/2014/main" xmlns="" id="{9E43C42E-AC8C-4F47-9562-469A12CCCFB0}"/>
              </a:ext>
            </a:extLst>
          </p:cNvPr>
          <p:cNvSpPr/>
          <p:nvPr/>
        </p:nvSpPr>
        <p:spPr>
          <a:xfrm rot="5400000">
            <a:off x="5990275" y="-3516293"/>
            <a:ext cx="45719" cy="123476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398" name="Rectangle 397">
            <a:extLst>
              <a:ext uri="{FF2B5EF4-FFF2-40B4-BE49-F238E27FC236}">
                <a16:creationId xmlns:a16="http://schemas.microsoft.com/office/drawing/2014/main" xmlns="" id="{6302656A-8183-42DE-AF73-138EF13B32A0}"/>
              </a:ext>
            </a:extLst>
          </p:cNvPr>
          <p:cNvSpPr/>
          <p:nvPr/>
        </p:nvSpPr>
        <p:spPr>
          <a:xfrm rot="5400000">
            <a:off x="6130957" y="-3573985"/>
            <a:ext cx="45719" cy="123476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404" name="Rectangle 403">
            <a:extLst>
              <a:ext uri="{FF2B5EF4-FFF2-40B4-BE49-F238E27FC236}">
                <a16:creationId xmlns:a16="http://schemas.microsoft.com/office/drawing/2014/main" xmlns="" id="{9E43C42E-AC8C-4F47-9562-469A12CCCFB0}"/>
              </a:ext>
            </a:extLst>
          </p:cNvPr>
          <p:cNvSpPr/>
          <p:nvPr/>
        </p:nvSpPr>
        <p:spPr>
          <a:xfrm rot="5400000">
            <a:off x="6009690" y="-4807659"/>
            <a:ext cx="45719" cy="123476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405" name="Rectangle 404">
            <a:extLst>
              <a:ext uri="{FF2B5EF4-FFF2-40B4-BE49-F238E27FC236}">
                <a16:creationId xmlns:a16="http://schemas.microsoft.com/office/drawing/2014/main" xmlns="" id="{6302656A-8183-42DE-AF73-138EF13B32A0}"/>
              </a:ext>
            </a:extLst>
          </p:cNvPr>
          <p:cNvSpPr/>
          <p:nvPr/>
        </p:nvSpPr>
        <p:spPr>
          <a:xfrm rot="5400000">
            <a:off x="6150372" y="-4865351"/>
            <a:ext cx="45719" cy="123476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407" name="Rectangle 406">
            <a:extLst>
              <a:ext uri="{FF2B5EF4-FFF2-40B4-BE49-F238E27FC236}">
                <a16:creationId xmlns:a16="http://schemas.microsoft.com/office/drawing/2014/main" xmlns="" id="{9E43C42E-AC8C-4F47-9562-469A12CCCFB0}"/>
              </a:ext>
            </a:extLst>
          </p:cNvPr>
          <p:cNvSpPr/>
          <p:nvPr/>
        </p:nvSpPr>
        <p:spPr>
          <a:xfrm rot="5400000">
            <a:off x="6004103" y="-5933294"/>
            <a:ext cx="45719" cy="123476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408" name="Rectangle 407">
            <a:extLst>
              <a:ext uri="{FF2B5EF4-FFF2-40B4-BE49-F238E27FC236}">
                <a16:creationId xmlns:a16="http://schemas.microsoft.com/office/drawing/2014/main" xmlns="" id="{6302656A-8183-42DE-AF73-138EF13B32A0}"/>
              </a:ext>
            </a:extLst>
          </p:cNvPr>
          <p:cNvSpPr/>
          <p:nvPr/>
        </p:nvSpPr>
        <p:spPr>
          <a:xfrm rot="5400000">
            <a:off x="6066965" y="-5990986"/>
            <a:ext cx="45719" cy="123476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410" name="Rectangle 409">
            <a:extLst>
              <a:ext uri="{FF2B5EF4-FFF2-40B4-BE49-F238E27FC236}">
                <a16:creationId xmlns:a16="http://schemas.microsoft.com/office/drawing/2014/main" xmlns="" id="{9E43C42E-AC8C-4F47-9562-469A12CCCFB0}"/>
              </a:ext>
            </a:extLst>
          </p:cNvPr>
          <p:cNvSpPr/>
          <p:nvPr/>
        </p:nvSpPr>
        <p:spPr>
          <a:xfrm rot="5400000">
            <a:off x="6096000" y="3429000"/>
            <a:ext cx="45719" cy="123476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411" name="Rectangle 410">
            <a:extLst>
              <a:ext uri="{FF2B5EF4-FFF2-40B4-BE49-F238E27FC236}">
                <a16:creationId xmlns:a16="http://schemas.microsoft.com/office/drawing/2014/main" xmlns="" id="{6302656A-8183-42DE-AF73-138EF13B32A0}"/>
              </a:ext>
            </a:extLst>
          </p:cNvPr>
          <p:cNvSpPr/>
          <p:nvPr/>
        </p:nvSpPr>
        <p:spPr>
          <a:xfrm rot="5400000">
            <a:off x="6096000" y="3429000"/>
            <a:ext cx="45719" cy="123476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412" name="Rectangle 411">
            <a:extLst>
              <a:ext uri="{FF2B5EF4-FFF2-40B4-BE49-F238E27FC236}">
                <a16:creationId xmlns:a16="http://schemas.microsoft.com/office/drawing/2014/main" xmlns="" id="{454158C0-A2D2-4431-B10F-37264378FFF2}"/>
              </a:ext>
            </a:extLst>
          </p:cNvPr>
          <p:cNvSpPr/>
          <p:nvPr/>
        </p:nvSpPr>
        <p:spPr>
          <a:xfrm rot="5400000" flipH="1">
            <a:off x="6096000" y="3429000"/>
            <a:ext cx="45719" cy="1239333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414" name="Rectangle 413">
            <a:extLst>
              <a:ext uri="{FF2B5EF4-FFF2-40B4-BE49-F238E27FC236}">
                <a16:creationId xmlns:a16="http://schemas.microsoft.com/office/drawing/2014/main" xmlns="" id="{6BC96847-4B69-4335-AA1C-4C55CF3867EA}"/>
              </a:ext>
            </a:extLst>
          </p:cNvPr>
          <p:cNvSpPr/>
          <p:nvPr/>
        </p:nvSpPr>
        <p:spPr>
          <a:xfrm rot="10800000">
            <a:off x="2782535" y="-1628269"/>
            <a:ext cx="45719" cy="67261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415" name="Rectangle 414">
            <a:extLst>
              <a:ext uri="{FF2B5EF4-FFF2-40B4-BE49-F238E27FC236}">
                <a16:creationId xmlns:a16="http://schemas.microsoft.com/office/drawing/2014/main" xmlns="" id="{3D826CE4-834C-495B-9C28-820A72FEDAF7}"/>
              </a:ext>
            </a:extLst>
          </p:cNvPr>
          <p:cNvSpPr/>
          <p:nvPr/>
        </p:nvSpPr>
        <p:spPr>
          <a:xfrm rot="10800000">
            <a:off x="2889442" y="-1628266"/>
            <a:ext cx="45719" cy="67261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413" name="Rectangle 412">
            <a:extLst>
              <a:ext uri="{FF2B5EF4-FFF2-40B4-BE49-F238E27FC236}">
                <a16:creationId xmlns:a16="http://schemas.microsoft.com/office/drawing/2014/main" xmlns="" id="{1539D2F3-180E-42A7-BF4B-C6BBC860DC20}"/>
              </a:ext>
            </a:extLst>
          </p:cNvPr>
          <p:cNvSpPr/>
          <p:nvPr/>
        </p:nvSpPr>
        <p:spPr>
          <a:xfrm rot="10800000" flipH="1">
            <a:off x="2824543" y="-1640942"/>
            <a:ext cx="70971" cy="675098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420" name="Rectangle 419">
            <a:extLst>
              <a:ext uri="{FF2B5EF4-FFF2-40B4-BE49-F238E27FC236}">
                <a16:creationId xmlns:a16="http://schemas.microsoft.com/office/drawing/2014/main" xmlns="" id="{6BC96847-4B69-4335-AA1C-4C55CF3867EA}"/>
              </a:ext>
            </a:extLst>
          </p:cNvPr>
          <p:cNvSpPr/>
          <p:nvPr/>
        </p:nvSpPr>
        <p:spPr>
          <a:xfrm rot="10800000">
            <a:off x="6530716" y="-777757"/>
            <a:ext cx="45719" cy="67261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421" name="Rectangle 420">
            <a:extLst>
              <a:ext uri="{FF2B5EF4-FFF2-40B4-BE49-F238E27FC236}">
                <a16:creationId xmlns:a16="http://schemas.microsoft.com/office/drawing/2014/main" xmlns="" id="{3D826CE4-834C-495B-9C28-820A72FEDAF7}"/>
              </a:ext>
            </a:extLst>
          </p:cNvPr>
          <p:cNvSpPr/>
          <p:nvPr/>
        </p:nvSpPr>
        <p:spPr>
          <a:xfrm rot="10800000">
            <a:off x="6626889" y="-777754"/>
            <a:ext cx="45719" cy="67261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419" name="Rectangle 418">
            <a:extLst>
              <a:ext uri="{FF2B5EF4-FFF2-40B4-BE49-F238E27FC236}">
                <a16:creationId xmlns:a16="http://schemas.microsoft.com/office/drawing/2014/main" xmlns="" id="{1539D2F3-180E-42A7-BF4B-C6BBC860DC20}"/>
              </a:ext>
            </a:extLst>
          </p:cNvPr>
          <p:cNvSpPr/>
          <p:nvPr/>
        </p:nvSpPr>
        <p:spPr>
          <a:xfrm rot="10800000" flipH="1">
            <a:off x="6568377" y="-796961"/>
            <a:ext cx="70971" cy="675098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426" name="Rectangle 425">
            <a:extLst>
              <a:ext uri="{FF2B5EF4-FFF2-40B4-BE49-F238E27FC236}">
                <a16:creationId xmlns:a16="http://schemas.microsoft.com/office/drawing/2014/main" xmlns="" id="{6BC96847-4B69-4335-AA1C-4C55CF3867EA}"/>
              </a:ext>
            </a:extLst>
          </p:cNvPr>
          <p:cNvSpPr/>
          <p:nvPr/>
        </p:nvSpPr>
        <p:spPr>
          <a:xfrm rot="10800000">
            <a:off x="10300165" y="-1643728"/>
            <a:ext cx="45719" cy="67261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427" name="Rectangle 426">
            <a:extLst>
              <a:ext uri="{FF2B5EF4-FFF2-40B4-BE49-F238E27FC236}">
                <a16:creationId xmlns:a16="http://schemas.microsoft.com/office/drawing/2014/main" xmlns="" id="{3D826CE4-834C-495B-9C28-820A72FEDAF7}"/>
              </a:ext>
            </a:extLst>
          </p:cNvPr>
          <p:cNvSpPr/>
          <p:nvPr/>
        </p:nvSpPr>
        <p:spPr>
          <a:xfrm rot="10800000">
            <a:off x="10397600" y="-1643725"/>
            <a:ext cx="45719" cy="67261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425" name="Rectangle 424">
            <a:extLst>
              <a:ext uri="{FF2B5EF4-FFF2-40B4-BE49-F238E27FC236}">
                <a16:creationId xmlns:a16="http://schemas.microsoft.com/office/drawing/2014/main" xmlns="" id="{1539D2F3-180E-42A7-BF4B-C6BBC860DC20}"/>
              </a:ext>
            </a:extLst>
          </p:cNvPr>
          <p:cNvSpPr/>
          <p:nvPr/>
        </p:nvSpPr>
        <p:spPr>
          <a:xfrm rot="10800000" flipH="1">
            <a:off x="10339811" y="-1662934"/>
            <a:ext cx="66057" cy="681992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grpSp>
        <p:nvGrpSpPr>
          <p:cNvPr id="20" name="Group 19"/>
          <p:cNvGrpSpPr/>
          <p:nvPr/>
        </p:nvGrpSpPr>
        <p:grpSpPr>
          <a:xfrm>
            <a:off x="6331508" y="4903320"/>
            <a:ext cx="544707" cy="585779"/>
            <a:chOff x="5822475" y="4763069"/>
            <a:chExt cx="547049" cy="590835"/>
          </a:xfrm>
        </p:grpSpPr>
        <p:sp>
          <p:nvSpPr>
            <p:cNvPr id="3" name="Rectangle 2"/>
            <p:cNvSpPr/>
            <p:nvPr/>
          </p:nvSpPr>
          <p:spPr>
            <a:xfrm>
              <a:off x="5926345" y="4763069"/>
              <a:ext cx="339309" cy="477501"/>
            </a:xfrm>
            <a:prstGeom prst="rect">
              <a:avLst/>
            </a:prstGeom>
            <a:solidFill>
              <a:srgbClr val="E45E4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12" name="Rectangle 11"/>
            <p:cNvSpPr/>
            <p:nvPr/>
          </p:nvSpPr>
          <p:spPr>
            <a:xfrm>
              <a:off x="6265654" y="5127233"/>
              <a:ext cx="103870" cy="22667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18" name="Rectangle 17"/>
            <p:cNvSpPr/>
            <p:nvPr/>
          </p:nvSpPr>
          <p:spPr>
            <a:xfrm>
              <a:off x="5822475" y="5127232"/>
              <a:ext cx="103870" cy="22667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grpSp>
      <p:grpSp>
        <p:nvGrpSpPr>
          <p:cNvPr id="428" name="Group 427">
            <a:extLst>
              <a:ext uri="{FF2B5EF4-FFF2-40B4-BE49-F238E27FC236}">
                <a16:creationId xmlns:a16="http://schemas.microsoft.com/office/drawing/2014/main" xmlns="" id="{A2B9A0F8-F46B-4B9E-9623-1C3382252EDC}"/>
              </a:ext>
            </a:extLst>
          </p:cNvPr>
          <p:cNvGrpSpPr/>
          <p:nvPr/>
        </p:nvGrpSpPr>
        <p:grpSpPr>
          <a:xfrm>
            <a:off x="3182920" y="1688151"/>
            <a:ext cx="3040041" cy="567352"/>
            <a:chOff x="798698" y="59718"/>
            <a:chExt cx="3040041" cy="567352"/>
          </a:xfrm>
        </p:grpSpPr>
        <p:sp>
          <p:nvSpPr>
            <p:cNvPr id="429" name="Rectangle 428">
              <a:extLst>
                <a:ext uri="{FF2B5EF4-FFF2-40B4-BE49-F238E27FC236}">
                  <a16:creationId xmlns:a16="http://schemas.microsoft.com/office/drawing/2014/main" xmlns="" id="{DCECDA86-0F05-48BD-8182-F880CD3A0AE4}"/>
                </a:ext>
              </a:extLst>
            </p:cNvPr>
            <p:cNvSpPr/>
            <p:nvPr/>
          </p:nvSpPr>
          <p:spPr>
            <a:xfrm>
              <a:off x="798698" y="59718"/>
              <a:ext cx="3040041" cy="567352"/>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grpSp>
          <p:nvGrpSpPr>
            <p:cNvPr id="430" name="Group 429">
              <a:extLst>
                <a:ext uri="{FF2B5EF4-FFF2-40B4-BE49-F238E27FC236}">
                  <a16:creationId xmlns:a16="http://schemas.microsoft.com/office/drawing/2014/main" xmlns="" id="{256E02B1-769B-4849-80CC-5B76BEC84409}"/>
                </a:ext>
              </a:extLst>
            </p:cNvPr>
            <p:cNvGrpSpPr/>
            <p:nvPr/>
          </p:nvGrpSpPr>
          <p:grpSpPr>
            <a:xfrm>
              <a:off x="1017565" y="201625"/>
              <a:ext cx="290624" cy="283537"/>
              <a:chOff x="9370828" y="2830549"/>
              <a:chExt cx="290624" cy="283537"/>
            </a:xfrm>
          </p:grpSpPr>
          <p:sp>
            <p:nvSpPr>
              <p:cNvPr id="455" name="Rectangle 454">
                <a:extLst>
                  <a:ext uri="{FF2B5EF4-FFF2-40B4-BE49-F238E27FC236}">
                    <a16:creationId xmlns:a16="http://schemas.microsoft.com/office/drawing/2014/main" xmlns="" id="{5FCD9D1B-3B96-4F7C-92F2-06FC5975D8E5}"/>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456" name="Straight Connector 455">
                <a:extLst>
                  <a:ext uri="{FF2B5EF4-FFF2-40B4-BE49-F238E27FC236}">
                    <a16:creationId xmlns:a16="http://schemas.microsoft.com/office/drawing/2014/main" xmlns="" id="{053B7DBB-5AAD-4A82-BB09-FEF8E12ED41B}"/>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457" name="Straight Connector 456">
                <a:extLst>
                  <a:ext uri="{FF2B5EF4-FFF2-40B4-BE49-F238E27FC236}">
                    <a16:creationId xmlns:a16="http://schemas.microsoft.com/office/drawing/2014/main" xmlns="" id="{4049BAA7-92EC-4F19-A867-243EAE9A4D9F}"/>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8" name="Straight Connector 457">
                <a:extLst>
                  <a:ext uri="{FF2B5EF4-FFF2-40B4-BE49-F238E27FC236}">
                    <a16:creationId xmlns:a16="http://schemas.microsoft.com/office/drawing/2014/main" xmlns="" id="{1DD77E14-3294-4240-904B-E344BBFAC8E5}"/>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9" name="Straight Connector 458">
                <a:extLst>
                  <a:ext uri="{FF2B5EF4-FFF2-40B4-BE49-F238E27FC236}">
                    <a16:creationId xmlns:a16="http://schemas.microsoft.com/office/drawing/2014/main" xmlns="" id="{CDD49870-0D56-4ECC-8FD9-7F90871A81A3}"/>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0" name="Straight Connector 459">
                <a:extLst>
                  <a:ext uri="{FF2B5EF4-FFF2-40B4-BE49-F238E27FC236}">
                    <a16:creationId xmlns:a16="http://schemas.microsoft.com/office/drawing/2014/main" xmlns="" id="{3C28ECC0-02BC-46E4-B6FA-4D3CD51AE1B4}"/>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1" name="Straight Connector 460">
                <a:extLst>
                  <a:ext uri="{FF2B5EF4-FFF2-40B4-BE49-F238E27FC236}">
                    <a16:creationId xmlns:a16="http://schemas.microsoft.com/office/drawing/2014/main" xmlns="" id="{8B03008D-A521-4274-9F4B-A16CB17A38A0}"/>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nvGrpSpPr>
            <p:cNvPr id="431" name="Group 430">
              <a:extLst>
                <a:ext uri="{FF2B5EF4-FFF2-40B4-BE49-F238E27FC236}">
                  <a16:creationId xmlns:a16="http://schemas.microsoft.com/office/drawing/2014/main" xmlns="" id="{64299E4C-8A08-44CE-97AF-5FA42CF05619}"/>
                </a:ext>
              </a:extLst>
            </p:cNvPr>
            <p:cNvGrpSpPr/>
            <p:nvPr/>
          </p:nvGrpSpPr>
          <p:grpSpPr>
            <a:xfrm>
              <a:off x="1665265" y="201625"/>
              <a:ext cx="290624" cy="283537"/>
              <a:chOff x="9370828" y="2830549"/>
              <a:chExt cx="290624" cy="283537"/>
            </a:xfrm>
          </p:grpSpPr>
          <p:sp>
            <p:nvSpPr>
              <p:cNvPr id="448" name="Rectangle 447">
                <a:extLst>
                  <a:ext uri="{FF2B5EF4-FFF2-40B4-BE49-F238E27FC236}">
                    <a16:creationId xmlns:a16="http://schemas.microsoft.com/office/drawing/2014/main" xmlns="" id="{6122A53C-7A30-4A7D-A528-081CBCD1D9FF}"/>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449" name="Straight Connector 448">
                <a:extLst>
                  <a:ext uri="{FF2B5EF4-FFF2-40B4-BE49-F238E27FC236}">
                    <a16:creationId xmlns:a16="http://schemas.microsoft.com/office/drawing/2014/main" xmlns="" id="{DF65572A-886B-4013-ABE0-45481E2D18C2}"/>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450" name="Straight Connector 449">
                <a:extLst>
                  <a:ext uri="{FF2B5EF4-FFF2-40B4-BE49-F238E27FC236}">
                    <a16:creationId xmlns:a16="http://schemas.microsoft.com/office/drawing/2014/main" xmlns="" id="{7FACE83B-2691-414D-BDD5-7F0D7CF7E33D}"/>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1" name="Straight Connector 450">
                <a:extLst>
                  <a:ext uri="{FF2B5EF4-FFF2-40B4-BE49-F238E27FC236}">
                    <a16:creationId xmlns:a16="http://schemas.microsoft.com/office/drawing/2014/main" xmlns="" id="{864D744C-4BBC-47B0-B268-F34B3F0E1EC6}"/>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2" name="Straight Connector 451">
                <a:extLst>
                  <a:ext uri="{FF2B5EF4-FFF2-40B4-BE49-F238E27FC236}">
                    <a16:creationId xmlns:a16="http://schemas.microsoft.com/office/drawing/2014/main" xmlns="" id="{CA27011D-6A98-45F5-94DB-351365E48549}"/>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3" name="Straight Connector 452">
                <a:extLst>
                  <a:ext uri="{FF2B5EF4-FFF2-40B4-BE49-F238E27FC236}">
                    <a16:creationId xmlns:a16="http://schemas.microsoft.com/office/drawing/2014/main" xmlns="" id="{FC0FF104-5C2F-48E1-8CFE-E5041926B9F9}"/>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4" name="Straight Connector 453">
                <a:extLst>
                  <a:ext uri="{FF2B5EF4-FFF2-40B4-BE49-F238E27FC236}">
                    <a16:creationId xmlns:a16="http://schemas.microsoft.com/office/drawing/2014/main" xmlns="" id="{107BFF40-9163-477B-AEBA-4E851B51ACFD}"/>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nvGrpSpPr>
            <p:cNvPr id="432" name="Group 431">
              <a:extLst>
                <a:ext uri="{FF2B5EF4-FFF2-40B4-BE49-F238E27FC236}">
                  <a16:creationId xmlns:a16="http://schemas.microsoft.com/office/drawing/2014/main" xmlns="" id="{4702C729-42AB-475E-BE90-70A9CBCA309C}"/>
                </a:ext>
              </a:extLst>
            </p:cNvPr>
            <p:cNvGrpSpPr/>
            <p:nvPr/>
          </p:nvGrpSpPr>
          <p:grpSpPr>
            <a:xfrm>
              <a:off x="3175752" y="201625"/>
              <a:ext cx="290624" cy="283537"/>
              <a:chOff x="9370828" y="2830549"/>
              <a:chExt cx="290624" cy="283537"/>
            </a:xfrm>
          </p:grpSpPr>
          <p:sp>
            <p:nvSpPr>
              <p:cNvPr id="441" name="Rectangle 440">
                <a:extLst>
                  <a:ext uri="{FF2B5EF4-FFF2-40B4-BE49-F238E27FC236}">
                    <a16:creationId xmlns:a16="http://schemas.microsoft.com/office/drawing/2014/main" xmlns="" id="{C92E6AC3-1762-4B04-8231-07AA0E32C8B7}"/>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442" name="Straight Connector 441">
                <a:extLst>
                  <a:ext uri="{FF2B5EF4-FFF2-40B4-BE49-F238E27FC236}">
                    <a16:creationId xmlns:a16="http://schemas.microsoft.com/office/drawing/2014/main" xmlns="" id="{7D4C3FAF-4B30-41DF-AB6E-494FDD0B2C57}"/>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443" name="Straight Connector 442">
                <a:extLst>
                  <a:ext uri="{FF2B5EF4-FFF2-40B4-BE49-F238E27FC236}">
                    <a16:creationId xmlns:a16="http://schemas.microsoft.com/office/drawing/2014/main" xmlns="" id="{70E88738-B48C-4E08-9F0C-75A8830E5A95}"/>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4" name="Straight Connector 443">
                <a:extLst>
                  <a:ext uri="{FF2B5EF4-FFF2-40B4-BE49-F238E27FC236}">
                    <a16:creationId xmlns:a16="http://schemas.microsoft.com/office/drawing/2014/main" xmlns="" id="{334BC05B-9765-49E3-964F-E496659BCE65}"/>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5" name="Straight Connector 444">
                <a:extLst>
                  <a:ext uri="{FF2B5EF4-FFF2-40B4-BE49-F238E27FC236}">
                    <a16:creationId xmlns:a16="http://schemas.microsoft.com/office/drawing/2014/main" xmlns="" id="{CA63F1A1-3358-4282-BE7F-D5110428FEC7}"/>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6" name="Straight Connector 445">
                <a:extLst>
                  <a:ext uri="{FF2B5EF4-FFF2-40B4-BE49-F238E27FC236}">
                    <a16:creationId xmlns:a16="http://schemas.microsoft.com/office/drawing/2014/main" xmlns="" id="{77C6F0B9-1082-43D3-B123-FFBA3C159835}"/>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7" name="Straight Connector 446">
                <a:extLst>
                  <a:ext uri="{FF2B5EF4-FFF2-40B4-BE49-F238E27FC236}">
                    <a16:creationId xmlns:a16="http://schemas.microsoft.com/office/drawing/2014/main" xmlns="" id="{DAFB3464-96F0-4F55-8167-DCF613F426EF}"/>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nvGrpSpPr>
            <p:cNvPr id="433" name="Group 432">
              <a:extLst>
                <a:ext uri="{FF2B5EF4-FFF2-40B4-BE49-F238E27FC236}">
                  <a16:creationId xmlns:a16="http://schemas.microsoft.com/office/drawing/2014/main" xmlns="" id="{4BB1681F-E141-472A-9508-5774DE39FE8B}"/>
                </a:ext>
              </a:extLst>
            </p:cNvPr>
            <p:cNvGrpSpPr/>
            <p:nvPr/>
          </p:nvGrpSpPr>
          <p:grpSpPr>
            <a:xfrm>
              <a:off x="2364590" y="201624"/>
              <a:ext cx="290624" cy="283537"/>
              <a:chOff x="9370828" y="2830549"/>
              <a:chExt cx="290624" cy="283537"/>
            </a:xfrm>
          </p:grpSpPr>
          <p:sp>
            <p:nvSpPr>
              <p:cNvPr id="434" name="Rectangle 433">
                <a:extLst>
                  <a:ext uri="{FF2B5EF4-FFF2-40B4-BE49-F238E27FC236}">
                    <a16:creationId xmlns:a16="http://schemas.microsoft.com/office/drawing/2014/main" xmlns="" id="{F69EAE31-09E1-4005-9E9A-839437BF6F57}"/>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435" name="Straight Connector 434">
                <a:extLst>
                  <a:ext uri="{FF2B5EF4-FFF2-40B4-BE49-F238E27FC236}">
                    <a16:creationId xmlns:a16="http://schemas.microsoft.com/office/drawing/2014/main" xmlns="" id="{4FDF3392-8E26-4597-9B0E-AB75B396DFBD}"/>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436" name="Straight Connector 435">
                <a:extLst>
                  <a:ext uri="{FF2B5EF4-FFF2-40B4-BE49-F238E27FC236}">
                    <a16:creationId xmlns:a16="http://schemas.microsoft.com/office/drawing/2014/main" xmlns="" id="{ACA4601F-6851-4867-80A5-F6963D66056B}"/>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7" name="Straight Connector 436">
                <a:extLst>
                  <a:ext uri="{FF2B5EF4-FFF2-40B4-BE49-F238E27FC236}">
                    <a16:creationId xmlns:a16="http://schemas.microsoft.com/office/drawing/2014/main" xmlns="" id="{41360FC8-79AF-4BA4-8BEA-F4CB04C8E309}"/>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8" name="Straight Connector 437">
                <a:extLst>
                  <a:ext uri="{FF2B5EF4-FFF2-40B4-BE49-F238E27FC236}">
                    <a16:creationId xmlns:a16="http://schemas.microsoft.com/office/drawing/2014/main" xmlns="" id="{DF358788-A312-44EE-B52F-56009700BB62}"/>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9" name="Straight Connector 438">
                <a:extLst>
                  <a:ext uri="{FF2B5EF4-FFF2-40B4-BE49-F238E27FC236}">
                    <a16:creationId xmlns:a16="http://schemas.microsoft.com/office/drawing/2014/main" xmlns="" id="{FF7281F5-53DF-43B0-B57C-2D312B527498}"/>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0" name="Straight Connector 439">
                <a:extLst>
                  <a:ext uri="{FF2B5EF4-FFF2-40B4-BE49-F238E27FC236}">
                    <a16:creationId xmlns:a16="http://schemas.microsoft.com/office/drawing/2014/main" xmlns="" id="{4310965E-4CE3-438C-BBFC-0D1AA9A77314}"/>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grpSp>
        <p:nvGrpSpPr>
          <p:cNvPr id="496" name="Group 495">
            <a:extLst>
              <a:ext uri="{FF2B5EF4-FFF2-40B4-BE49-F238E27FC236}">
                <a16:creationId xmlns:a16="http://schemas.microsoft.com/office/drawing/2014/main" xmlns="" id="{A2B9A0F8-F46B-4B9E-9623-1C3382252EDC}"/>
              </a:ext>
            </a:extLst>
          </p:cNvPr>
          <p:cNvGrpSpPr/>
          <p:nvPr/>
        </p:nvGrpSpPr>
        <p:grpSpPr>
          <a:xfrm>
            <a:off x="3173179" y="437574"/>
            <a:ext cx="3040041" cy="567352"/>
            <a:chOff x="798698" y="59718"/>
            <a:chExt cx="3040041" cy="567352"/>
          </a:xfrm>
        </p:grpSpPr>
        <p:sp>
          <p:nvSpPr>
            <p:cNvPr id="497" name="Rectangle 496">
              <a:extLst>
                <a:ext uri="{FF2B5EF4-FFF2-40B4-BE49-F238E27FC236}">
                  <a16:creationId xmlns:a16="http://schemas.microsoft.com/office/drawing/2014/main" xmlns="" id="{DCECDA86-0F05-48BD-8182-F880CD3A0AE4}"/>
                </a:ext>
              </a:extLst>
            </p:cNvPr>
            <p:cNvSpPr/>
            <p:nvPr/>
          </p:nvSpPr>
          <p:spPr>
            <a:xfrm>
              <a:off x="798698" y="59718"/>
              <a:ext cx="3040041" cy="567352"/>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grpSp>
          <p:nvGrpSpPr>
            <p:cNvPr id="498" name="Group 497">
              <a:extLst>
                <a:ext uri="{FF2B5EF4-FFF2-40B4-BE49-F238E27FC236}">
                  <a16:creationId xmlns:a16="http://schemas.microsoft.com/office/drawing/2014/main" xmlns="" id="{256E02B1-769B-4849-80CC-5B76BEC84409}"/>
                </a:ext>
              </a:extLst>
            </p:cNvPr>
            <p:cNvGrpSpPr/>
            <p:nvPr/>
          </p:nvGrpSpPr>
          <p:grpSpPr>
            <a:xfrm>
              <a:off x="1017565" y="201625"/>
              <a:ext cx="290624" cy="283537"/>
              <a:chOff x="9370828" y="2830549"/>
              <a:chExt cx="290624" cy="283537"/>
            </a:xfrm>
          </p:grpSpPr>
          <p:sp>
            <p:nvSpPr>
              <p:cNvPr id="562" name="Rectangle 561">
                <a:extLst>
                  <a:ext uri="{FF2B5EF4-FFF2-40B4-BE49-F238E27FC236}">
                    <a16:creationId xmlns:a16="http://schemas.microsoft.com/office/drawing/2014/main" xmlns="" id="{5FCD9D1B-3B96-4F7C-92F2-06FC5975D8E5}"/>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563" name="Straight Connector 562">
                <a:extLst>
                  <a:ext uri="{FF2B5EF4-FFF2-40B4-BE49-F238E27FC236}">
                    <a16:creationId xmlns:a16="http://schemas.microsoft.com/office/drawing/2014/main" xmlns="" id="{053B7DBB-5AAD-4A82-BB09-FEF8E12ED41B}"/>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564" name="Straight Connector 563">
                <a:extLst>
                  <a:ext uri="{FF2B5EF4-FFF2-40B4-BE49-F238E27FC236}">
                    <a16:creationId xmlns:a16="http://schemas.microsoft.com/office/drawing/2014/main" xmlns="" id="{4049BAA7-92EC-4F19-A867-243EAE9A4D9F}"/>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5" name="Straight Connector 564">
                <a:extLst>
                  <a:ext uri="{FF2B5EF4-FFF2-40B4-BE49-F238E27FC236}">
                    <a16:creationId xmlns:a16="http://schemas.microsoft.com/office/drawing/2014/main" xmlns="" id="{1DD77E14-3294-4240-904B-E344BBFAC8E5}"/>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6" name="Straight Connector 565">
                <a:extLst>
                  <a:ext uri="{FF2B5EF4-FFF2-40B4-BE49-F238E27FC236}">
                    <a16:creationId xmlns:a16="http://schemas.microsoft.com/office/drawing/2014/main" xmlns="" id="{CDD49870-0D56-4ECC-8FD9-7F90871A81A3}"/>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7" name="Straight Connector 566">
                <a:extLst>
                  <a:ext uri="{FF2B5EF4-FFF2-40B4-BE49-F238E27FC236}">
                    <a16:creationId xmlns:a16="http://schemas.microsoft.com/office/drawing/2014/main" xmlns="" id="{3C28ECC0-02BC-46E4-B6FA-4D3CD51AE1B4}"/>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8" name="Straight Connector 567">
                <a:extLst>
                  <a:ext uri="{FF2B5EF4-FFF2-40B4-BE49-F238E27FC236}">
                    <a16:creationId xmlns:a16="http://schemas.microsoft.com/office/drawing/2014/main" xmlns="" id="{8B03008D-A521-4274-9F4B-A16CB17A38A0}"/>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nvGrpSpPr>
            <p:cNvPr id="499" name="Group 498">
              <a:extLst>
                <a:ext uri="{FF2B5EF4-FFF2-40B4-BE49-F238E27FC236}">
                  <a16:creationId xmlns:a16="http://schemas.microsoft.com/office/drawing/2014/main" xmlns="" id="{64299E4C-8A08-44CE-97AF-5FA42CF05619}"/>
                </a:ext>
              </a:extLst>
            </p:cNvPr>
            <p:cNvGrpSpPr/>
            <p:nvPr/>
          </p:nvGrpSpPr>
          <p:grpSpPr>
            <a:xfrm>
              <a:off x="1665265" y="201625"/>
              <a:ext cx="290624" cy="283537"/>
              <a:chOff x="9370828" y="2830549"/>
              <a:chExt cx="290624" cy="283537"/>
            </a:xfrm>
          </p:grpSpPr>
          <p:sp>
            <p:nvSpPr>
              <p:cNvPr id="555" name="Rectangle 554">
                <a:extLst>
                  <a:ext uri="{FF2B5EF4-FFF2-40B4-BE49-F238E27FC236}">
                    <a16:creationId xmlns:a16="http://schemas.microsoft.com/office/drawing/2014/main" xmlns="" id="{6122A53C-7A30-4A7D-A528-081CBCD1D9FF}"/>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556" name="Straight Connector 555">
                <a:extLst>
                  <a:ext uri="{FF2B5EF4-FFF2-40B4-BE49-F238E27FC236}">
                    <a16:creationId xmlns:a16="http://schemas.microsoft.com/office/drawing/2014/main" xmlns="" id="{DF65572A-886B-4013-ABE0-45481E2D18C2}"/>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557" name="Straight Connector 556">
                <a:extLst>
                  <a:ext uri="{FF2B5EF4-FFF2-40B4-BE49-F238E27FC236}">
                    <a16:creationId xmlns:a16="http://schemas.microsoft.com/office/drawing/2014/main" xmlns="" id="{7FACE83B-2691-414D-BDD5-7F0D7CF7E33D}"/>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8" name="Straight Connector 557">
                <a:extLst>
                  <a:ext uri="{FF2B5EF4-FFF2-40B4-BE49-F238E27FC236}">
                    <a16:creationId xmlns:a16="http://schemas.microsoft.com/office/drawing/2014/main" xmlns="" id="{864D744C-4BBC-47B0-B268-F34B3F0E1EC6}"/>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9" name="Straight Connector 558">
                <a:extLst>
                  <a:ext uri="{FF2B5EF4-FFF2-40B4-BE49-F238E27FC236}">
                    <a16:creationId xmlns:a16="http://schemas.microsoft.com/office/drawing/2014/main" xmlns="" id="{CA27011D-6A98-45F5-94DB-351365E48549}"/>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0" name="Straight Connector 559">
                <a:extLst>
                  <a:ext uri="{FF2B5EF4-FFF2-40B4-BE49-F238E27FC236}">
                    <a16:creationId xmlns:a16="http://schemas.microsoft.com/office/drawing/2014/main" xmlns="" id="{FC0FF104-5C2F-48E1-8CFE-E5041926B9F9}"/>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1" name="Straight Connector 560">
                <a:extLst>
                  <a:ext uri="{FF2B5EF4-FFF2-40B4-BE49-F238E27FC236}">
                    <a16:creationId xmlns:a16="http://schemas.microsoft.com/office/drawing/2014/main" xmlns="" id="{107BFF40-9163-477B-AEBA-4E851B51ACFD}"/>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nvGrpSpPr>
            <p:cNvPr id="500" name="Group 499">
              <a:extLst>
                <a:ext uri="{FF2B5EF4-FFF2-40B4-BE49-F238E27FC236}">
                  <a16:creationId xmlns:a16="http://schemas.microsoft.com/office/drawing/2014/main" xmlns="" id="{4702C729-42AB-475E-BE90-70A9CBCA309C}"/>
                </a:ext>
              </a:extLst>
            </p:cNvPr>
            <p:cNvGrpSpPr/>
            <p:nvPr/>
          </p:nvGrpSpPr>
          <p:grpSpPr>
            <a:xfrm>
              <a:off x="3175752" y="201625"/>
              <a:ext cx="290624" cy="283537"/>
              <a:chOff x="9370828" y="2830549"/>
              <a:chExt cx="290624" cy="283537"/>
            </a:xfrm>
          </p:grpSpPr>
          <p:sp>
            <p:nvSpPr>
              <p:cNvPr id="548" name="Rectangle 547">
                <a:extLst>
                  <a:ext uri="{FF2B5EF4-FFF2-40B4-BE49-F238E27FC236}">
                    <a16:creationId xmlns:a16="http://schemas.microsoft.com/office/drawing/2014/main" xmlns="" id="{C92E6AC3-1762-4B04-8231-07AA0E32C8B7}"/>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549" name="Straight Connector 548">
                <a:extLst>
                  <a:ext uri="{FF2B5EF4-FFF2-40B4-BE49-F238E27FC236}">
                    <a16:creationId xmlns:a16="http://schemas.microsoft.com/office/drawing/2014/main" xmlns="" id="{7D4C3FAF-4B30-41DF-AB6E-494FDD0B2C57}"/>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550" name="Straight Connector 549">
                <a:extLst>
                  <a:ext uri="{FF2B5EF4-FFF2-40B4-BE49-F238E27FC236}">
                    <a16:creationId xmlns:a16="http://schemas.microsoft.com/office/drawing/2014/main" xmlns="" id="{70E88738-B48C-4E08-9F0C-75A8830E5A95}"/>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1" name="Straight Connector 550">
                <a:extLst>
                  <a:ext uri="{FF2B5EF4-FFF2-40B4-BE49-F238E27FC236}">
                    <a16:creationId xmlns:a16="http://schemas.microsoft.com/office/drawing/2014/main" xmlns="" id="{334BC05B-9765-49E3-964F-E496659BCE65}"/>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2" name="Straight Connector 551">
                <a:extLst>
                  <a:ext uri="{FF2B5EF4-FFF2-40B4-BE49-F238E27FC236}">
                    <a16:creationId xmlns:a16="http://schemas.microsoft.com/office/drawing/2014/main" xmlns="" id="{CA63F1A1-3358-4282-BE7F-D5110428FEC7}"/>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3" name="Straight Connector 552">
                <a:extLst>
                  <a:ext uri="{FF2B5EF4-FFF2-40B4-BE49-F238E27FC236}">
                    <a16:creationId xmlns:a16="http://schemas.microsoft.com/office/drawing/2014/main" xmlns="" id="{77C6F0B9-1082-43D3-B123-FFBA3C159835}"/>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4" name="Straight Connector 553">
                <a:extLst>
                  <a:ext uri="{FF2B5EF4-FFF2-40B4-BE49-F238E27FC236}">
                    <a16:creationId xmlns:a16="http://schemas.microsoft.com/office/drawing/2014/main" xmlns="" id="{DAFB3464-96F0-4F55-8167-DCF613F426EF}"/>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nvGrpSpPr>
            <p:cNvPr id="540" name="Group 539">
              <a:extLst>
                <a:ext uri="{FF2B5EF4-FFF2-40B4-BE49-F238E27FC236}">
                  <a16:creationId xmlns:a16="http://schemas.microsoft.com/office/drawing/2014/main" xmlns="" id="{4BB1681F-E141-472A-9508-5774DE39FE8B}"/>
                </a:ext>
              </a:extLst>
            </p:cNvPr>
            <p:cNvGrpSpPr/>
            <p:nvPr/>
          </p:nvGrpSpPr>
          <p:grpSpPr>
            <a:xfrm>
              <a:off x="2364590" y="201624"/>
              <a:ext cx="290624" cy="283537"/>
              <a:chOff x="9370828" y="2830549"/>
              <a:chExt cx="290624" cy="283537"/>
            </a:xfrm>
          </p:grpSpPr>
          <p:sp>
            <p:nvSpPr>
              <p:cNvPr id="541" name="Rectangle 540">
                <a:extLst>
                  <a:ext uri="{FF2B5EF4-FFF2-40B4-BE49-F238E27FC236}">
                    <a16:creationId xmlns:a16="http://schemas.microsoft.com/office/drawing/2014/main" xmlns="" id="{F69EAE31-09E1-4005-9E9A-839437BF6F57}"/>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542" name="Straight Connector 541">
                <a:extLst>
                  <a:ext uri="{FF2B5EF4-FFF2-40B4-BE49-F238E27FC236}">
                    <a16:creationId xmlns:a16="http://schemas.microsoft.com/office/drawing/2014/main" xmlns="" id="{4FDF3392-8E26-4597-9B0E-AB75B396DFBD}"/>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543" name="Straight Connector 542">
                <a:extLst>
                  <a:ext uri="{FF2B5EF4-FFF2-40B4-BE49-F238E27FC236}">
                    <a16:creationId xmlns:a16="http://schemas.microsoft.com/office/drawing/2014/main" xmlns="" id="{ACA4601F-6851-4867-80A5-F6963D66056B}"/>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4" name="Straight Connector 543">
                <a:extLst>
                  <a:ext uri="{FF2B5EF4-FFF2-40B4-BE49-F238E27FC236}">
                    <a16:creationId xmlns:a16="http://schemas.microsoft.com/office/drawing/2014/main" xmlns="" id="{41360FC8-79AF-4BA4-8BEA-F4CB04C8E309}"/>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5" name="Straight Connector 544">
                <a:extLst>
                  <a:ext uri="{FF2B5EF4-FFF2-40B4-BE49-F238E27FC236}">
                    <a16:creationId xmlns:a16="http://schemas.microsoft.com/office/drawing/2014/main" xmlns="" id="{DF358788-A312-44EE-B52F-56009700BB62}"/>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6" name="Straight Connector 545">
                <a:extLst>
                  <a:ext uri="{FF2B5EF4-FFF2-40B4-BE49-F238E27FC236}">
                    <a16:creationId xmlns:a16="http://schemas.microsoft.com/office/drawing/2014/main" xmlns="" id="{FF7281F5-53DF-43B0-B57C-2D312B527498}"/>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7" name="Straight Connector 546">
                <a:extLst>
                  <a:ext uri="{FF2B5EF4-FFF2-40B4-BE49-F238E27FC236}">
                    <a16:creationId xmlns:a16="http://schemas.microsoft.com/office/drawing/2014/main" xmlns="" id="{4310965E-4CE3-438C-BBFC-0D1AA9A77314}"/>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grpSp>
        <p:nvGrpSpPr>
          <p:cNvPr id="603" name="Group 602">
            <a:extLst>
              <a:ext uri="{FF2B5EF4-FFF2-40B4-BE49-F238E27FC236}">
                <a16:creationId xmlns:a16="http://schemas.microsoft.com/office/drawing/2014/main" xmlns="" id="{A2B9A0F8-F46B-4B9E-9623-1C3382252EDC}"/>
              </a:ext>
            </a:extLst>
          </p:cNvPr>
          <p:cNvGrpSpPr/>
          <p:nvPr/>
        </p:nvGrpSpPr>
        <p:grpSpPr>
          <a:xfrm>
            <a:off x="3173019" y="2941252"/>
            <a:ext cx="3040041" cy="567352"/>
            <a:chOff x="798698" y="59718"/>
            <a:chExt cx="3040041" cy="567352"/>
          </a:xfrm>
        </p:grpSpPr>
        <p:sp>
          <p:nvSpPr>
            <p:cNvPr id="604" name="Rectangle 603">
              <a:extLst>
                <a:ext uri="{FF2B5EF4-FFF2-40B4-BE49-F238E27FC236}">
                  <a16:creationId xmlns:a16="http://schemas.microsoft.com/office/drawing/2014/main" xmlns="" id="{DCECDA86-0F05-48BD-8182-F880CD3A0AE4}"/>
                </a:ext>
              </a:extLst>
            </p:cNvPr>
            <p:cNvSpPr/>
            <p:nvPr/>
          </p:nvSpPr>
          <p:spPr>
            <a:xfrm>
              <a:off x="798698" y="59718"/>
              <a:ext cx="3040041" cy="567352"/>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grpSp>
          <p:nvGrpSpPr>
            <p:cNvPr id="605" name="Group 604">
              <a:extLst>
                <a:ext uri="{FF2B5EF4-FFF2-40B4-BE49-F238E27FC236}">
                  <a16:creationId xmlns:a16="http://schemas.microsoft.com/office/drawing/2014/main" xmlns="" id="{256E02B1-769B-4849-80CC-5B76BEC84409}"/>
                </a:ext>
              </a:extLst>
            </p:cNvPr>
            <p:cNvGrpSpPr/>
            <p:nvPr/>
          </p:nvGrpSpPr>
          <p:grpSpPr>
            <a:xfrm>
              <a:off x="1017565" y="201625"/>
              <a:ext cx="290624" cy="283537"/>
              <a:chOff x="9370828" y="2830549"/>
              <a:chExt cx="290624" cy="283537"/>
            </a:xfrm>
          </p:grpSpPr>
          <p:sp>
            <p:nvSpPr>
              <p:cNvPr id="630" name="Rectangle 629">
                <a:extLst>
                  <a:ext uri="{FF2B5EF4-FFF2-40B4-BE49-F238E27FC236}">
                    <a16:creationId xmlns:a16="http://schemas.microsoft.com/office/drawing/2014/main" xmlns="" id="{5FCD9D1B-3B96-4F7C-92F2-06FC5975D8E5}"/>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631" name="Straight Connector 630">
                <a:extLst>
                  <a:ext uri="{FF2B5EF4-FFF2-40B4-BE49-F238E27FC236}">
                    <a16:creationId xmlns:a16="http://schemas.microsoft.com/office/drawing/2014/main" xmlns="" id="{053B7DBB-5AAD-4A82-BB09-FEF8E12ED41B}"/>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632" name="Straight Connector 631">
                <a:extLst>
                  <a:ext uri="{FF2B5EF4-FFF2-40B4-BE49-F238E27FC236}">
                    <a16:creationId xmlns:a16="http://schemas.microsoft.com/office/drawing/2014/main" xmlns="" id="{4049BAA7-92EC-4F19-A867-243EAE9A4D9F}"/>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3" name="Straight Connector 632">
                <a:extLst>
                  <a:ext uri="{FF2B5EF4-FFF2-40B4-BE49-F238E27FC236}">
                    <a16:creationId xmlns:a16="http://schemas.microsoft.com/office/drawing/2014/main" xmlns="" id="{1DD77E14-3294-4240-904B-E344BBFAC8E5}"/>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4" name="Straight Connector 633">
                <a:extLst>
                  <a:ext uri="{FF2B5EF4-FFF2-40B4-BE49-F238E27FC236}">
                    <a16:creationId xmlns:a16="http://schemas.microsoft.com/office/drawing/2014/main" xmlns="" id="{CDD49870-0D56-4ECC-8FD9-7F90871A81A3}"/>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5" name="Straight Connector 634">
                <a:extLst>
                  <a:ext uri="{FF2B5EF4-FFF2-40B4-BE49-F238E27FC236}">
                    <a16:creationId xmlns:a16="http://schemas.microsoft.com/office/drawing/2014/main" xmlns="" id="{3C28ECC0-02BC-46E4-B6FA-4D3CD51AE1B4}"/>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6" name="Straight Connector 635">
                <a:extLst>
                  <a:ext uri="{FF2B5EF4-FFF2-40B4-BE49-F238E27FC236}">
                    <a16:creationId xmlns:a16="http://schemas.microsoft.com/office/drawing/2014/main" xmlns="" id="{8B03008D-A521-4274-9F4B-A16CB17A38A0}"/>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nvGrpSpPr>
            <p:cNvPr id="606" name="Group 605">
              <a:extLst>
                <a:ext uri="{FF2B5EF4-FFF2-40B4-BE49-F238E27FC236}">
                  <a16:creationId xmlns:a16="http://schemas.microsoft.com/office/drawing/2014/main" xmlns="" id="{64299E4C-8A08-44CE-97AF-5FA42CF05619}"/>
                </a:ext>
              </a:extLst>
            </p:cNvPr>
            <p:cNvGrpSpPr/>
            <p:nvPr/>
          </p:nvGrpSpPr>
          <p:grpSpPr>
            <a:xfrm>
              <a:off x="1665265" y="201625"/>
              <a:ext cx="290624" cy="283537"/>
              <a:chOff x="9370828" y="2830549"/>
              <a:chExt cx="290624" cy="283537"/>
            </a:xfrm>
          </p:grpSpPr>
          <p:sp>
            <p:nvSpPr>
              <p:cNvPr id="623" name="Rectangle 622">
                <a:extLst>
                  <a:ext uri="{FF2B5EF4-FFF2-40B4-BE49-F238E27FC236}">
                    <a16:creationId xmlns:a16="http://schemas.microsoft.com/office/drawing/2014/main" xmlns="" id="{6122A53C-7A30-4A7D-A528-081CBCD1D9FF}"/>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624" name="Straight Connector 623">
                <a:extLst>
                  <a:ext uri="{FF2B5EF4-FFF2-40B4-BE49-F238E27FC236}">
                    <a16:creationId xmlns:a16="http://schemas.microsoft.com/office/drawing/2014/main" xmlns="" id="{DF65572A-886B-4013-ABE0-45481E2D18C2}"/>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625" name="Straight Connector 624">
                <a:extLst>
                  <a:ext uri="{FF2B5EF4-FFF2-40B4-BE49-F238E27FC236}">
                    <a16:creationId xmlns:a16="http://schemas.microsoft.com/office/drawing/2014/main" xmlns="" id="{7FACE83B-2691-414D-BDD5-7F0D7CF7E33D}"/>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6" name="Straight Connector 625">
                <a:extLst>
                  <a:ext uri="{FF2B5EF4-FFF2-40B4-BE49-F238E27FC236}">
                    <a16:creationId xmlns:a16="http://schemas.microsoft.com/office/drawing/2014/main" xmlns="" id="{864D744C-4BBC-47B0-B268-F34B3F0E1EC6}"/>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7" name="Straight Connector 626">
                <a:extLst>
                  <a:ext uri="{FF2B5EF4-FFF2-40B4-BE49-F238E27FC236}">
                    <a16:creationId xmlns:a16="http://schemas.microsoft.com/office/drawing/2014/main" xmlns="" id="{CA27011D-6A98-45F5-94DB-351365E48549}"/>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8" name="Straight Connector 627">
                <a:extLst>
                  <a:ext uri="{FF2B5EF4-FFF2-40B4-BE49-F238E27FC236}">
                    <a16:creationId xmlns:a16="http://schemas.microsoft.com/office/drawing/2014/main" xmlns="" id="{FC0FF104-5C2F-48E1-8CFE-E5041926B9F9}"/>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9" name="Straight Connector 628">
                <a:extLst>
                  <a:ext uri="{FF2B5EF4-FFF2-40B4-BE49-F238E27FC236}">
                    <a16:creationId xmlns:a16="http://schemas.microsoft.com/office/drawing/2014/main" xmlns="" id="{107BFF40-9163-477B-AEBA-4E851B51ACFD}"/>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nvGrpSpPr>
            <p:cNvPr id="607" name="Group 606">
              <a:extLst>
                <a:ext uri="{FF2B5EF4-FFF2-40B4-BE49-F238E27FC236}">
                  <a16:creationId xmlns:a16="http://schemas.microsoft.com/office/drawing/2014/main" xmlns="" id="{4702C729-42AB-475E-BE90-70A9CBCA309C}"/>
                </a:ext>
              </a:extLst>
            </p:cNvPr>
            <p:cNvGrpSpPr/>
            <p:nvPr/>
          </p:nvGrpSpPr>
          <p:grpSpPr>
            <a:xfrm>
              <a:off x="3175752" y="201625"/>
              <a:ext cx="290624" cy="283537"/>
              <a:chOff x="9370828" y="2830549"/>
              <a:chExt cx="290624" cy="283537"/>
            </a:xfrm>
          </p:grpSpPr>
          <p:sp>
            <p:nvSpPr>
              <p:cNvPr id="616" name="Rectangle 615">
                <a:extLst>
                  <a:ext uri="{FF2B5EF4-FFF2-40B4-BE49-F238E27FC236}">
                    <a16:creationId xmlns:a16="http://schemas.microsoft.com/office/drawing/2014/main" xmlns="" id="{C92E6AC3-1762-4B04-8231-07AA0E32C8B7}"/>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617" name="Straight Connector 616">
                <a:extLst>
                  <a:ext uri="{FF2B5EF4-FFF2-40B4-BE49-F238E27FC236}">
                    <a16:creationId xmlns:a16="http://schemas.microsoft.com/office/drawing/2014/main" xmlns="" id="{7D4C3FAF-4B30-41DF-AB6E-494FDD0B2C57}"/>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618" name="Straight Connector 617">
                <a:extLst>
                  <a:ext uri="{FF2B5EF4-FFF2-40B4-BE49-F238E27FC236}">
                    <a16:creationId xmlns:a16="http://schemas.microsoft.com/office/drawing/2014/main" xmlns="" id="{70E88738-B48C-4E08-9F0C-75A8830E5A95}"/>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9" name="Straight Connector 618">
                <a:extLst>
                  <a:ext uri="{FF2B5EF4-FFF2-40B4-BE49-F238E27FC236}">
                    <a16:creationId xmlns:a16="http://schemas.microsoft.com/office/drawing/2014/main" xmlns="" id="{334BC05B-9765-49E3-964F-E496659BCE65}"/>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0" name="Straight Connector 619">
                <a:extLst>
                  <a:ext uri="{FF2B5EF4-FFF2-40B4-BE49-F238E27FC236}">
                    <a16:creationId xmlns:a16="http://schemas.microsoft.com/office/drawing/2014/main" xmlns="" id="{CA63F1A1-3358-4282-BE7F-D5110428FEC7}"/>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1" name="Straight Connector 620">
                <a:extLst>
                  <a:ext uri="{FF2B5EF4-FFF2-40B4-BE49-F238E27FC236}">
                    <a16:creationId xmlns:a16="http://schemas.microsoft.com/office/drawing/2014/main" xmlns="" id="{77C6F0B9-1082-43D3-B123-FFBA3C159835}"/>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2" name="Straight Connector 621">
                <a:extLst>
                  <a:ext uri="{FF2B5EF4-FFF2-40B4-BE49-F238E27FC236}">
                    <a16:creationId xmlns:a16="http://schemas.microsoft.com/office/drawing/2014/main" xmlns="" id="{DAFB3464-96F0-4F55-8167-DCF613F426EF}"/>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nvGrpSpPr>
            <p:cNvPr id="608" name="Group 607">
              <a:extLst>
                <a:ext uri="{FF2B5EF4-FFF2-40B4-BE49-F238E27FC236}">
                  <a16:creationId xmlns:a16="http://schemas.microsoft.com/office/drawing/2014/main" xmlns="" id="{4BB1681F-E141-472A-9508-5774DE39FE8B}"/>
                </a:ext>
              </a:extLst>
            </p:cNvPr>
            <p:cNvGrpSpPr/>
            <p:nvPr/>
          </p:nvGrpSpPr>
          <p:grpSpPr>
            <a:xfrm>
              <a:off x="2364590" y="201624"/>
              <a:ext cx="290624" cy="283537"/>
              <a:chOff x="9370828" y="2830549"/>
              <a:chExt cx="290624" cy="283537"/>
            </a:xfrm>
          </p:grpSpPr>
          <p:sp>
            <p:nvSpPr>
              <p:cNvPr id="609" name="Rectangle 608">
                <a:extLst>
                  <a:ext uri="{FF2B5EF4-FFF2-40B4-BE49-F238E27FC236}">
                    <a16:creationId xmlns:a16="http://schemas.microsoft.com/office/drawing/2014/main" xmlns="" id="{F69EAE31-09E1-4005-9E9A-839437BF6F57}"/>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610" name="Straight Connector 609">
                <a:extLst>
                  <a:ext uri="{FF2B5EF4-FFF2-40B4-BE49-F238E27FC236}">
                    <a16:creationId xmlns:a16="http://schemas.microsoft.com/office/drawing/2014/main" xmlns="" id="{4FDF3392-8E26-4597-9B0E-AB75B396DFBD}"/>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611" name="Straight Connector 610">
                <a:extLst>
                  <a:ext uri="{FF2B5EF4-FFF2-40B4-BE49-F238E27FC236}">
                    <a16:creationId xmlns:a16="http://schemas.microsoft.com/office/drawing/2014/main" xmlns="" id="{ACA4601F-6851-4867-80A5-F6963D66056B}"/>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2" name="Straight Connector 611">
                <a:extLst>
                  <a:ext uri="{FF2B5EF4-FFF2-40B4-BE49-F238E27FC236}">
                    <a16:creationId xmlns:a16="http://schemas.microsoft.com/office/drawing/2014/main" xmlns="" id="{41360FC8-79AF-4BA4-8BEA-F4CB04C8E309}"/>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3" name="Straight Connector 612">
                <a:extLst>
                  <a:ext uri="{FF2B5EF4-FFF2-40B4-BE49-F238E27FC236}">
                    <a16:creationId xmlns:a16="http://schemas.microsoft.com/office/drawing/2014/main" xmlns="" id="{DF358788-A312-44EE-B52F-56009700BB62}"/>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4" name="Straight Connector 613">
                <a:extLst>
                  <a:ext uri="{FF2B5EF4-FFF2-40B4-BE49-F238E27FC236}">
                    <a16:creationId xmlns:a16="http://schemas.microsoft.com/office/drawing/2014/main" xmlns="" id="{FF7281F5-53DF-43B0-B57C-2D312B527498}"/>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5" name="Straight Connector 614">
                <a:extLst>
                  <a:ext uri="{FF2B5EF4-FFF2-40B4-BE49-F238E27FC236}">
                    <a16:creationId xmlns:a16="http://schemas.microsoft.com/office/drawing/2014/main" xmlns="" id="{4310965E-4CE3-438C-BBFC-0D1AA9A77314}"/>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grpSp>
        <p:nvGrpSpPr>
          <p:cNvPr id="637" name="Group 636">
            <a:extLst>
              <a:ext uri="{FF2B5EF4-FFF2-40B4-BE49-F238E27FC236}">
                <a16:creationId xmlns:a16="http://schemas.microsoft.com/office/drawing/2014/main" xmlns="" id="{A2B9A0F8-F46B-4B9E-9623-1C3382252EDC}"/>
              </a:ext>
            </a:extLst>
          </p:cNvPr>
          <p:cNvGrpSpPr/>
          <p:nvPr/>
        </p:nvGrpSpPr>
        <p:grpSpPr>
          <a:xfrm>
            <a:off x="3173019" y="4135599"/>
            <a:ext cx="3040041" cy="567352"/>
            <a:chOff x="798698" y="59718"/>
            <a:chExt cx="3040041" cy="567352"/>
          </a:xfrm>
        </p:grpSpPr>
        <p:sp>
          <p:nvSpPr>
            <p:cNvPr id="638" name="Rectangle 637">
              <a:extLst>
                <a:ext uri="{FF2B5EF4-FFF2-40B4-BE49-F238E27FC236}">
                  <a16:creationId xmlns:a16="http://schemas.microsoft.com/office/drawing/2014/main" xmlns="" id="{DCECDA86-0F05-48BD-8182-F880CD3A0AE4}"/>
                </a:ext>
              </a:extLst>
            </p:cNvPr>
            <p:cNvSpPr/>
            <p:nvPr/>
          </p:nvSpPr>
          <p:spPr>
            <a:xfrm>
              <a:off x="798698" y="59718"/>
              <a:ext cx="3040041" cy="567352"/>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grpSp>
          <p:nvGrpSpPr>
            <p:cNvPr id="639" name="Group 638">
              <a:extLst>
                <a:ext uri="{FF2B5EF4-FFF2-40B4-BE49-F238E27FC236}">
                  <a16:creationId xmlns:a16="http://schemas.microsoft.com/office/drawing/2014/main" xmlns="" id="{256E02B1-769B-4849-80CC-5B76BEC84409}"/>
                </a:ext>
              </a:extLst>
            </p:cNvPr>
            <p:cNvGrpSpPr/>
            <p:nvPr/>
          </p:nvGrpSpPr>
          <p:grpSpPr>
            <a:xfrm>
              <a:off x="1017565" y="201625"/>
              <a:ext cx="290624" cy="283537"/>
              <a:chOff x="9370828" y="2830549"/>
              <a:chExt cx="290624" cy="283537"/>
            </a:xfrm>
          </p:grpSpPr>
          <p:sp>
            <p:nvSpPr>
              <p:cNvPr id="664" name="Rectangle 663">
                <a:extLst>
                  <a:ext uri="{FF2B5EF4-FFF2-40B4-BE49-F238E27FC236}">
                    <a16:creationId xmlns:a16="http://schemas.microsoft.com/office/drawing/2014/main" xmlns="" id="{5FCD9D1B-3B96-4F7C-92F2-06FC5975D8E5}"/>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665" name="Straight Connector 664">
                <a:extLst>
                  <a:ext uri="{FF2B5EF4-FFF2-40B4-BE49-F238E27FC236}">
                    <a16:creationId xmlns:a16="http://schemas.microsoft.com/office/drawing/2014/main" xmlns="" id="{053B7DBB-5AAD-4A82-BB09-FEF8E12ED41B}"/>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666" name="Straight Connector 665">
                <a:extLst>
                  <a:ext uri="{FF2B5EF4-FFF2-40B4-BE49-F238E27FC236}">
                    <a16:creationId xmlns:a16="http://schemas.microsoft.com/office/drawing/2014/main" xmlns="" id="{4049BAA7-92EC-4F19-A867-243EAE9A4D9F}"/>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7" name="Straight Connector 666">
                <a:extLst>
                  <a:ext uri="{FF2B5EF4-FFF2-40B4-BE49-F238E27FC236}">
                    <a16:creationId xmlns:a16="http://schemas.microsoft.com/office/drawing/2014/main" xmlns="" id="{1DD77E14-3294-4240-904B-E344BBFAC8E5}"/>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8" name="Straight Connector 667">
                <a:extLst>
                  <a:ext uri="{FF2B5EF4-FFF2-40B4-BE49-F238E27FC236}">
                    <a16:creationId xmlns:a16="http://schemas.microsoft.com/office/drawing/2014/main" xmlns="" id="{CDD49870-0D56-4ECC-8FD9-7F90871A81A3}"/>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9" name="Straight Connector 668">
                <a:extLst>
                  <a:ext uri="{FF2B5EF4-FFF2-40B4-BE49-F238E27FC236}">
                    <a16:creationId xmlns:a16="http://schemas.microsoft.com/office/drawing/2014/main" xmlns="" id="{3C28ECC0-02BC-46E4-B6FA-4D3CD51AE1B4}"/>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0" name="Straight Connector 669">
                <a:extLst>
                  <a:ext uri="{FF2B5EF4-FFF2-40B4-BE49-F238E27FC236}">
                    <a16:creationId xmlns:a16="http://schemas.microsoft.com/office/drawing/2014/main" xmlns="" id="{8B03008D-A521-4274-9F4B-A16CB17A38A0}"/>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nvGrpSpPr>
            <p:cNvPr id="640" name="Group 639">
              <a:extLst>
                <a:ext uri="{FF2B5EF4-FFF2-40B4-BE49-F238E27FC236}">
                  <a16:creationId xmlns:a16="http://schemas.microsoft.com/office/drawing/2014/main" xmlns="" id="{64299E4C-8A08-44CE-97AF-5FA42CF05619}"/>
                </a:ext>
              </a:extLst>
            </p:cNvPr>
            <p:cNvGrpSpPr/>
            <p:nvPr/>
          </p:nvGrpSpPr>
          <p:grpSpPr>
            <a:xfrm>
              <a:off x="1665265" y="201625"/>
              <a:ext cx="290624" cy="283537"/>
              <a:chOff x="9370828" y="2830549"/>
              <a:chExt cx="290624" cy="283537"/>
            </a:xfrm>
          </p:grpSpPr>
          <p:sp>
            <p:nvSpPr>
              <p:cNvPr id="657" name="Rectangle 656">
                <a:extLst>
                  <a:ext uri="{FF2B5EF4-FFF2-40B4-BE49-F238E27FC236}">
                    <a16:creationId xmlns:a16="http://schemas.microsoft.com/office/drawing/2014/main" xmlns="" id="{6122A53C-7A30-4A7D-A528-081CBCD1D9FF}"/>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658" name="Straight Connector 657">
                <a:extLst>
                  <a:ext uri="{FF2B5EF4-FFF2-40B4-BE49-F238E27FC236}">
                    <a16:creationId xmlns:a16="http://schemas.microsoft.com/office/drawing/2014/main" xmlns="" id="{DF65572A-886B-4013-ABE0-45481E2D18C2}"/>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659" name="Straight Connector 658">
                <a:extLst>
                  <a:ext uri="{FF2B5EF4-FFF2-40B4-BE49-F238E27FC236}">
                    <a16:creationId xmlns:a16="http://schemas.microsoft.com/office/drawing/2014/main" xmlns="" id="{7FACE83B-2691-414D-BDD5-7F0D7CF7E33D}"/>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0" name="Straight Connector 659">
                <a:extLst>
                  <a:ext uri="{FF2B5EF4-FFF2-40B4-BE49-F238E27FC236}">
                    <a16:creationId xmlns:a16="http://schemas.microsoft.com/office/drawing/2014/main" xmlns="" id="{864D744C-4BBC-47B0-B268-F34B3F0E1EC6}"/>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1" name="Straight Connector 660">
                <a:extLst>
                  <a:ext uri="{FF2B5EF4-FFF2-40B4-BE49-F238E27FC236}">
                    <a16:creationId xmlns:a16="http://schemas.microsoft.com/office/drawing/2014/main" xmlns="" id="{CA27011D-6A98-45F5-94DB-351365E48549}"/>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2" name="Straight Connector 661">
                <a:extLst>
                  <a:ext uri="{FF2B5EF4-FFF2-40B4-BE49-F238E27FC236}">
                    <a16:creationId xmlns:a16="http://schemas.microsoft.com/office/drawing/2014/main" xmlns="" id="{FC0FF104-5C2F-48E1-8CFE-E5041926B9F9}"/>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3" name="Straight Connector 662">
                <a:extLst>
                  <a:ext uri="{FF2B5EF4-FFF2-40B4-BE49-F238E27FC236}">
                    <a16:creationId xmlns:a16="http://schemas.microsoft.com/office/drawing/2014/main" xmlns="" id="{107BFF40-9163-477B-AEBA-4E851B51ACFD}"/>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nvGrpSpPr>
            <p:cNvPr id="641" name="Group 640">
              <a:extLst>
                <a:ext uri="{FF2B5EF4-FFF2-40B4-BE49-F238E27FC236}">
                  <a16:creationId xmlns:a16="http://schemas.microsoft.com/office/drawing/2014/main" xmlns="" id="{4702C729-42AB-475E-BE90-70A9CBCA309C}"/>
                </a:ext>
              </a:extLst>
            </p:cNvPr>
            <p:cNvGrpSpPr/>
            <p:nvPr/>
          </p:nvGrpSpPr>
          <p:grpSpPr>
            <a:xfrm>
              <a:off x="3175752" y="201625"/>
              <a:ext cx="290624" cy="283537"/>
              <a:chOff x="9370828" y="2830549"/>
              <a:chExt cx="290624" cy="283537"/>
            </a:xfrm>
          </p:grpSpPr>
          <p:sp>
            <p:nvSpPr>
              <p:cNvPr id="650" name="Rectangle 649">
                <a:extLst>
                  <a:ext uri="{FF2B5EF4-FFF2-40B4-BE49-F238E27FC236}">
                    <a16:creationId xmlns:a16="http://schemas.microsoft.com/office/drawing/2014/main" xmlns="" id="{C92E6AC3-1762-4B04-8231-07AA0E32C8B7}"/>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651" name="Straight Connector 650">
                <a:extLst>
                  <a:ext uri="{FF2B5EF4-FFF2-40B4-BE49-F238E27FC236}">
                    <a16:creationId xmlns:a16="http://schemas.microsoft.com/office/drawing/2014/main" xmlns="" id="{7D4C3FAF-4B30-41DF-AB6E-494FDD0B2C57}"/>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652" name="Straight Connector 651">
                <a:extLst>
                  <a:ext uri="{FF2B5EF4-FFF2-40B4-BE49-F238E27FC236}">
                    <a16:creationId xmlns:a16="http://schemas.microsoft.com/office/drawing/2014/main" xmlns="" id="{70E88738-B48C-4E08-9F0C-75A8830E5A95}"/>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3" name="Straight Connector 652">
                <a:extLst>
                  <a:ext uri="{FF2B5EF4-FFF2-40B4-BE49-F238E27FC236}">
                    <a16:creationId xmlns:a16="http://schemas.microsoft.com/office/drawing/2014/main" xmlns="" id="{334BC05B-9765-49E3-964F-E496659BCE65}"/>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4" name="Straight Connector 653">
                <a:extLst>
                  <a:ext uri="{FF2B5EF4-FFF2-40B4-BE49-F238E27FC236}">
                    <a16:creationId xmlns:a16="http://schemas.microsoft.com/office/drawing/2014/main" xmlns="" id="{CA63F1A1-3358-4282-BE7F-D5110428FEC7}"/>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5" name="Straight Connector 654">
                <a:extLst>
                  <a:ext uri="{FF2B5EF4-FFF2-40B4-BE49-F238E27FC236}">
                    <a16:creationId xmlns:a16="http://schemas.microsoft.com/office/drawing/2014/main" xmlns="" id="{77C6F0B9-1082-43D3-B123-FFBA3C159835}"/>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6" name="Straight Connector 655">
                <a:extLst>
                  <a:ext uri="{FF2B5EF4-FFF2-40B4-BE49-F238E27FC236}">
                    <a16:creationId xmlns:a16="http://schemas.microsoft.com/office/drawing/2014/main" xmlns="" id="{DAFB3464-96F0-4F55-8167-DCF613F426EF}"/>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nvGrpSpPr>
            <p:cNvPr id="642" name="Group 641">
              <a:extLst>
                <a:ext uri="{FF2B5EF4-FFF2-40B4-BE49-F238E27FC236}">
                  <a16:creationId xmlns:a16="http://schemas.microsoft.com/office/drawing/2014/main" xmlns="" id="{4BB1681F-E141-472A-9508-5774DE39FE8B}"/>
                </a:ext>
              </a:extLst>
            </p:cNvPr>
            <p:cNvGrpSpPr/>
            <p:nvPr/>
          </p:nvGrpSpPr>
          <p:grpSpPr>
            <a:xfrm>
              <a:off x="2364590" y="201624"/>
              <a:ext cx="290624" cy="283537"/>
              <a:chOff x="9370828" y="2830549"/>
              <a:chExt cx="290624" cy="283537"/>
            </a:xfrm>
          </p:grpSpPr>
          <p:sp>
            <p:nvSpPr>
              <p:cNvPr id="643" name="Rectangle 642">
                <a:extLst>
                  <a:ext uri="{FF2B5EF4-FFF2-40B4-BE49-F238E27FC236}">
                    <a16:creationId xmlns:a16="http://schemas.microsoft.com/office/drawing/2014/main" xmlns="" id="{F69EAE31-09E1-4005-9E9A-839437BF6F57}"/>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644" name="Straight Connector 643">
                <a:extLst>
                  <a:ext uri="{FF2B5EF4-FFF2-40B4-BE49-F238E27FC236}">
                    <a16:creationId xmlns:a16="http://schemas.microsoft.com/office/drawing/2014/main" xmlns="" id="{4FDF3392-8E26-4597-9B0E-AB75B396DFBD}"/>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645" name="Straight Connector 644">
                <a:extLst>
                  <a:ext uri="{FF2B5EF4-FFF2-40B4-BE49-F238E27FC236}">
                    <a16:creationId xmlns:a16="http://schemas.microsoft.com/office/drawing/2014/main" xmlns="" id="{ACA4601F-6851-4867-80A5-F6963D66056B}"/>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6" name="Straight Connector 645">
                <a:extLst>
                  <a:ext uri="{FF2B5EF4-FFF2-40B4-BE49-F238E27FC236}">
                    <a16:creationId xmlns:a16="http://schemas.microsoft.com/office/drawing/2014/main" xmlns="" id="{41360FC8-79AF-4BA4-8BEA-F4CB04C8E309}"/>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7" name="Straight Connector 646">
                <a:extLst>
                  <a:ext uri="{FF2B5EF4-FFF2-40B4-BE49-F238E27FC236}">
                    <a16:creationId xmlns:a16="http://schemas.microsoft.com/office/drawing/2014/main" xmlns="" id="{DF358788-A312-44EE-B52F-56009700BB62}"/>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8" name="Straight Connector 647">
                <a:extLst>
                  <a:ext uri="{FF2B5EF4-FFF2-40B4-BE49-F238E27FC236}">
                    <a16:creationId xmlns:a16="http://schemas.microsoft.com/office/drawing/2014/main" xmlns="" id="{FF7281F5-53DF-43B0-B57C-2D312B527498}"/>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9" name="Straight Connector 648">
                <a:extLst>
                  <a:ext uri="{FF2B5EF4-FFF2-40B4-BE49-F238E27FC236}">
                    <a16:creationId xmlns:a16="http://schemas.microsoft.com/office/drawing/2014/main" xmlns="" id="{4310965E-4CE3-438C-BBFC-0D1AA9A77314}"/>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grpSp>
        <p:nvGrpSpPr>
          <p:cNvPr id="739" name="Group 738">
            <a:extLst>
              <a:ext uri="{FF2B5EF4-FFF2-40B4-BE49-F238E27FC236}">
                <a16:creationId xmlns:a16="http://schemas.microsoft.com/office/drawing/2014/main" xmlns="" id="{A2B9A0F8-F46B-4B9E-9623-1C3382252EDC}"/>
              </a:ext>
            </a:extLst>
          </p:cNvPr>
          <p:cNvGrpSpPr/>
          <p:nvPr/>
        </p:nvGrpSpPr>
        <p:grpSpPr>
          <a:xfrm>
            <a:off x="6984214" y="1688721"/>
            <a:ext cx="3040041" cy="567352"/>
            <a:chOff x="798698" y="59718"/>
            <a:chExt cx="3040041" cy="567352"/>
          </a:xfrm>
        </p:grpSpPr>
        <p:sp>
          <p:nvSpPr>
            <p:cNvPr id="740" name="Rectangle 739">
              <a:extLst>
                <a:ext uri="{FF2B5EF4-FFF2-40B4-BE49-F238E27FC236}">
                  <a16:creationId xmlns:a16="http://schemas.microsoft.com/office/drawing/2014/main" xmlns="" id="{DCECDA86-0F05-48BD-8182-F880CD3A0AE4}"/>
                </a:ext>
              </a:extLst>
            </p:cNvPr>
            <p:cNvSpPr/>
            <p:nvPr/>
          </p:nvSpPr>
          <p:spPr>
            <a:xfrm>
              <a:off x="798698" y="59718"/>
              <a:ext cx="3040041" cy="567352"/>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grpSp>
          <p:nvGrpSpPr>
            <p:cNvPr id="741" name="Group 740">
              <a:extLst>
                <a:ext uri="{FF2B5EF4-FFF2-40B4-BE49-F238E27FC236}">
                  <a16:creationId xmlns:a16="http://schemas.microsoft.com/office/drawing/2014/main" xmlns="" id="{256E02B1-769B-4849-80CC-5B76BEC84409}"/>
                </a:ext>
              </a:extLst>
            </p:cNvPr>
            <p:cNvGrpSpPr/>
            <p:nvPr/>
          </p:nvGrpSpPr>
          <p:grpSpPr>
            <a:xfrm>
              <a:off x="1017565" y="201625"/>
              <a:ext cx="290624" cy="283537"/>
              <a:chOff x="9370828" y="2830549"/>
              <a:chExt cx="290624" cy="283537"/>
            </a:xfrm>
          </p:grpSpPr>
          <p:sp>
            <p:nvSpPr>
              <p:cNvPr id="766" name="Rectangle 765">
                <a:extLst>
                  <a:ext uri="{FF2B5EF4-FFF2-40B4-BE49-F238E27FC236}">
                    <a16:creationId xmlns:a16="http://schemas.microsoft.com/office/drawing/2014/main" xmlns="" id="{5FCD9D1B-3B96-4F7C-92F2-06FC5975D8E5}"/>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767" name="Straight Connector 766">
                <a:extLst>
                  <a:ext uri="{FF2B5EF4-FFF2-40B4-BE49-F238E27FC236}">
                    <a16:creationId xmlns:a16="http://schemas.microsoft.com/office/drawing/2014/main" xmlns="" id="{053B7DBB-5AAD-4A82-BB09-FEF8E12ED41B}"/>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768" name="Straight Connector 767">
                <a:extLst>
                  <a:ext uri="{FF2B5EF4-FFF2-40B4-BE49-F238E27FC236}">
                    <a16:creationId xmlns:a16="http://schemas.microsoft.com/office/drawing/2014/main" xmlns="" id="{4049BAA7-92EC-4F19-A867-243EAE9A4D9F}"/>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69" name="Straight Connector 768">
                <a:extLst>
                  <a:ext uri="{FF2B5EF4-FFF2-40B4-BE49-F238E27FC236}">
                    <a16:creationId xmlns:a16="http://schemas.microsoft.com/office/drawing/2014/main" xmlns="" id="{1DD77E14-3294-4240-904B-E344BBFAC8E5}"/>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70" name="Straight Connector 769">
                <a:extLst>
                  <a:ext uri="{FF2B5EF4-FFF2-40B4-BE49-F238E27FC236}">
                    <a16:creationId xmlns:a16="http://schemas.microsoft.com/office/drawing/2014/main" xmlns="" id="{CDD49870-0D56-4ECC-8FD9-7F90871A81A3}"/>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71" name="Straight Connector 770">
                <a:extLst>
                  <a:ext uri="{FF2B5EF4-FFF2-40B4-BE49-F238E27FC236}">
                    <a16:creationId xmlns:a16="http://schemas.microsoft.com/office/drawing/2014/main" xmlns="" id="{3C28ECC0-02BC-46E4-B6FA-4D3CD51AE1B4}"/>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72" name="Straight Connector 771">
                <a:extLst>
                  <a:ext uri="{FF2B5EF4-FFF2-40B4-BE49-F238E27FC236}">
                    <a16:creationId xmlns:a16="http://schemas.microsoft.com/office/drawing/2014/main" xmlns="" id="{8B03008D-A521-4274-9F4B-A16CB17A38A0}"/>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nvGrpSpPr>
            <p:cNvPr id="742" name="Group 741">
              <a:extLst>
                <a:ext uri="{FF2B5EF4-FFF2-40B4-BE49-F238E27FC236}">
                  <a16:creationId xmlns:a16="http://schemas.microsoft.com/office/drawing/2014/main" xmlns="" id="{64299E4C-8A08-44CE-97AF-5FA42CF05619}"/>
                </a:ext>
              </a:extLst>
            </p:cNvPr>
            <p:cNvGrpSpPr/>
            <p:nvPr/>
          </p:nvGrpSpPr>
          <p:grpSpPr>
            <a:xfrm>
              <a:off x="1665265" y="201625"/>
              <a:ext cx="290624" cy="283537"/>
              <a:chOff x="9370828" y="2830549"/>
              <a:chExt cx="290624" cy="283537"/>
            </a:xfrm>
          </p:grpSpPr>
          <p:sp>
            <p:nvSpPr>
              <p:cNvPr id="759" name="Rectangle 758">
                <a:extLst>
                  <a:ext uri="{FF2B5EF4-FFF2-40B4-BE49-F238E27FC236}">
                    <a16:creationId xmlns:a16="http://schemas.microsoft.com/office/drawing/2014/main" xmlns="" id="{6122A53C-7A30-4A7D-A528-081CBCD1D9FF}"/>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760" name="Straight Connector 759">
                <a:extLst>
                  <a:ext uri="{FF2B5EF4-FFF2-40B4-BE49-F238E27FC236}">
                    <a16:creationId xmlns:a16="http://schemas.microsoft.com/office/drawing/2014/main" xmlns="" id="{DF65572A-886B-4013-ABE0-45481E2D18C2}"/>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761" name="Straight Connector 760">
                <a:extLst>
                  <a:ext uri="{FF2B5EF4-FFF2-40B4-BE49-F238E27FC236}">
                    <a16:creationId xmlns:a16="http://schemas.microsoft.com/office/drawing/2014/main" xmlns="" id="{7FACE83B-2691-414D-BDD5-7F0D7CF7E33D}"/>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62" name="Straight Connector 761">
                <a:extLst>
                  <a:ext uri="{FF2B5EF4-FFF2-40B4-BE49-F238E27FC236}">
                    <a16:creationId xmlns:a16="http://schemas.microsoft.com/office/drawing/2014/main" xmlns="" id="{864D744C-4BBC-47B0-B268-F34B3F0E1EC6}"/>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63" name="Straight Connector 762">
                <a:extLst>
                  <a:ext uri="{FF2B5EF4-FFF2-40B4-BE49-F238E27FC236}">
                    <a16:creationId xmlns:a16="http://schemas.microsoft.com/office/drawing/2014/main" xmlns="" id="{CA27011D-6A98-45F5-94DB-351365E48549}"/>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64" name="Straight Connector 763">
                <a:extLst>
                  <a:ext uri="{FF2B5EF4-FFF2-40B4-BE49-F238E27FC236}">
                    <a16:creationId xmlns:a16="http://schemas.microsoft.com/office/drawing/2014/main" xmlns="" id="{FC0FF104-5C2F-48E1-8CFE-E5041926B9F9}"/>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65" name="Straight Connector 764">
                <a:extLst>
                  <a:ext uri="{FF2B5EF4-FFF2-40B4-BE49-F238E27FC236}">
                    <a16:creationId xmlns:a16="http://schemas.microsoft.com/office/drawing/2014/main" xmlns="" id="{107BFF40-9163-477B-AEBA-4E851B51ACFD}"/>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nvGrpSpPr>
            <p:cNvPr id="743" name="Group 742">
              <a:extLst>
                <a:ext uri="{FF2B5EF4-FFF2-40B4-BE49-F238E27FC236}">
                  <a16:creationId xmlns:a16="http://schemas.microsoft.com/office/drawing/2014/main" xmlns="" id="{4702C729-42AB-475E-BE90-70A9CBCA309C}"/>
                </a:ext>
              </a:extLst>
            </p:cNvPr>
            <p:cNvGrpSpPr/>
            <p:nvPr/>
          </p:nvGrpSpPr>
          <p:grpSpPr>
            <a:xfrm>
              <a:off x="3175752" y="201625"/>
              <a:ext cx="290624" cy="283537"/>
              <a:chOff x="9370828" y="2830549"/>
              <a:chExt cx="290624" cy="283537"/>
            </a:xfrm>
          </p:grpSpPr>
          <p:sp>
            <p:nvSpPr>
              <p:cNvPr id="752" name="Rectangle 751">
                <a:extLst>
                  <a:ext uri="{FF2B5EF4-FFF2-40B4-BE49-F238E27FC236}">
                    <a16:creationId xmlns:a16="http://schemas.microsoft.com/office/drawing/2014/main" xmlns="" id="{C92E6AC3-1762-4B04-8231-07AA0E32C8B7}"/>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753" name="Straight Connector 752">
                <a:extLst>
                  <a:ext uri="{FF2B5EF4-FFF2-40B4-BE49-F238E27FC236}">
                    <a16:creationId xmlns:a16="http://schemas.microsoft.com/office/drawing/2014/main" xmlns="" id="{7D4C3FAF-4B30-41DF-AB6E-494FDD0B2C57}"/>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754" name="Straight Connector 753">
                <a:extLst>
                  <a:ext uri="{FF2B5EF4-FFF2-40B4-BE49-F238E27FC236}">
                    <a16:creationId xmlns:a16="http://schemas.microsoft.com/office/drawing/2014/main" xmlns="" id="{70E88738-B48C-4E08-9F0C-75A8830E5A95}"/>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55" name="Straight Connector 754">
                <a:extLst>
                  <a:ext uri="{FF2B5EF4-FFF2-40B4-BE49-F238E27FC236}">
                    <a16:creationId xmlns:a16="http://schemas.microsoft.com/office/drawing/2014/main" xmlns="" id="{334BC05B-9765-49E3-964F-E496659BCE65}"/>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56" name="Straight Connector 755">
                <a:extLst>
                  <a:ext uri="{FF2B5EF4-FFF2-40B4-BE49-F238E27FC236}">
                    <a16:creationId xmlns:a16="http://schemas.microsoft.com/office/drawing/2014/main" xmlns="" id="{CA63F1A1-3358-4282-BE7F-D5110428FEC7}"/>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57" name="Straight Connector 756">
                <a:extLst>
                  <a:ext uri="{FF2B5EF4-FFF2-40B4-BE49-F238E27FC236}">
                    <a16:creationId xmlns:a16="http://schemas.microsoft.com/office/drawing/2014/main" xmlns="" id="{77C6F0B9-1082-43D3-B123-FFBA3C159835}"/>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58" name="Straight Connector 757">
                <a:extLst>
                  <a:ext uri="{FF2B5EF4-FFF2-40B4-BE49-F238E27FC236}">
                    <a16:creationId xmlns:a16="http://schemas.microsoft.com/office/drawing/2014/main" xmlns="" id="{DAFB3464-96F0-4F55-8167-DCF613F426EF}"/>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nvGrpSpPr>
            <p:cNvPr id="744" name="Group 743">
              <a:extLst>
                <a:ext uri="{FF2B5EF4-FFF2-40B4-BE49-F238E27FC236}">
                  <a16:creationId xmlns:a16="http://schemas.microsoft.com/office/drawing/2014/main" xmlns="" id="{4BB1681F-E141-472A-9508-5774DE39FE8B}"/>
                </a:ext>
              </a:extLst>
            </p:cNvPr>
            <p:cNvGrpSpPr/>
            <p:nvPr/>
          </p:nvGrpSpPr>
          <p:grpSpPr>
            <a:xfrm>
              <a:off x="2364590" y="201624"/>
              <a:ext cx="290624" cy="283537"/>
              <a:chOff x="9370828" y="2830549"/>
              <a:chExt cx="290624" cy="283537"/>
            </a:xfrm>
          </p:grpSpPr>
          <p:sp>
            <p:nvSpPr>
              <p:cNvPr id="745" name="Rectangle 744">
                <a:extLst>
                  <a:ext uri="{FF2B5EF4-FFF2-40B4-BE49-F238E27FC236}">
                    <a16:creationId xmlns:a16="http://schemas.microsoft.com/office/drawing/2014/main" xmlns="" id="{F69EAE31-09E1-4005-9E9A-839437BF6F57}"/>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746" name="Straight Connector 745">
                <a:extLst>
                  <a:ext uri="{FF2B5EF4-FFF2-40B4-BE49-F238E27FC236}">
                    <a16:creationId xmlns:a16="http://schemas.microsoft.com/office/drawing/2014/main" xmlns="" id="{4FDF3392-8E26-4597-9B0E-AB75B396DFBD}"/>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747" name="Straight Connector 746">
                <a:extLst>
                  <a:ext uri="{FF2B5EF4-FFF2-40B4-BE49-F238E27FC236}">
                    <a16:creationId xmlns:a16="http://schemas.microsoft.com/office/drawing/2014/main" xmlns="" id="{ACA4601F-6851-4867-80A5-F6963D66056B}"/>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48" name="Straight Connector 747">
                <a:extLst>
                  <a:ext uri="{FF2B5EF4-FFF2-40B4-BE49-F238E27FC236}">
                    <a16:creationId xmlns:a16="http://schemas.microsoft.com/office/drawing/2014/main" xmlns="" id="{41360FC8-79AF-4BA4-8BEA-F4CB04C8E309}"/>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49" name="Straight Connector 748">
                <a:extLst>
                  <a:ext uri="{FF2B5EF4-FFF2-40B4-BE49-F238E27FC236}">
                    <a16:creationId xmlns:a16="http://schemas.microsoft.com/office/drawing/2014/main" xmlns="" id="{DF358788-A312-44EE-B52F-56009700BB62}"/>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50" name="Straight Connector 749">
                <a:extLst>
                  <a:ext uri="{FF2B5EF4-FFF2-40B4-BE49-F238E27FC236}">
                    <a16:creationId xmlns:a16="http://schemas.microsoft.com/office/drawing/2014/main" xmlns="" id="{FF7281F5-53DF-43B0-B57C-2D312B527498}"/>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51" name="Straight Connector 750">
                <a:extLst>
                  <a:ext uri="{FF2B5EF4-FFF2-40B4-BE49-F238E27FC236}">
                    <a16:creationId xmlns:a16="http://schemas.microsoft.com/office/drawing/2014/main" xmlns="" id="{4310965E-4CE3-438C-BBFC-0D1AA9A77314}"/>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grpSp>
        <p:nvGrpSpPr>
          <p:cNvPr id="773" name="Group 772">
            <a:extLst>
              <a:ext uri="{FF2B5EF4-FFF2-40B4-BE49-F238E27FC236}">
                <a16:creationId xmlns:a16="http://schemas.microsoft.com/office/drawing/2014/main" xmlns="" id="{A2B9A0F8-F46B-4B9E-9623-1C3382252EDC}"/>
              </a:ext>
            </a:extLst>
          </p:cNvPr>
          <p:cNvGrpSpPr/>
          <p:nvPr/>
        </p:nvGrpSpPr>
        <p:grpSpPr>
          <a:xfrm>
            <a:off x="6986899" y="2939895"/>
            <a:ext cx="3040041" cy="567352"/>
            <a:chOff x="798698" y="59718"/>
            <a:chExt cx="3040041" cy="567352"/>
          </a:xfrm>
        </p:grpSpPr>
        <p:sp>
          <p:nvSpPr>
            <p:cNvPr id="774" name="Rectangle 773">
              <a:extLst>
                <a:ext uri="{FF2B5EF4-FFF2-40B4-BE49-F238E27FC236}">
                  <a16:creationId xmlns:a16="http://schemas.microsoft.com/office/drawing/2014/main" xmlns="" id="{DCECDA86-0F05-48BD-8182-F880CD3A0AE4}"/>
                </a:ext>
              </a:extLst>
            </p:cNvPr>
            <p:cNvSpPr/>
            <p:nvPr/>
          </p:nvSpPr>
          <p:spPr>
            <a:xfrm>
              <a:off x="798698" y="59718"/>
              <a:ext cx="3040041" cy="567352"/>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grpSp>
          <p:nvGrpSpPr>
            <p:cNvPr id="775" name="Group 774">
              <a:extLst>
                <a:ext uri="{FF2B5EF4-FFF2-40B4-BE49-F238E27FC236}">
                  <a16:creationId xmlns:a16="http://schemas.microsoft.com/office/drawing/2014/main" xmlns="" id="{256E02B1-769B-4849-80CC-5B76BEC84409}"/>
                </a:ext>
              </a:extLst>
            </p:cNvPr>
            <p:cNvGrpSpPr/>
            <p:nvPr/>
          </p:nvGrpSpPr>
          <p:grpSpPr>
            <a:xfrm>
              <a:off x="1017565" y="201625"/>
              <a:ext cx="290624" cy="283537"/>
              <a:chOff x="9370828" y="2830549"/>
              <a:chExt cx="290624" cy="283537"/>
            </a:xfrm>
          </p:grpSpPr>
          <p:sp>
            <p:nvSpPr>
              <p:cNvPr id="800" name="Rectangle 799">
                <a:extLst>
                  <a:ext uri="{FF2B5EF4-FFF2-40B4-BE49-F238E27FC236}">
                    <a16:creationId xmlns:a16="http://schemas.microsoft.com/office/drawing/2014/main" xmlns="" id="{5FCD9D1B-3B96-4F7C-92F2-06FC5975D8E5}"/>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801" name="Straight Connector 800">
                <a:extLst>
                  <a:ext uri="{FF2B5EF4-FFF2-40B4-BE49-F238E27FC236}">
                    <a16:creationId xmlns:a16="http://schemas.microsoft.com/office/drawing/2014/main" xmlns="" id="{053B7DBB-5AAD-4A82-BB09-FEF8E12ED41B}"/>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802" name="Straight Connector 801">
                <a:extLst>
                  <a:ext uri="{FF2B5EF4-FFF2-40B4-BE49-F238E27FC236}">
                    <a16:creationId xmlns:a16="http://schemas.microsoft.com/office/drawing/2014/main" xmlns="" id="{4049BAA7-92EC-4F19-A867-243EAE9A4D9F}"/>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03" name="Straight Connector 802">
                <a:extLst>
                  <a:ext uri="{FF2B5EF4-FFF2-40B4-BE49-F238E27FC236}">
                    <a16:creationId xmlns:a16="http://schemas.microsoft.com/office/drawing/2014/main" xmlns="" id="{1DD77E14-3294-4240-904B-E344BBFAC8E5}"/>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04" name="Straight Connector 803">
                <a:extLst>
                  <a:ext uri="{FF2B5EF4-FFF2-40B4-BE49-F238E27FC236}">
                    <a16:creationId xmlns:a16="http://schemas.microsoft.com/office/drawing/2014/main" xmlns="" id="{CDD49870-0D56-4ECC-8FD9-7F90871A81A3}"/>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05" name="Straight Connector 804">
                <a:extLst>
                  <a:ext uri="{FF2B5EF4-FFF2-40B4-BE49-F238E27FC236}">
                    <a16:creationId xmlns:a16="http://schemas.microsoft.com/office/drawing/2014/main" xmlns="" id="{3C28ECC0-02BC-46E4-B6FA-4D3CD51AE1B4}"/>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06" name="Straight Connector 805">
                <a:extLst>
                  <a:ext uri="{FF2B5EF4-FFF2-40B4-BE49-F238E27FC236}">
                    <a16:creationId xmlns:a16="http://schemas.microsoft.com/office/drawing/2014/main" xmlns="" id="{8B03008D-A521-4274-9F4B-A16CB17A38A0}"/>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nvGrpSpPr>
            <p:cNvPr id="776" name="Group 775">
              <a:extLst>
                <a:ext uri="{FF2B5EF4-FFF2-40B4-BE49-F238E27FC236}">
                  <a16:creationId xmlns:a16="http://schemas.microsoft.com/office/drawing/2014/main" xmlns="" id="{64299E4C-8A08-44CE-97AF-5FA42CF05619}"/>
                </a:ext>
              </a:extLst>
            </p:cNvPr>
            <p:cNvGrpSpPr/>
            <p:nvPr/>
          </p:nvGrpSpPr>
          <p:grpSpPr>
            <a:xfrm>
              <a:off x="1665265" y="201625"/>
              <a:ext cx="290624" cy="283537"/>
              <a:chOff x="9370828" y="2830549"/>
              <a:chExt cx="290624" cy="283537"/>
            </a:xfrm>
          </p:grpSpPr>
          <p:sp>
            <p:nvSpPr>
              <p:cNvPr id="793" name="Rectangle 792">
                <a:extLst>
                  <a:ext uri="{FF2B5EF4-FFF2-40B4-BE49-F238E27FC236}">
                    <a16:creationId xmlns:a16="http://schemas.microsoft.com/office/drawing/2014/main" xmlns="" id="{6122A53C-7A30-4A7D-A528-081CBCD1D9FF}"/>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794" name="Straight Connector 793">
                <a:extLst>
                  <a:ext uri="{FF2B5EF4-FFF2-40B4-BE49-F238E27FC236}">
                    <a16:creationId xmlns:a16="http://schemas.microsoft.com/office/drawing/2014/main" xmlns="" id="{DF65572A-886B-4013-ABE0-45481E2D18C2}"/>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795" name="Straight Connector 794">
                <a:extLst>
                  <a:ext uri="{FF2B5EF4-FFF2-40B4-BE49-F238E27FC236}">
                    <a16:creationId xmlns:a16="http://schemas.microsoft.com/office/drawing/2014/main" xmlns="" id="{7FACE83B-2691-414D-BDD5-7F0D7CF7E33D}"/>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96" name="Straight Connector 795">
                <a:extLst>
                  <a:ext uri="{FF2B5EF4-FFF2-40B4-BE49-F238E27FC236}">
                    <a16:creationId xmlns:a16="http://schemas.microsoft.com/office/drawing/2014/main" xmlns="" id="{864D744C-4BBC-47B0-B268-F34B3F0E1EC6}"/>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97" name="Straight Connector 796">
                <a:extLst>
                  <a:ext uri="{FF2B5EF4-FFF2-40B4-BE49-F238E27FC236}">
                    <a16:creationId xmlns:a16="http://schemas.microsoft.com/office/drawing/2014/main" xmlns="" id="{CA27011D-6A98-45F5-94DB-351365E48549}"/>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98" name="Straight Connector 797">
                <a:extLst>
                  <a:ext uri="{FF2B5EF4-FFF2-40B4-BE49-F238E27FC236}">
                    <a16:creationId xmlns:a16="http://schemas.microsoft.com/office/drawing/2014/main" xmlns="" id="{FC0FF104-5C2F-48E1-8CFE-E5041926B9F9}"/>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99" name="Straight Connector 798">
                <a:extLst>
                  <a:ext uri="{FF2B5EF4-FFF2-40B4-BE49-F238E27FC236}">
                    <a16:creationId xmlns:a16="http://schemas.microsoft.com/office/drawing/2014/main" xmlns="" id="{107BFF40-9163-477B-AEBA-4E851B51ACFD}"/>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nvGrpSpPr>
            <p:cNvPr id="777" name="Group 776">
              <a:extLst>
                <a:ext uri="{FF2B5EF4-FFF2-40B4-BE49-F238E27FC236}">
                  <a16:creationId xmlns:a16="http://schemas.microsoft.com/office/drawing/2014/main" xmlns="" id="{4702C729-42AB-475E-BE90-70A9CBCA309C}"/>
                </a:ext>
              </a:extLst>
            </p:cNvPr>
            <p:cNvGrpSpPr/>
            <p:nvPr/>
          </p:nvGrpSpPr>
          <p:grpSpPr>
            <a:xfrm>
              <a:off x="3175752" y="201625"/>
              <a:ext cx="290624" cy="283537"/>
              <a:chOff x="9370828" y="2830549"/>
              <a:chExt cx="290624" cy="283537"/>
            </a:xfrm>
          </p:grpSpPr>
          <p:sp>
            <p:nvSpPr>
              <p:cNvPr id="786" name="Rectangle 785">
                <a:extLst>
                  <a:ext uri="{FF2B5EF4-FFF2-40B4-BE49-F238E27FC236}">
                    <a16:creationId xmlns:a16="http://schemas.microsoft.com/office/drawing/2014/main" xmlns="" id="{C92E6AC3-1762-4B04-8231-07AA0E32C8B7}"/>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787" name="Straight Connector 786">
                <a:extLst>
                  <a:ext uri="{FF2B5EF4-FFF2-40B4-BE49-F238E27FC236}">
                    <a16:creationId xmlns:a16="http://schemas.microsoft.com/office/drawing/2014/main" xmlns="" id="{7D4C3FAF-4B30-41DF-AB6E-494FDD0B2C57}"/>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788" name="Straight Connector 787">
                <a:extLst>
                  <a:ext uri="{FF2B5EF4-FFF2-40B4-BE49-F238E27FC236}">
                    <a16:creationId xmlns:a16="http://schemas.microsoft.com/office/drawing/2014/main" xmlns="" id="{70E88738-B48C-4E08-9F0C-75A8830E5A95}"/>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89" name="Straight Connector 788">
                <a:extLst>
                  <a:ext uri="{FF2B5EF4-FFF2-40B4-BE49-F238E27FC236}">
                    <a16:creationId xmlns:a16="http://schemas.microsoft.com/office/drawing/2014/main" xmlns="" id="{334BC05B-9765-49E3-964F-E496659BCE65}"/>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90" name="Straight Connector 789">
                <a:extLst>
                  <a:ext uri="{FF2B5EF4-FFF2-40B4-BE49-F238E27FC236}">
                    <a16:creationId xmlns:a16="http://schemas.microsoft.com/office/drawing/2014/main" xmlns="" id="{CA63F1A1-3358-4282-BE7F-D5110428FEC7}"/>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91" name="Straight Connector 790">
                <a:extLst>
                  <a:ext uri="{FF2B5EF4-FFF2-40B4-BE49-F238E27FC236}">
                    <a16:creationId xmlns:a16="http://schemas.microsoft.com/office/drawing/2014/main" xmlns="" id="{77C6F0B9-1082-43D3-B123-FFBA3C159835}"/>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92" name="Straight Connector 791">
                <a:extLst>
                  <a:ext uri="{FF2B5EF4-FFF2-40B4-BE49-F238E27FC236}">
                    <a16:creationId xmlns:a16="http://schemas.microsoft.com/office/drawing/2014/main" xmlns="" id="{DAFB3464-96F0-4F55-8167-DCF613F426EF}"/>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nvGrpSpPr>
            <p:cNvPr id="778" name="Group 777">
              <a:extLst>
                <a:ext uri="{FF2B5EF4-FFF2-40B4-BE49-F238E27FC236}">
                  <a16:creationId xmlns:a16="http://schemas.microsoft.com/office/drawing/2014/main" xmlns="" id="{4BB1681F-E141-472A-9508-5774DE39FE8B}"/>
                </a:ext>
              </a:extLst>
            </p:cNvPr>
            <p:cNvGrpSpPr/>
            <p:nvPr/>
          </p:nvGrpSpPr>
          <p:grpSpPr>
            <a:xfrm>
              <a:off x="2364590" y="201624"/>
              <a:ext cx="290624" cy="283537"/>
              <a:chOff x="9370828" y="2830549"/>
              <a:chExt cx="290624" cy="283537"/>
            </a:xfrm>
          </p:grpSpPr>
          <p:sp>
            <p:nvSpPr>
              <p:cNvPr id="779" name="Rectangle 778">
                <a:extLst>
                  <a:ext uri="{FF2B5EF4-FFF2-40B4-BE49-F238E27FC236}">
                    <a16:creationId xmlns:a16="http://schemas.microsoft.com/office/drawing/2014/main" xmlns="" id="{F69EAE31-09E1-4005-9E9A-839437BF6F57}"/>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780" name="Straight Connector 779">
                <a:extLst>
                  <a:ext uri="{FF2B5EF4-FFF2-40B4-BE49-F238E27FC236}">
                    <a16:creationId xmlns:a16="http://schemas.microsoft.com/office/drawing/2014/main" xmlns="" id="{4FDF3392-8E26-4597-9B0E-AB75B396DFBD}"/>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781" name="Straight Connector 780">
                <a:extLst>
                  <a:ext uri="{FF2B5EF4-FFF2-40B4-BE49-F238E27FC236}">
                    <a16:creationId xmlns:a16="http://schemas.microsoft.com/office/drawing/2014/main" xmlns="" id="{ACA4601F-6851-4867-80A5-F6963D66056B}"/>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82" name="Straight Connector 781">
                <a:extLst>
                  <a:ext uri="{FF2B5EF4-FFF2-40B4-BE49-F238E27FC236}">
                    <a16:creationId xmlns:a16="http://schemas.microsoft.com/office/drawing/2014/main" xmlns="" id="{41360FC8-79AF-4BA4-8BEA-F4CB04C8E309}"/>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83" name="Straight Connector 782">
                <a:extLst>
                  <a:ext uri="{FF2B5EF4-FFF2-40B4-BE49-F238E27FC236}">
                    <a16:creationId xmlns:a16="http://schemas.microsoft.com/office/drawing/2014/main" xmlns="" id="{DF358788-A312-44EE-B52F-56009700BB62}"/>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84" name="Straight Connector 783">
                <a:extLst>
                  <a:ext uri="{FF2B5EF4-FFF2-40B4-BE49-F238E27FC236}">
                    <a16:creationId xmlns:a16="http://schemas.microsoft.com/office/drawing/2014/main" xmlns="" id="{FF7281F5-53DF-43B0-B57C-2D312B527498}"/>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85" name="Straight Connector 784">
                <a:extLst>
                  <a:ext uri="{FF2B5EF4-FFF2-40B4-BE49-F238E27FC236}">
                    <a16:creationId xmlns:a16="http://schemas.microsoft.com/office/drawing/2014/main" xmlns="" id="{4310965E-4CE3-438C-BBFC-0D1AA9A77314}"/>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grpSp>
        <p:nvGrpSpPr>
          <p:cNvPr id="807" name="Group 806">
            <a:extLst>
              <a:ext uri="{FF2B5EF4-FFF2-40B4-BE49-F238E27FC236}">
                <a16:creationId xmlns:a16="http://schemas.microsoft.com/office/drawing/2014/main" xmlns="" id="{A2B9A0F8-F46B-4B9E-9623-1C3382252EDC}"/>
              </a:ext>
            </a:extLst>
          </p:cNvPr>
          <p:cNvGrpSpPr/>
          <p:nvPr/>
        </p:nvGrpSpPr>
        <p:grpSpPr>
          <a:xfrm>
            <a:off x="6986899" y="4138226"/>
            <a:ext cx="3040041" cy="567352"/>
            <a:chOff x="798698" y="59718"/>
            <a:chExt cx="3040041" cy="567352"/>
          </a:xfrm>
        </p:grpSpPr>
        <p:sp>
          <p:nvSpPr>
            <p:cNvPr id="808" name="Rectangle 807">
              <a:extLst>
                <a:ext uri="{FF2B5EF4-FFF2-40B4-BE49-F238E27FC236}">
                  <a16:creationId xmlns:a16="http://schemas.microsoft.com/office/drawing/2014/main" xmlns="" id="{DCECDA86-0F05-48BD-8182-F880CD3A0AE4}"/>
                </a:ext>
              </a:extLst>
            </p:cNvPr>
            <p:cNvSpPr/>
            <p:nvPr/>
          </p:nvSpPr>
          <p:spPr>
            <a:xfrm>
              <a:off x="798698" y="59718"/>
              <a:ext cx="3040041" cy="567352"/>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grpSp>
          <p:nvGrpSpPr>
            <p:cNvPr id="809" name="Group 808">
              <a:extLst>
                <a:ext uri="{FF2B5EF4-FFF2-40B4-BE49-F238E27FC236}">
                  <a16:creationId xmlns:a16="http://schemas.microsoft.com/office/drawing/2014/main" xmlns="" id="{256E02B1-769B-4849-80CC-5B76BEC84409}"/>
                </a:ext>
              </a:extLst>
            </p:cNvPr>
            <p:cNvGrpSpPr/>
            <p:nvPr/>
          </p:nvGrpSpPr>
          <p:grpSpPr>
            <a:xfrm>
              <a:off x="1017565" y="201625"/>
              <a:ext cx="290624" cy="283537"/>
              <a:chOff x="9370828" y="2830549"/>
              <a:chExt cx="290624" cy="283537"/>
            </a:xfrm>
          </p:grpSpPr>
          <p:sp>
            <p:nvSpPr>
              <p:cNvPr id="834" name="Rectangle 833">
                <a:extLst>
                  <a:ext uri="{FF2B5EF4-FFF2-40B4-BE49-F238E27FC236}">
                    <a16:creationId xmlns:a16="http://schemas.microsoft.com/office/drawing/2014/main" xmlns="" id="{5FCD9D1B-3B96-4F7C-92F2-06FC5975D8E5}"/>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835" name="Straight Connector 834">
                <a:extLst>
                  <a:ext uri="{FF2B5EF4-FFF2-40B4-BE49-F238E27FC236}">
                    <a16:creationId xmlns:a16="http://schemas.microsoft.com/office/drawing/2014/main" xmlns="" id="{053B7DBB-5AAD-4A82-BB09-FEF8E12ED41B}"/>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836" name="Straight Connector 835">
                <a:extLst>
                  <a:ext uri="{FF2B5EF4-FFF2-40B4-BE49-F238E27FC236}">
                    <a16:creationId xmlns:a16="http://schemas.microsoft.com/office/drawing/2014/main" xmlns="" id="{4049BAA7-92EC-4F19-A867-243EAE9A4D9F}"/>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7" name="Straight Connector 836">
                <a:extLst>
                  <a:ext uri="{FF2B5EF4-FFF2-40B4-BE49-F238E27FC236}">
                    <a16:creationId xmlns:a16="http://schemas.microsoft.com/office/drawing/2014/main" xmlns="" id="{1DD77E14-3294-4240-904B-E344BBFAC8E5}"/>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8" name="Straight Connector 837">
                <a:extLst>
                  <a:ext uri="{FF2B5EF4-FFF2-40B4-BE49-F238E27FC236}">
                    <a16:creationId xmlns:a16="http://schemas.microsoft.com/office/drawing/2014/main" xmlns="" id="{CDD49870-0D56-4ECC-8FD9-7F90871A81A3}"/>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9" name="Straight Connector 838">
                <a:extLst>
                  <a:ext uri="{FF2B5EF4-FFF2-40B4-BE49-F238E27FC236}">
                    <a16:creationId xmlns:a16="http://schemas.microsoft.com/office/drawing/2014/main" xmlns="" id="{3C28ECC0-02BC-46E4-B6FA-4D3CD51AE1B4}"/>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40" name="Straight Connector 839">
                <a:extLst>
                  <a:ext uri="{FF2B5EF4-FFF2-40B4-BE49-F238E27FC236}">
                    <a16:creationId xmlns:a16="http://schemas.microsoft.com/office/drawing/2014/main" xmlns="" id="{8B03008D-A521-4274-9F4B-A16CB17A38A0}"/>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nvGrpSpPr>
            <p:cNvPr id="810" name="Group 809">
              <a:extLst>
                <a:ext uri="{FF2B5EF4-FFF2-40B4-BE49-F238E27FC236}">
                  <a16:creationId xmlns:a16="http://schemas.microsoft.com/office/drawing/2014/main" xmlns="" id="{64299E4C-8A08-44CE-97AF-5FA42CF05619}"/>
                </a:ext>
              </a:extLst>
            </p:cNvPr>
            <p:cNvGrpSpPr/>
            <p:nvPr/>
          </p:nvGrpSpPr>
          <p:grpSpPr>
            <a:xfrm>
              <a:off x="1665265" y="201625"/>
              <a:ext cx="290624" cy="283537"/>
              <a:chOff x="9370828" y="2830549"/>
              <a:chExt cx="290624" cy="283537"/>
            </a:xfrm>
          </p:grpSpPr>
          <p:sp>
            <p:nvSpPr>
              <p:cNvPr id="827" name="Rectangle 826">
                <a:extLst>
                  <a:ext uri="{FF2B5EF4-FFF2-40B4-BE49-F238E27FC236}">
                    <a16:creationId xmlns:a16="http://schemas.microsoft.com/office/drawing/2014/main" xmlns="" id="{6122A53C-7A30-4A7D-A528-081CBCD1D9FF}"/>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828" name="Straight Connector 827">
                <a:extLst>
                  <a:ext uri="{FF2B5EF4-FFF2-40B4-BE49-F238E27FC236}">
                    <a16:creationId xmlns:a16="http://schemas.microsoft.com/office/drawing/2014/main" xmlns="" id="{DF65572A-886B-4013-ABE0-45481E2D18C2}"/>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829" name="Straight Connector 828">
                <a:extLst>
                  <a:ext uri="{FF2B5EF4-FFF2-40B4-BE49-F238E27FC236}">
                    <a16:creationId xmlns:a16="http://schemas.microsoft.com/office/drawing/2014/main" xmlns="" id="{7FACE83B-2691-414D-BDD5-7F0D7CF7E33D}"/>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0" name="Straight Connector 829">
                <a:extLst>
                  <a:ext uri="{FF2B5EF4-FFF2-40B4-BE49-F238E27FC236}">
                    <a16:creationId xmlns:a16="http://schemas.microsoft.com/office/drawing/2014/main" xmlns="" id="{864D744C-4BBC-47B0-B268-F34B3F0E1EC6}"/>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1" name="Straight Connector 830">
                <a:extLst>
                  <a:ext uri="{FF2B5EF4-FFF2-40B4-BE49-F238E27FC236}">
                    <a16:creationId xmlns:a16="http://schemas.microsoft.com/office/drawing/2014/main" xmlns="" id="{CA27011D-6A98-45F5-94DB-351365E48549}"/>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2" name="Straight Connector 831">
                <a:extLst>
                  <a:ext uri="{FF2B5EF4-FFF2-40B4-BE49-F238E27FC236}">
                    <a16:creationId xmlns:a16="http://schemas.microsoft.com/office/drawing/2014/main" xmlns="" id="{FC0FF104-5C2F-48E1-8CFE-E5041926B9F9}"/>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3" name="Straight Connector 832">
                <a:extLst>
                  <a:ext uri="{FF2B5EF4-FFF2-40B4-BE49-F238E27FC236}">
                    <a16:creationId xmlns:a16="http://schemas.microsoft.com/office/drawing/2014/main" xmlns="" id="{107BFF40-9163-477B-AEBA-4E851B51ACFD}"/>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nvGrpSpPr>
            <p:cNvPr id="811" name="Group 810">
              <a:extLst>
                <a:ext uri="{FF2B5EF4-FFF2-40B4-BE49-F238E27FC236}">
                  <a16:creationId xmlns:a16="http://schemas.microsoft.com/office/drawing/2014/main" xmlns="" id="{4702C729-42AB-475E-BE90-70A9CBCA309C}"/>
                </a:ext>
              </a:extLst>
            </p:cNvPr>
            <p:cNvGrpSpPr/>
            <p:nvPr/>
          </p:nvGrpSpPr>
          <p:grpSpPr>
            <a:xfrm>
              <a:off x="3175752" y="201625"/>
              <a:ext cx="290624" cy="283537"/>
              <a:chOff x="9370828" y="2830549"/>
              <a:chExt cx="290624" cy="283537"/>
            </a:xfrm>
          </p:grpSpPr>
          <p:sp>
            <p:nvSpPr>
              <p:cNvPr id="820" name="Rectangle 819">
                <a:extLst>
                  <a:ext uri="{FF2B5EF4-FFF2-40B4-BE49-F238E27FC236}">
                    <a16:creationId xmlns:a16="http://schemas.microsoft.com/office/drawing/2014/main" xmlns="" id="{C92E6AC3-1762-4B04-8231-07AA0E32C8B7}"/>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821" name="Straight Connector 820">
                <a:extLst>
                  <a:ext uri="{FF2B5EF4-FFF2-40B4-BE49-F238E27FC236}">
                    <a16:creationId xmlns:a16="http://schemas.microsoft.com/office/drawing/2014/main" xmlns="" id="{7D4C3FAF-4B30-41DF-AB6E-494FDD0B2C57}"/>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822" name="Straight Connector 821">
                <a:extLst>
                  <a:ext uri="{FF2B5EF4-FFF2-40B4-BE49-F238E27FC236}">
                    <a16:creationId xmlns:a16="http://schemas.microsoft.com/office/drawing/2014/main" xmlns="" id="{70E88738-B48C-4E08-9F0C-75A8830E5A95}"/>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23" name="Straight Connector 822">
                <a:extLst>
                  <a:ext uri="{FF2B5EF4-FFF2-40B4-BE49-F238E27FC236}">
                    <a16:creationId xmlns:a16="http://schemas.microsoft.com/office/drawing/2014/main" xmlns="" id="{334BC05B-9765-49E3-964F-E496659BCE65}"/>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24" name="Straight Connector 823">
                <a:extLst>
                  <a:ext uri="{FF2B5EF4-FFF2-40B4-BE49-F238E27FC236}">
                    <a16:creationId xmlns:a16="http://schemas.microsoft.com/office/drawing/2014/main" xmlns="" id="{CA63F1A1-3358-4282-BE7F-D5110428FEC7}"/>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25" name="Straight Connector 824">
                <a:extLst>
                  <a:ext uri="{FF2B5EF4-FFF2-40B4-BE49-F238E27FC236}">
                    <a16:creationId xmlns:a16="http://schemas.microsoft.com/office/drawing/2014/main" xmlns="" id="{77C6F0B9-1082-43D3-B123-FFBA3C159835}"/>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26" name="Straight Connector 825">
                <a:extLst>
                  <a:ext uri="{FF2B5EF4-FFF2-40B4-BE49-F238E27FC236}">
                    <a16:creationId xmlns:a16="http://schemas.microsoft.com/office/drawing/2014/main" xmlns="" id="{DAFB3464-96F0-4F55-8167-DCF613F426EF}"/>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nvGrpSpPr>
            <p:cNvPr id="812" name="Group 811">
              <a:extLst>
                <a:ext uri="{FF2B5EF4-FFF2-40B4-BE49-F238E27FC236}">
                  <a16:creationId xmlns:a16="http://schemas.microsoft.com/office/drawing/2014/main" xmlns="" id="{4BB1681F-E141-472A-9508-5774DE39FE8B}"/>
                </a:ext>
              </a:extLst>
            </p:cNvPr>
            <p:cNvGrpSpPr/>
            <p:nvPr/>
          </p:nvGrpSpPr>
          <p:grpSpPr>
            <a:xfrm>
              <a:off x="2364590" y="201624"/>
              <a:ext cx="290624" cy="283537"/>
              <a:chOff x="9370828" y="2830549"/>
              <a:chExt cx="290624" cy="283537"/>
            </a:xfrm>
          </p:grpSpPr>
          <p:sp>
            <p:nvSpPr>
              <p:cNvPr id="813" name="Rectangle 812">
                <a:extLst>
                  <a:ext uri="{FF2B5EF4-FFF2-40B4-BE49-F238E27FC236}">
                    <a16:creationId xmlns:a16="http://schemas.microsoft.com/office/drawing/2014/main" xmlns="" id="{F69EAE31-09E1-4005-9E9A-839437BF6F57}"/>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814" name="Straight Connector 813">
                <a:extLst>
                  <a:ext uri="{FF2B5EF4-FFF2-40B4-BE49-F238E27FC236}">
                    <a16:creationId xmlns:a16="http://schemas.microsoft.com/office/drawing/2014/main" xmlns="" id="{4FDF3392-8E26-4597-9B0E-AB75B396DFBD}"/>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815" name="Straight Connector 814">
                <a:extLst>
                  <a:ext uri="{FF2B5EF4-FFF2-40B4-BE49-F238E27FC236}">
                    <a16:creationId xmlns:a16="http://schemas.microsoft.com/office/drawing/2014/main" xmlns="" id="{ACA4601F-6851-4867-80A5-F6963D66056B}"/>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16" name="Straight Connector 815">
                <a:extLst>
                  <a:ext uri="{FF2B5EF4-FFF2-40B4-BE49-F238E27FC236}">
                    <a16:creationId xmlns:a16="http://schemas.microsoft.com/office/drawing/2014/main" xmlns="" id="{41360FC8-79AF-4BA4-8BEA-F4CB04C8E309}"/>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17" name="Straight Connector 816">
                <a:extLst>
                  <a:ext uri="{FF2B5EF4-FFF2-40B4-BE49-F238E27FC236}">
                    <a16:creationId xmlns:a16="http://schemas.microsoft.com/office/drawing/2014/main" xmlns="" id="{DF358788-A312-44EE-B52F-56009700BB62}"/>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18" name="Straight Connector 817">
                <a:extLst>
                  <a:ext uri="{FF2B5EF4-FFF2-40B4-BE49-F238E27FC236}">
                    <a16:creationId xmlns:a16="http://schemas.microsoft.com/office/drawing/2014/main" xmlns="" id="{FF7281F5-53DF-43B0-B57C-2D312B527498}"/>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19" name="Straight Connector 818">
                <a:extLst>
                  <a:ext uri="{FF2B5EF4-FFF2-40B4-BE49-F238E27FC236}">
                    <a16:creationId xmlns:a16="http://schemas.microsoft.com/office/drawing/2014/main" xmlns="" id="{4310965E-4CE3-438C-BBFC-0D1AA9A77314}"/>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grpSp>
        <p:nvGrpSpPr>
          <p:cNvPr id="875" name="Group 874">
            <a:extLst>
              <a:ext uri="{FF2B5EF4-FFF2-40B4-BE49-F238E27FC236}">
                <a16:creationId xmlns:a16="http://schemas.microsoft.com/office/drawing/2014/main" xmlns="" id="{A2B9A0F8-F46B-4B9E-9623-1C3382252EDC}"/>
              </a:ext>
            </a:extLst>
          </p:cNvPr>
          <p:cNvGrpSpPr/>
          <p:nvPr/>
        </p:nvGrpSpPr>
        <p:grpSpPr>
          <a:xfrm>
            <a:off x="10778835" y="420579"/>
            <a:ext cx="3040041" cy="567352"/>
            <a:chOff x="798698" y="59718"/>
            <a:chExt cx="3040041" cy="567352"/>
          </a:xfrm>
        </p:grpSpPr>
        <p:sp>
          <p:nvSpPr>
            <p:cNvPr id="876" name="Rectangle 875">
              <a:extLst>
                <a:ext uri="{FF2B5EF4-FFF2-40B4-BE49-F238E27FC236}">
                  <a16:creationId xmlns:a16="http://schemas.microsoft.com/office/drawing/2014/main" xmlns="" id="{DCECDA86-0F05-48BD-8182-F880CD3A0AE4}"/>
                </a:ext>
              </a:extLst>
            </p:cNvPr>
            <p:cNvSpPr/>
            <p:nvPr/>
          </p:nvSpPr>
          <p:spPr>
            <a:xfrm>
              <a:off x="798698" y="59718"/>
              <a:ext cx="3040041" cy="567352"/>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grpSp>
          <p:nvGrpSpPr>
            <p:cNvPr id="877" name="Group 876">
              <a:extLst>
                <a:ext uri="{FF2B5EF4-FFF2-40B4-BE49-F238E27FC236}">
                  <a16:creationId xmlns:a16="http://schemas.microsoft.com/office/drawing/2014/main" xmlns="" id="{256E02B1-769B-4849-80CC-5B76BEC84409}"/>
                </a:ext>
              </a:extLst>
            </p:cNvPr>
            <p:cNvGrpSpPr/>
            <p:nvPr/>
          </p:nvGrpSpPr>
          <p:grpSpPr>
            <a:xfrm>
              <a:off x="1017565" y="201625"/>
              <a:ext cx="290624" cy="283537"/>
              <a:chOff x="9370828" y="2830549"/>
              <a:chExt cx="290624" cy="283537"/>
            </a:xfrm>
          </p:grpSpPr>
          <p:sp>
            <p:nvSpPr>
              <p:cNvPr id="902" name="Rectangle 901">
                <a:extLst>
                  <a:ext uri="{FF2B5EF4-FFF2-40B4-BE49-F238E27FC236}">
                    <a16:creationId xmlns:a16="http://schemas.microsoft.com/office/drawing/2014/main" xmlns="" id="{5FCD9D1B-3B96-4F7C-92F2-06FC5975D8E5}"/>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903" name="Straight Connector 902">
                <a:extLst>
                  <a:ext uri="{FF2B5EF4-FFF2-40B4-BE49-F238E27FC236}">
                    <a16:creationId xmlns:a16="http://schemas.microsoft.com/office/drawing/2014/main" xmlns="" id="{053B7DBB-5AAD-4A82-BB09-FEF8E12ED41B}"/>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904" name="Straight Connector 903">
                <a:extLst>
                  <a:ext uri="{FF2B5EF4-FFF2-40B4-BE49-F238E27FC236}">
                    <a16:creationId xmlns:a16="http://schemas.microsoft.com/office/drawing/2014/main" xmlns="" id="{4049BAA7-92EC-4F19-A867-243EAE9A4D9F}"/>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05" name="Straight Connector 904">
                <a:extLst>
                  <a:ext uri="{FF2B5EF4-FFF2-40B4-BE49-F238E27FC236}">
                    <a16:creationId xmlns:a16="http://schemas.microsoft.com/office/drawing/2014/main" xmlns="" id="{1DD77E14-3294-4240-904B-E344BBFAC8E5}"/>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06" name="Straight Connector 905">
                <a:extLst>
                  <a:ext uri="{FF2B5EF4-FFF2-40B4-BE49-F238E27FC236}">
                    <a16:creationId xmlns:a16="http://schemas.microsoft.com/office/drawing/2014/main" xmlns="" id="{CDD49870-0D56-4ECC-8FD9-7F90871A81A3}"/>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07" name="Straight Connector 906">
                <a:extLst>
                  <a:ext uri="{FF2B5EF4-FFF2-40B4-BE49-F238E27FC236}">
                    <a16:creationId xmlns:a16="http://schemas.microsoft.com/office/drawing/2014/main" xmlns="" id="{3C28ECC0-02BC-46E4-B6FA-4D3CD51AE1B4}"/>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08" name="Straight Connector 907">
                <a:extLst>
                  <a:ext uri="{FF2B5EF4-FFF2-40B4-BE49-F238E27FC236}">
                    <a16:creationId xmlns:a16="http://schemas.microsoft.com/office/drawing/2014/main" xmlns="" id="{8B03008D-A521-4274-9F4B-A16CB17A38A0}"/>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nvGrpSpPr>
            <p:cNvPr id="878" name="Group 877">
              <a:extLst>
                <a:ext uri="{FF2B5EF4-FFF2-40B4-BE49-F238E27FC236}">
                  <a16:creationId xmlns:a16="http://schemas.microsoft.com/office/drawing/2014/main" xmlns="" id="{64299E4C-8A08-44CE-97AF-5FA42CF05619}"/>
                </a:ext>
              </a:extLst>
            </p:cNvPr>
            <p:cNvGrpSpPr/>
            <p:nvPr/>
          </p:nvGrpSpPr>
          <p:grpSpPr>
            <a:xfrm>
              <a:off x="1665265" y="201625"/>
              <a:ext cx="290624" cy="283537"/>
              <a:chOff x="9370828" y="2830549"/>
              <a:chExt cx="290624" cy="283537"/>
            </a:xfrm>
          </p:grpSpPr>
          <p:sp>
            <p:nvSpPr>
              <p:cNvPr id="895" name="Rectangle 894">
                <a:extLst>
                  <a:ext uri="{FF2B5EF4-FFF2-40B4-BE49-F238E27FC236}">
                    <a16:creationId xmlns:a16="http://schemas.microsoft.com/office/drawing/2014/main" xmlns="" id="{6122A53C-7A30-4A7D-A528-081CBCD1D9FF}"/>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896" name="Straight Connector 895">
                <a:extLst>
                  <a:ext uri="{FF2B5EF4-FFF2-40B4-BE49-F238E27FC236}">
                    <a16:creationId xmlns:a16="http://schemas.microsoft.com/office/drawing/2014/main" xmlns="" id="{DF65572A-886B-4013-ABE0-45481E2D18C2}"/>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897" name="Straight Connector 896">
                <a:extLst>
                  <a:ext uri="{FF2B5EF4-FFF2-40B4-BE49-F238E27FC236}">
                    <a16:creationId xmlns:a16="http://schemas.microsoft.com/office/drawing/2014/main" xmlns="" id="{7FACE83B-2691-414D-BDD5-7F0D7CF7E33D}"/>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98" name="Straight Connector 897">
                <a:extLst>
                  <a:ext uri="{FF2B5EF4-FFF2-40B4-BE49-F238E27FC236}">
                    <a16:creationId xmlns:a16="http://schemas.microsoft.com/office/drawing/2014/main" xmlns="" id="{864D744C-4BBC-47B0-B268-F34B3F0E1EC6}"/>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99" name="Straight Connector 898">
                <a:extLst>
                  <a:ext uri="{FF2B5EF4-FFF2-40B4-BE49-F238E27FC236}">
                    <a16:creationId xmlns:a16="http://schemas.microsoft.com/office/drawing/2014/main" xmlns="" id="{CA27011D-6A98-45F5-94DB-351365E48549}"/>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00" name="Straight Connector 899">
                <a:extLst>
                  <a:ext uri="{FF2B5EF4-FFF2-40B4-BE49-F238E27FC236}">
                    <a16:creationId xmlns:a16="http://schemas.microsoft.com/office/drawing/2014/main" xmlns="" id="{FC0FF104-5C2F-48E1-8CFE-E5041926B9F9}"/>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01" name="Straight Connector 900">
                <a:extLst>
                  <a:ext uri="{FF2B5EF4-FFF2-40B4-BE49-F238E27FC236}">
                    <a16:creationId xmlns:a16="http://schemas.microsoft.com/office/drawing/2014/main" xmlns="" id="{107BFF40-9163-477B-AEBA-4E851B51ACFD}"/>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nvGrpSpPr>
            <p:cNvPr id="879" name="Group 878">
              <a:extLst>
                <a:ext uri="{FF2B5EF4-FFF2-40B4-BE49-F238E27FC236}">
                  <a16:creationId xmlns:a16="http://schemas.microsoft.com/office/drawing/2014/main" xmlns="" id="{4702C729-42AB-475E-BE90-70A9CBCA309C}"/>
                </a:ext>
              </a:extLst>
            </p:cNvPr>
            <p:cNvGrpSpPr/>
            <p:nvPr/>
          </p:nvGrpSpPr>
          <p:grpSpPr>
            <a:xfrm>
              <a:off x="3175752" y="201625"/>
              <a:ext cx="290624" cy="283537"/>
              <a:chOff x="9370828" y="2830549"/>
              <a:chExt cx="290624" cy="283537"/>
            </a:xfrm>
          </p:grpSpPr>
          <p:sp>
            <p:nvSpPr>
              <p:cNvPr id="888" name="Rectangle 887">
                <a:extLst>
                  <a:ext uri="{FF2B5EF4-FFF2-40B4-BE49-F238E27FC236}">
                    <a16:creationId xmlns:a16="http://schemas.microsoft.com/office/drawing/2014/main" xmlns="" id="{C92E6AC3-1762-4B04-8231-07AA0E32C8B7}"/>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889" name="Straight Connector 888">
                <a:extLst>
                  <a:ext uri="{FF2B5EF4-FFF2-40B4-BE49-F238E27FC236}">
                    <a16:creationId xmlns:a16="http://schemas.microsoft.com/office/drawing/2014/main" xmlns="" id="{7D4C3FAF-4B30-41DF-AB6E-494FDD0B2C57}"/>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890" name="Straight Connector 889">
                <a:extLst>
                  <a:ext uri="{FF2B5EF4-FFF2-40B4-BE49-F238E27FC236}">
                    <a16:creationId xmlns:a16="http://schemas.microsoft.com/office/drawing/2014/main" xmlns="" id="{70E88738-B48C-4E08-9F0C-75A8830E5A95}"/>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91" name="Straight Connector 890">
                <a:extLst>
                  <a:ext uri="{FF2B5EF4-FFF2-40B4-BE49-F238E27FC236}">
                    <a16:creationId xmlns:a16="http://schemas.microsoft.com/office/drawing/2014/main" xmlns="" id="{334BC05B-9765-49E3-964F-E496659BCE65}"/>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92" name="Straight Connector 891">
                <a:extLst>
                  <a:ext uri="{FF2B5EF4-FFF2-40B4-BE49-F238E27FC236}">
                    <a16:creationId xmlns:a16="http://schemas.microsoft.com/office/drawing/2014/main" xmlns="" id="{CA63F1A1-3358-4282-BE7F-D5110428FEC7}"/>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93" name="Straight Connector 892">
                <a:extLst>
                  <a:ext uri="{FF2B5EF4-FFF2-40B4-BE49-F238E27FC236}">
                    <a16:creationId xmlns:a16="http://schemas.microsoft.com/office/drawing/2014/main" xmlns="" id="{77C6F0B9-1082-43D3-B123-FFBA3C159835}"/>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94" name="Straight Connector 893">
                <a:extLst>
                  <a:ext uri="{FF2B5EF4-FFF2-40B4-BE49-F238E27FC236}">
                    <a16:creationId xmlns:a16="http://schemas.microsoft.com/office/drawing/2014/main" xmlns="" id="{DAFB3464-96F0-4F55-8167-DCF613F426EF}"/>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nvGrpSpPr>
            <p:cNvPr id="880" name="Group 879">
              <a:extLst>
                <a:ext uri="{FF2B5EF4-FFF2-40B4-BE49-F238E27FC236}">
                  <a16:creationId xmlns:a16="http://schemas.microsoft.com/office/drawing/2014/main" xmlns="" id="{4BB1681F-E141-472A-9508-5774DE39FE8B}"/>
                </a:ext>
              </a:extLst>
            </p:cNvPr>
            <p:cNvGrpSpPr/>
            <p:nvPr/>
          </p:nvGrpSpPr>
          <p:grpSpPr>
            <a:xfrm>
              <a:off x="2364590" y="201624"/>
              <a:ext cx="290624" cy="283537"/>
              <a:chOff x="9370828" y="2830549"/>
              <a:chExt cx="290624" cy="283537"/>
            </a:xfrm>
          </p:grpSpPr>
          <p:sp>
            <p:nvSpPr>
              <p:cNvPr id="881" name="Rectangle 880">
                <a:extLst>
                  <a:ext uri="{FF2B5EF4-FFF2-40B4-BE49-F238E27FC236}">
                    <a16:creationId xmlns:a16="http://schemas.microsoft.com/office/drawing/2014/main" xmlns="" id="{F69EAE31-09E1-4005-9E9A-839437BF6F57}"/>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882" name="Straight Connector 881">
                <a:extLst>
                  <a:ext uri="{FF2B5EF4-FFF2-40B4-BE49-F238E27FC236}">
                    <a16:creationId xmlns:a16="http://schemas.microsoft.com/office/drawing/2014/main" xmlns="" id="{4FDF3392-8E26-4597-9B0E-AB75B396DFBD}"/>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883" name="Straight Connector 882">
                <a:extLst>
                  <a:ext uri="{FF2B5EF4-FFF2-40B4-BE49-F238E27FC236}">
                    <a16:creationId xmlns:a16="http://schemas.microsoft.com/office/drawing/2014/main" xmlns="" id="{ACA4601F-6851-4867-80A5-F6963D66056B}"/>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84" name="Straight Connector 883">
                <a:extLst>
                  <a:ext uri="{FF2B5EF4-FFF2-40B4-BE49-F238E27FC236}">
                    <a16:creationId xmlns:a16="http://schemas.microsoft.com/office/drawing/2014/main" xmlns="" id="{41360FC8-79AF-4BA4-8BEA-F4CB04C8E309}"/>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85" name="Straight Connector 884">
                <a:extLst>
                  <a:ext uri="{FF2B5EF4-FFF2-40B4-BE49-F238E27FC236}">
                    <a16:creationId xmlns:a16="http://schemas.microsoft.com/office/drawing/2014/main" xmlns="" id="{DF358788-A312-44EE-B52F-56009700BB62}"/>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86" name="Straight Connector 885">
                <a:extLst>
                  <a:ext uri="{FF2B5EF4-FFF2-40B4-BE49-F238E27FC236}">
                    <a16:creationId xmlns:a16="http://schemas.microsoft.com/office/drawing/2014/main" xmlns="" id="{FF7281F5-53DF-43B0-B57C-2D312B527498}"/>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87" name="Straight Connector 886">
                <a:extLst>
                  <a:ext uri="{FF2B5EF4-FFF2-40B4-BE49-F238E27FC236}">
                    <a16:creationId xmlns:a16="http://schemas.microsoft.com/office/drawing/2014/main" xmlns="" id="{4310965E-4CE3-438C-BBFC-0D1AA9A77314}"/>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grpSp>
        <p:nvGrpSpPr>
          <p:cNvPr id="909" name="Group 908">
            <a:extLst>
              <a:ext uri="{FF2B5EF4-FFF2-40B4-BE49-F238E27FC236}">
                <a16:creationId xmlns:a16="http://schemas.microsoft.com/office/drawing/2014/main" xmlns="" id="{A2B9A0F8-F46B-4B9E-9623-1C3382252EDC}"/>
              </a:ext>
            </a:extLst>
          </p:cNvPr>
          <p:cNvGrpSpPr/>
          <p:nvPr/>
        </p:nvGrpSpPr>
        <p:grpSpPr>
          <a:xfrm>
            <a:off x="10782652" y="1761241"/>
            <a:ext cx="3040041" cy="567352"/>
            <a:chOff x="798698" y="59718"/>
            <a:chExt cx="3040041" cy="567352"/>
          </a:xfrm>
        </p:grpSpPr>
        <p:sp>
          <p:nvSpPr>
            <p:cNvPr id="910" name="Rectangle 909">
              <a:extLst>
                <a:ext uri="{FF2B5EF4-FFF2-40B4-BE49-F238E27FC236}">
                  <a16:creationId xmlns:a16="http://schemas.microsoft.com/office/drawing/2014/main" xmlns="" id="{DCECDA86-0F05-48BD-8182-F880CD3A0AE4}"/>
                </a:ext>
              </a:extLst>
            </p:cNvPr>
            <p:cNvSpPr/>
            <p:nvPr/>
          </p:nvSpPr>
          <p:spPr>
            <a:xfrm>
              <a:off x="798698" y="59718"/>
              <a:ext cx="3040041" cy="567352"/>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grpSp>
          <p:nvGrpSpPr>
            <p:cNvPr id="911" name="Group 910">
              <a:extLst>
                <a:ext uri="{FF2B5EF4-FFF2-40B4-BE49-F238E27FC236}">
                  <a16:creationId xmlns:a16="http://schemas.microsoft.com/office/drawing/2014/main" xmlns="" id="{256E02B1-769B-4849-80CC-5B76BEC84409}"/>
                </a:ext>
              </a:extLst>
            </p:cNvPr>
            <p:cNvGrpSpPr/>
            <p:nvPr/>
          </p:nvGrpSpPr>
          <p:grpSpPr>
            <a:xfrm>
              <a:off x="1017565" y="201625"/>
              <a:ext cx="290624" cy="283537"/>
              <a:chOff x="9370828" y="2830549"/>
              <a:chExt cx="290624" cy="283537"/>
            </a:xfrm>
          </p:grpSpPr>
          <p:sp>
            <p:nvSpPr>
              <p:cNvPr id="936" name="Rectangle 935">
                <a:extLst>
                  <a:ext uri="{FF2B5EF4-FFF2-40B4-BE49-F238E27FC236}">
                    <a16:creationId xmlns:a16="http://schemas.microsoft.com/office/drawing/2014/main" xmlns="" id="{5FCD9D1B-3B96-4F7C-92F2-06FC5975D8E5}"/>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937" name="Straight Connector 936">
                <a:extLst>
                  <a:ext uri="{FF2B5EF4-FFF2-40B4-BE49-F238E27FC236}">
                    <a16:creationId xmlns:a16="http://schemas.microsoft.com/office/drawing/2014/main" xmlns="" id="{053B7DBB-5AAD-4A82-BB09-FEF8E12ED41B}"/>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938" name="Straight Connector 937">
                <a:extLst>
                  <a:ext uri="{FF2B5EF4-FFF2-40B4-BE49-F238E27FC236}">
                    <a16:creationId xmlns:a16="http://schemas.microsoft.com/office/drawing/2014/main" xmlns="" id="{4049BAA7-92EC-4F19-A867-243EAE9A4D9F}"/>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39" name="Straight Connector 938">
                <a:extLst>
                  <a:ext uri="{FF2B5EF4-FFF2-40B4-BE49-F238E27FC236}">
                    <a16:creationId xmlns:a16="http://schemas.microsoft.com/office/drawing/2014/main" xmlns="" id="{1DD77E14-3294-4240-904B-E344BBFAC8E5}"/>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40" name="Straight Connector 939">
                <a:extLst>
                  <a:ext uri="{FF2B5EF4-FFF2-40B4-BE49-F238E27FC236}">
                    <a16:creationId xmlns:a16="http://schemas.microsoft.com/office/drawing/2014/main" xmlns="" id="{CDD49870-0D56-4ECC-8FD9-7F90871A81A3}"/>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41" name="Straight Connector 940">
                <a:extLst>
                  <a:ext uri="{FF2B5EF4-FFF2-40B4-BE49-F238E27FC236}">
                    <a16:creationId xmlns:a16="http://schemas.microsoft.com/office/drawing/2014/main" xmlns="" id="{3C28ECC0-02BC-46E4-B6FA-4D3CD51AE1B4}"/>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42" name="Straight Connector 941">
                <a:extLst>
                  <a:ext uri="{FF2B5EF4-FFF2-40B4-BE49-F238E27FC236}">
                    <a16:creationId xmlns:a16="http://schemas.microsoft.com/office/drawing/2014/main" xmlns="" id="{8B03008D-A521-4274-9F4B-A16CB17A38A0}"/>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nvGrpSpPr>
            <p:cNvPr id="912" name="Group 911">
              <a:extLst>
                <a:ext uri="{FF2B5EF4-FFF2-40B4-BE49-F238E27FC236}">
                  <a16:creationId xmlns:a16="http://schemas.microsoft.com/office/drawing/2014/main" xmlns="" id="{64299E4C-8A08-44CE-97AF-5FA42CF05619}"/>
                </a:ext>
              </a:extLst>
            </p:cNvPr>
            <p:cNvGrpSpPr/>
            <p:nvPr/>
          </p:nvGrpSpPr>
          <p:grpSpPr>
            <a:xfrm>
              <a:off x="1665265" y="201625"/>
              <a:ext cx="290624" cy="283537"/>
              <a:chOff x="9370828" y="2830549"/>
              <a:chExt cx="290624" cy="283537"/>
            </a:xfrm>
          </p:grpSpPr>
          <p:sp>
            <p:nvSpPr>
              <p:cNvPr id="929" name="Rectangle 928">
                <a:extLst>
                  <a:ext uri="{FF2B5EF4-FFF2-40B4-BE49-F238E27FC236}">
                    <a16:creationId xmlns:a16="http://schemas.microsoft.com/office/drawing/2014/main" xmlns="" id="{6122A53C-7A30-4A7D-A528-081CBCD1D9FF}"/>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930" name="Straight Connector 929">
                <a:extLst>
                  <a:ext uri="{FF2B5EF4-FFF2-40B4-BE49-F238E27FC236}">
                    <a16:creationId xmlns:a16="http://schemas.microsoft.com/office/drawing/2014/main" xmlns="" id="{DF65572A-886B-4013-ABE0-45481E2D18C2}"/>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931" name="Straight Connector 930">
                <a:extLst>
                  <a:ext uri="{FF2B5EF4-FFF2-40B4-BE49-F238E27FC236}">
                    <a16:creationId xmlns:a16="http://schemas.microsoft.com/office/drawing/2014/main" xmlns="" id="{7FACE83B-2691-414D-BDD5-7F0D7CF7E33D}"/>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32" name="Straight Connector 931">
                <a:extLst>
                  <a:ext uri="{FF2B5EF4-FFF2-40B4-BE49-F238E27FC236}">
                    <a16:creationId xmlns:a16="http://schemas.microsoft.com/office/drawing/2014/main" xmlns="" id="{864D744C-4BBC-47B0-B268-F34B3F0E1EC6}"/>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33" name="Straight Connector 932">
                <a:extLst>
                  <a:ext uri="{FF2B5EF4-FFF2-40B4-BE49-F238E27FC236}">
                    <a16:creationId xmlns:a16="http://schemas.microsoft.com/office/drawing/2014/main" xmlns="" id="{CA27011D-6A98-45F5-94DB-351365E48549}"/>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34" name="Straight Connector 933">
                <a:extLst>
                  <a:ext uri="{FF2B5EF4-FFF2-40B4-BE49-F238E27FC236}">
                    <a16:creationId xmlns:a16="http://schemas.microsoft.com/office/drawing/2014/main" xmlns="" id="{FC0FF104-5C2F-48E1-8CFE-E5041926B9F9}"/>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35" name="Straight Connector 934">
                <a:extLst>
                  <a:ext uri="{FF2B5EF4-FFF2-40B4-BE49-F238E27FC236}">
                    <a16:creationId xmlns:a16="http://schemas.microsoft.com/office/drawing/2014/main" xmlns="" id="{107BFF40-9163-477B-AEBA-4E851B51ACFD}"/>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nvGrpSpPr>
            <p:cNvPr id="913" name="Group 912">
              <a:extLst>
                <a:ext uri="{FF2B5EF4-FFF2-40B4-BE49-F238E27FC236}">
                  <a16:creationId xmlns:a16="http://schemas.microsoft.com/office/drawing/2014/main" xmlns="" id="{4702C729-42AB-475E-BE90-70A9CBCA309C}"/>
                </a:ext>
              </a:extLst>
            </p:cNvPr>
            <p:cNvGrpSpPr/>
            <p:nvPr/>
          </p:nvGrpSpPr>
          <p:grpSpPr>
            <a:xfrm>
              <a:off x="3175752" y="201625"/>
              <a:ext cx="290624" cy="283537"/>
              <a:chOff x="9370828" y="2830549"/>
              <a:chExt cx="290624" cy="283537"/>
            </a:xfrm>
          </p:grpSpPr>
          <p:sp>
            <p:nvSpPr>
              <p:cNvPr id="922" name="Rectangle 921">
                <a:extLst>
                  <a:ext uri="{FF2B5EF4-FFF2-40B4-BE49-F238E27FC236}">
                    <a16:creationId xmlns:a16="http://schemas.microsoft.com/office/drawing/2014/main" xmlns="" id="{C92E6AC3-1762-4B04-8231-07AA0E32C8B7}"/>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923" name="Straight Connector 922">
                <a:extLst>
                  <a:ext uri="{FF2B5EF4-FFF2-40B4-BE49-F238E27FC236}">
                    <a16:creationId xmlns:a16="http://schemas.microsoft.com/office/drawing/2014/main" xmlns="" id="{7D4C3FAF-4B30-41DF-AB6E-494FDD0B2C57}"/>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924" name="Straight Connector 923">
                <a:extLst>
                  <a:ext uri="{FF2B5EF4-FFF2-40B4-BE49-F238E27FC236}">
                    <a16:creationId xmlns:a16="http://schemas.microsoft.com/office/drawing/2014/main" xmlns="" id="{70E88738-B48C-4E08-9F0C-75A8830E5A95}"/>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25" name="Straight Connector 924">
                <a:extLst>
                  <a:ext uri="{FF2B5EF4-FFF2-40B4-BE49-F238E27FC236}">
                    <a16:creationId xmlns:a16="http://schemas.microsoft.com/office/drawing/2014/main" xmlns="" id="{334BC05B-9765-49E3-964F-E496659BCE65}"/>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26" name="Straight Connector 925">
                <a:extLst>
                  <a:ext uri="{FF2B5EF4-FFF2-40B4-BE49-F238E27FC236}">
                    <a16:creationId xmlns:a16="http://schemas.microsoft.com/office/drawing/2014/main" xmlns="" id="{CA63F1A1-3358-4282-BE7F-D5110428FEC7}"/>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27" name="Straight Connector 926">
                <a:extLst>
                  <a:ext uri="{FF2B5EF4-FFF2-40B4-BE49-F238E27FC236}">
                    <a16:creationId xmlns:a16="http://schemas.microsoft.com/office/drawing/2014/main" xmlns="" id="{77C6F0B9-1082-43D3-B123-FFBA3C159835}"/>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28" name="Straight Connector 927">
                <a:extLst>
                  <a:ext uri="{FF2B5EF4-FFF2-40B4-BE49-F238E27FC236}">
                    <a16:creationId xmlns:a16="http://schemas.microsoft.com/office/drawing/2014/main" xmlns="" id="{DAFB3464-96F0-4F55-8167-DCF613F426EF}"/>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nvGrpSpPr>
            <p:cNvPr id="914" name="Group 913">
              <a:extLst>
                <a:ext uri="{FF2B5EF4-FFF2-40B4-BE49-F238E27FC236}">
                  <a16:creationId xmlns:a16="http://schemas.microsoft.com/office/drawing/2014/main" xmlns="" id="{4BB1681F-E141-472A-9508-5774DE39FE8B}"/>
                </a:ext>
              </a:extLst>
            </p:cNvPr>
            <p:cNvGrpSpPr/>
            <p:nvPr/>
          </p:nvGrpSpPr>
          <p:grpSpPr>
            <a:xfrm>
              <a:off x="2364590" y="201624"/>
              <a:ext cx="290624" cy="283537"/>
              <a:chOff x="9370828" y="2830549"/>
              <a:chExt cx="290624" cy="283537"/>
            </a:xfrm>
          </p:grpSpPr>
          <p:sp>
            <p:nvSpPr>
              <p:cNvPr id="915" name="Rectangle 914">
                <a:extLst>
                  <a:ext uri="{FF2B5EF4-FFF2-40B4-BE49-F238E27FC236}">
                    <a16:creationId xmlns:a16="http://schemas.microsoft.com/office/drawing/2014/main" xmlns="" id="{F69EAE31-09E1-4005-9E9A-839437BF6F57}"/>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916" name="Straight Connector 915">
                <a:extLst>
                  <a:ext uri="{FF2B5EF4-FFF2-40B4-BE49-F238E27FC236}">
                    <a16:creationId xmlns:a16="http://schemas.microsoft.com/office/drawing/2014/main" xmlns="" id="{4FDF3392-8E26-4597-9B0E-AB75B396DFBD}"/>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917" name="Straight Connector 916">
                <a:extLst>
                  <a:ext uri="{FF2B5EF4-FFF2-40B4-BE49-F238E27FC236}">
                    <a16:creationId xmlns:a16="http://schemas.microsoft.com/office/drawing/2014/main" xmlns="" id="{ACA4601F-6851-4867-80A5-F6963D66056B}"/>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18" name="Straight Connector 917">
                <a:extLst>
                  <a:ext uri="{FF2B5EF4-FFF2-40B4-BE49-F238E27FC236}">
                    <a16:creationId xmlns:a16="http://schemas.microsoft.com/office/drawing/2014/main" xmlns="" id="{41360FC8-79AF-4BA4-8BEA-F4CB04C8E309}"/>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19" name="Straight Connector 918">
                <a:extLst>
                  <a:ext uri="{FF2B5EF4-FFF2-40B4-BE49-F238E27FC236}">
                    <a16:creationId xmlns:a16="http://schemas.microsoft.com/office/drawing/2014/main" xmlns="" id="{DF358788-A312-44EE-B52F-56009700BB62}"/>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20" name="Straight Connector 919">
                <a:extLst>
                  <a:ext uri="{FF2B5EF4-FFF2-40B4-BE49-F238E27FC236}">
                    <a16:creationId xmlns:a16="http://schemas.microsoft.com/office/drawing/2014/main" xmlns="" id="{FF7281F5-53DF-43B0-B57C-2D312B527498}"/>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21" name="Straight Connector 920">
                <a:extLst>
                  <a:ext uri="{FF2B5EF4-FFF2-40B4-BE49-F238E27FC236}">
                    <a16:creationId xmlns:a16="http://schemas.microsoft.com/office/drawing/2014/main" xmlns="" id="{4310965E-4CE3-438C-BBFC-0D1AA9A77314}"/>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grpSp>
        <p:nvGrpSpPr>
          <p:cNvPr id="943" name="Group 942">
            <a:extLst>
              <a:ext uri="{FF2B5EF4-FFF2-40B4-BE49-F238E27FC236}">
                <a16:creationId xmlns:a16="http://schemas.microsoft.com/office/drawing/2014/main" xmlns="" id="{A2B9A0F8-F46B-4B9E-9623-1C3382252EDC}"/>
              </a:ext>
            </a:extLst>
          </p:cNvPr>
          <p:cNvGrpSpPr/>
          <p:nvPr/>
        </p:nvGrpSpPr>
        <p:grpSpPr>
          <a:xfrm>
            <a:off x="10784462" y="2935539"/>
            <a:ext cx="3040041" cy="567352"/>
            <a:chOff x="798698" y="59718"/>
            <a:chExt cx="3040041" cy="567352"/>
          </a:xfrm>
        </p:grpSpPr>
        <p:sp>
          <p:nvSpPr>
            <p:cNvPr id="944" name="Rectangle 943">
              <a:extLst>
                <a:ext uri="{FF2B5EF4-FFF2-40B4-BE49-F238E27FC236}">
                  <a16:creationId xmlns:a16="http://schemas.microsoft.com/office/drawing/2014/main" xmlns="" id="{DCECDA86-0F05-48BD-8182-F880CD3A0AE4}"/>
                </a:ext>
              </a:extLst>
            </p:cNvPr>
            <p:cNvSpPr/>
            <p:nvPr/>
          </p:nvSpPr>
          <p:spPr>
            <a:xfrm>
              <a:off x="798698" y="59718"/>
              <a:ext cx="3040041" cy="567352"/>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grpSp>
          <p:nvGrpSpPr>
            <p:cNvPr id="945" name="Group 944">
              <a:extLst>
                <a:ext uri="{FF2B5EF4-FFF2-40B4-BE49-F238E27FC236}">
                  <a16:creationId xmlns:a16="http://schemas.microsoft.com/office/drawing/2014/main" xmlns="" id="{256E02B1-769B-4849-80CC-5B76BEC84409}"/>
                </a:ext>
              </a:extLst>
            </p:cNvPr>
            <p:cNvGrpSpPr/>
            <p:nvPr/>
          </p:nvGrpSpPr>
          <p:grpSpPr>
            <a:xfrm>
              <a:off x="1017565" y="201625"/>
              <a:ext cx="290624" cy="283537"/>
              <a:chOff x="9370828" y="2830549"/>
              <a:chExt cx="290624" cy="283537"/>
            </a:xfrm>
          </p:grpSpPr>
          <p:sp>
            <p:nvSpPr>
              <p:cNvPr id="970" name="Rectangle 969">
                <a:extLst>
                  <a:ext uri="{FF2B5EF4-FFF2-40B4-BE49-F238E27FC236}">
                    <a16:creationId xmlns:a16="http://schemas.microsoft.com/office/drawing/2014/main" xmlns="" id="{5FCD9D1B-3B96-4F7C-92F2-06FC5975D8E5}"/>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971" name="Straight Connector 970">
                <a:extLst>
                  <a:ext uri="{FF2B5EF4-FFF2-40B4-BE49-F238E27FC236}">
                    <a16:creationId xmlns:a16="http://schemas.microsoft.com/office/drawing/2014/main" xmlns="" id="{053B7DBB-5AAD-4A82-BB09-FEF8E12ED41B}"/>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972" name="Straight Connector 971">
                <a:extLst>
                  <a:ext uri="{FF2B5EF4-FFF2-40B4-BE49-F238E27FC236}">
                    <a16:creationId xmlns:a16="http://schemas.microsoft.com/office/drawing/2014/main" xmlns="" id="{4049BAA7-92EC-4F19-A867-243EAE9A4D9F}"/>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73" name="Straight Connector 972">
                <a:extLst>
                  <a:ext uri="{FF2B5EF4-FFF2-40B4-BE49-F238E27FC236}">
                    <a16:creationId xmlns:a16="http://schemas.microsoft.com/office/drawing/2014/main" xmlns="" id="{1DD77E14-3294-4240-904B-E344BBFAC8E5}"/>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74" name="Straight Connector 973">
                <a:extLst>
                  <a:ext uri="{FF2B5EF4-FFF2-40B4-BE49-F238E27FC236}">
                    <a16:creationId xmlns:a16="http://schemas.microsoft.com/office/drawing/2014/main" xmlns="" id="{CDD49870-0D56-4ECC-8FD9-7F90871A81A3}"/>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75" name="Straight Connector 974">
                <a:extLst>
                  <a:ext uri="{FF2B5EF4-FFF2-40B4-BE49-F238E27FC236}">
                    <a16:creationId xmlns:a16="http://schemas.microsoft.com/office/drawing/2014/main" xmlns="" id="{3C28ECC0-02BC-46E4-B6FA-4D3CD51AE1B4}"/>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76" name="Straight Connector 975">
                <a:extLst>
                  <a:ext uri="{FF2B5EF4-FFF2-40B4-BE49-F238E27FC236}">
                    <a16:creationId xmlns:a16="http://schemas.microsoft.com/office/drawing/2014/main" xmlns="" id="{8B03008D-A521-4274-9F4B-A16CB17A38A0}"/>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nvGrpSpPr>
            <p:cNvPr id="946" name="Group 945">
              <a:extLst>
                <a:ext uri="{FF2B5EF4-FFF2-40B4-BE49-F238E27FC236}">
                  <a16:creationId xmlns:a16="http://schemas.microsoft.com/office/drawing/2014/main" xmlns="" id="{64299E4C-8A08-44CE-97AF-5FA42CF05619}"/>
                </a:ext>
              </a:extLst>
            </p:cNvPr>
            <p:cNvGrpSpPr/>
            <p:nvPr/>
          </p:nvGrpSpPr>
          <p:grpSpPr>
            <a:xfrm>
              <a:off x="1665265" y="201625"/>
              <a:ext cx="290624" cy="283537"/>
              <a:chOff x="9370828" y="2830549"/>
              <a:chExt cx="290624" cy="283537"/>
            </a:xfrm>
          </p:grpSpPr>
          <p:sp>
            <p:nvSpPr>
              <p:cNvPr id="963" name="Rectangle 962">
                <a:extLst>
                  <a:ext uri="{FF2B5EF4-FFF2-40B4-BE49-F238E27FC236}">
                    <a16:creationId xmlns:a16="http://schemas.microsoft.com/office/drawing/2014/main" xmlns="" id="{6122A53C-7A30-4A7D-A528-081CBCD1D9FF}"/>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964" name="Straight Connector 963">
                <a:extLst>
                  <a:ext uri="{FF2B5EF4-FFF2-40B4-BE49-F238E27FC236}">
                    <a16:creationId xmlns:a16="http://schemas.microsoft.com/office/drawing/2014/main" xmlns="" id="{DF65572A-886B-4013-ABE0-45481E2D18C2}"/>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965" name="Straight Connector 964">
                <a:extLst>
                  <a:ext uri="{FF2B5EF4-FFF2-40B4-BE49-F238E27FC236}">
                    <a16:creationId xmlns:a16="http://schemas.microsoft.com/office/drawing/2014/main" xmlns="" id="{7FACE83B-2691-414D-BDD5-7F0D7CF7E33D}"/>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66" name="Straight Connector 965">
                <a:extLst>
                  <a:ext uri="{FF2B5EF4-FFF2-40B4-BE49-F238E27FC236}">
                    <a16:creationId xmlns:a16="http://schemas.microsoft.com/office/drawing/2014/main" xmlns="" id="{864D744C-4BBC-47B0-B268-F34B3F0E1EC6}"/>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67" name="Straight Connector 966">
                <a:extLst>
                  <a:ext uri="{FF2B5EF4-FFF2-40B4-BE49-F238E27FC236}">
                    <a16:creationId xmlns:a16="http://schemas.microsoft.com/office/drawing/2014/main" xmlns="" id="{CA27011D-6A98-45F5-94DB-351365E48549}"/>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68" name="Straight Connector 967">
                <a:extLst>
                  <a:ext uri="{FF2B5EF4-FFF2-40B4-BE49-F238E27FC236}">
                    <a16:creationId xmlns:a16="http://schemas.microsoft.com/office/drawing/2014/main" xmlns="" id="{FC0FF104-5C2F-48E1-8CFE-E5041926B9F9}"/>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69" name="Straight Connector 968">
                <a:extLst>
                  <a:ext uri="{FF2B5EF4-FFF2-40B4-BE49-F238E27FC236}">
                    <a16:creationId xmlns:a16="http://schemas.microsoft.com/office/drawing/2014/main" xmlns="" id="{107BFF40-9163-477B-AEBA-4E851B51ACFD}"/>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nvGrpSpPr>
            <p:cNvPr id="947" name="Group 946">
              <a:extLst>
                <a:ext uri="{FF2B5EF4-FFF2-40B4-BE49-F238E27FC236}">
                  <a16:creationId xmlns:a16="http://schemas.microsoft.com/office/drawing/2014/main" xmlns="" id="{4702C729-42AB-475E-BE90-70A9CBCA309C}"/>
                </a:ext>
              </a:extLst>
            </p:cNvPr>
            <p:cNvGrpSpPr/>
            <p:nvPr/>
          </p:nvGrpSpPr>
          <p:grpSpPr>
            <a:xfrm>
              <a:off x="3175752" y="201625"/>
              <a:ext cx="290624" cy="283537"/>
              <a:chOff x="9370828" y="2830549"/>
              <a:chExt cx="290624" cy="283537"/>
            </a:xfrm>
          </p:grpSpPr>
          <p:sp>
            <p:nvSpPr>
              <p:cNvPr id="956" name="Rectangle 955">
                <a:extLst>
                  <a:ext uri="{FF2B5EF4-FFF2-40B4-BE49-F238E27FC236}">
                    <a16:creationId xmlns:a16="http://schemas.microsoft.com/office/drawing/2014/main" xmlns="" id="{C92E6AC3-1762-4B04-8231-07AA0E32C8B7}"/>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957" name="Straight Connector 956">
                <a:extLst>
                  <a:ext uri="{FF2B5EF4-FFF2-40B4-BE49-F238E27FC236}">
                    <a16:creationId xmlns:a16="http://schemas.microsoft.com/office/drawing/2014/main" xmlns="" id="{7D4C3FAF-4B30-41DF-AB6E-494FDD0B2C57}"/>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958" name="Straight Connector 957">
                <a:extLst>
                  <a:ext uri="{FF2B5EF4-FFF2-40B4-BE49-F238E27FC236}">
                    <a16:creationId xmlns:a16="http://schemas.microsoft.com/office/drawing/2014/main" xmlns="" id="{70E88738-B48C-4E08-9F0C-75A8830E5A95}"/>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59" name="Straight Connector 958">
                <a:extLst>
                  <a:ext uri="{FF2B5EF4-FFF2-40B4-BE49-F238E27FC236}">
                    <a16:creationId xmlns:a16="http://schemas.microsoft.com/office/drawing/2014/main" xmlns="" id="{334BC05B-9765-49E3-964F-E496659BCE65}"/>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60" name="Straight Connector 959">
                <a:extLst>
                  <a:ext uri="{FF2B5EF4-FFF2-40B4-BE49-F238E27FC236}">
                    <a16:creationId xmlns:a16="http://schemas.microsoft.com/office/drawing/2014/main" xmlns="" id="{CA63F1A1-3358-4282-BE7F-D5110428FEC7}"/>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61" name="Straight Connector 960">
                <a:extLst>
                  <a:ext uri="{FF2B5EF4-FFF2-40B4-BE49-F238E27FC236}">
                    <a16:creationId xmlns:a16="http://schemas.microsoft.com/office/drawing/2014/main" xmlns="" id="{77C6F0B9-1082-43D3-B123-FFBA3C159835}"/>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62" name="Straight Connector 961">
                <a:extLst>
                  <a:ext uri="{FF2B5EF4-FFF2-40B4-BE49-F238E27FC236}">
                    <a16:creationId xmlns:a16="http://schemas.microsoft.com/office/drawing/2014/main" xmlns="" id="{DAFB3464-96F0-4F55-8167-DCF613F426EF}"/>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nvGrpSpPr>
            <p:cNvPr id="948" name="Group 947">
              <a:extLst>
                <a:ext uri="{FF2B5EF4-FFF2-40B4-BE49-F238E27FC236}">
                  <a16:creationId xmlns:a16="http://schemas.microsoft.com/office/drawing/2014/main" xmlns="" id="{4BB1681F-E141-472A-9508-5774DE39FE8B}"/>
                </a:ext>
              </a:extLst>
            </p:cNvPr>
            <p:cNvGrpSpPr/>
            <p:nvPr/>
          </p:nvGrpSpPr>
          <p:grpSpPr>
            <a:xfrm>
              <a:off x="2364590" y="201624"/>
              <a:ext cx="290624" cy="283537"/>
              <a:chOff x="9370828" y="2830549"/>
              <a:chExt cx="290624" cy="283537"/>
            </a:xfrm>
          </p:grpSpPr>
          <p:sp>
            <p:nvSpPr>
              <p:cNvPr id="949" name="Rectangle 948">
                <a:extLst>
                  <a:ext uri="{FF2B5EF4-FFF2-40B4-BE49-F238E27FC236}">
                    <a16:creationId xmlns:a16="http://schemas.microsoft.com/office/drawing/2014/main" xmlns="" id="{F69EAE31-09E1-4005-9E9A-839437BF6F57}"/>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950" name="Straight Connector 949">
                <a:extLst>
                  <a:ext uri="{FF2B5EF4-FFF2-40B4-BE49-F238E27FC236}">
                    <a16:creationId xmlns:a16="http://schemas.microsoft.com/office/drawing/2014/main" xmlns="" id="{4FDF3392-8E26-4597-9B0E-AB75B396DFBD}"/>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951" name="Straight Connector 950">
                <a:extLst>
                  <a:ext uri="{FF2B5EF4-FFF2-40B4-BE49-F238E27FC236}">
                    <a16:creationId xmlns:a16="http://schemas.microsoft.com/office/drawing/2014/main" xmlns="" id="{ACA4601F-6851-4867-80A5-F6963D66056B}"/>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52" name="Straight Connector 951">
                <a:extLst>
                  <a:ext uri="{FF2B5EF4-FFF2-40B4-BE49-F238E27FC236}">
                    <a16:creationId xmlns:a16="http://schemas.microsoft.com/office/drawing/2014/main" xmlns="" id="{41360FC8-79AF-4BA4-8BEA-F4CB04C8E309}"/>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53" name="Straight Connector 952">
                <a:extLst>
                  <a:ext uri="{FF2B5EF4-FFF2-40B4-BE49-F238E27FC236}">
                    <a16:creationId xmlns:a16="http://schemas.microsoft.com/office/drawing/2014/main" xmlns="" id="{DF358788-A312-44EE-B52F-56009700BB62}"/>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54" name="Straight Connector 953">
                <a:extLst>
                  <a:ext uri="{FF2B5EF4-FFF2-40B4-BE49-F238E27FC236}">
                    <a16:creationId xmlns:a16="http://schemas.microsoft.com/office/drawing/2014/main" xmlns="" id="{FF7281F5-53DF-43B0-B57C-2D312B527498}"/>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55" name="Straight Connector 954">
                <a:extLst>
                  <a:ext uri="{FF2B5EF4-FFF2-40B4-BE49-F238E27FC236}">
                    <a16:creationId xmlns:a16="http://schemas.microsoft.com/office/drawing/2014/main" xmlns="" id="{4310965E-4CE3-438C-BBFC-0D1AA9A77314}"/>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grpSp>
        <p:nvGrpSpPr>
          <p:cNvPr id="977" name="Group 976">
            <a:extLst>
              <a:ext uri="{FF2B5EF4-FFF2-40B4-BE49-F238E27FC236}">
                <a16:creationId xmlns:a16="http://schemas.microsoft.com/office/drawing/2014/main" xmlns="" id="{A2B9A0F8-F46B-4B9E-9623-1C3382252EDC}"/>
              </a:ext>
            </a:extLst>
          </p:cNvPr>
          <p:cNvGrpSpPr/>
          <p:nvPr/>
        </p:nvGrpSpPr>
        <p:grpSpPr>
          <a:xfrm>
            <a:off x="10772673" y="4135266"/>
            <a:ext cx="3040041" cy="567352"/>
            <a:chOff x="798698" y="59718"/>
            <a:chExt cx="3040041" cy="567352"/>
          </a:xfrm>
        </p:grpSpPr>
        <p:sp>
          <p:nvSpPr>
            <p:cNvPr id="978" name="Rectangle 977">
              <a:extLst>
                <a:ext uri="{FF2B5EF4-FFF2-40B4-BE49-F238E27FC236}">
                  <a16:creationId xmlns:a16="http://schemas.microsoft.com/office/drawing/2014/main" xmlns="" id="{DCECDA86-0F05-48BD-8182-F880CD3A0AE4}"/>
                </a:ext>
              </a:extLst>
            </p:cNvPr>
            <p:cNvSpPr/>
            <p:nvPr/>
          </p:nvSpPr>
          <p:spPr>
            <a:xfrm>
              <a:off x="798698" y="59718"/>
              <a:ext cx="3040041" cy="567352"/>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grpSp>
          <p:nvGrpSpPr>
            <p:cNvPr id="979" name="Group 978">
              <a:extLst>
                <a:ext uri="{FF2B5EF4-FFF2-40B4-BE49-F238E27FC236}">
                  <a16:creationId xmlns:a16="http://schemas.microsoft.com/office/drawing/2014/main" xmlns="" id="{256E02B1-769B-4849-80CC-5B76BEC84409}"/>
                </a:ext>
              </a:extLst>
            </p:cNvPr>
            <p:cNvGrpSpPr/>
            <p:nvPr/>
          </p:nvGrpSpPr>
          <p:grpSpPr>
            <a:xfrm>
              <a:off x="1017565" y="201625"/>
              <a:ext cx="290624" cy="283537"/>
              <a:chOff x="9370828" y="2830549"/>
              <a:chExt cx="290624" cy="283537"/>
            </a:xfrm>
          </p:grpSpPr>
          <p:sp>
            <p:nvSpPr>
              <p:cNvPr id="1004" name="Rectangle 1003">
                <a:extLst>
                  <a:ext uri="{FF2B5EF4-FFF2-40B4-BE49-F238E27FC236}">
                    <a16:creationId xmlns:a16="http://schemas.microsoft.com/office/drawing/2014/main" xmlns="" id="{5FCD9D1B-3B96-4F7C-92F2-06FC5975D8E5}"/>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1005" name="Straight Connector 1004">
                <a:extLst>
                  <a:ext uri="{FF2B5EF4-FFF2-40B4-BE49-F238E27FC236}">
                    <a16:creationId xmlns:a16="http://schemas.microsoft.com/office/drawing/2014/main" xmlns="" id="{053B7DBB-5AAD-4A82-BB09-FEF8E12ED41B}"/>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1006" name="Straight Connector 1005">
                <a:extLst>
                  <a:ext uri="{FF2B5EF4-FFF2-40B4-BE49-F238E27FC236}">
                    <a16:creationId xmlns:a16="http://schemas.microsoft.com/office/drawing/2014/main" xmlns="" id="{4049BAA7-92EC-4F19-A867-243EAE9A4D9F}"/>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07" name="Straight Connector 1006">
                <a:extLst>
                  <a:ext uri="{FF2B5EF4-FFF2-40B4-BE49-F238E27FC236}">
                    <a16:creationId xmlns:a16="http://schemas.microsoft.com/office/drawing/2014/main" xmlns="" id="{1DD77E14-3294-4240-904B-E344BBFAC8E5}"/>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08" name="Straight Connector 1007">
                <a:extLst>
                  <a:ext uri="{FF2B5EF4-FFF2-40B4-BE49-F238E27FC236}">
                    <a16:creationId xmlns:a16="http://schemas.microsoft.com/office/drawing/2014/main" xmlns="" id="{CDD49870-0D56-4ECC-8FD9-7F90871A81A3}"/>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09" name="Straight Connector 1008">
                <a:extLst>
                  <a:ext uri="{FF2B5EF4-FFF2-40B4-BE49-F238E27FC236}">
                    <a16:creationId xmlns:a16="http://schemas.microsoft.com/office/drawing/2014/main" xmlns="" id="{3C28ECC0-02BC-46E4-B6FA-4D3CD51AE1B4}"/>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10" name="Straight Connector 1009">
                <a:extLst>
                  <a:ext uri="{FF2B5EF4-FFF2-40B4-BE49-F238E27FC236}">
                    <a16:creationId xmlns:a16="http://schemas.microsoft.com/office/drawing/2014/main" xmlns="" id="{8B03008D-A521-4274-9F4B-A16CB17A38A0}"/>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nvGrpSpPr>
            <p:cNvPr id="980" name="Group 979">
              <a:extLst>
                <a:ext uri="{FF2B5EF4-FFF2-40B4-BE49-F238E27FC236}">
                  <a16:creationId xmlns:a16="http://schemas.microsoft.com/office/drawing/2014/main" xmlns="" id="{64299E4C-8A08-44CE-97AF-5FA42CF05619}"/>
                </a:ext>
              </a:extLst>
            </p:cNvPr>
            <p:cNvGrpSpPr/>
            <p:nvPr/>
          </p:nvGrpSpPr>
          <p:grpSpPr>
            <a:xfrm>
              <a:off x="1665265" y="201625"/>
              <a:ext cx="290624" cy="283537"/>
              <a:chOff x="9370828" y="2830549"/>
              <a:chExt cx="290624" cy="283537"/>
            </a:xfrm>
          </p:grpSpPr>
          <p:sp>
            <p:nvSpPr>
              <p:cNvPr id="997" name="Rectangle 996">
                <a:extLst>
                  <a:ext uri="{FF2B5EF4-FFF2-40B4-BE49-F238E27FC236}">
                    <a16:creationId xmlns:a16="http://schemas.microsoft.com/office/drawing/2014/main" xmlns="" id="{6122A53C-7A30-4A7D-A528-081CBCD1D9FF}"/>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998" name="Straight Connector 997">
                <a:extLst>
                  <a:ext uri="{FF2B5EF4-FFF2-40B4-BE49-F238E27FC236}">
                    <a16:creationId xmlns:a16="http://schemas.microsoft.com/office/drawing/2014/main" xmlns="" id="{DF65572A-886B-4013-ABE0-45481E2D18C2}"/>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999" name="Straight Connector 998">
                <a:extLst>
                  <a:ext uri="{FF2B5EF4-FFF2-40B4-BE49-F238E27FC236}">
                    <a16:creationId xmlns:a16="http://schemas.microsoft.com/office/drawing/2014/main" xmlns="" id="{7FACE83B-2691-414D-BDD5-7F0D7CF7E33D}"/>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00" name="Straight Connector 999">
                <a:extLst>
                  <a:ext uri="{FF2B5EF4-FFF2-40B4-BE49-F238E27FC236}">
                    <a16:creationId xmlns:a16="http://schemas.microsoft.com/office/drawing/2014/main" xmlns="" id="{864D744C-4BBC-47B0-B268-F34B3F0E1EC6}"/>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01" name="Straight Connector 1000">
                <a:extLst>
                  <a:ext uri="{FF2B5EF4-FFF2-40B4-BE49-F238E27FC236}">
                    <a16:creationId xmlns:a16="http://schemas.microsoft.com/office/drawing/2014/main" xmlns="" id="{CA27011D-6A98-45F5-94DB-351365E48549}"/>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02" name="Straight Connector 1001">
                <a:extLst>
                  <a:ext uri="{FF2B5EF4-FFF2-40B4-BE49-F238E27FC236}">
                    <a16:creationId xmlns:a16="http://schemas.microsoft.com/office/drawing/2014/main" xmlns="" id="{FC0FF104-5C2F-48E1-8CFE-E5041926B9F9}"/>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03" name="Straight Connector 1002">
                <a:extLst>
                  <a:ext uri="{FF2B5EF4-FFF2-40B4-BE49-F238E27FC236}">
                    <a16:creationId xmlns:a16="http://schemas.microsoft.com/office/drawing/2014/main" xmlns="" id="{107BFF40-9163-477B-AEBA-4E851B51ACFD}"/>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nvGrpSpPr>
            <p:cNvPr id="981" name="Group 980">
              <a:extLst>
                <a:ext uri="{FF2B5EF4-FFF2-40B4-BE49-F238E27FC236}">
                  <a16:creationId xmlns:a16="http://schemas.microsoft.com/office/drawing/2014/main" xmlns="" id="{4702C729-42AB-475E-BE90-70A9CBCA309C}"/>
                </a:ext>
              </a:extLst>
            </p:cNvPr>
            <p:cNvGrpSpPr/>
            <p:nvPr/>
          </p:nvGrpSpPr>
          <p:grpSpPr>
            <a:xfrm>
              <a:off x="3175752" y="201625"/>
              <a:ext cx="290624" cy="283537"/>
              <a:chOff x="9370828" y="2830549"/>
              <a:chExt cx="290624" cy="283537"/>
            </a:xfrm>
          </p:grpSpPr>
          <p:sp>
            <p:nvSpPr>
              <p:cNvPr id="990" name="Rectangle 989">
                <a:extLst>
                  <a:ext uri="{FF2B5EF4-FFF2-40B4-BE49-F238E27FC236}">
                    <a16:creationId xmlns:a16="http://schemas.microsoft.com/office/drawing/2014/main" xmlns="" id="{C92E6AC3-1762-4B04-8231-07AA0E32C8B7}"/>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991" name="Straight Connector 990">
                <a:extLst>
                  <a:ext uri="{FF2B5EF4-FFF2-40B4-BE49-F238E27FC236}">
                    <a16:creationId xmlns:a16="http://schemas.microsoft.com/office/drawing/2014/main" xmlns="" id="{7D4C3FAF-4B30-41DF-AB6E-494FDD0B2C57}"/>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992" name="Straight Connector 991">
                <a:extLst>
                  <a:ext uri="{FF2B5EF4-FFF2-40B4-BE49-F238E27FC236}">
                    <a16:creationId xmlns:a16="http://schemas.microsoft.com/office/drawing/2014/main" xmlns="" id="{70E88738-B48C-4E08-9F0C-75A8830E5A95}"/>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93" name="Straight Connector 992">
                <a:extLst>
                  <a:ext uri="{FF2B5EF4-FFF2-40B4-BE49-F238E27FC236}">
                    <a16:creationId xmlns:a16="http://schemas.microsoft.com/office/drawing/2014/main" xmlns="" id="{334BC05B-9765-49E3-964F-E496659BCE65}"/>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94" name="Straight Connector 993">
                <a:extLst>
                  <a:ext uri="{FF2B5EF4-FFF2-40B4-BE49-F238E27FC236}">
                    <a16:creationId xmlns:a16="http://schemas.microsoft.com/office/drawing/2014/main" xmlns="" id="{CA63F1A1-3358-4282-BE7F-D5110428FEC7}"/>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95" name="Straight Connector 994">
                <a:extLst>
                  <a:ext uri="{FF2B5EF4-FFF2-40B4-BE49-F238E27FC236}">
                    <a16:creationId xmlns:a16="http://schemas.microsoft.com/office/drawing/2014/main" xmlns="" id="{77C6F0B9-1082-43D3-B123-FFBA3C159835}"/>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96" name="Straight Connector 995">
                <a:extLst>
                  <a:ext uri="{FF2B5EF4-FFF2-40B4-BE49-F238E27FC236}">
                    <a16:creationId xmlns:a16="http://schemas.microsoft.com/office/drawing/2014/main" xmlns="" id="{DAFB3464-96F0-4F55-8167-DCF613F426EF}"/>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nvGrpSpPr>
            <p:cNvPr id="982" name="Group 981">
              <a:extLst>
                <a:ext uri="{FF2B5EF4-FFF2-40B4-BE49-F238E27FC236}">
                  <a16:creationId xmlns:a16="http://schemas.microsoft.com/office/drawing/2014/main" xmlns="" id="{4BB1681F-E141-472A-9508-5774DE39FE8B}"/>
                </a:ext>
              </a:extLst>
            </p:cNvPr>
            <p:cNvGrpSpPr/>
            <p:nvPr/>
          </p:nvGrpSpPr>
          <p:grpSpPr>
            <a:xfrm>
              <a:off x="2364590" y="201624"/>
              <a:ext cx="290624" cy="283537"/>
              <a:chOff x="9370828" y="2830549"/>
              <a:chExt cx="290624" cy="283537"/>
            </a:xfrm>
          </p:grpSpPr>
          <p:sp>
            <p:nvSpPr>
              <p:cNvPr id="983" name="Rectangle 982">
                <a:extLst>
                  <a:ext uri="{FF2B5EF4-FFF2-40B4-BE49-F238E27FC236}">
                    <a16:creationId xmlns:a16="http://schemas.microsoft.com/office/drawing/2014/main" xmlns="" id="{F69EAE31-09E1-4005-9E9A-839437BF6F57}"/>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984" name="Straight Connector 983">
                <a:extLst>
                  <a:ext uri="{FF2B5EF4-FFF2-40B4-BE49-F238E27FC236}">
                    <a16:creationId xmlns:a16="http://schemas.microsoft.com/office/drawing/2014/main" xmlns="" id="{4FDF3392-8E26-4597-9B0E-AB75B396DFBD}"/>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985" name="Straight Connector 984">
                <a:extLst>
                  <a:ext uri="{FF2B5EF4-FFF2-40B4-BE49-F238E27FC236}">
                    <a16:creationId xmlns:a16="http://schemas.microsoft.com/office/drawing/2014/main" xmlns="" id="{ACA4601F-6851-4867-80A5-F6963D66056B}"/>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86" name="Straight Connector 985">
                <a:extLst>
                  <a:ext uri="{FF2B5EF4-FFF2-40B4-BE49-F238E27FC236}">
                    <a16:creationId xmlns:a16="http://schemas.microsoft.com/office/drawing/2014/main" xmlns="" id="{41360FC8-79AF-4BA4-8BEA-F4CB04C8E309}"/>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87" name="Straight Connector 986">
                <a:extLst>
                  <a:ext uri="{FF2B5EF4-FFF2-40B4-BE49-F238E27FC236}">
                    <a16:creationId xmlns:a16="http://schemas.microsoft.com/office/drawing/2014/main" xmlns="" id="{DF358788-A312-44EE-B52F-56009700BB62}"/>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88" name="Straight Connector 987">
                <a:extLst>
                  <a:ext uri="{FF2B5EF4-FFF2-40B4-BE49-F238E27FC236}">
                    <a16:creationId xmlns:a16="http://schemas.microsoft.com/office/drawing/2014/main" xmlns="" id="{FF7281F5-53DF-43B0-B57C-2D312B527498}"/>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89" name="Straight Connector 988">
                <a:extLst>
                  <a:ext uri="{FF2B5EF4-FFF2-40B4-BE49-F238E27FC236}">
                    <a16:creationId xmlns:a16="http://schemas.microsoft.com/office/drawing/2014/main" xmlns="" id="{4310965E-4CE3-438C-BBFC-0D1AA9A77314}"/>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grpSp>
        <p:nvGrpSpPr>
          <p:cNvPr id="1045" name="Group 1044">
            <a:extLst>
              <a:ext uri="{FF2B5EF4-FFF2-40B4-BE49-F238E27FC236}">
                <a16:creationId xmlns:a16="http://schemas.microsoft.com/office/drawing/2014/main" xmlns="" id="{A2B9A0F8-F46B-4B9E-9623-1C3382252EDC}"/>
              </a:ext>
            </a:extLst>
          </p:cNvPr>
          <p:cNvGrpSpPr/>
          <p:nvPr/>
        </p:nvGrpSpPr>
        <p:grpSpPr>
          <a:xfrm>
            <a:off x="-410281" y="390324"/>
            <a:ext cx="3040041" cy="567352"/>
            <a:chOff x="798698" y="59718"/>
            <a:chExt cx="3040041" cy="567352"/>
          </a:xfrm>
        </p:grpSpPr>
        <p:sp>
          <p:nvSpPr>
            <p:cNvPr id="1046" name="Rectangle 1045">
              <a:extLst>
                <a:ext uri="{FF2B5EF4-FFF2-40B4-BE49-F238E27FC236}">
                  <a16:creationId xmlns:a16="http://schemas.microsoft.com/office/drawing/2014/main" xmlns="" id="{DCECDA86-0F05-48BD-8182-F880CD3A0AE4}"/>
                </a:ext>
              </a:extLst>
            </p:cNvPr>
            <p:cNvSpPr/>
            <p:nvPr/>
          </p:nvSpPr>
          <p:spPr>
            <a:xfrm>
              <a:off x="798698" y="59718"/>
              <a:ext cx="3040041" cy="567352"/>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grpSp>
          <p:nvGrpSpPr>
            <p:cNvPr id="1047" name="Group 1046">
              <a:extLst>
                <a:ext uri="{FF2B5EF4-FFF2-40B4-BE49-F238E27FC236}">
                  <a16:creationId xmlns:a16="http://schemas.microsoft.com/office/drawing/2014/main" xmlns="" id="{256E02B1-769B-4849-80CC-5B76BEC84409}"/>
                </a:ext>
              </a:extLst>
            </p:cNvPr>
            <p:cNvGrpSpPr/>
            <p:nvPr/>
          </p:nvGrpSpPr>
          <p:grpSpPr>
            <a:xfrm>
              <a:off x="1017565" y="201625"/>
              <a:ext cx="290624" cy="283537"/>
              <a:chOff x="9370828" y="2830549"/>
              <a:chExt cx="290624" cy="283537"/>
            </a:xfrm>
          </p:grpSpPr>
          <p:sp>
            <p:nvSpPr>
              <p:cNvPr id="1072" name="Rectangle 1071">
                <a:extLst>
                  <a:ext uri="{FF2B5EF4-FFF2-40B4-BE49-F238E27FC236}">
                    <a16:creationId xmlns:a16="http://schemas.microsoft.com/office/drawing/2014/main" xmlns="" id="{5FCD9D1B-3B96-4F7C-92F2-06FC5975D8E5}"/>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1073" name="Straight Connector 1072">
                <a:extLst>
                  <a:ext uri="{FF2B5EF4-FFF2-40B4-BE49-F238E27FC236}">
                    <a16:creationId xmlns:a16="http://schemas.microsoft.com/office/drawing/2014/main" xmlns="" id="{053B7DBB-5AAD-4A82-BB09-FEF8E12ED41B}"/>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1074" name="Straight Connector 1073">
                <a:extLst>
                  <a:ext uri="{FF2B5EF4-FFF2-40B4-BE49-F238E27FC236}">
                    <a16:creationId xmlns:a16="http://schemas.microsoft.com/office/drawing/2014/main" xmlns="" id="{4049BAA7-92EC-4F19-A867-243EAE9A4D9F}"/>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75" name="Straight Connector 1074">
                <a:extLst>
                  <a:ext uri="{FF2B5EF4-FFF2-40B4-BE49-F238E27FC236}">
                    <a16:creationId xmlns:a16="http://schemas.microsoft.com/office/drawing/2014/main" xmlns="" id="{1DD77E14-3294-4240-904B-E344BBFAC8E5}"/>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76" name="Straight Connector 1075">
                <a:extLst>
                  <a:ext uri="{FF2B5EF4-FFF2-40B4-BE49-F238E27FC236}">
                    <a16:creationId xmlns:a16="http://schemas.microsoft.com/office/drawing/2014/main" xmlns="" id="{CDD49870-0D56-4ECC-8FD9-7F90871A81A3}"/>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77" name="Straight Connector 1076">
                <a:extLst>
                  <a:ext uri="{FF2B5EF4-FFF2-40B4-BE49-F238E27FC236}">
                    <a16:creationId xmlns:a16="http://schemas.microsoft.com/office/drawing/2014/main" xmlns="" id="{3C28ECC0-02BC-46E4-B6FA-4D3CD51AE1B4}"/>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78" name="Straight Connector 1077">
                <a:extLst>
                  <a:ext uri="{FF2B5EF4-FFF2-40B4-BE49-F238E27FC236}">
                    <a16:creationId xmlns:a16="http://schemas.microsoft.com/office/drawing/2014/main" xmlns="" id="{8B03008D-A521-4274-9F4B-A16CB17A38A0}"/>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nvGrpSpPr>
            <p:cNvPr id="1048" name="Group 1047">
              <a:extLst>
                <a:ext uri="{FF2B5EF4-FFF2-40B4-BE49-F238E27FC236}">
                  <a16:creationId xmlns:a16="http://schemas.microsoft.com/office/drawing/2014/main" xmlns="" id="{64299E4C-8A08-44CE-97AF-5FA42CF05619}"/>
                </a:ext>
              </a:extLst>
            </p:cNvPr>
            <p:cNvGrpSpPr/>
            <p:nvPr/>
          </p:nvGrpSpPr>
          <p:grpSpPr>
            <a:xfrm>
              <a:off x="1665265" y="201625"/>
              <a:ext cx="290624" cy="283537"/>
              <a:chOff x="9370828" y="2830549"/>
              <a:chExt cx="290624" cy="283537"/>
            </a:xfrm>
          </p:grpSpPr>
          <p:sp>
            <p:nvSpPr>
              <p:cNvPr id="1065" name="Rectangle 1064">
                <a:extLst>
                  <a:ext uri="{FF2B5EF4-FFF2-40B4-BE49-F238E27FC236}">
                    <a16:creationId xmlns:a16="http://schemas.microsoft.com/office/drawing/2014/main" xmlns="" id="{6122A53C-7A30-4A7D-A528-081CBCD1D9FF}"/>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1066" name="Straight Connector 1065">
                <a:extLst>
                  <a:ext uri="{FF2B5EF4-FFF2-40B4-BE49-F238E27FC236}">
                    <a16:creationId xmlns:a16="http://schemas.microsoft.com/office/drawing/2014/main" xmlns="" id="{DF65572A-886B-4013-ABE0-45481E2D18C2}"/>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1067" name="Straight Connector 1066">
                <a:extLst>
                  <a:ext uri="{FF2B5EF4-FFF2-40B4-BE49-F238E27FC236}">
                    <a16:creationId xmlns:a16="http://schemas.microsoft.com/office/drawing/2014/main" xmlns="" id="{7FACE83B-2691-414D-BDD5-7F0D7CF7E33D}"/>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68" name="Straight Connector 1067">
                <a:extLst>
                  <a:ext uri="{FF2B5EF4-FFF2-40B4-BE49-F238E27FC236}">
                    <a16:creationId xmlns:a16="http://schemas.microsoft.com/office/drawing/2014/main" xmlns="" id="{864D744C-4BBC-47B0-B268-F34B3F0E1EC6}"/>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69" name="Straight Connector 1068">
                <a:extLst>
                  <a:ext uri="{FF2B5EF4-FFF2-40B4-BE49-F238E27FC236}">
                    <a16:creationId xmlns:a16="http://schemas.microsoft.com/office/drawing/2014/main" xmlns="" id="{CA27011D-6A98-45F5-94DB-351365E48549}"/>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70" name="Straight Connector 1069">
                <a:extLst>
                  <a:ext uri="{FF2B5EF4-FFF2-40B4-BE49-F238E27FC236}">
                    <a16:creationId xmlns:a16="http://schemas.microsoft.com/office/drawing/2014/main" xmlns="" id="{FC0FF104-5C2F-48E1-8CFE-E5041926B9F9}"/>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71" name="Straight Connector 1070">
                <a:extLst>
                  <a:ext uri="{FF2B5EF4-FFF2-40B4-BE49-F238E27FC236}">
                    <a16:creationId xmlns:a16="http://schemas.microsoft.com/office/drawing/2014/main" xmlns="" id="{107BFF40-9163-477B-AEBA-4E851B51ACFD}"/>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nvGrpSpPr>
            <p:cNvPr id="1049" name="Group 1048">
              <a:extLst>
                <a:ext uri="{FF2B5EF4-FFF2-40B4-BE49-F238E27FC236}">
                  <a16:creationId xmlns:a16="http://schemas.microsoft.com/office/drawing/2014/main" xmlns="" id="{4702C729-42AB-475E-BE90-70A9CBCA309C}"/>
                </a:ext>
              </a:extLst>
            </p:cNvPr>
            <p:cNvGrpSpPr/>
            <p:nvPr/>
          </p:nvGrpSpPr>
          <p:grpSpPr>
            <a:xfrm>
              <a:off x="3175752" y="201625"/>
              <a:ext cx="290624" cy="283537"/>
              <a:chOff x="9370828" y="2830549"/>
              <a:chExt cx="290624" cy="283537"/>
            </a:xfrm>
          </p:grpSpPr>
          <p:sp>
            <p:nvSpPr>
              <p:cNvPr id="1058" name="Rectangle 1057">
                <a:extLst>
                  <a:ext uri="{FF2B5EF4-FFF2-40B4-BE49-F238E27FC236}">
                    <a16:creationId xmlns:a16="http://schemas.microsoft.com/office/drawing/2014/main" xmlns="" id="{C92E6AC3-1762-4B04-8231-07AA0E32C8B7}"/>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1059" name="Straight Connector 1058">
                <a:extLst>
                  <a:ext uri="{FF2B5EF4-FFF2-40B4-BE49-F238E27FC236}">
                    <a16:creationId xmlns:a16="http://schemas.microsoft.com/office/drawing/2014/main" xmlns="" id="{7D4C3FAF-4B30-41DF-AB6E-494FDD0B2C57}"/>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1060" name="Straight Connector 1059">
                <a:extLst>
                  <a:ext uri="{FF2B5EF4-FFF2-40B4-BE49-F238E27FC236}">
                    <a16:creationId xmlns:a16="http://schemas.microsoft.com/office/drawing/2014/main" xmlns="" id="{70E88738-B48C-4E08-9F0C-75A8830E5A95}"/>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61" name="Straight Connector 1060">
                <a:extLst>
                  <a:ext uri="{FF2B5EF4-FFF2-40B4-BE49-F238E27FC236}">
                    <a16:creationId xmlns:a16="http://schemas.microsoft.com/office/drawing/2014/main" xmlns="" id="{334BC05B-9765-49E3-964F-E496659BCE65}"/>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62" name="Straight Connector 1061">
                <a:extLst>
                  <a:ext uri="{FF2B5EF4-FFF2-40B4-BE49-F238E27FC236}">
                    <a16:creationId xmlns:a16="http://schemas.microsoft.com/office/drawing/2014/main" xmlns="" id="{CA63F1A1-3358-4282-BE7F-D5110428FEC7}"/>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63" name="Straight Connector 1062">
                <a:extLst>
                  <a:ext uri="{FF2B5EF4-FFF2-40B4-BE49-F238E27FC236}">
                    <a16:creationId xmlns:a16="http://schemas.microsoft.com/office/drawing/2014/main" xmlns="" id="{77C6F0B9-1082-43D3-B123-FFBA3C159835}"/>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64" name="Straight Connector 1063">
                <a:extLst>
                  <a:ext uri="{FF2B5EF4-FFF2-40B4-BE49-F238E27FC236}">
                    <a16:creationId xmlns:a16="http://schemas.microsoft.com/office/drawing/2014/main" xmlns="" id="{DAFB3464-96F0-4F55-8167-DCF613F426EF}"/>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nvGrpSpPr>
            <p:cNvPr id="1050" name="Group 1049">
              <a:extLst>
                <a:ext uri="{FF2B5EF4-FFF2-40B4-BE49-F238E27FC236}">
                  <a16:creationId xmlns:a16="http://schemas.microsoft.com/office/drawing/2014/main" xmlns="" id="{4BB1681F-E141-472A-9508-5774DE39FE8B}"/>
                </a:ext>
              </a:extLst>
            </p:cNvPr>
            <p:cNvGrpSpPr/>
            <p:nvPr/>
          </p:nvGrpSpPr>
          <p:grpSpPr>
            <a:xfrm>
              <a:off x="2364590" y="201624"/>
              <a:ext cx="290624" cy="283537"/>
              <a:chOff x="9370828" y="2830549"/>
              <a:chExt cx="290624" cy="283537"/>
            </a:xfrm>
          </p:grpSpPr>
          <p:sp>
            <p:nvSpPr>
              <p:cNvPr id="1051" name="Rectangle 1050">
                <a:extLst>
                  <a:ext uri="{FF2B5EF4-FFF2-40B4-BE49-F238E27FC236}">
                    <a16:creationId xmlns:a16="http://schemas.microsoft.com/office/drawing/2014/main" xmlns="" id="{F69EAE31-09E1-4005-9E9A-839437BF6F57}"/>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1052" name="Straight Connector 1051">
                <a:extLst>
                  <a:ext uri="{FF2B5EF4-FFF2-40B4-BE49-F238E27FC236}">
                    <a16:creationId xmlns:a16="http://schemas.microsoft.com/office/drawing/2014/main" xmlns="" id="{4FDF3392-8E26-4597-9B0E-AB75B396DFBD}"/>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1053" name="Straight Connector 1052">
                <a:extLst>
                  <a:ext uri="{FF2B5EF4-FFF2-40B4-BE49-F238E27FC236}">
                    <a16:creationId xmlns:a16="http://schemas.microsoft.com/office/drawing/2014/main" xmlns="" id="{ACA4601F-6851-4867-80A5-F6963D66056B}"/>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54" name="Straight Connector 1053">
                <a:extLst>
                  <a:ext uri="{FF2B5EF4-FFF2-40B4-BE49-F238E27FC236}">
                    <a16:creationId xmlns:a16="http://schemas.microsoft.com/office/drawing/2014/main" xmlns="" id="{41360FC8-79AF-4BA4-8BEA-F4CB04C8E309}"/>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55" name="Straight Connector 1054">
                <a:extLst>
                  <a:ext uri="{FF2B5EF4-FFF2-40B4-BE49-F238E27FC236}">
                    <a16:creationId xmlns:a16="http://schemas.microsoft.com/office/drawing/2014/main" xmlns="" id="{DF358788-A312-44EE-B52F-56009700BB62}"/>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56" name="Straight Connector 1055">
                <a:extLst>
                  <a:ext uri="{FF2B5EF4-FFF2-40B4-BE49-F238E27FC236}">
                    <a16:creationId xmlns:a16="http://schemas.microsoft.com/office/drawing/2014/main" xmlns="" id="{FF7281F5-53DF-43B0-B57C-2D312B527498}"/>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57" name="Straight Connector 1056">
                <a:extLst>
                  <a:ext uri="{FF2B5EF4-FFF2-40B4-BE49-F238E27FC236}">
                    <a16:creationId xmlns:a16="http://schemas.microsoft.com/office/drawing/2014/main" xmlns="" id="{4310965E-4CE3-438C-BBFC-0D1AA9A77314}"/>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grpSp>
        <p:nvGrpSpPr>
          <p:cNvPr id="1079" name="Group 1078">
            <a:extLst>
              <a:ext uri="{FF2B5EF4-FFF2-40B4-BE49-F238E27FC236}">
                <a16:creationId xmlns:a16="http://schemas.microsoft.com/office/drawing/2014/main" xmlns="" id="{A2B9A0F8-F46B-4B9E-9623-1C3382252EDC}"/>
              </a:ext>
            </a:extLst>
          </p:cNvPr>
          <p:cNvGrpSpPr/>
          <p:nvPr/>
        </p:nvGrpSpPr>
        <p:grpSpPr>
          <a:xfrm>
            <a:off x="-421200" y="1654972"/>
            <a:ext cx="3040041" cy="567352"/>
            <a:chOff x="798698" y="59718"/>
            <a:chExt cx="3040041" cy="567352"/>
          </a:xfrm>
        </p:grpSpPr>
        <p:sp>
          <p:nvSpPr>
            <p:cNvPr id="1080" name="Rectangle 1079">
              <a:extLst>
                <a:ext uri="{FF2B5EF4-FFF2-40B4-BE49-F238E27FC236}">
                  <a16:creationId xmlns:a16="http://schemas.microsoft.com/office/drawing/2014/main" xmlns="" id="{DCECDA86-0F05-48BD-8182-F880CD3A0AE4}"/>
                </a:ext>
              </a:extLst>
            </p:cNvPr>
            <p:cNvSpPr/>
            <p:nvPr/>
          </p:nvSpPr>
          <p:spPr>
            <a:xfrm>
              <a:off x="798698" y="59718"/>
              <a:ext cx="3040041" cy="567352"/>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grpSp>
          <p:nvGrpSpPr>
            <p:cNvPr id="1081" name="Group 1080">
              <a:extLst>
                <a:ext uri="{FF2B5EF4-FFF2-40B4-BE49-F238E27FC236}">
                  <a16:creationId xmlns:a16="http://schemas.microsoft.com/office/drawing/2014/main" xmlns="" id="{256E02B1-769B-4849-80CC-5B76BEC84409}"/>
                </a:ext>
              </a:extLst>
            </p:cNvPr>
            <p:cNvGrpSpPr/>
            <p:nvPr/>
          </p:nvGrpSpPr>
          <p:grpSpPr>
            <a:xfrm>
              <a:off x="1017565" y="201625"/>
              <a:ext cx="290624" cy="283537"/>
              <a:chOff x="9370828" y="2830549"/>
              <a:chExt cx="290624" cy="283537"/>
            </a:xfrm>
          </p:grpSpPr>
          <p:sp>
            <p:nvSpPr>
              <p:cNvPr id="1106" name="Rectangle 1105">
                <a:extLst>
                  <a:ext uri="{FF2B5EF4-FFF2-40B4-BE49-F238E27FC236}">
                    <a16:creationId xmlns:a16="http://schemas.microsoft.com/office/drawing/2014/main" xmlns="" id="{5FCD9D1B-3B96-4F7C-92F2-06FC5975D8E5}"/>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1107" name="Straight Connector 1106">
                <a:extLst>
                  <a:ext uri="{FF2B5EF4-FFF2-40B4-BE49-F238E27FC236}">
                    <a16:creationId xmlns:a16="http://schemas.microsoft.com/office/drawing/2014/main" xmlns="" id="{053B7DBB-5AAD-4A82-BB09-FEF8E12ED41B}"/>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1108" name="Straight Connector 1107">
                <a:extLst>
                  <a:ext uri="{FF2B5EF4-FFF2-40B4-BE49-F238E27FC236}">
                    <a16:creationId xmlns:a16="http://schemas.microsoft.com/office/drawing/2014/main" xmlns="" id="{4049BAA7-92EC-4F19-A867-243EAE9A4D9F}"/>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09" name="Straight Connector 1108">
                <a:extLst>
                  <a:ext uri="{FF2B5EF4-FFF2-40B4-BE49-F238E27FC236}">
                    <a16:creationId xmlns:a16="http://schemas.microsoft.com/office/drawing/2014/main" xmlns="" id="{1DD77E14-3294-4240-904B-E344BBFAC8E5}"/>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10" name="Straight Connector 1109">
                <a:extLst>
                  <a:ext uri="{FF2B5EF4-FFF2-40B4-BE49-F238E27FC236}">
                    <a16:creationId xmlns:a16="http://schemas.microsoft.com/office/drawing/2014/main" xmlns="" id="{CDD49870-0D56-4ECC-8FD9-7F90871A81A3}"/>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11" name="Straight Connector 1110">
                <a:extLst>
                  <a:ext uri="{FF2B5EF4-FFF2-40B4-BE49-F238E27FC236}">
                    <a16:creationId xmlns:a16="http://schemas.microsoft.com/office/drawing/2014/main" xmlns="" id="{3C28ECC0-02BC-46E4-B6FA-4D3CD51AE1B4}"/>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12" name="Straight Connector 1111">
                <a:extLst>
                  <a:ext uri="{FF2B5EF4-FFF2-40B4-BE49-F238E27FC236}">
                    <a16:creationId xmlns:a16="http://schemas.microsoft.com/office/drawing/2014/main" xmlns="" id="{8B03008D-A521-4274-9F4B-A16CB17A38A0}"/>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nvGrpSpPr>
            <p:cNvPr id="1082" name="Group 1081">
              <a:extLst>
                <a:ext uri="{FF2B5EF4-FFF2-40B4-BE49-F238E27FC236}">
                  <a16:creationId xmlns:a16="http://schemas.microsoft.com/office/drawing/2014/main" xmlns="" id="{64299E4C-8A08-44CE-97AF-5FA42CF05619}"/>
                </a:ext>
              </a:extLst>
            </p:cNvPr>
            <p:cNvGrpSpPr/>
            <p:nvPr/>
          </p:nvGrpSpPr>
          <p:grpSpPr>
            <a:xfrm>
              <a:off x="1665265" y="201625"/>
              <a:ext cx="290624" cy="283537"/>
              <a:chOff x="9370828" y="2830549"/>
              <a:chExt cx="290624" cy="283537"/>
            </a:xfrm>
          </p:grpSpPr>
          <p:sp>
            <p:nvSpPr>
              <p:cNvPr id="1099" name="Rectangle 1098">
                <a:extLst>
                  <a:ext uri="{FF2B5EF4-FFF2-40B4-BE49-F238E27FC236}">
                    <a16:creationId xmlns:a16="http://schemas.microsoft.com/office/drawing/2014/main" xmlns="" id="{6122A53C-7A30-4A7D-A528-081CBCD1D9FF}"/>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1100" name="Straight Connector 1099">
                <a:extLst>
                  <a:ext uri="{FF2B5EF4-FFF2-40B4-BE49-F238E27FC236}">
                    <a16:creationId xmlns:a16="http://schemas.microsoft.com/office/drawing/2014/main" xmlns="" id="{DF65572A-886B-4013-ABE0-45481E2D18C2}"/>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1101" name="Straight Connector 1100">
                <a:extLst>
                  <a:ext uri="{FF2B5EF4-FFF2-40B4-BE49-F238E27FC236}">
                    <a16:creationId xmlns:a16="http://schemas.microsoft.com/office/drawing/2014/main" xmlns="" id="{7FACE83B-2691-414D-BDD5-7F0D7CF7E33D}"/>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02" name="Straight Connector 1101">
                <a:extLst>
                  <a:ext uri="{FF2B5EF4-FFF2-40B4-BE49-F238E27FC236}">
                    <a16:creationId xmlns:a16="http://schemas.microsoft.com/office/drawing/2014/main" xmlns="" id="{864D744C-4BBC-47B0-B268-F34B3F0E1EC6}"/>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03" name="Straight Connector 1102">
                <a:extLst>
                  <a:ext uri="{FF2B5EF4-FFF2-40B4-BE49-F238E27FC236}">
                    <a16:creationId xmlns:a16="http://schemas.microsoft.com/office/drawing/2014/main" xmlns="" id="{CA27011D-6A98-45F5-94DB-351365E48549}"/>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04" name="Straight Connector 1103">
                <a:extLst>
                  <a:ext uri="{FF2B5EF4-FFF2-40B4-BE49-F238E27FC236}">
                    <a16:creationId xmlns:a16="http://schemas.microsoft.com/office/drawing/2014/main" xmlns="" id="{FC0FF104-5C2F-48E1-8CFE-E5041926B9F9}"/>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05" name="Straight Connector 1104">
                <a:extLst>
                  <a:ext uri="{FF2B5EF4-FFF2-40B4-BE49-F238E27FC236}">
                    <a16:creationId xmlns:a16="http://schemas.microsoft.com/office/drawing/2014/main" xmlns="" id="{107BFF40-9163-477B-AEBA-4E851B51ACFD}"/>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nvGrpSpPr>
            <p:cNvPr id="1083" name="Group 1082">
              <a:extLst>
                <a:ext uri="{FF2B5EF4-FFF2-40B4-BE49-F238E27FC236}">
                  <a16:creationId xmlns:a16="http://schemas.microsoft.com/office/drawing/2014/main" xmlns="" id="{4702C729-42AB-475E-BE90-70A9CBCA309C}"/>
                </a:ext>
              </a:extLst>
            </p:cNvPr>
            <p:cNvGrpSpPr/>
            <p:nvPr/>
          </p:nvGrpSpPr>
          <p:grpSpPr>
            <a:xfrm>
              <a:off x="3175752" y="201625"/>
              <a:ext cx="290624" cy="283537"/>
              <a:chOff x="9370828" y="2830549"/>
              <a:chExt cx="290624" cy="283537"/>
            </a:xfrm>
          </p:grpSpPr>
          <p:sp>
            <p:nvSpPr>
              <p:cNvPr id="1092" name="Rectangle 1091">
                <a:extLst>
                  <a:ext uri="{FF2B5EF4-FFF2-40B4-BE49-F238E27FC236}">
                    <a16:creationId xmlns:a16="http://schemas.microsoft.com/office/drawing/2014/main" xmlns="" id="{C92E6AC3-1762-4B04-8231-07AA0E32C8B7}"/>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1093" name="Straight Connector 1092">
                <a:extLst>
                  <a:ext uri="{FF2B5EF4-FFF2-40B4-BE49-F238E27FC236}">
                    <a16:creationId xmlns:a16="http://schemas.microsoft.com/office/drawing/2014/main" xmlns="" id="{7D4C3FAF-4B30-41DF-AB6E-494FDD0B2C57}"/>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1094" name="Straight Connector 1093">
                <a:extLst>
                  <a:ext uri="{FF2B5EF4-FFF2-40B4-BE49-F238E27FC236}">
                    <a16:creationId xmlns:a16="http://schemas.microsoft.com/office/drawing/2014/main" xmlns="" id="{70E88738-B48C-4E08-9F0C-75A8830E5A95}"/>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95" name="Straight Connector 1094">
                <a:extLst>
                  <a:ext uri="{FF2B5EF4-FFF2-40B4-BE49-F238E27FC236}">
                    <a16:creationId xmlns:a16="http://schemas.microsoft.com/office/drawing/2014/main" xmlns="" id="{334BC05B-9765-49E3-964F-E496659BCE65}"/>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96" name="Straight Connector 1095">
                <a:extLst>
                  <a:ext uri="{FF2B5EF4-FFF2-40B4-BE49-F238E27FC236}">
                    <a16:creationId xmlns:a16="http://schemas.microsoft.com/office/drawing/2014/main" xmlns="" id="{CA63F1A1-3358-4282-BE7F-D5110428FEC7}"/>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97" name="Straight Connector 1096">
                <a:extLst>
                  <a:ext uri="{FF2B5EF4-FFF2-40B4-BE49-F238E27FC236}">
                    <a16:creationId xmlns:a16="http://schemas.microsoft.com/office/drawing/2014/main" xmlns="" id="{77C6F0B9-1082-43D3-B123-FFBA3C159835}"/>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98" name="Straight Connector 1097">
                <a:extLst>
                  <a:ext uri="{FF2B5EF4-FFF2-40B4-BE49-F238E27FC236}">
                    <a16:creationId xmlns:a16="http://schemas.microsoft.com/office/drawing/2014/main" xmlns="" id="{DAFB3464-96F0-4F55-8167-DCF613F426EF}"/>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nvGrpSpPr>
            <p:cNvPr id="1084" name="Group 1083">
              <a:extLst>
                <a:ext uri="{FF2B5EF4-FFF2-40B4-BE49-F238E27FC236}">
                  <a16:creationId xmlns:a16="http://schemas.microsoft.com/office/drawing/2014/main" xmlns="" id="{4BB1681F-E141-472A-9508-5774DE39FE8B}"/>
                </a:ext>
              </a:extLst>
            </p:cNvPr>
            <p:cNvGrpSpPr/>
            <p:nvPr/>
          </p:nvGrpSpPr>
          <p:grpSpPr>
            <a:xfrm>
              <a:off x="2364590" y="201624"/>
              <a:ext cx="290624" cy="283537"/>
              <a:chOff x="9370828" y="2830549"/>
              <a:chExt cx="290624" cy="283537"/>
            </a:xfrm>
          </p:grpSpPr>
          <p:sp>
            <p:nvSpPr>
              <p:cNvPr id="1085" name="Rectangle 1084">
                <a:extLst>
                  <a:ext uri="{FF2B5EF4-FFF2-40B4-BE49-F238E27FC236}">
                    <a16:creationId xmlns:a16="http://schemas.microsoft.com/office/drawing/2014/main" xmlns="" id="{F69EAE31-09E1-4005-9E9A-839437BF6F57}"/>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1086" name="Straight Connector 1085">
                <a:extLst>
                  <a:ext uri="{FF2B5EF4-FFF2-40B4-BE49-F238E27FC236}">
                    <a16:creationId xmlns:a16="http://schemas.microsoft.com/office/drawing/2014/main" xmlns="" id="{4FDF3392-8E26-4597-9B0E-AB75B396DFBD}"/>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1087" name="Straight Connector 1086">
                <a:extLst>
                  <a:ext uri="{FF2B5EF4-FFF2-40B4-BE49-F238E27FC236}">
                    <a16:creationId xmlns:a16="http://schemas.microsoft.com/office/drawing/2014/main" xmlns="" id="{ACA4601F-6851-4867-80A5-F6963D66056B}"/>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88" name="Straight Connector 1087">
                <a:extLst>
                  <a:ext uri="{FF2B5EF4-FFF2-40B4-BE49-F238E27FC236}">
                    <a16:creationId xmlns:a16="http://schemas.microsoft.com/office/drawing/2014/main" xmlns="" id="{41360FC8-79AF-4BA4-8BEA-F4CB04C8E309}"/>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89" name="Straight Connector 1088">
                <a:extLst>
                  <a:ext uri="{FF2B5EF4-FFF2-40B4-BE49-F238E27FC236}">
                    <a16:creationId xmlns:a16="http://schemas.microsoft.com/office/drawing/2014/main" xmlns="" id="{DF358788-A312-44EE-B52F-56009700BB62}"/>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90" name="Straight Connector 1089">
                <a:extLst>
                  <a:ext uri="{FF2B5EF4-FFF2-40B4-BE49-F238E27FC236}">
                    <a16:creationId xmlns:a16="http://schemas.microsoft.com/office/drawing/2014/main" xmlns="" id="{FF7281F5-53DF-43B0-B57C-2D312B527498}"/>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91" name="Straight Connector 1090">
                <a:extLst>
                  <a:ext uri="{FF2B5EF4-FFF2-40B4-BE49-F238E27FC236}">
                    <a16:creationId xmlns:a16="http://schemas.microsoft.com/office/drawing/2014/main" xmlns="" id="{4310965E-4CE3-438C-BBFC-0D1AA9A77314}"/>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grpSp>
        <p:nvGrpSpPr>
          <p:cNvPr id="1113" name="Group 1112">
            <a:extLst>
              <a:ext uri="{FF2B5EF4-FFF2-40B4-BE49-F238E27FC236}">
                <a16:creationId xmlns:a16="http://schemas.microsoft.com/office/drawing/2014/main" xmlns="" id="{A2B9A0F8-F46B-4B9E-9623-1C3382252EDC}"/>
              </a:ext>
            </a:extLst>
          </p:cNvPr>
          <p:cNvGrpSpPr/>
          <p:nvPr/>
        </p:nvGrpSpPr>
        <p:grpSpPr>
          <a:xfrm>
            <a:off x="-473179" y="2962340"/>
            <a:ext cx="3040041" cy="567352"/>
            <a:chOff x="798698" y="59718"/>
            <a:chExt cx="3040041" cy="567352"/>
          </a:xfrm>
        </p:grpSpPr>
        <p:sp>
          <p:nvSpPr>
            <p:cNvPr id="1114" name="Rectangle 1113">
              <a:extLst>
                <a:ext uri="{FF2B5EF4-FFF2-40B4-BE49-F238E27FC236}">
                  <a16:creationId xmlns:a16="http://schemas.microsoft.com/office/drawing/2014/main" xmlns="" id="{DCECDA86-0F05-48BD-8182-F880CD3A0AE4}"/>
                </a:ext>
              </a:extLst>
            </p:cNvPr>
            <p:cNvSpPr/>
            <p:nvPr/>
          </p:nvSpPr>
          <p:spPr>
            <a:xfrm>
              <a:off x="798698" y="59718"/>
              <a:ext cx="3040041" cy="567352"/>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grpSp>
          <p:nvGrpSpPr>
            <p:cNvPr id="1115" name="Group 1114">
              <a:extLst>
                <a:ext uri="{FF2B5EF4-FFF2-40B4-BE49-F238E27FC236}">
                  <a16:creationId xmlns:a16="http://schemas.microsoft.com/office/drawing/2014/main" xmlns="" id="{256E02B1-769B-4849-80CC-5B76BEC84409}"/>
                </a:ext>
              </a:extLst>
            </p:cNvPr>
            <p:cNvGrpSpPr/>
            <p:nvPr/>
          </p:nvGrpSpPr>
          <p:grpSpPr>
            <a:xfrm>
              <a:off x="1017565" y="201625"/>
              <a:ext cx="290624" cy="283537"/>
              <a:chOff x="9370828" y="2830549"/>
              <a:chExt cx="290624" cy="283537"/>
            </a:xfrm>
          </p:grpSpPr>
          <p:sp>
            <p:nvSpPr>
              <p:cNvPr id="1140" name="Rectangle 1139">
                <a:extLst>
                  <a:ext uri="{FF2B5EF4-FFF2-40B4-BE49-F238E27FC236}">
                    <a16:creationId xmlns:a16="http://schemas.microsoft.com/office/drawing/2014/main" xmlns="" id="{5FCD9D1B-3B96-4F7C-92F2-06FC5975D8E5}"/>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1141" name="Straight Connector 1140">
                <a:extLst>
                  <a:ext uri="{FF2B5EF4-FFF2-40B4-BE49-F238E27FC236}">
                    <a16:creationId xmlns:a16="http://schemas.microsoft.com/office/drawing/2014/main" xmlns="" id="{053B7DBB-5AAD-4A82-BB09-FEF8E12ED41B}"/>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1142" name="Straight Connector 1141">
                <a:extLst>
                  <a:ext uri="{FF2B5EF4-FFF2-40B4-BE49-F238E27FC236}">
                    <a16:creationId xmlns:a16="http://schemas.microsoft.com/office/drawing/2014/main" xmlns="" id="{4049BAA7-92EC-4F19-A867-243EAE9A4D9F}"/>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43" name="Straight Connector 1142">
                <a:extLst>
                  <a:ext uri="{FF2B5EF4-FFF2-40B4-BE49-F238E27FC236}">
                    <a16:creationId xmlns:a16="http://schemas.microsoft.com/office/drawing/2014/main" xmlns="" id="{1DD77E14-3294-4240-904B-E344BBFAC8E5}"/>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44" name="Straight Connector 1143">
                <a:extLst>
                  <a:ext uri="{FF2B5EF4-FFF2-40B4-BE49-F238E27FC236}">
                    <a16:creationId xmlns:a16="http://schemas.microsoft.com/office/drawing/2014/main" xmlns="" id="{CDD49870-0D56-4ECC-8FD9-7F90871A81A3}"/>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45" name="Straight Connector 1144">
                <a:extLst>
                  <a:ext uri="{FF2B5EF4-FFF2-40B4-BE49-F238E27FC236}">
                    <a16:creationId xmlns:a16="http://schemas.microsoft.com/office/drawing/2014/main" xmlns="" id="{3C28ECC0-02BC-46E4-B6FA-4D3CD51AE1B4}"/>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46" name="Straight Connector 1145">
                <a:extLst>
                  <a:ext uri="{FF2B5EF4-FFF2-40B4-BE49-F238E27FC236}">
                    <a16:creationId xmlns:a16="http://schemas.microsoft.com/office/drawing/2014/main" xmlns="" id="{8B03008D-A521-4274-9F4B-A16CB17A38A0}"/>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nvGrpSpPr>
            <p:cNvPr id="1116" name="Group 1115">
              <a:extLst>
                <a:ext uri="{FF2B5EF4-FFF2-40B4-BE49-F238E27FC236}">
                  <a16:creationId xmlns:a16="http://schemas.microsoft.com/office/drawing/2014/main" xmlns="" id="{64299E4C-8A08-44CE-97AF-5FA42CF05619}"/>
                </a:ext>
              </a:extLst>
            </p:cNvPr>
            <p:cNvGrpSpPr/>
            <p:nvPr/>
          </p:nvGrpSpPr>
          <p:grpSpPr>
            <a:xfrm>
              <a:off x="1665265" y="201625"/>
              <a:ext cx="290624" cy="283537"/>
              <a:chOff x="9370828" y="2830549"/>
              <a:chExt cx="290624" cy="283537"/>
            </a:xfrm>
          </p:grpSpPr>
          <p:sp>
            <p:nvSpPr>
              <p:cNvPr id="1133" name="Rectangle 1132">
                <a:extLst>
                  <a:ext uri="{FF2B5EF4-FFF2-40B4-BE49-F238E27FC236}">
                    <a16:creationId xmlns:a16="http://schemas.microsoft.com/office/drawing/2014/main" xmlns="" id="{6122A53C-7A30-4A7D-A528-081CBCD1D9FF}"/>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1134" name="Straight Connector 1133">
                <a:extLst>
                  <a:ext uri="{FF2B5EF4-FFF2-40B4-BE49-F238E27FC236}">
                    <a16:creationId xmlns:a16="http://schemas.microsoft.com/office/drawing/2014/main" xmlns="" id="{DF65572A-886B-4013-ABE0-45481E2D18C2}"/>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1135" name="Straight Connector 1134">
                <a:extLst>
                  <a:ext uri="{FF2B5EF4-FFF2-40B4-BE49-F238E27FC236}">
                    <a16:creationId xmlns:a16="http://schemas.microsoft.com/office/drawing/2014/main" xmlns="" id="{7FACE83B-2691-414D-BDD5-7F0D7CF7E33D}"/>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36" name="Straight Connector 1135">
                <a:extLst>
                  <a:ext uri="{FF2B5EF4-FFF2-40B4-BE49-F238E27FC236}">
                    <a16:creationId xmlns:a16="http://schemas.microsoft.com/office/drawing/2014/main" xmlns="" id="{864D744C-4BBC-47B0-B268-F34B3F0E1EC6}"/>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37" name="Straight Connector 1136">
                <a:extLst>
                  <a:ext uri="{FF2B5EF4-FFF2-40B4-BE49-F238E27FC236}">
                    <a16:creationId xmlns:a16="http://schemas.microsoft.com/office/drawing/2014/main" xmlns="" id="{CA27011D-6A98-45F5-94DB-351365E48549}"/>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38" name="Straight Connector 1137">
                <a:extLst>
                  <a:ext uri="{FF2B5EF4-FFF2-40B4-BE49-F238E27FC236}">
                    <a16:creationId xmlns:a16="http://schemas.microsoft.com/office/drawing/2014/main" xmlns="" id="{FC0FF104-5C2F-48E1-8CFE-E5041926B9F9}"/>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39" name="Straight Connector 1138">
                <a:extLst>
                  <a:ext uri="{FF2B5EF4-FFF2-40B4-BE49-F238E27FC236}">
                    <a16:creationId xmlns:a16="http://schemas.microsoft.com/office/drawing/2014/main" xmlns="" id="{107BFF40-9163-477B-AEBA-4E851B51ACFD}"/>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nvGrpSpPr>
            <p:cNvPr id="1117" name="Group 1116">
              <a:extLst>
                <a:ext uri="{FF2B5EF4-FFF2-40B4-BE49-F238E27FC236}">
                  <a16:creationId xmlns:a16="http://schemas.microsoft.com/office/drawing/2014/main" xmlns="" id="{4702C729-42AB-475E-BE90-70A9CBCA309C}"/>
                </a:ext>
              </a:extLst>
            </p:cNvPr>
            <p:cNvGrpSpPr/>
            <p:nvPr/>
          </p:nvGrpSpPr>
          <p:grpSpPr>
            <a:xfrm>
              <a:off x="3175752" y="201625"/>
              <a:ext cx="290624" cy="283537"/>
              <a:chOff x="9370828" y="2830549"/>
              <a:chExt cx="290624" cy="283537"/>
            </a:xfrm>
          </p:grpSpPr>
          <p:sp>
            <p:nvSpPr>
              <p:cNvPr id="1126" name="Rectangle 1125">
                <a:extLst>
                  <a:ext uri="{FF2B5EF4-FFF2-40B4-BE49-F238E27FC236}">
                    <a16:creationId xmlns:a16="http://schemas.microsoft.com/office/drawing/2014/main" xmlns="" id="{C92E6AC3-1762-4B04-8231-07AA0E32C8B7}"/>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1127" name="Straight Connector 1126">
                <a:extLst>
                  <a:ext uri="{FF2B5EF4-FFF2-40B4-BE49-F238E27FC236}">
                    <a16:creationId xmlns:a16="http://schemas.microsoft.com/office/drawing/2014/main" xmlns="" id="{7D4C3FAF-4B30-41DF-AB6E-494FDD0B2C57}"/>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1128" name="Straight Connector 1127">
                <a:extLst>
                  <a:ext uri="{FF2B5EF4-FFF2-40B4-BE49-F238E27FC236}">
                    <a16:creationId xmlns:a16="http://schemas.microsoft.com/office/drawing/2014/main" xmlns="" id="{70E88738-B48C-4E08-9F0C-75A8830E5A95}"/>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29" name="Straight Connector 1128">
                <a:extLst>
                  <a:ext uri="{FF2B5EF4-FFF2-40B4-BE49-F238E27FC236}">
                    <a16:creationId xmlns:a16="http://schemas.microsoft.com/office/drawing/2014/main" xmlns="" id="{334BC05B-9765-49E3-964F-E496659BCE65}"/>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30" name="Straight Connector 1129">
                <a:extLst>
                  <a:ext uri="{FF2B5EF4-FFF2-40B4-BE49-F238E27FC236}">
                    <a16:creationId xmlns:a16="http://schemas.microsoft.com/office/drawing/2014/main" xmlns="" id="{CA63F1A1-3358-4282-BE7F-D5110428FEC7}"/>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31" name="Straight Connector 1130">
                <a:extLst>
                  <a:ext uri="{FF2B5EF4-FFF2-40B4-BE49-F238E27FC236}">
                    <a16:creationId xmlns:a16="http://schemas.microsoft.com/office/drawing/2014/main" xmlns="" id="{77C6F0B9-1082-43D3-B123-FFBA3C159835}"/>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32" name="Straight Connector 1131">
                <a:extLst>
                  <a:ext uri="{FF2B5EF4-FFF2-40B4-BE49-F238E27FC236}">
                    <a16:creationId xmlns:a16="http://schemas.microsoft.com/office/drawing/2014/main" xmlns="" id="{DAFB3464-96F0-4F55-8167-DCF613F426EF}"/>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nvGrpSpPr>
            <p:cNvPr id="1118" name="Group 1117">
              <a:extLst>
                <a:ext uri="{FF2B5EF4-FFF2-40B4-BE49-F238E27FC236}">
                  <a16:creationId xmlns:a16="http://schemas.microsoft.com/office/drawing/2014/main" xmlns="" id="{4BB1681F-E141-472A-9508-5774DE39FE8B}"/>
                </a:ext>
              </a:extLst>
            </p:cNvPr>
            <p:cNvGrpSpPr/>
            <p:nvPr/>
          </p:nvGrpSpPr>
          <p:grpSpPr>
            <a:xfrm>
              <a:off x="2364590" y="201624"/>
              <a:ext cx="290624" cy="283537"/>
              <a:chOff x="9370828" y="2830549"/>
              <a:chExt cx="290624" cy="283537"/>
            </a:xfrm>
          </p:grpSpPr>
          <p:sp>
            <p:nvSpPr>
              <p:cNvPr id="1119" name="Rectangle 1118">
                <a:extLst>
                  <a:ext uri="{FF2B5EF4-FFF2-40B4-BE49-F238E27FC236}">
                    <a16:creationId xmlns:a16="http://schemas.microsoft.com/office/drawing/2014/main" xmlns="" id="{F69EAE31-09E1-4005-9E9A-839437BF6F57}"/>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1120" name="Straight Connector 1119">
                <a:extLst>
                  <a:ext uri="{FF2B5EF4-FFF2-40B4-BE49-F238E27FC236}">
                    <a16:creationId xmlns:a16="http://schemas.microsoft.com/office/drawing/2014/main" xmlns="" id="{4FDF3392-8E26-4597-9B0E-AB75B396DFBD}"/>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1121" name="Straight Connector 1120">
                <a:extLst>
                  <a:ext uri="{FF2B5EF4-FFF2-40B4-BE49-F238E27FC236}">
                    <a16:creationId xmlns:a16="http://schemas.microsoft.com/office/drawing/2014/main" xmlns="" id="{ACA4601F-6851-4867-80A5-F6963D66056B}"/>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22" name="Straight Connector 1121">
                <a:extLst>
                  <a:ext uri="{FF2B5EF4-FFF2-40B4-BE49-F238E27FC236}">
                    <a16:creationId xmlns:a16="http://schemas.microsoft.com/office/drawing/2014/main" xmlns="" id="{41360FC8-79AF-4BA4-8BEA-F4CB04C8E309}"/>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23" name="Straight Connector 1122">
                <a:extLst>
                  <a:ext uri="{FF2B5EF4-FFF2-40B4-BE49-F238E27FC236}">
                    <a16:creationId xmlns:a16="http://schemas.microsoft.com/office/drawing/2014/main" xmlns="" id="{DF358788-A312-44EE-B52F-56009700BB62}"/>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24" name="Straight Connector 1123">
                <a:extLst>
                  <a:ext uri="{FF2B5EF4-FFF2-40B4-BE49-F238E27FC236}">
                    <a16:creationId xmlns:a16="http://schemas.microsoft.com/office/drawing/2014/main" xmlns="" id="{FF7281F5-53DF-43B0-B57C-2D312B527498}"/>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25" name="Straight Connector 1124">
                <a:extLst>
                  <a:ext uri="{FF2B5EF4-FFF2-40B4-BE49-F238E27FC236}">
                    <a16:creationId xmlns:a16="http://schemas.microsoft.com/office/drawing/2014/main" xmlns="" id="{4310965E-4CE3-438C-BBFC-0D1AA9A77314}"/>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grpSp>
        <p:nvGrpSpPr>
          <p:cNvPr id="1147" name="Group 1146">
            <a:extLst>
              <a:ext uri="{FF2B5EF4-FFF2-40B4-BE49-F238E27FC236}">
                <a16:creationId xmlns:a16="http://schemas.microsoft.com/office/drawing/2014/main" xmlns="" id="{A2B9A0F8-F46B-4B9E-9623-1C3382252EDC}"/>
              </a:ext>
            </a:extLst>
          </p:cNvPr>
          <p:cNvGrpSpPr/>
          <p:nvPr/>
        </p:nvGrpSpPr>
        <p:grpSpPr>
          <a:xfrm>
            <a:off x="-431683" y="4123835"/>
            <a:ext cx="3040041" cy="567352"/>
            <a:chOff x="798698" y="59718"/>
            <a:chExt cx="3040041" cy="567352"/>
          </a:xfrm>
        </p:grpSpPr>
        <p:sp>
          <p:nvSpPr>
            <p:cNvPr id="1148" name="Rectangle 1147">
              <a:extLst>
                <a:ext uri="{FF2B5EF4-FFF2-40B4-BE49-F238E27FC236}">
                  <a16:creationId xmlns:a16="http://schemas.microsoft.com/office/drawing/2014/main" xmlns="" id="{DCECDA86-0F05-48BD-8182-F880CD3A0AE4}"/>
                </a:ext>
              </a:extLst>
            </p:cNvPr>
            <p:cNvSpPr/>
            <p:nvPr/>
          </p:nvSpPr>
          <p:spPr>
            <a:xfrm>
              <a:off x="798698" y="59718"/>
              <a:ext cx="3040041" cy="567352"/>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grpSp>
          <p:nvGrpSpPr>
            <p:cNvPr id="1149" name="Group 1148">
              <a:extLst>
                <a:ext uri="{FF2B5EF4-FFF2-40B4-BE49-F238E27FC236}">
                  <a16:creationId xmlns:a16="http://schemas.microsoft.com/office/drawing/2014/main" xmlns="" id="{256E02B1-769B-4849-80CC-5B76BEC84409}"/>
                </a:ext>
              </a:extLst>
            </p:cNvPr>
            <p:cNvGrpSpPr/>
            <p:nvPr/>
          </p:nvGrpSpPr>
          <p:grpSpPr>
            <a:xfrm>
              <a:off x="1017565" y="201625"/>
              <a:ext cx="290624" cy="283537"/>
              <a:chOff x="9370828" y="2830549"/>
              <a:chExt cx="290624" cy="283537"/>
            </a:xfrm>
          </p:grpSpPr>
          <p:sp>
            <p:nvSpPr>
              <p:cNvPr id="1174" name="Rectangle 1173">
                <a:extLst>
                  <a:ext uri="{FF2B5EF4-FFF2-40B4-BE49-F238E27FC236}">
                    <a16:creationId xmlns:a16="http://schemas.microsoft.com/office/drawing/2014/main" xmlns="" id="{5FCD9D1B-3B96-4F7C-92F2-06FC5975D8E5}"/>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1175" name="Straight Connector 1174">
                <a:extLst>
                  <a:ext uri="{FF2B5EF4-FFF2-40B4-BE49-F238E27FC236}">
                    <a16:creationId xmlns:a16="http://schemas.microsoft.com/office/drawing/2014/main" xmlns="" id="{053B7DBB-5AAD-4A82-BB09-FEF8E12ED41B}"/>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1176" name="Straight Connector 1175">
                <a:extLst>
                  <a:ext uri="{FF2B5EF4-FFF2-40B4-BE49-F238E27FC236}">
                    <a16:creationId xmlns:a16="http://schemas.microsoft.com/office/drawing/2014/main" xmlns="" id="{4049BAA7-92EC-4F19-A867-243EAE9A4D9F}"/>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77" name="Straight Connector 1176">
                <a:extLst>
                  <a:ext uri="{FF2B5EF4-FFF2-40B4-BE49-F238E27FC236}">
                    <a16:creationId xmlns:a16="http://schemas.microsoft.com/office/drawing/2014/main" xmlns="" id="{1DD77E14-3294-4240-904B-E344BBFAC8E5}"/>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78" name="Straight Connector 1177">
                <a:extLst>
                  <a:ext uri="{FF2B5EF4-FFF2-40B4-BE49-F238E27FC236}">
                    <a16:creationId xmlns:a16="http://schemas.microsoft.com/office/drawing/2014/main" xmlns="" id="{CDD49870-0D56-4ECC-8FD9-7F90871A81A3}"/>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79" name="Straight Connector 1178">
                <a:extLst>
                  <a:ext uri="{FF2B5EF4-FFF2-40B4-BE49-F238E27FC236}">
                    <a16:creationId xmlns:a16="http://schemas.microsoft.com/office/drawing/2014/main" xmlns="" id="{3C28ECC0-02BC-46E4-B6FA-4D3CD51AE1B4}"/>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80" name="Straight Connector 1179">
                <a:extLst>
                  <a:ext uri="{FF2B5EF4-FFF2-40B4-BE49-F238E27FC236}">
                    <a16:creationId xmlns:a16="http://schemas.microsoft.com/office/drawing/2014/main" xmlns="" id="{8B03008D-A521-4274-9F4B-A16CB17A38A0}"/>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nvGrpSpPr>
            <p:cNvPr id="1150" name="Group 1149">
              <a:extLst>
                <a:ext uri="{FF2B5EF4-FFF2-40B4-BE49-F238E27FC236}">
                  <a16:creationId xmlns:a16="http://schemas.microsoft.com/office/drawing/2014/main" xmlns="" id="{64299E4C-8A08-44CE-97AF-5FA42CF05619}"/>
                </a:ext>
              </a:extLst>
            </p:cNvPr>
            <p:cNvGrpSpPr/>
            <p:nvPr/>
          </p:nvGrpSpPr>
          <p:grpSpPr>
            <a:xfrm>
              <a:off x="1665265" y="201625"/>
              <a:ext cx="290624" cy="283537"/>
              <a:chOff x="9370828" y="2830549"/>
              <a:chExt cx="290624" cy="283537"/>
            </a:xfrm>
          </p:grpSpPr>
          <p:sp>
            <p:nvSpPr>
              <p:cNvPr id="1167" name="Rectangle 1166">
                <a:extLst>
                  <a:ext uri="{FF2B5EF4-FFF2-40B4-BE49-F238E27FC236}">
                    <a16:creationId xmlns:a16="http://schemas.microsoft.com/office/drawing/2014/main" xmlns="" id="{6122A53C-7A30-4A7D-A528-081CBCD1D9FF}"/>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1168" name="Straight Connector 1167">
                <a:extLst>
                  <a:ext uri="{FF2B5EF4-FFF2-40B4-BE49-F238E27FC236}">
                    <a16:creationId xmlns:a16="http://schemas.microsoft.com/office/drawing/2014/main" xmlns="" id="{DF65572A-886B-4013-ABE0-45481E2D18C2}"/>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1169" name="Straight Connector 1168">
                <a:extLst>
                  <a:ext uri="{FF2B5EF4-FFF2-40B4-BE49-F238E27FC236}">
                    <a16:creationId xmlns:a16="http://schemas.microsoft.com/office/drawing/2014/main" xmlns="" id="{7FACE83B-2691-414D-BDD5-7F0D7CF7E33D}"/>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70" name="Straight Connector 1169">
                <a:extLst>
                  <a:ext uri="{FF2B5EF4-FFF2-40B4-BE49-F238E27FC236}">
                    <a16:creationId xmlns:a16="http://schemas.microsoft.com/office/drawing/2014/main" xmlns="" id="{864D744C-4BBC-47B0-B268-F34B3F0E1EC6}"/>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71" name="Straight Connector 1170">
                <a:extLst>
                  <a:ext uri="{FF2B5EF4-FFF2-40B4-BE49-F238E27FC236}">
                    <a16:creationId xmlns:a16="http://schemas.microsoft.com/office/drawing/2014/main" xmlns="" id="{CA27011D-6A98-45F5-94DB-351365E48549}"/>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72" name="Straight Connector 1171">
                <a:extLst>
                  <a:ext uri="{FF2B5EF4-FFF2-40B4-BE49-F238E27FC236}">
                    <a16:creationId xmlns:a16="http://schemas.microsoft.com/office/drawing/2014/main" xmlns="" id="{FC0FF104-5C2F-48E1-8CFE-E5041926B9F9}"/>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73" name="Straight Connector 1172">
                <a:extLst>
                  <a:ext uri="{FF2B5EF4-FFF2-40B4-BE49-F238E27FC236}">
                    <a16:creationId xmlns:a16="http://schemas.microsoft.com/office/drawing/2014/main" xmlns="" id="{107BFF40-9163-477B-AEBA-4E851B51ACFD}"/>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nvGrpSpPr>
            <p:cNvPr id="1151" name="Group 1150">
              <a:extLst>
                <a:ext uri="{FF2B5EF4-FFF2-40B4-BE49-F238E27FC236}">
                  <a16:creationId xmlns:a16="http://schemas.microsoft.com/office/drawing/2014/main" xmlns="" id="{4702C729-42AB-475E-BE90-70A9CBCA309C}"/>
                </a:ext>
              </a:extLst>
            </p:cNvPr>
            <p:cNvGrpSpPr/>
            <p:nvPr/>
          </p:nvGrpSpPr>
          <p:grpSpPr>
            <a:xfrm>
              <a:off x="3175752" y="201625"/>
              <a:ext cx="290624" cy="283537"/>
              <a:chOff x="9370828" y="2830549"/>
              <a:chExt cx="290624" cy="283537"/>
            </a:xfrm>
          </p:grpSpPr>
          <p:sp>
            <p:nvSpPr>
              <p:cNvPr id="1160" name="Rectangle 1159">
                <a:extLst>
                  <a:ext uri="{FF2B5EF4-FFF2-40B4-BE49-F238E27FC236}">
                    <a16:creationId xmlns:a16="http://schemas.microsoft.com/office/drawing/2014/main" xmlns="" id="{C92E6AC3-1762-4B04-8231-07AA0E32C8B7}"/>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1161" name="Straight Connector 1160">
                <a:extLst>
                  <a:ext uri="{FF2B5EF4-FFF2-40B4-BE49-F238E27FC236}">
                    <a16:creationId xmlns:a16="http://schemas.microsoft.com/office/drawing/2014/main" xmlns="" id="{7D4C3FAF-4B30-41DF-AB6E-494FDD0B2C57}"/>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1162" name="Straight Connector 1161">
                <a:extLst>
                  <a:ext uri="{FF2B5EF4-FFF2-40B4-BE49-F238E27FC236}">
                    <a16:creationId xmlns:a16="http://schemas.microsoft.com/office/drawing/2014/main" xmlns="" id="{70E88738-B48C-4E08-9F0C-75A8830E5A95}"/>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63" name="Straight Connector 1162">
                <a:extLst>
                  <a:ext uri="{FF2B5EF4-FFF2-40B4-BE49-F238E27FC236}">
                    <a16:creationId xmlns:a16="http://schemas.microsoft.com/office/drawing/2014/main" xmlns="" id="{334BC05B-9765-49E3-964F-E496659BCE65}"/>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64" name="Straight Connector 1163">
                <a:extLst>
                  <a:ext uri="{FF2B5EF4-FFF2-40B4-BE49-F238E27FC236}">
                    <a16:creationId xmlns:a16="http://schemas.microsoft.com/office/drawing/2014/main" xmlns="" id="{CA63F1A1-3358-4282-BE7F-D5110428FEC7}"/>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65" name="Straight Connector 1164">
                <a:extLst>
                  <a:ext uri="{FF2B5EF4-FFF2-40B4-BE49-F238E27FC236}">
                    <a16:creationId xmlns:a16="http://schemas.microsoft.com/office/drawing/2014/main" xmlns="" id="{77C6F0B9-1082-43D3-B123-FFBA3C159835}"/>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66" name="Straight Connector 1165">
                <a:extLst>
                  <a:ext uri="{FF2B5EF4-FFF2-40B4-BE49-F238E27FC236}">
                    <a16:creationId xmlns:a16="http://schemas.microsoft.com/office/drawing/2014/main" xmlns="" id="{DAFB3464-96F0-4F55-8167-DCF613F426EF}"/>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nvGrpSpPr>
            <p:cNvPr id="1152" name="Group 1151">
              <a:extLst>
                <a:ext uri="{FF2B5EF4-FFF2-40B4-BE49-F238E27FC236}">
                  <a16:creationId xmlns:a16="http://schemas.microsoft.com/office/drawing/2014/main" xmlns="" id="{4BB1681F-E141-472A-9508-5774DE39FE8B}"/>
                </a:ext>
              </a:extLst>
            </p:cNvPr>
            <p:cNvGrpSpPr/>
            <p:nvPr/>
          </p:nvGrpSpPr>
          <p:grpSpPr>
            <a:xfrm>
              <a:off x="2364590" y="201624"/>
              <a:ext cx="290624" cy="283537"/>
              <a:chOff x="9370828" y="2830549"/>
              <a:chExt cx="290624" cy="283537"/>
            </a:xfrm>
          </p:grpSpPr>
          <p:sp>
            <p:nvSpPr>
              <p:cNvPr id="1153" name="Rectangle 1152">
                <a:extLst>
                  <a:ext uri="{FF2B5EF4-FFF2-40B4-BE49-F238E27FC236}">
                    <a16:creationId xmlns:a16="http://schemas.microsoft.com/office/drawing/2014/main" xmlns="" id="{F69EAE31-09E1-4005-9E9A-839437BF6F57}"/>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1154" name="Straight Connector 1153">
                <a:extLst>
                  <a:ext uri="{FF2B5EF4-FFF2-40B4-BE49-F238E27FC236}">
                    <a16:creationId xmlns:a16="http://schemas.microsoft.com/office/drawing/2014/main" xmlns="" id="{4FDF3392-8E26-4597-9B0E-AB75B396DFBD}"/>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1155" name="Straight Connector 1154">
                <a:extLst>
                  <a:ext uri="{FF2B5EF4-FFF2-40B4-BE49-F238E27FC236}">
                    <a16:creationId xmlns:a16="http://schemas.microsoft.com/office/drawing/2014/main" xmlns="" id="{ACA4601F-6851-4867-80A5-F6963D66056B}"/>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56" name="Straight Connector 1155">
                <a:extLst>
                  <a:ext uri="{FF2B5EF4-FFF2-40B4-BE49-F238E27FC236}">
                    <a16:creationId xmlns:a16="http://schemas.microsoft.com/office/drawing/2014/main" xmlns="" id="{41360FC8-79AF-4BA4-8BEA-F4CB04C8E309}"/>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57" name="Straight Connector 1156">
                <a:extLst>
                  <a:ext uri="{FF2B5EF4-FFF2-40B4-BE49-F238E27FC236}">
                    <a16:creationId xmlns:a16="http://schemas.microsoft.com/office/drawing/2014/main" xmlns="" id="{DF358788-A312-44EE-B52F-56009700BB62}"/>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58" name="Straight Connector 1157">
                <a:extLst>
                  <a:ext uri="{FF2B5EF4-FFF2-40B4-BE49-F238E27FC236}">
                    <a16:creationId xmlns:a16="http://schemas.microsoft.com/office/drawing/2014/main" xmlns="" id="{FF7281F5-53DF-43B0-B57C-2D312B527498}"/>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59" name="Straight Connector 1158">
                <a:extLst>
                  <a:ext uri="{FF2B5EF4-FFF2-40B4-BE49-F238E27FC236}">
                    <a16:creationId xmlns:a16="http://schemas.microsoft.com/office/drawing/2014/main" xmlns="" id="{4310965E-4CE3-438C-BBFC-0D1AA9A77314}"/>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sp>
        <p:nvSpPr>
          <p:cNvPr id="409" name="Rectangle 408">
            <a:extLst>
              <a:ext uri="{FF2B5EF4-FFF2-40B4-BE49-F238E27FC236}">
                <a16:creationId xmlns:a16="http://schemas.microsoft.com/office/drawing/2014/main" xmlns="" id="{454158C0-A2D2-4431-B10F-37264378FFF2}"/>
              </a:ext>
            </a:extLst>
          </p:cNvPr>
          <p:cNvSpPr/>
          <p:nvPr/>
        </p:nvSpPr>
        <p:spPr>
          <a:xfrm rot="5400000" flipH="1">
            <a:off x="6044131" y="-5982058"/>
            <a:ext cx="45719" cy="1239333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406" name="Rectangle 405">
            <a:extLst>
              <a:ext uri="{FF2B5EF4-FFF2-40B4-BE49-F238E27FC236}">
                <a16:creationId xmlns:a16="http://schemas.microsoft.com/office/drawing/2014/main" xmlns="" id="{454158C0-A2D2-4431-B10F-37264378FFF2}"/>
              </a:ext>
            </a:extLst>
          </p:cNvPr>
          <p:cNvSpPr/>
          <p:nvPr/>
        </p:nvSpPr>
        <p:spPr>
          <a:xfrm rot="5400000" flipH="1">
            <a:off x="6127538" y="-4856423"/>
            <a:ext cx="45719" cy="1239333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402" name="Rectangle 401">
            <a:extLst>
              <a:ext uri="{FF2B5EF4-FFF2-40B4-BE49-F238E27FC236}">
                <a16:creationId xmlns:a16="http://schemas.microsoft.com/office/drawing/2014/main" xmlns="" id="{454158C0-A2D2-4431-B10F-37264378FFF2}"/>
              </a:ext>
            </a:extLst>
          </p:cNvPr>
          <p:cNvSpPr/>
          <p:nvPr/>
        </p:nvSpPr>
        <p:spPr>
          <a:xfrm rot="5400000" flipH="1">
            <a:off x="6108123" y="-3565057"/>
            <a:ext cx="45719" cy="1239333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396" name="Rectangle 395">
            <a:extLst>
              <a:ext uri="{FF2B5EF4-FFF2-40B4-BE49-F238E27FC236}">
                <a16:creationId xmlns:a16="http://schemas.microsoft.com/office/drawing/2014/main" xmlns="" id="{454158C0-A2D2-4431-B10F-37264378FFF2}"/>
              </a:ext>
            </a:extLst>
          </p:cNvPr>
          <p:cNvSpPr/>
          <p:nvPr/>
        </p:nvSpPr>
        <p:spPr>
          <a:xfrm rot="5400000" flipH="1">
            <a:off x="6044130" y="-2394053"/>
            <a:ext cx="45719" cy="1239333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596" name="Donut 595"/>
          <p:cNvSpPr/>
          <p:nvPr/>
        </p:nvSpPr>
        <p:spPr>
          <a:xfrm>
            <a:off x="6349667" y="3571918"/>
            <a:ext cx="507684" cy="459937"/>
          </a:xfrm>
          <a:prstGeom prst="donut">
            <a:avLst>
              <a:gd name="adj" fmla="val 9596"/>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black"/>
              </a:solidFill>
            </a:endParaRPr>
          </a:p>
        </p:txBody>
      </p:sp>
      <p:sp>
        <p:nvSpPr>
          <p:cNvPr id="597" name="Up Arrow 596"/>
          <p:cNvSpPr/>
          <p:nvPr/>
        </p:nvSpPr>
        <p:spPr>
          <a:xfrm>
            <a:off x="6425649" y="4019635"/>
            <a:ext cx="370252" cy="882099"/>
          </a:xfrm>
          <a:prstGeom prst="upArrow">
            <a:avLst>
              <a:gd name="adj1" fmla="val 36879"/>
              <a:gd name="adj2" fmla="val 125287"/>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598" name="Up Arrow 1183">
            <a:extLst>
              <a:ext uri="{FF2B5EF4-FFF2-40B4-BE49-F238E27FC236}">
                <a16:creationId xmlns:a16="http://schemas.microsoft.com/office/drawing/2014/main" xmlns="" id="{35CB3484-280D-426A-B5EA-73B328481783}"/>
              </a:ext>
            </a:extLst>
          </p:cNvPr>
          <p:cNvSpPr/>
          <p:nvPr/>
        </p:nvSpPr>
        <p:spPr>
          <a:xfrm rot="5400000">
            <a:off x="8261695" y="3470996"/>
            <a:ext cx="345672" cy="3327872"/>
          </a:xfrm>
          <a:prstGeom prst="upArrow">
            <a:avLst>
              <a:gd name="adj1" fmla="val 36879"/>
              <a:gd name="adj2" fmla="val 125287"/>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599" name="Up Arrow 1183">
            <a:extLst>
              <a:ext uri="{FF2B5EF4-FFF2-40B4-BE49-F238E27FC236}">
                <a16:creationId xmlns:a16="http://schemas.microsoft.com/office/drawing/2014/main" xmlns="" id="{E1E1E67C-BCDB-4D41-9D41-2AAE7DA3FF0A}"/>
              </a:ext>
            </a:extLst>
          </p:cNvPr>
          <p:cNvSpPr/>
          <p:nvPr/>
        </p:nvSpPr>
        <p:spPr>
          <a:xfrm rot="-5400000">
            <a:off x="4582098" y="3441988"/>
            <a:ext cx="370252" cy="3340165"/>
          </a:xfrm>
          <a:prstGeom prst="upArrow">
            <a:avLst>
              <a:gd name="adj1" fmla="val 36879"/>
              <a:gd name="adj2" fmla="val 125287"/>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600" name="Donut 1180">
            <a:extLst>
              <a:ext uri="{FF2B5EF4-FFF2-40B4-BE49-F238E27FC236}">
                <a16:creationId xmlns:a16="http://schemas.microsoft.com/office/drawing/2014/main" xmlns="" id="{009DDA60-A50A-495B-8EA8-28E3C75D2990}"/>
              </a:ext>
            </a:extLst>
          </p:cNvPr>
          <p:cNvSpPr/>
          <p:nvPr/>
        </p:nvSpPr>
        <p:spPr>
          <a:xfrm>
            <a:off x="2576538" y="4911563"/>
            <a:ext cx="507684" cy="459937"/>
          </a:xfrm>
          <a:prstGeom prst="donut">
            <a:avLst>
              <a:gd name="adj" fmla="val 9596"/>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black"/>
              </a:solidFill>
            </a:endParaRPr>
          </a:p>
        </p:txBody>
      </p:sp>
      <p:sp>
        <p:nvSpPr>
          <p:cNvPr id="601" name="Donut 1180">
            <a:extLst>
              <a:ext uri="{FF2B5EF4-FFF2-40B4-BE49-F238E27FC236}">
                <a16:creationId xmlns:a16="http://schemas.microsoft.com/office/drawing/2014/main" xmlns="" id="{5E5F77F3-5DC4-4872-8E04-96518631D40A}"/>
              </a:ext>
            </a:extLst>
          </p:cNvPr>
          <p:cNvSpPr/>
          <p:nvPr/>
        </p:nvSpPr>
        <p:spPr>
          <a:xfrm>
            <a:off x="10122796" y="4874691"/>
            <a:ext cx="507684" cy="459937"/>
          </a:xfrm>
          <a:prstGeom prst="donut">
            <a:avLst>
              <a:gd name="adj" fmla="val 9596"/>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black"/>
              </a:solidFill>
            </a:endParaRPr>
          </a:p>
        </p:txBody>
      </p:sp>
      <p:sp>
        <p:nvSpPr>
          <p:cNvPr id="594" name="Up Arrow 593"/>
          <p:cNvSpPr/>
          <p:nvPr/>
        </p:nvSpPr>
        <p:spPr>
          <a:xfrm>
            <a:off x="6425649" y="4019635"/>
            <a:ext cx="370252" cy="882099"/>
          </a:xfrm>
          <a:prstGeom prst="upArrow">
            <a:avLst>
              <a:gd name="adj1" fmla="val 36879"/>
              <a:gd name="adj2" fmla="val 125287"/>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95" name="Up Arrow 1183">
            <a:extLst>
              <a:ext uri="{FF2B5EF4-FFF2-40B4-BE49-F238E27FC236}">
                <a16:creationId xmlns:a16="http://schemas.microsoft.com/office/drawing/2014/main" xmlns="" id="{E1E1E67C-BCDB-4D41-9D41-2AAE7DA3FF0A}"/>
              </a:ext>
            </a:extLst>
          </p:cNvPr>
          <p:cNvSpPr/>
          <p:nvPr/>
        </p:nvSpPr>
        <p:spPr>
          <a:xfrm rot="-5400000">
            <a:off x="4582098" y="3455636"/>
            <a:ext cx="370252" cy="3340165"/>
          </a:xfrm>
          <a:prstGeom prst="upArrow">
            <a:avLst>
              <a:gd name="adj1" fmla="val 36879"/>
              <a:gd name="adj2" fmla="val 125287"/>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592" name="Group 591">
            <a:extLst>
              <a:ext uri="{FF2B5EF4-FFF2-40B4-BE49-F238E27FC236}">
                <a16:creationId xmlns:a16="http://schemas.microsoft.com/office/drawing/2014/main" xmlns="" id="{A2B9A0F8-F46B-4B9E-9623-1C3382252EDC}"/>
              </a:ext>
            </a:extLst>
          </p:cNvPr>
          <p:cNvGrpSpPr/>
          <p:nvPr/>
        </p:nvGrpSpPr>
        <p:grpSpPr>
          <a:xfrm>
            <a:off x="6976302" y="464274"/>
            <a:ext cx="3040041" cy="567352"/>
            <a:chOff x="798698" y="59718"/>
            <a:chExt cx="3040041" cy="567352"/>
          </a:xfrm>
        </p:grpSpPr>
        <p:sp>
          <p:nvSpPr>
            <p:cNvPr id="593" name="Rectangle 592">
              <a:extLst>
                <a:ext uri="{FF2B5EF4-FFF2-40B4-BE49-F238E27FC236}">
                  <a16:creationId xmlns:a16="http://schemas.microsoft.com/office/drawing/2014/main" xmlns="" id="{DCECDA86-0F05-48BD-8182-F880CD3A0AE4}"/>
                </a:ext>
              </a:extLst>
            </p:cNvPr>
            <p:cNvSpPr/>
            <p:nvPr/>
          </p:nvSpPr>
          <p:spPr>
            <a:xfrm>
              <a:off x="798698" y="59718"/>
              <a:ext cx="3040041" cy="567352"/>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grpSp>
          <p:nvGrpSpPr>
            <p:cNvPr id="602" name="Group 601">
              <a:extLst>
                <a:ext uri="{FF2B5EF4-FFF2-40B4-BE49-F238E27FC236}">
                  <a16:creationId xmlns:a16="http://schemas.microsoft.com/office/drawing/2014/main" xmlns="" id="{256E02B1-769B-4849-80CC-5B76BEC84409}"/>
                </a:ext>
              </a:extLst>
            </p:cNvPr>
            <p:cNvGrpSpPr/>
            <p:nvPr/>
          </p:nvGrpSpPr>
          <p:grpSpPr>
            <a:xfrm>
              <a:off x="1017565" y="201625"/>
              <a:ext cx="290624" cy="283537"/>
              <a:chOff x="9370828" y="2830549"/>
              <a:chExt cx="290624" cy="283537"/>
            </a:xfrm>
          </p:grpSpPr>
          <p:sp>
            <p:nvSpPr>
              <p:cNvPr id="698" name="Rectangle 697">
                <a:extLst>
                  <a:ext uri="{FF2B5EF4-FFF2-40B4-BE49-F238E27FC236}">
                    <a16:creationId xmlns:a16="http://schemas.microsoft.com/office/drawing/2014/main" xmlns="" id="{5FCD9D1B-3B96-4F7C-92F2-06FC5975D8E5}"/>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699" name="Straight Connector 698">
                <a:extLst>
                  <a:ext uri="{FF2B5EF4-FFF2-40B4-BE49-F238E27FC236}">
                    <a16:creationId xmlns:a16="http://schemas.microsoft.com/office/drawing/2014/main" xmlns="" id="{053B7DBB-5AAD-4A82-BB09-FEF8E12ED41B}"/>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700" name="Straight Connector 699">
                <a:extLst>
                  <a:ext uri="{FF2B5EF4-FFF2-40B4-BE49-F238E27FC236}">
                    <a16:creationId xmlns:a16="http://schemas.microsoft.com/office/drawing/2014/main" xmlns="" id="{4049BAA7-92EC-4F19-A867-243EAE9A4D9F}"/>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1" name="Straight Connector 700">
                <a:extLst>
                  <a:ext uri="{FF2B5EF4-FFF2-40B4-BE49-F238E27FC236}">
                    <a16:creationId xmlns:a16="http://schemas.microsoft.com/office/drawing/2014/main" xmlns="" id="{1DD77E14-3294-4240-904B-E344BBFAC8E5}"/>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2" name="Straight Connector 701">
                <a:extLst>
                  <a:ext uri="{FF2B5EF4-FFF2-40B4-BE49-F238E27FC236}">
                    <a16:creationId xmlns:a16="http://schemas.microsoft.com/office/drawing/2014/main" xmlns="" id="{CDD49870-0D56-4ECC-8FD9-7F90871A81A3}"/>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3" name="Straight Connector 702">
                <a:extLst>
                  <a:ext uri="{FF2B5EF4-FFF2-40B4-BE49-F238E27FC236}">
                    <a16:creationId xmlns:a16="http://schemas.microsoft.com/office/drawing/2014/main" xmlns="" id="{3C28ECC0-02BC-46E4-B6FA-4D3CD51AE1B4}"/>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4" name="Straight Connector 703">
                <a:extLst>
                  <a:ext uri="{FF2B5EF4-FFF2-40B4-BE49-F238E27FC236}">
                    <a16:creationId xmlns:a16="http://schemas.microsoft.com/office/drawing/2014/main" xmlns="" id="{8B03008D-A521-4274-9F4B-A16CB17A38A0}"/>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nvGrpSpPr>
            <p:cNvPr id="674" name="Group 673">
              <a:extLst>
                <a:ext uri="{FF2B5EF4-FFF2-40B4-BE49-F238E27FC236}">
                  <a16:creationId xmlns:a16="http://schemas.microsoft.com/office/drawing/2014/main" xmlns="" id="{64299E4C-8A08-44CE-97AF-5FA42CF05619}"/>
                </a:ext>
              </a:extLst>
            </p:cNvPr>
            <p:cNvGrpSpPr/>
            <p:nvPr/>
          </p:nvGrpSpPr>
          <p:grpSpPr>
            <a:xfrm>
              <a:off x="1665265" y="201625"/>
              <a:ext cx="290624" cy="283537"/>
              <a:chOff x="9370828" y="2830549"/>
              <a:chExt cx="290624" cy="283537"/>
            </a:xfrm>
          </p:grpSpPr>
          <p:sp>
            <p:nvSpPr>
              <p:cNvPr id="691" name="Rectangle 690">
                <a:extLst>
                  <a:ext uri="{FF2B5EF4-FFF2-40B4-BE49-F238E27FC236}">
                    <a16:creationId xmlns:a16="http://schemas.microsoft.com/office/drawing/2014/main" xmlns="" id="{6122A53C-7A30-4A7D-A528-081CBCD1D9FF}"/>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692" name="Straight Connector 691">
                <a:extLst>
                  <a:ext uri="{FF2B5EF4-FFF2-40B4-BE49-F238E27FC236}">
                    <a16:creationId xmlns:a16="http://schemas.microsoft.com/office/drawing/2014/main" xmlns="" id="{DF65572A-886B-4013-ABE0-45481E2D18C2}"/>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693" name="Straight Connector 692">
                <a:extLst>
                  <a:ext uri="{FF2B5EF4-FFF2-40B4-BE49-F238E27FC236}">
                    <a16:creationId xmlns:a16="http://schemas.microsoft.com/office/drawing/2014/main" xmlns="" id="{7FACE83B-2691-414D-BDD5-7F0D7CF7E33D}"/>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4" name="Straight Connector 693">
                <a:extLst>
                  <a:ext uri="{FF2B5EF4-FFF2-40B4-BE49-F238E27FC236}">
                    <a16:creationId xmlns:a16="http://schemas.microsoft.com/office/drawing/2014/main" xmlns="" id="{864D744C-4BBC-47B0-B268-F34B3F0E1EC6}"/>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5" name="Straight Connector 694">
                <a:extLst>
                  <a:ext uri="{FF2B5EF4-FFF2-40B4-BE49-F238E27FC236}">
                    <a16:creationId xmlns:a16="http://schemas.microsoft.com/office/drawing/2014/main" xmlns="" id="{CA27011D-6A98-45F5-94DB-351365E48549}"/>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6" name="Straight Connector 695">
                <a:extLst>
                  <a:ext uri="{FF2B5EF4-FFF2-40B4-BE49-F238E27FC236}">
                    <a16:creationId xmlns:a16="http://schemas.microsoft.com/office/drawing/2014/main" xmlns="" id="{FC0FF104-5C2F-48E1-8CFE-E5041926B9F9}"/>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7" name="Straight Connector 696">
                <a:extLst>
                  <a:ext uri="{FF2B5EF4-FFF2-40B4-BE49-F238E27FC236}">
                    <a16:creationId xmlns:a16="http://schemas.microsoft.com/office/drawing/2014/main" xmlns="" id="{107BFF40-9163-477B-AEBA-4E851B51ACFD}"/>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nvGrpSpPr>
            <p:cNvPr id="675" name="Group 674">
              <a:extLst>
                <a:ext uri="{FF2B5EF4-FFF2-40B4-BE49-F238E27FC236}">
                  <a16:creationId xmlns:a16="http://schemas.microsoft.com/office/drawing/2014/main" xmlns="" id="{4702C729-42AB-475E-BE90-70A9CBCA309C}"/>
                </a:ext>
              </a:extLst>
            </p:cNvPr>
            <p:cNvGrpSpPr/>
            <p:nvPr/>
          </p:nvGrpSpPr>
          <p:grpSpPr>
            <a:xfrm>
              <a:off x="3175752" y="201625"/>
              <a:ext cx="290624" cy="283537"/>
              <a:chOff x="9370828" y="2830549"/>
              <a:chExt cx="290624" cy="283537"/>
            </a:xfrm>
          </p:grpSpPr>
          <p:sp>
            <p:nvSpPr>
              <p:cNvPr id="684" name="Rectangle 683">
                <a:extLst>
                  <a:ext uri="{FF2B5EF4-FFF2-40B4-BE49-F238E27FC236}">
                    <a16:creationId xmlns:a16="http://schemas.microsoft.com/office/drawing/2014/main" xmlns="" id="{C92E6AC3-1762-4B04-8231-07AA0E32C8B7}"/>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685" name="Straight Connector 684">
                <a:extLst>
                  <a:ext uri="{FF2B5EF4-FFF2-40B4-BE49-F238E27FC236}">
                    <a16:creationId xmlns:a16="http://schemas.microsoft.com/office/drawing/2014/main" xmlns="" id="{7D4C3FAF-4B30-41DF-AB6E-494FDD0B2C57}"/>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686" name="Straight Connector 685">
                <a:extLst>
                  <a:ext uri="{FF2B5EF4-FFF2-40B4-BE49-F238E27FC236}">
                    <a16:creationId xmlns:a16="http://schemas.microsoft.com/office/drawing/2014/main" xmlns="" id="{70E88738-B48C-4E08-9F0C-75A8830E5A95}"/>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7" name="Straight Connector 686">
                <a:extLst>
                  <a:ext uri="{FF2B5EF4-FFF2-40B4-BE49-F238E27FC236}">
                    <a16:creationId xmlns:a16="http://schemas.microsoft.com/office/drawing/2014/main" xmlns="" id="{334BC05B-9765-49E3-964F-E496659BCE65}"/>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8" name="Straight Connector 687">
                <a:extLst>
                  <a:ext uri="{FF2B5EF4-FFF2-40B4-BE49-F238E27FC236}">
                    <a16:creationId xmlns:a16="http://schemas.microsoft.com/office/drawing/2014/main" xmlns="" id="{CA63F1A1-3358-4282-BE7F-D5110428FEC7}"/>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9" name="Straight Connector 688">
                <a:extLst>
                  <a:ext uri="{FF2B5EF4-FFF2-40B4-BE49-F238E27FC236}">
                    <a16:creationId xmlns:a16="http://schemas.microsoft.com/office/drawing/2014/main" xmlns="" id="{77C6F0B9-1082-43D3-B123-FFBA3C159835}"/>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0" name="Straight Connector 689">
                <a:extLst>
                  <a:ext uri="{FF2B5EF4-FFF2-40B4-BE49-F238E27FC236}">
                    <a16:creationId xmlns:a16="http://schemas.microsoft.com/office/drawing/2014/main" xmlns="" id="{DAFB3464-96F0-4F55-8167-DCF613F426EF}"/>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nvGrpSpPr>
            <p:cNvPr id="676" name="Group 675">
              <a:extLst>
                <a:ext uri="{FF2B5EF4-FFF2-40B4-BE49-F238E27FC236}">
                  <a16:creationId xmlns:a16="http://schemas.microsoft.com/office/drawing/2014/main" xmlns="" id="{4BB1681F-E141-472A-9508-5774DE39FE8B}"/>
                </a:ext>
              </a:extLst>
            </p:cNvPr>
            <p:cNvGrpSpPr/>
            <p:nvPr/>
          </p:nvGrpSpPr>
          <p:grpSpPr>
            <a:xfrm>
              <a:off x="2364590" y="201624"/>
              <a:ext cx="290624" cy="283537"/>
              <a:chOff x="9370828" y="2830549"/>
              <a:chExt cx="290624" cy="283537"/>
            </a:xfrm>
          </p:grpSpPr>
          <p:sp>
            <p:nvSpPr>
              <p:cNvPr id="677" name="Rectangle 676">
                <a:extLst>
                  <a:ext uri="{FF2B5EF4-FFF2-40B4-BE49-F238E27FC236}">
                    <a16:creationId xmlns:a16="http://schemas.microsoft.com/office/drawing/2014/main" xmlns="" id="{F69EAE31-09E1-4005-9E9A-839437BF6F57}"/>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678" name="Straight Connector 677">
                <a:extLst>
                  <a:ext uri="{FF2B5EF4-FFF2-40B4-BE49-F238E27FC236}">
                    <a16:creationId xmlns:a16="http://schemas.microsoft.com/office/drawing/2014/main" xmlns="" id="{4FDF3392-8E26-4597-9B0E-AB75B396DFBD}"/>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679" name="Straight Connector 678">
                <a:extLst>
                  <a:ext uri="{FF2B5EF4-FFF2-40B4-BE49-F238E27FC236}">
                    <a16:creationId xmlns:a16="http://schemas.microsoft.com/office/drawing/2014/main" xmlns="" id="{ACA4601F-6851-4867-80A5-F6963D66056B}"/>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0" name="Straight Connector 679">
                <a:extLst>
                  <a:ext uri="{FF2B5EF4-FFF2-40B4-BE49-F238E27FC236}">
                    <a16:creationId xmlns:a16="http://schemas.microsoft.com/office/drawing/2014/main" xmlns="" id="{41360FC8-79AF-4BA4-8BEA-F4CB04C8E309}"/>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1" name="Straight Connector 680">
                <a:extLst>
                  <a:ext uri="{FF2B5EF4-FFF2-40B4-BE49-F238E27FC236}">
                    <a16:creationId xmlns:a16="http://schemas.microsoft.com/office/drawing/2014/main" xmlns="" id="{DF358788-A312-44EE-B52F-56009700BB62}"/>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2" name="Straight Connector 681">
                <a:extLst>
                  <a:ext uri="{FF2B5EF4-FFF2-40B4-BE49-F238E27FC236}">
                    <a16:creationId xmlns:a16="http://schemas.microsoft.com/office/drawing/2014/main" xmlns="" id="{FF7281F5-53DF-43B0-B57C-2D312B527498}"/>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3" name="Straight Connector 682">
                <a:extLst>
                  <a:ext uri="{FF2B5EF4-FFF2-40B4-BE49-F238E27FC236}">
                    <a16:creationId xmlns:a16="http://schemas.microsoft.com/office/drawing/2014/main" xmlns="" id="{4310965E-4CE3-438C-BBFC-0D1AA9A77314}"/>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sp>
        <p:nvSpPr>
          <p:cNvPr id="858" name="Up Arrow 857"/>
          <p:cNvSpPr/>
          <p:nvPr/>
        </p:nvSpPr>
        <p:spPr>
          <a:xfrm>
            <a:off x="10060049" y="1646937"/>
            <a:ext cx="616058" cy="3204922"/>
          </a:xfrm>
          <a:prstGeom prst="upArrow">
            <a:avLst>
              <a:gd name="adj1" fmla="val 26463"/>
              <a:gd name="adj2" fmla="val 95786"/>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859" name="Up Arrow 858"/>
          <p:cNvSpPr/>
          <p:nvPr/>
        </p:nvSpPr>
        <p:spPr>
          <a:xfrm rot="3805533">
            <a:off x="6194494" y="-759041"/>
            <a:ext cx="616058" cy="7772924"/>
          </a:xfrm>
          <a:prstGeom prst="upArrow">
            <a:avLst>
              <a:gd name="adj1" fmla="val 25345"/>
              <a:gd name="adj2" fmla="val 11455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860" name="Up Arrow 859"/>
          <p:cNvSpPr/>
          <p:nvPr/>
        </p:nvSpPr>
        <p:spPr>
          <a:xfrm rot="3590581">
            <a:off x="8035575" y="1129161"/>
            <a:ext cx="616058" cy="3358444"/>
          </a:xfrm>
          <a:prstGeom prst="upArrow">
            <a:avLst>
              <a:gd name="adj1" fmla="val 22875"/>
              <a:gd name="adj2" fmla="val 92615"/>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pic>
        <p:nvPicPr>
          <p:cNvPr id="717" name="Graphic 6" descr="Marker with solid fill">
            <a:extLst>
              <a:ext uri="{FF2B5EF4-FFF2-40B4-BE49-F238E27FC236}">
                <a16:creationId xmlns:a16="http://schemas.microsoft.com/office/drawing/2014/main" xmlns="" id="{18131346-47B6-4E3B-BB0E-6C01A6AFAB4F}"/>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10012705" y="953216"/>
            <a:ext cx="702734" cy="702734"/>
          </a:xfrm>
          <a:prstGeom prst="rect">
            <a:avLst/>
          </a:prstGeom>
        </p:spPr>
      </p:pic>
      <p:sp>
        <p:nvSpPr>
          <p:cNvPr id="718" name="Footer Placeholder 3"/>
          <p:cNvSpPr>
            <a:spLocks noGrp="1"/>
          </p:cNvSpPr>
          <p:nvPr>
            <p:ph type="ftr" sz="quarter" idx="3"/>
          </p:nvPr>
        </p:nvSpPr>
        <p:spPr>
          <a:xfrm>
            <a:off x="8077200" y="5561011"/>
            <a:ext cx="4114800" cy="365125"/>
          </a:xfrm>
        </p:spPr>
        <p:txBody>
          <a:bodyPr/>
          <a:lstStyle/>
          <a:p>
            <a:r>
              <a:rPr lang="en-US">
                <a:latin typeface="Arial"/>
                <a:cs typeface="Arial"/>
              </a:rPr>
              <a:t>Diandra</a:t>
            </a:r>
            <a:r>
              <a:rPr lang="en-US" dirty="0">
                <a:latin typeface="Arial"/>
                <a:cs typeface="Arial"/>
              </a:rPr>
              <a:t> Reyes</a:t>
            </a:r>
            <a:endParaRPr lang="en-US" dirty="0">
              <a:cs typeface="Arial"/>
            </a:endParaRPr>
          </a:p>
          <a:p>
            <a:pPr algn="r"/>
            <a:endParaRPr lang="en-US" dirty="0"/>
          </a:p>
        </p:txBody>
      </p:sp>
    </p:spTree>
    <p:extLst>
      <p:ext uri="{BB962C8B-B14F-4D97-AF65-F5344CB8AC3E}">
        <p14:creationId xmlns:p14="http://schemas.microsoft.com/office/powerpoint/2010/main" val="53170409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lumMod val="65000"/>
            <a:lumOff val="35000"/>
          </a:schemeClr>
        </a:solidFill>
        <a:effectLst/>
      </p:bgPr>
    </p:bg>
    <p:spTree>
      <p:nvGrpSpPr>
        <p:cNvPr id="1" name=""/>
        <p:cNvGrpSpPr/>
        <p:nvPr/>
      </p:nvGrpSpPr>
      <p:grpSpPr>
        <a:xfrm>
          <a:off x="0" y="0"/>
          <a:ext cx="0" cy="0"/>
          <a:chOff x="0" y="0"/>
          <a:chExt cx="0" cy="0"/>
        </a:xfrm>
      </p:grpSpPr>
      <p:pic>
        <p:nvPicPr>
          <p:cNvPr id="873" name="Picture 872"/>
          <p:cNvPicPr>
            <a:picLocks noChangeAspect="1"/>
          </p:cNvPicPr>
          <p:nvPr/>
        </p:nvPicPr>
        <p:blipFill rotWithShape="1">
          <a:blip r:embed="rId3">
            <a:extLst>
              <a:ext uri="{28A0092B-C50C-407E-A947-70E740481C1C}">
                <a14:useLocalDpi xmlns:a14="http://schemas.microsoft.com/office/drawing/2010/main" val="0"/>
              </a:ext>
            </a:extLst>
          </a:blip>
          <a:srcRect l="11666" t="12372" r="12111" b="12246"/>
          <a:stretch/>
        </p:blipFill>
        <p:spPr>
          <a:xfrm>
            <a:off x="2955243" y="3529191"/>
            <a:ext cx="196933" cy="194758"/>
          </a:xfrm>
          <a:prstGeom prst="rect">
            <a:avLst/>
          </a:prstGeom>
        </p:spPr>
      </p:pic>
      <p:pic>
        <p:nvPicPr>
          <p:cNvPr id="874" name="Picture 873"/>
          <p:cNvPicPr>
            <a:picLocks noChangeAspect="1"/>
          </p:cNvPicPr>
          <p:nvPr/>
        </p:nvPicPr>
        <p:blipFill rotWithShape="1">
          <a:blip r:embed="rId3">
            <a:extLst>
              <a:ext uri="{28A0092B-C50C-407E-A947-70E740481C1C}">
                <a14:useLocalDpi xmlns:a14="http://schemas.microsoft.com/office/drawing/2010/main" val="0"/>
              </a:ext>
            </a:extLst>
          </a:blip>
          <a:srcRect l="11666" t="12372" r="12111" b="12246"/>
          <a:stretch/>
        </p:blipFill>
        <p:spPr>
          <a:xfrm>
            <a:off x="2959394" y="4856560"/>
            <a:ext cx="196933" cy="194758"/>
          </a:xfrm>
          <a:prstGeom prst="rect">
            <a:avLst/>
          </a:prstGeom>
        </p:spPr>
      </p:pic>
      <p:pic>
        <p:nvPicPr>
          <p:cNvPr id="1011" name="Picture 1010"/>
          <p:cNvPicPr>
            <a:picLocks noChangeAspect="1"/>
          </p:cNvPicPr>
          <p:nvPr/>
        </p:nvPicPr>
        <p:blipFill rotWithShape="1">
          <a:blip r:embed="rId3">
            <a:extLst>
              <a:ext uri="{28A0092B-C50C-407E-A947-70E740481C1C}">
                <a14:useLocalDpi xmlns:a14="http://schemas.microsoft.com/office/drawing/2010/main" val="0"/>
              </a:ext>
            </a:extLst>
          </a:blip>
          <a:srcRect l="11666" t="12372" r="12111" b="12246"/>
          <a:stretch/>
        </p:blipFill>
        <p:spPr>
          <a:xfrm>
            <a:off x="2978918" y="2348230"/>
            <a:ext cx="196933" cy="194758"/>
          </a:xfrm>
          <a:prstGeom prst="rect">
            <a:avLst/>
          </a:prstGeom>
        </p:spPr>
      </p:pic>
      <p:pic>
        <p:nvPicPr>
          <p:cNvPr id="1012" name="Picture 1011"/>
          <p:cNvPicPr>
            <a:picLocks noChangeAspect="1"/>
          </p:cNvPicPr>
          <p:nvPr/>
        </p:nvPicPr>
        <p:blipFill rotWithShape="1">
          <a:blip r:embed="rId3">
            <a:extLst>
              <a:ext uri="{28A0092B-C50C-407E-A947-70E740481C1C}">
                <a14:useLocalDpi xmlns:a14="http://schemas.microsoft.com/office/drawing/2010/main" val="0"/>
              </a:ext>
            </a:extLst>
          </a:blip>
          <a:srcRect l="11666" t="12372" r="12111" b="12246"/>
          <a:stretch/>
        </p:blipFill>
        <p:spPr>
          <a:xfrm>
            <a:off x="2967619" y="1057889"/>
            <a:ext cx="196933" cy="194758"/>
          </a:xfrm>
          <a:prstGeom prst="rect">
            <a:avLst/>
          </a:prstGeom>
        </p:spPr>
      </p:pic>
      <p:pic>
        <p:nvPicPr>
          <p:cNvPr id="1013" name="Picture 1012"/>
          <p:cNvPicPr>
            <a:picLocks noChangeAspect="1"/>
          </p:cNvPicPr>
          <p:nvPr/>
        </p:nvPicPr>
        <p:blipFill rotWithShape="1">
          <a:blip r:embed="rId3">
            <a:extLst>
              <a:ext uri="{28A0092B-C50C-407E-A947-70E740481C1C}">
                <a14:useLocalDpi xmlns:a14="http://schemas.microsoft.com/office/drawing/2010/main" val="0"/>
              </a:ext>
            </a:extLst>
          </a:blip>
          <a:srcRect l="11666" t="12372" r="12111" b="12246"/>
          <a:stretch/>
        </p:blipFill>
        <p:spPr>
          <a:xfrm>
            <a:off x="2985941" y="-67959"/>
            <a:ext cx="196933" cy="194758"/>
          </a:xfrm>
          <a:prstGeom prst="rect">
            <a:avLst/>
          </a:prstGeom>
        </p:spPr>
      </p:pic>
      <p:pic>
        <p:nvPicPr>
          <p:cNvPr id="1014" name="Picture 1013"/>
          <p:cNvPicPr>
            <a:picLocks noChangeAspect="1"/>
          </p:cNvPicPr>
          <p:nvPr/>
        </p:nvPicPr>
        <p:blipFill rotWithShape="1">
          <a:blip r:embed="rId3">
            <a:extLst>
              <a:ext uri="{28A0092B-C50C-407E-A947-70E740481C1C}">
                <a14:useLocalDpi xmlns:a14="http://schemas.microsoft.com/office/drawing/2010/main" val="0"/>
              </a:ext>
            </a:extLst>
          </a:blip>
          <a:srcRect l="11666" t="12372" r="12111" b="12246"/>
          <a:stretch/>
        </p:blipFill>
        <p:spPr>
          <a:xfrm>
            <a:off x="6758970" y="-72272"/>
            <a:ext cx="196933" cy="194758"/>
          </a:xfrm>
          <a:prstGeom prst="rect">
            <a:avLst/>
          </a:prstGeom>
        </p:spPr>
      </p:pic>
      <p:pic>
        <p:nvPicPr>
          <p:cNvPr id="1015" name="Picture 1014"/>
          <p:cNvPicPr>
            <a:picLocks noChangeAspect="1"/>
          </p:cNvPicPr>
          <p:nvPr/>
        </p:nvPicPr>
        <p:blipFill rotWithShape="1">
          <a:blip r:embed="rId3">
            <a:extLst>
              <a:ext uri="{28A0092B-C50C-407E-A947-70E740481C1C}">
                <a14:useLocalDpi xmlns:a14="http://schemas.microsoft.com/office/drawing/2010/main" val="0"/>
              </a:ext>
            </a:extLst>
          </a:blip>
          <a:srcRect l="11666" t="12372" r="12111" b="12246"/>
          <a:stretch/>
        </p:blipFill>
        <p:spPr>
          <a:xfrm>
            <a:off x="6753804" y="1046811"/>
            <a:ext cx="196933" cy="194758"/>
          </a:xfrm>
          <a:prstGeom prst="rect">
            <a:avLst/>
          </a:prstGeom>
        </p:spPr>
      </p:pic>
      <p:pic>
        <p:nvPicPr>
          <p:cNvPr id="1016" name="Picture 1015"/>
          <p:cNvPicPr>
            <a:picLocks noChangeAspect="1"/>
          </p:cNvPicPr>
          <p:nvPr/>
        </p:nvPicPr>
        <p:blipFill rotWithShape="1">
          <a:blip r:embed="rId3">
            <a:extLst>
              <a:ext uri="{28A0092B-C50C-407E-A947-70E740481C1C}">
                <a14:useLocalDpi xmlns:a14="http://schemas.microsoft.com/office/drawing/2010/main" val="0"/>
              </a:ext>
            </a:extLst>
          </a:blip>
          <a:srcRect l="11666" t="12372" r="12111" b="12246"/>
          <a:stretch/>
        </p:blipFill>
        <p:spPr>
          <a:xfrm>
            <a:off x="6757896" y="2344245"/>
            <a:ext cx="196933" cy="194758"/>
          </a:xfrm>
          <a:prstGeom prst="rect">
            <a:avLst/>
          </a:prstGeom>
        </p:spPr>
      </p:pic>
      <p:pic>
        <p:nvPicPr>
          <p:cNvPr id="1017" name="Picture 1016"/>
          <p:cNvPicPr>
            <a:picLocks noChangeAspect="1"/>
          </p:cNvPicPr>
          <p:nvPr/>
        </p:nvPicPr>
        <p:blipFill rotWithShape="1">
          <a:blip r:embed="rId3">
            <a:extLst>
              <a:ext uri="{28A0092B-C50C-407E-A947-70E740481C1C}">
                <a14:useLocalDpi xmlns:a14="http://schemas.microsoft.com/office/drawing/2010/main" val="0"/>
              </a:ext>
            </a:extLst>
          </a:blip>
          <a:srcRect l="11666" t="12372" r="12111" b="12246"/>
          <a:stretch/>
        </p:blipFill>
        <p:spPr>
          <a:xfrm>
            <a:off x="6755145" y="3515733"/>
            <a:ext cx="196933" cy="194758"/>
          </a:xfrm>
          <a:prstGeom prst="rect">
            <a:avLst/>
          </a:prstGeom>
        </p:spPr>
      </p:pic>
      <p:pic>
        <p:nvPicPr>
          <p:cNvPr id="1018" name="Picture 1017"/>
          <p:cNvPicPr>
            <a:picLocks noChangeAspect="1"/>
          </p:cNvPicPr>
          <p:nvPr/>
        </p:nvPicPr>
        <p:blipFill rotWithShape="1">
          <a:blip r:embed="rId3">
            <a:extLst>
              <a:ext uri="{28A0092B-C50C-407E-A947-70E740481C1C}">
                <a14:useLocalDpi xmlns:a14="http://schemas.microsoft.com/office/drawing/2010/main" val="0"/>
              </a:ext>
            </a:extLst>
          </a:blip>
          <a:srcRect l="11666" t="12372" r="12111" b="12246"/>
          <a:stretch/>
        </p:blipFill>
        <p:spPr>
          <a:xfrm>
            <a:off x="6766694" y="4856560"/>
            <a:ext cx="196933" cy="194758"/>
          </a:xfrm>
          <a:prstGeom prst="rect">
            <a:avLst/>
          </a:prstGeom>
        </p:spPr>
      </p:pic>
      <p:pic>
        <p:nvPicPr>
          <p:cNvPr id="1019" name="Picture 1018"/>
          <p:cNvPicPr>
            <a:picLocks noChangeAspect="1"/>
          </p:cNvPicPr>
          <p:nvPr/>
        </p:nvPicPr>
        <p:blipFill rotWithShape="1">
          <a:blip r:embed="rId3">
            <a:extLst>
              <a:ext uri="{28A0092B-C50C-407E-A947-70E740481C1C}">
                <a14:useLocalDpi xmlns:a14="http://schemas.microsoft.com/office/drawing/2010/main" val="0"/>
              </a:ext>
            </a:extLst>
          </a:blip>
          <a:srcRect l="11666" t="12372" r="12111" b="12246"/>
          <a:stretch/>
        </p:blipFill>
        <p:spPr>
          <a:xfrm>
            <a:off x="10495035" y="4856560"/>
            <a:ext cx="196933" cy="194758"/>
          </a:xfrm>
          <a:prstGeom prst="rect">
            <a:avLst/>
          </a:prstGeom>
        </p:spPr>
      </p:pic>
      <p:pic>
        <p:nvPicPr>
          <p:cNvPr id="1020" name="Picture 1019"/>
          <p:cNvPicPr>
            <a:picLocks noChangeAspect="1"/>
          </p:cNvPicPr>
          <p:nvPr/>
        </p:nvPicPr>
        <p:blipFill rotWithShape="1">
          <a:blip r:embed="rId3">
            <a:extLst>
              <a:ext uri="{28A0092B-C50C-407E-A947-70E740481C1C}">
                <a14:useLocalDpi xmlns:a14="http://schemas.microsoft.com/office/drawing/2010/main" val="0"/>
              </a:ext>
            </a:extLst>
          </a:blip>
          <a:srcRect l="11666" t="12372" r="12111" b="12246"/>
          <a:stretch/>
        </p:blipFill>
        <p:spPr>
          <a:xfrm>
            <a:off x="10495035" y="3525587"/>
            <a:ext cx="196933" cy="194758"/>
          </a:xfrm>
          <a:prstGeom prst="rect">
            <a:avLst/>
          </a:prstGeom>
        </p:spPr>
      </p:pic>
      <p:pic>
        <p:nvPicPr>
          <p:cNvPr id="1021" name="Picture 1020"/>
          <p:cNvPicPr>
            <a:picLocks noChangeAspect="1"/>
          </p:cNvPicPr>
          <p:nvPr/>
        </p:nvPicPr>
        <p:blipFill rotWithShape="1">
          <a:blip r:embed="rId3">
            <a:extLst>
              <a:ext uri="{28A0092B-C50C-407E-A947-70E740481C1C}">
                <a14:useLocalDpi xmlns:a14="http://schemas.microsoft.com/office/drawing/2010/main" val="0"/>
              </a:ext>
            </a:extLst>
          </a:blip>
          <a:srcRect l="11666" t="12372" r="12111" b="12246"/>
          <a:stretch/>
        </p:blipFill>
        <p:spPr>
          <a:xfrm>
            <a:off x="10495035" y="2346727"/>
            <a:ext cx="196933" cy="194758"/>
          </a:xfrm>
          <a:prstGeom prst="rect">
            <a:avLst/>
          </a:prstGeom>
        </p:spPr>
      </p:pic>
      <p:pic>
        <p:nvPicPr>
          <p:cNvPr id="1022" name="Picture 1021"/>
          <p:cNvPicPr>
            <a:picLocks noChangeAspect="1"/>
          </p:cNvPicPr>
          <p:nvPr/>
        </p:nvPicPr>
        <p:blipFill rotWithShape="1">
          <a:blip r:embed="rId3">
            <a:extLst>
              <a:ext uri="{28A0092B-C50C-407E-A947-70E740481C1C}">
                <a14:useLocalDpi xmlns:a14="http://schemas.microsoft.com/office/drawing/2010/main" val="0"/>
              </a:ext>
            </a:extLst>
          </a:blip>
          <a:srcRect l="11666" t="12372" r="12111" b="12246"/>
          <a:stretch/>
        </p:blipFill>
        <p:spPr>
          <a:xfrm>
            <a:off x="10495035" y="1066540"/>
            <a:ext cx="196933" cy="194758"/>
          </a:xfrm>
          <a:prstGeom prst="rect">
            <a:avLst/>
          </a:prstGeom>
        </p:spPr>
      </p:pic>
      <p:pic>
        <p:nvPicPr>
          <p:cNvPr id="1023" name="Picture 1022"/>
          <p:cNvPicPr>
            <a:picLocks noChangeAspect="1"/>
          </p:cNvPicPr>
          <p:nvPr/>
        </p:nvPicPr>
        <p:blipFill rotWithShape="1">
          <a:blip r:embed="rId3">
            <a:extLst>
              <a:ext uri="{28A0092B-C50C-407E-A947-70E740481C1C}">
                <a14:useLocalDpi xmlns:a14="http://schemas.microsoft.com/office/drawing/2010/main" val="0"/>
              </a:ext>
            </a:extLst>
          </a:blip>
          <a:srcRect l="11666" t="12372" r="12111" b="12246"/>
          <a:stretch/>
        </p:blipFill>
        <p:spPr>
          <a:xfrm>
            <a:off x="10495035" y="-71525"/>
            <a:ext cx="196933" cy="194758"/>
          </a:xfrm>
          <a:prstGeom prst="rect">
            <a:avLst/>
          </a:prstGeom>
        </p:spPr>
      </p:pic>
      <p:sp>
        <p:nvSpPr>
          <p:cNvPr id="5" name="Slide Number Placeholder 4">
            <a:extLst>
              <a:ext uri="{FF2B5EF4-FFF2-40B4-BE49-F238E27FC236}">
                <a16:creationId xmlns:a16="http://schemas.microsoft.com/office/drawing/2014/main" xmlns="" id="{BE185BEB-364F-4EE0-ABD2-42BFE4AA9301}"/>
              </a:ext>
            </a:extLst>
          </p:cNvPr>
          <p:cNvSpPr>
            <a:spLocks noGrp="1"/>
          </p:cNvSpPr>
          <p:nvPr>
            <p:ph type="sldNum" sz="quarter" idx="4"/>
          </p:nvPr>
        </p:nvSpPr>
        <p:spPr/>
        <p:txBody>
          <a:bodyPr/>
          <a:lstStyle/>
          <a:p>
            <a:pPr>
              <a:defRPr/>
            </a:pPr>
            <a:fld id="{6F1FABC0-072B-4F22-8F9B-95A9D10B0206}" type="slidenum">
              <a:rPr lang="en-US" dirty="0" smtClean="0">
                <a:solidFill>
                  <a:prstClr val="black"/>
                </a:solidFill>
              </a:rPr>
              <a:pPr>
                <a:defRPr/>
              </a:pPr>
              <a:t>22</a:t>
            </a:fld>
            <a:endParaRPr lang="en-US">
              <a:solidFill>
                <a:prstClr val="black"/>
              </a:solidFill>
            </a:endParaRPr>
          </a:p>
        </p:txBody>
      </p:sp>
      <p:sp>
        <p:nvSpPr>
          <p:cNvPr id="151" name="Rectangle 150">
            <a:extLst>
              <a:ext uri="{FF2B5EF4-FFF2-40B4-BE49-F238E27FC236}">
                <a16:creationId xmlns:a16="http://schemas.microsoft.com/office/drawing/2014/main" xmlns="" id="{9E43C42E-AC8C-4F47-9562-469A12CCCFB0}"/>
              </a:ext>
            </a:extLst>
          </p:cNvPr>
          <p:cNvSpPr/>
          <p:nvPr/>
        </p:nvSpPr>
        <p:spPr>
          <a:xfrm rot="5400000">
            <a:off x="6128670" y="-1008293"/>
            <a:ext cx="45719" cy="123476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152" name="Rectangle 151">
            <a:extLst>
              <a:ext uri="{FF2B5EF4-FFF2-40B4-BE49-F238E27FC236}">
                <a16:creationId xmlns:a16="http://schemas.microsoft.com/office/drawing/2014/main" xmlns="" id="{6302656A-8183-42DE-AF73-138EF13B32A0}"/>
              </a:ext>
            </a:extLst>
          </p:cNvPr>
          <p:cNvSpPr/>
          <p:nvPr/>
        </p:nvSpPr>
        <p:spPr>
          <a:xfrm rot="5400000">
            <a:off x="6128672" y="-1069678"/>
            <a:ext cx="45719" cy="123476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153" name="Rectangle 152">
            <a:extLst>
              <a:ext uri="{FF2B5EF4-FFF2-40B4-BE49-F238E27FC236}">
                <a16:creationId xmlns:a16="http://schemas.microsoft.com/office/drawing/2014/main" xmlns="" id="{454158C0-A2D2-4431-B10F-37264378FFF2}"/>
              </a:ext>
            </a:extLst>
          </p:cNvPr>
          <p:cNvSpPr/>
          <p:nvPr/>
        </p:nvSpPr>
        <p:spPr>
          <a:xfrm rot="5400000" flipH="1">
            <a:off x="6105838" y="-1062532"/>
            <a:ext cx="45719" cy="1239333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390" name="Rectangle 389">
            <a:extLst>
              <a:ext uri="{FF2B5EF4-FFF2-40B4-BE49-F238E27FC236}">
                <a16:creationId xmlns:a16="http://schemas.microsoft.com/office/drawing/2014/main" xmlns="" id="{9E43C42E-AC8C-4F47-9562-469A12CCCFB0}"/>
              </a:ext>
            </a:extLst>
          </p:cNvPr>
          <p:cNvSpPr/>
          <p:nvPr/>
        </p:nvSpPr>
        <p:spPr>
          <a:xfrm rot="5400000">
            <a:off x="6066962" y="-2338032"/>
            <a:ext cx="45719" cy="123476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391" name="Rectangle 390">
            <a:extLst>
              <a:ext uri="{FF2B5EF4-FFF2-40B4-BE49-F238E27FC236}">
                <a16:creationId xmlns:a16="http://schemas.microsoft.com/office/drawing/2014/main" xmlns="" id="{6302656A-8183-42DE-AF73-138EF13B32A0}"/>
              </a:ext>
            </a:extLst>
          </p:cNvPr>
          <p:cNvSpPr/>
          <p:nvPr/>
        </p:nvSpPr>
        <p:spPr>
          <a:xfrm rot="5400000">
            <a:off x="6047086" y="-2402981"/>
            <a:ext cx="45719" cy="123476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397" name="Rectangle 396">
            <a:extLst>
              <a:ext uri="{FF2B5EF4-FFF2-40B4-BE49-F238E27FC236}">
                <a16:creationId xmlns:a16="http://schemas.microsoft.com/office/drawing/2014/main" xmlns="" id="{9E43C42E-AC8C-4F47-9562-469A12CCCFB0}"/>
              </a:ext>
            </a:extLst>
          </p:cNvPr>
          <p:cNvSpPr/>
          <p:nvPr/>
        </p:nvSpPr>
        <p:spPr>
          <a:xfrm rot="5400000">
            <a:off x="5990275" y="-3516293"/>
            <a:ext cx="45719" cy="123476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398" name="Rectangle 397">
            <a:extLst>
              <a:ext uri="{FF2B5EF4-FFF2-40B4-BE49-F238E27FC236}">
                <a16:creationId xmlns:a16="http://schemas.microsoft.com/office/drawing/2014/main" xmlns="" id="{6302656A-8183-42DE-AF73-138EF13B32A0}"/>
              </a:ext>
            </a:extLst>
          </p:cNvPr>
          <p:cNvSpPr/>
          <p:nvPr/>
        </p:nvSpPr>
        <p:spPr>
          <a:xfrm rot="5400000">
            <a:off x="6130957" y="-3573985"/>
            <a:ext cx="45719" cy="123476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404" name="Rectangle 403">
            <a:extLst>
              <a:ext uri="{FF2B5EF4-FFF2-40B4-BE49-F238E27FC236}">
                <a16:creationId xmlns:a16="http://schemas.microsoft.com/office/drawing/2014/main" xmlns="" id="{9E43C42E-AC8C-4F47-9562-469A12CCCFB0}"/>
              </a:ext>
            </a:extLst>
          </p:cNvPr>
          <p:cNvSpPr/>
          <p:nvPr/>
        </p:nvSpPr>
        <p:spPr>
          <a:xfrm rot="5400000">
            <a:off x="6009690" y="-4807659"/>
            <a:ext cx="45719" cy="123476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405" name="Rectangle 404">
            <a:extLst>
              <a:ext uri="{FF2B5EF4-FFF2-40B4-BE49-F238E27FC236}">
                <a16:creationId xmlns:a16="http://schemas.microsoft.com/office/drawing/2014/main" xmlns="" id="{6302656A-8183-42DE-AF73-138EF13B32A0}"/>
              </a:ext>
            </a:extLst>
          </p:cNvPr>
          <p:cNvSpPr/>
          <p:nvPr/>
        </p:nvSpPr>
        <p:spPr>
          <a:xfrm rot="5400000">
            <a:off x="6150372" y="-4865351"/>
            <a:ext cx="45719" cy="123476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407" name="Rectangle 406">
            <a:extLst>
              <a:ext uri="{FF2B5EF4-FFF2-40B4-BE49-F238E27FC236}">
                <a16:creationId xmlns:a16="http://schemas.microsoft.com/office/drawing/2014/main" xmlns="" id="{9E43C42E-AC8C-4F47-9562-469A12CCCFB0}"/>
              </a:ext>
            </a:extLst>
          </p:cNvPr>
          <p:cNvSpPr/>
          <p:nvPr/>
        </p:nvSpPr>
        <p:spPr>
          <a:xfrm rot="5400000">
            <a:off x="6004103" y="-5933294"/>
            <a:ext cx="45719" cy="123476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408" name="Rectangle 407">
            <a:extLst>
              <a:ext uri="{FF2B5EF4-FFF2-40B4-BE49-F238E27FC236}">
                <a16:creationId xmlns:a16="http://schemas.microsoft.com/office/drawing/2014/main" xmlns="" id="{6302656A-8183-42DE-AF73-138EF13B32A0}"/>
              </a:ext>
            </a:extLst>
          </p:cNvPr>
          <p:cNvSpPr/>
          <p:nvPr/>
        </p:nvSpPr>
        <p:spPr>
          <a:xfrm rot="5400000">
            <a:off x="6066965" y="-5990986"/>
            <a:ext cx="45719" cy="123476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410" name="Rectangle 409">
            <a:extLst>
              <a:ext uri="{FF2B5EF4-FFF2-40B4-BE49-F238E27FC236}">
                <a16:creationId xmlns:a16="http://schemas.microsoft.com/office/drawing/2014/main" xmlns="" id="{9E43C42E-AC8C-4F47-9562-469A12CCCFB0}"/>
              </a:ext>
            </a:extLst>
          </p:cNvPr>
          <p:cNvSpPr/>
          <p:nvPr/>
        </p:nvSpPr>
        <p:spPr>
          <a:xfrm rot="5400000">
            <a:off x="6096000" y="3429000"/>
            <a:ext cx="45719" cy="123476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411" name="Rectangle 410">
            <a:extLst>
              <a:ext uri="{FF2B5EF4-FFF2-40B4-BE49-F238E27FC236}">
                <a16:creationId xmlns:a16="http://schemas.microsoft.com/office/drawing/2014/main" xmlns="" id="{6302656A-8183-42DE-AF73-138EF13B32A0}"/>
              </a:ext>
            </a:extLst>
          </p:cNvPr>
          <p:cNvSpPr/>
          <p:nvPr/>
        </p:nvSpPr>
        <p:spPr>
          <a:xfrm rot="5400000">
            <a:off x="6096000" y="3429000"/>
            <a:ext cx="45719" cy="123476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412" name="Rectangle 411">
            <a:extLst>
              <a:ext uri="{FF2B5EF4-FFF2-40B4-BE49-F238E27FC236}">
                <a16:creationId xmlns:a16="http://schemas.microsoft.com/office/drawing/2014/main" xmlns="" id="{454158C0-A2D2-4431-B10F-37264378FFF2}"/>
              </a:ext>
            </a:extLst>
          </p:cNvPr>
          <p:cNvSpPr/>
          <p:nvPr/>
        </p:nvSpPr>
        <p:spPr>
          <a:xfrm rot="5400000" flipH="1">
            <a:off x="6096000" y="3429000"/>
            <a:ext cx="45719" cy="1239333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414" name="Rectangle 413">
            <a:extLst>
              <a:ext uri="{FF2B5EF4-FFF2-40B4-BE49-F238E27FC236}">
                <a16:creationId xmlns:a16="http://schemas.microsoft.com/office/drawing/2014/main" xmlns="" id="{6BC96847-4B69-4335-AA1C-4C55CF3867EA}"/>
              </a:ext>
            </a:extLst>
          </p:cNvPr>
          <p:cNvSpPr/>
          <p:nvPr/>
        </p:nvSpPr>
        <p:spPr>
          <a:xfrm rot="10800000">
            <a:off x="2782535" y="-1628269"/>
            <a:ext cx="45719" cy="67261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415" name="Rectangle 414">
            <a:extLst>
              <a:ext uri="{FF2B5EF4-FFF2-40B4-BE49-F238E27FC236}">
                <a16:creationId xmlns:a16="http://schemas.microsoft.com/office/drawing/2014/main" xmlns="" id="{3D826CE4-834C-495B-9C28-820A72FEDAF7}"/>
              </a:ext>
            </a:extLst>
          </p:cNvPr>
          <p:cNvSpPr/>
          <p:nvPr/>
        </p:nvSpPr>
        <p:spPr>
          <a:xfrm rot="10800000">
            <a:off x="2889442" y="-1628266"/>
            <a:ext cx="45719" cy="67261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413" name="Rectangle 412">
            <a:extLst>
              <a:ext uri="{FF2B5EF4-FFF2-40B4-BE49-F238E27FC236}">
                <a16:creationId xmlns:a16="http://schemas.microsoft.com/office/drawing/2014/main" xmlns="" id="{1539D2F3-180E-42A7-BF4B-C6BBC860DC20}"/>
              </a:ext>
            </a:extLst>
          </p:cNvPr>
          <p:cNvSpPr/>
          <p:nvPr/>
        </p:nvSpPr>
        <p:spPr>
          <a:xfrm rot="10800000" flipH="1">
            <a:off x="2824543" y="-1640942"/>
            <a:ext cx="70971" cy="675098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420" name="Rectangle 419">
            <a:extLst>
              <a:ext uri="{FF2B5EF4-FFF2-40B4-BE49-F238E27FC236}">
                <a16:creationId xmlns:a16="http://schemas.microsoft.com/office/drawing/2014/main" xmlns="" id="{6BC96847-4B69-4335-AA1C-4C55CF3867EA}"/>
              </a:ext>
            </a:extLst>
          </p:cNvPr>
          <p:cNvSpPr/>
          <p:nvPr/>
        </p:nvSpPr>
        <p:spPr>
          <a:xfrm rot="10800000">
            <a:off x="6530716" y="-777757"/>
            <a:ext cx="45719" cy="67261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421" name="Rectangle 420">
            <a:extLst>
              <a:ext uri="{FF2B5EF4-FFF2-40B4-BE49-F238E27FC236}">
                <a16:creationId xmlns:a16="http://schemas.microsoft.com/office/drawing/2014/main" xmlns="" id="{3D826CE4-834C-495B-9C28-820A72FEDAF7}"/>
              </a:ext>
            </a:extLst>
          </p:cNvPr>
          <p:cNvSpPr/>
          <p:nvPr/>
        </p:nvSpPr>
        <p:spPr>
          <a:xfrm rot="10800000">
            <a:off x="6626889" y="-777754"/>
            <a:ext cx="45719" cy="67261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419" name="Rectangle 418">
            <a:extLst>
              <a:ext uri="{FF2B5EF4-FFF2-40B4-BE49-F238E27FC236}">
                <a16:creationId xmlns:a16="http://schemas.microsoft.com/office/drawing/2014/main" xmlns="" id="{1539D2F3-180E-42A7-BF4B-C6BBC860DC20}"/>
              </a:ext>
            </a:extLst>
          </p:cNvPr>
          <p:cNvSpPr/>
          <p:nvPr/>
        </p:nvSpPr>
        <p:spPr>
          <a:xfrm rot="10800000" flipH="1">
            <a:off x="6568377" y="-796961"/>
            <a:ext cx="70971" cy="675098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426" name="Rectangle 425">
            <a:extLst>
              <a:ext uri="{FF2B5EF4-FFF2-40B4-BE49-F238E27FC236}">
                <a16:creationId xmlns:a16="http://schemas.microsoft.com/office/drawing/2014/main" xmlns="" id="{6BC96847-4B69-4335-AA1C-4C55CF3867EA}"/>
              </a:ext>
            </a:extLst>
          </p:cNvPr>
          <p:cNvSpPr/>
          <p:nvPr/>
        </p:nvSpPr>
        <p:spPr>
          <a:xfrm rot="10800000">
            <a:off x="10300165" y="-1643728"/>
            <a:ext cx="45719" cy="67261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427" name="Rectangle 426">
            <a:extLst>
              <a:ext uri="{FF2B5EF4-FFF2-40B4-BE49-F238E27FC236}">
                <a16:creationId xmlns:a16="http://schemas.microsoft.com/office/drawing/2014/main" xmlns="" id="{3D826CE4-834C-495B-9C28-820A72FEDAF7}"/>
              </a:ext>
            </a:extLst>
          </p:cNvPr>
          <p:cNvSpPr/>
          <p:nvPr/>
        </p:nvSpPr>
        <p:spPr>
          <a:xfrm rot="10800000">
            <a:off x="10397600" y="-1643725"/>
            <a:ext cx="45719" cy="67261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425" name="Rectangle 424">
            <a:extLst>
              <a:ext uri="{FF2B5EF4-FFF2-40B4-BE49-F238E27FC236}">
                <a16:creationId xmlns:a16="http://schemas.microsoft.com/office/drawing/2014/main" xmlns="" id="{1539D2F3-180E-42A7-BF4B-C6BBC860DC20}"/>
              </a:ext>
            </a:extLst>
          </p:cNvPr>
          <p:cNvSpPr/>
          <p:nvPr/>
        </p:nvSpPr>
        <p:spPr>
          <a:xfrm rot="10800000" flipH="1">
            <a:off x="10339811" y="-1662934"/>
            <a:ext cx="66057" cy="681992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grpSp>
        <p:nvGrpSpPr>
          <p:cNvPr id="20" name="Group 19"/>
          <p:cNvGrpSpPr/>
          <p:nvPr/>
        </p:nvGrpSpPr>
        <p:grpSpPr>
          <a:xfrm>
            <a:off x="6331508" y="4903320"/>
            <a:ext cx="544707" cy="585779"/>
            <a:chOff x="5822475" y="4763069"/>
            <a:chExt cx="547049" cy="590835"/>
          </a:xfrm>
        </p:grpSpPr>
        <p:sp>
          <p:nvSpPr>
            <p:cNvPr id="3" name="Rectangle 2"/>
            <p:cNvSpPr/>
            <p:nvPr/>
          </p:nvSpPr>
          <p:spPr>
            <a:xfrm>
              <a:off x="5926345" y="4763069"/>
              <a:ext cx="339309" cy="477501"/>
            </a:xfrm>
            <a:prstGeom prst="rect">
              <a:avLst/>
            </a:prstGeom>
            <a:solidFill>
              <a:srgbClr val="E45E4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12" name="Rectangle 11"/>
            <p:cNvSpPr/>
            <p:nvPr/>
          </p:nvSpPr>
          <p:spPr>
            <a:xfrm>
              <a:off x="6265654" y="5127233"/>
              <a:ext cx="103870" cy="22667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18" name="Rectangle 17"/>
            <p:cNvSpPr/>
            <p:nvPr/>
          </p:nvSpPr>
          <p:spPr>
            <a:xfrm>
              <a:off x="5822475" y="5127232"/>
              <a:ext cx="103870" cy="22667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grpSp>
      <p:grpSp>
        <p:nvGrpSpPr>
          <p:cNvPr id="428" name="Group 427">
            <a:extLst>
              <a:ext uri="{FF2B5EF4-FFF2-40B4-BE49-F238E27FC236}">
                <a16:creationId xmlns:a16="http://schemas.microsoft.com/office/drawing/2014/main" xmlns="" id="{A2B9A0F8-F46B-4B9E-9623-1C3382252EDC}"/>
              </a:ext>
            </a:extLst>
          </p:cNvPr>
          <p:cNvGrpSpPr/>
          <p:nvPr/>
        </p:nvGrpSpPr>
        <p:grpSpPr>
          <a:xfrm>
            <a:off x="3182920" y="1688151"/>
            <a:ext cx="3040041" cy="567352"/>
            <a:chOff x="798698" y="59718"/>
            <a:chExt cx="3040041" cy="567352"/>
          </a:xfrm>
        </p:grpSpPr>
        <p:sp>
          <p:nvSpPr>
            <p:cNvPr id="429" name="Rectangle 428">
              <a:extLst>
                <a:ext uri="{FF2B5EF4-FFF2-40B4-BE49-F238E27FC236}">
                  <a16:creationId xmlns:a16="http://schemas.microsoft.com/office/drawing/2014/main" xmlns="" id="{DCECDA86-0F05-48BD-8182-F880CD3A0AE4}"/>
                </a:ext>
              </a:extLst>
            </p:cNvPr>
            <p:cNvSpPr/>
            <p:nvPr/>
          </p:nvSpPr>
          <p:spPr>
            <a:xfrm>
              <a:off x="798698" y="59718"/>
              <a:ext cx="3040041" cy="567352"/>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grpSp>
          <p:nvGrpSpPr>
            <p:cNvPr id="430" name="Group 429">
              <a:extLst>
                <a:ext uri="{FF2B5EF4-FFF2-40B4-BE49-F238E27FC236}">
                  <a16:creationId xmlns:a16="http://schemas.microsoft.com/office/drawing/2014/main" xmlns="" id="{256E02B1-769B-4849-80CC-5B76BEC84409}"/>
                </a:ext>
              </a:extLst>
            </p:cNvPr>
            <p:cNvGrpSpPr/>
            <p:nvPr/>
          </p:nvGrpSpPr>
          <p:grpSpPr>
            <a:xfrm>
              <a:off x="1017565" y="201625"/>
              <a:ext cx="290624" cy="283537"/>
              <a:chOff x="9370828" y="2830549"/>
              <a:chExt cx="290624" cy="283537"/>
            </a:xfrm>
          </p:grpSpPr>
          <p:sp>
            <p:nvSpPr>
              <p:cNvPr id="455" name="Rectangle 454">
                <a:extLst>
                  <a:ext uri="{FF2B5EF4-FFF2-40B4-BE49-F238E27FC236}">
                    <a16:creationId xmlns:a16="http://schemas.microsoft.com/office/drawing/2014/main" xmlns="" id="{5FCD9D1B-3B96-4F7C-92F2-06FC5975D8E5}"/>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456" name="Straight Connector 455">
                <a:extLst>
                  <a:ext uri="{FF2B5EF4-FFF2-40B4-BE49-F238E27FC236}">
                    <a16:creationId xmlns:a16="http://schemas.microsoft.com/office/drawing/2014/main" xmlns="" id="{053B7DBB-5AAD-4A82-BB09-FEF8E12ED41B}"/>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457" name="Straight Connector 456">
                <a:extLst>
                  <a:ext uri="{FF2B5EF4-FFF2-40B4-BE49-F238E27FC236}">
                    <a16:creationId xmlns:a16="http://schemas.microsoft.com/office/drawing/2014/main" xmlns="" id="{4049BAA7-92EC-4F19-A867-243EAE9A4D9F}"/>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8" name="Straight Connector 457">
                <a:extLst>
                  <a:ext uri="{FF2B5EF4-FFF2-40B4-BE49-F238E27FC236}">
                    <a16:creationId xmlns:a16="http://schemas.microsoft.com/office/drawing/2014/main" xmlns="" id="{1DD77E14-3294-4240-904B-E344BBFAC8E5}"/>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9" name="Straight Connector 458">
                <a:extLst>
                  <a:ext uri="{FF2B5EF4-FFF2-40B4-BE49-F238E27FC236}">
                    <a16:creationId xmlns:a16="http://schemas.microsoft.com/office/drawing/2014/main" xmlns="" id="{CDD49870-0D56-4ECC-8FD9-7F90871A81A3}"/>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0" name="Straight Connector 459">
                <a:extLst>
                  <a:ext uri="{FF2B5EF4-FFF2-40B4-BE49-F238E27FC236}">
                    <a16:creationId xmlns:a16="http://schemas.microsoft.com/office/drawing/2014/main" xmlns="" id="{3C28ECC0-02BC-46E4-B6FA-4D3CD51AE1B4}"/>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1" name="Straight Connector 460">
                <a:extLst>
                  <a:ext uri="{FF2B5EF4-FFF2-40B4-BE49-F238E27FC236}">
                    <a16:creationId xmlns:a16="http://schemas.microsoft.com/office/drawing/2014/main" xmlns="" id="{8B03008D-A521-4274-9F4B-A16CB17A38A0}"/>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nvGrpSpPr>
            <p:cNvPr id="431" name="Group 430">
              <a:extLst>
                <a:ext uri="{FF2B5EF4-FFF2-40B4-BE49-F238E27FC236}">
                  <a16:creationId xmlns:a16="http://schemas.microsoft.com/office/drawing/2014/main" xmlns="" id="{64299E4C-8A08-44CE-97AF-5FA42CF05619}"/>
                </a:ext>
              </a:extLst>
            </p:cNvPr>
            <p:cNvGrpSpPr/>
            <p:nvPr/>
          </p:nvGrpSpPr>
          <p:grpSpPr>
            <a:xfrm>
              <a:off x="1665265" y="201625"/>
              <a:ext cx="290624" cy="283537"/>
              <a:chOff x="9370828" y="2830549"/>
              <a:chExt cx="290624" cy="283537"/>
            </a:xfrm>
          </p:grpSpPr>
          <p:sp>
            <p:nvSpPr>
              <p:cNvPr id="448" name="Rectangle 447">
                <a:extLst>
                  <a:ext uri="{FF2B5EF4-FFF2-40B4-BE49-F238E27FC236}">
                    <a16:creationId xmlns:a16="http://schemas.microsoft.com/office/drawing/2014/main" xmlns="" id="{6122A53C-7A30-4A7D-A528-081CBCD1D9FF}"/>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449" name="Straight Connector 448">
                <a:extLst>
                  <a:ext uri="{FF2B5EF4-FFF2-40B4-BE49-F238E27FC236}">
                    <a16:creationId xmlns:a16="http://schemas.microsoft.com/office/drawing/2014/main" xmlns="" id="{DF65572A-886B-4013-ABE0-45481E2D18C2}"/>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450" name="Straight Connector 449">
                <a:extLst>
                  <a:ext uri="{FF2B5EF4-FFF2-40B4-BE49-F238E27FC236}">
                    <a16:creationId xmlns:a16="http://schemas.microsoft.com/office/drawing/2014/main" xmlns="" id="{7FACE83B-2691-414D-BDD5-7F0D7CF7E33D}"/>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1" name="Straight Connector 450">
                <a:extLst>
                  <a:ext uri="{FF2B5EF4-FFF2-40B4-BE49-F238E27FC236}">
                    <a16:creationId xmlns:a16="http://schemas.microsoft.com/office/drawing/2014/main" xmlns="" id="{864D744C-4BBC-47B0-B268-F34B3F0E1EC6}"/>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2" name="Straight Connector 451">
                <a:extLst>
                  <a:ext uri="{FF2B5EF4-FFF2-40B4-BE49-F238E27FC236}">
                    <a16:creationId xmlns:a16="http://schemas.microsoft.com/office/drawing/2014/main" xmlns="" id="{CA27011D-6A98-45F5-94DB-351365E48549}"/>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3" name="Straight Connector 452">
                <a:extLst>
                  <a:ext uri="{FF2B5EF4-FFF2-40B4-BE49-F238E27FC236}">
                    <a16:creationId xmlns:a16="http://schemas.microsoft.com/office/drawing/2014/main" xmlns="" id="{FC0FF104-5C2F-48E1-8CFE-E5041926B9F9}"/>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4" name="Straight Connector 453">
                <a:extLst>
                  <a:ext uri="{FF2B5EF4-FFF2-40B4-BE49-F238E27FC236}">
                    <a16:creationId xmlns:a16="http://schemas.microsoft.com/office/drawing/2014/main" xmlns="" id="{107BFF40-9163-477B-AEBA-4E851B51ACFD}"/>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nvGrpSpPr>
            <p:cNvPr id="432" name="Group 431">
              <a:extLst>
                <a:ext uri="{FF2B5EF4-FFF2-40B4-BE49-F238E27FC236}">
                  <a16:creationId xmlns:a16="http://schemas.microsoft.com/office/drawing/2014/main" xmlns="" id="{4702C729-42AB-475E-BE90-70A9CBCA309C}"/>
                </a:ext>
              </a:extLst>
            </p:cNvPr>
            <p:cNvGrpSpPr/>
            <p:nvPr/>
          </p:nvGrpSpPr>
          <p:grpSpPr>
            <a:xfrm>
              <a:off x="3175752" y="201625"/>
              <a:ext cx="290624" cy="283537"/>
              <a:chOff x="9370828" y="2830549"/>
              <a:chExt cx="290624" cy="283537"/>
            </a:xfrm>
          </p:grpSpPr>
          <p:sp>
            <p:nvSpPr>
              <p:cNvPr id="441" name="Rectangle 440">
                <a:extLst>
                  <a:ext uri="{FF2B5EF4-FFF2-40B4-BE49-F238E27FC236}">
                    <a16:creationId xmlns:a16="http://schemas.microsoft.com/office/drawing/2014/main" xmlns="" id="{C92E6AC3-1762-4B04-8231-07AA0E32C8B7}"/>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442" name="Straight Connector 441">
                <a:extLst>
                  <a:ext uri="{FF2B5EF4-FFF2-40B4-BE49-F238E27FC236}">
                    <a16:creationId xmlns:a16="http://schemas.microsoft.com/office/drawing/2014/main" xmlns="" id="{7D4C3FAF-4B30-41DF-AB6E-494FDD0B2C57}"/>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443" name="Straight Connector 442">
                <a:extLst>
                  <a:ext uri="{FF2B5EF4-FFF2-40B4-BE49-F238E27FC236}">
                    <a16:creationId xmlns:a16="http://schemas.microsoft.com/office/drawing/2014/main" xmlns="" id="{70E88738-B48C-4E08-9F0C-75A8830E5A95}"/>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4" name="Straight Connector 443">
                <a:extLst>
                  <a:ext uri="{FF2B5EF4-FFF2-40B4-BE49-F238E27FC236}">
                    <a16:creationId xmlns:a16="http://schemas.microsoft.com/office/drawing/2014/main" xmlns="" id="{334BC05B-9765-49E3-964F-E496659BCE65}"/>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5" name="Straight Connector 444">
                <a:extLst>
                  <a:ext uri="{FF2B5EF4-FFF2-40B4-BE49-F238E27FC236}">
                    <a16:creationId xmlns:a16="http://schemas.microsoft.com/office/drawing/2014/main" xmlns="" id="{CA63F1A1-3358-4282-BE7F-D5110428FEC7}"/>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6" name="Straight Connector 445">
                <a:extLst>
                  <a:ext uri="{FF2B5EF4-FFF2-40B4-BE49-F238E27FC236}">
                    <a16:creationId xmlns:a16="http://schemas.microsoft.com/office/drawing/2014/main" xmlns="" id="{77C6F0B9-1082-43D3-B123-FFBA3C159835}"/>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7" name="Straight Connector 446">
                <a:extLst>
                  <a:ext uri="{FF2B5EF4-FFF2-40B4-BE49-F238E27FC236}">
                    <a16:creationId xmlns:a16="http://schemas.microsoft.com/office/drawing/2014/main" xmlns="" id="{DAFB3464-96F0-4F55-8167-DCF613F426EF}"/>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nvGrpSpPr>
            <p:cNvPr id="433" name="Group 432">
              <a:extLst>
                <a:ext uri="{FF2B5EF4-FFF2-40B4-BE49-F238E27FC236}">
                  <a16:creationId xmlns:a16="http://schemas.microsoft.com/office/drawing/2014/main" xmlns="" id="{4BB1681F-E141-472A-9508-5774DE39FE8B}"/>
                </a:ext>
              </a:extLst>
            </p:cNvPr>
            <p:cNvGrpSpPr/>
            <p:nvPr/>
          </p:nvGrpSpPr>
          <p:grpSpPr>
            <a:xfrm>
              <a:off x="2364590" y="201624"/>
              <a:ext cx="290624" cy="283537"/>
              <a:chOff x="9370828" y="2830549"/>
              <a:chExt cx="290624" cy="283537"/>
            </a:xfrm>
          </p:grpSpPr>
          <p:sp>
            <p:nvSpPr>
              <p:cNvPr id="434" name="Rectangle 433">
                <a:extLst>
                  <a:ext uri="{FF2B5EF4-FFF2-40B4-BE49-F238E27FC236}">
                    <a16:creationId xmlns:a16="http://schemas.microsoft.com/office/drawing/2014/main" xmlns="" id="{F69EAE31-09E1-4005-9E9A-839437BF6F57}"/>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435" name="Straight Connector 434">
                <a:extLst>
                  <a:ext uri="{FF2B5EF4-FFF2-40B4-BE49-F238E27FC236}">
                    <a16:creationId xmlns:a16="http://schemas.microsoft.com/office/drawing/2014/main" xmlns="" id="{4FDF3392-8E26-4597-9B0E-AB75B396DFBD}"/>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436" name="Straight Connector 435">
                <a:extLst>
                  <a:ext uri="{FF2B5EF4-FFF2-40B4-BE49-F238E27FC236}">
                    <a16:creationId xmlns:a16="http://schemas.microsoft.com/office/drawing/2014/main" xmlns="" id="{ACA4601F-6851-4867-80A5-F6963D66056B}"/>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7" name="Straight Connector 436">
                <a:extLst>
                  <a:ext uri="{FF2B5EF4-FFF2-40B4-BE49-F238E27FC236}">
                    <a16:creationId xmlns:a16="http://schemas.microsoft.com/office/drawing/2014/main" xmlns="" id="{41360FC8-79AF-4BA4-8BEA-F4CB04C8E309}"/>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8" name="Straight Connector 437">
                <a:extLst>
                  <a:ext uri="{FF2B5EF4-FFF2-40B4-BE49-F238E27FC236}">
                    <a16:creationId xmlns:a16="http://schemas.microsoft.com/office/drawing/2014/main" xmlns="" id="{DF358788-A312-44EE-B52F-56009700BB62}"/>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9" name="Straight Connector 438">
                <a:extLst>
                  <a:ext uri="{FF2B5EF4-FFF2-40B4-BE49-F238E27FC236}">
                    <a16:creationId xmlns:a16="http://schemas.microsoft.com/office/drawing/2014/main" xmlns="" id="{FF7281F5-53DF-43B0-B57C-2D312B527498}"/>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0" name="Straight Connector 439">
                <a:extLst>
                  <a:ext uri="{FF2B5EF4-FFF2-40B4-BE49-F238E27FC236}">
                    <a16:creationId xmlns:a16="http://schemas.microsoft.com/office/drawing/2014/main" xmlns="" id="{4310965E-4CE3-438C-BBFC-0D1AA9A77314}"/>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grpSp>
        <p:nvGrpSpPr>
          <p:cNvPr id="496" name="Group 495">
            <a:extLst>
              <a:ext uri="{FF2B5EF4-FFF2-40B4-BE49-F238E27FC236}">
                <a16:creationId xmlns:a16="http://schemas.microsoft.com/office/drawing/2014/main" xmlns="" id="{A2B9A0F8-F46B-4B9E-9623-1C3382252EDC}"/>
              </a:ext>
            </a:extLst>
          </p:cNvPr>
          <p:cNvGrpSpPr/>
          <p:nvPr/>
        </p:nvGrpSpPr>
        <p:grpSpPr>
          <a:xfrm>
            <a:off x="3173179" y="437574"/>
            <a:ext cx="3040041" cy="567352"/>
            <a:chOff x="798698" y="59718"/>
            <a:chExt cx="3040041" cy="567352"/>
          </a:xfrm>
        </p:grpSpPr>
        <p:sp>
          <p:nvSpPr>
            <p:cNvPr id="497" name="Rectangle 496">
              <a:extLst>
                <a:ext uri="{FF2B5EF4-FFF2-40B4-BE49-F238E27FC236}">
                  <a16:creationId xmlns:a16="http://schemas.microsoft.com/office/drawing/2014/main" xmlns="" id="{DCECDA86-0F05-48BD-8182-F880CD3A0AE4}"/>
                </a:ext>
              </a:extLst>
            </p:cNvPr>
            <p:cNvSpPr/>
            <p:nvPr/>
          </p:nvSpPr>
          <p:spPr>
            <a:xfrm>
              <a:off x="798698" y="59718"/>
              <a:ext cx="3040041" cy="567352"/>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grpSp>
          <p:nvGrpSpPr>
            <p:cNvPr id="498" name="Group 497">
              <a:extLst>
                <a:ext uri="{FF2B5EF4-FFF2-40B4-BE49-F238E27FC236}">
                  <a16:creationId xmlns:a16="http://schemas.microsoft.com/office/drawing/2014/main" xmlns="" id="{256E02B1-769B-4849-80CC-5B76BEC84409}"/>
                </a:ext>
              </a:extLst>
            </p:cNvPr>
            <p:cNvGrpSpPr/>
            <p:nvPr/>
          </p:nvGrpSpPr>
          <p:grpSpPr>
            <a:xfrm>
              <a:off x="1017565" y="201625"/>
              <a:ext cx="290624" cy="283537"/>
              <a:chOff x="9370828" y="2830549"/>
              <a:chExt cx="290624" cy="283537"/>
            </a:xfrm>
          </p:grpSpPr>
          <p:sp>
            <p:nvSpPr>
              <p:cNvPr id="562" name="Rectangle 561">
                <a:extLst>
                  <a:ext uri="{FF2B5EF4-FFF2-40B4-BE49-F238E27FC236}">
                    <a16:creationId xmlns:a16="http://schemas.microsoft.com/office/drawing/2014/main" xmlns="" id="{5FCD9D1B-3B96-4F7C-92F2-06FC5975D8E5}"/>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563" name="Straight Connector 562">
                <a:extLst>
                  <a:ext uri="{FF2B5EF4-FFF2-40B4-BE49-F238E27FC236}">
                    <a16:creationId xmlns:a16="http://schemas.microsoft.com/office/drawing/2014/main" xmlns="" id="{053B7DBB-5AAD-4A82-BB09-FEF8E12ED41B}"/>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564" name="Straight Connector 563">
                <a:extLst>
                  <a:ext uri="{FF2B5EF4-FFF2-40B4-BE49-F238E27FC236}">
                    <a16:creationId xmlns:a16="http://schemas.microsoft.com/office/drawing/2014/main" xmlns="" id="{4049BAA7-92EC-4F19-A867-243EAE9A4D9F}"/>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5" name="Straight Connector 564">
                <a:extLst>
                  <a:ext uri="{FF2B5EF4-FFF2-40B4-BE49-F238E27FC236}">
                    <a16:creationId xmlns:a16="http://schemas.microsoft.com/office/drawing/2014/main" xmlns="" id="{1DD77E14-3294-4240-904B-E344BBFAC8E5}"/>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6" name="Straight Connector 565">
                <a:extLst>
                  <a:ext uri="{FF2B5EF4-FFF2-40B4-BE49-F238E27FC236}">
                    <a16:creationId xmlns:a16="http://schemas.microsoft.com/office/drawing/2014/main" xmlns="" id="{CDD49870-0D56-4ECC-8FD9-7F90871A81A3}"/>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7" name="Straight Connector 566">
                <a:extLst>
                  <a:ext uri="{FF2B5EF4-FFF2-40B4-BE49-F238E27FC236}">
                    <a16:creationId xmlns:a16="http://schemas.microsoft.com/office/drawing/2014/main" xmlns="" id="{3C28ECC0-02BC-46E4-B6FA-4D3CD51AE1B4}"/>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8" name="Straight Connector 567">
                <a:extLst>
                  <a:ext uri="{FF2B5EF4-FFF2-40B4-BE49-F238E27FC236}">
                    <a16:creationId xmlns:a16="http://schemas.microsoft.com/office/drawing/2014/main" xmlns="" id="{8B03008D-A521-4274-9F4B-A16CB17A38A0}"/>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nvGrpSpPr>
            <p:cNvPr id="499" name="Group 498">
              <a:extLst>
                <a:ext uri="{FF2B5EF4-FFF2-40B4-BE49-F238E27FC236}">
                  <a16:creationId xmlns:a16="http://schemas.microsoft.com/office/drawing/2014/main" xmlns="" id="{64299E4C-8A08-44CE-97AF-5FA42CF05619}"/>
                </a:ext>
              </a:extLst>
            </p:cNvPr>
            <p:cNvGrpSpPr/>
            <p:nvPr/>
          </p:nvGrpSpPr>
          <p:grpSpPr>
            <a:xfrm>
              <a:off x="1665265" y="201625"/>
              <a:ext cx="290624" cy="283537"/>
              <a:chOff x="9370828" y="2830549"/>
              <a:chExt cx="290624" cy="283537"/>
            </a:xfrm>
          </p:grpSpPr>
          <p:sp>
            <p:nvSpPr>
              <p:cNvPr id="555" name="Rectangle 554">
                <a:extLst>
                  <a:ext uri="{FF2B5EF4-FFF2-40B4-BE49-F238E27FC236}">
                    <a16:creationId xmlns:a16="http://schemas.microsoft.com/office/drawing/2014/main" xmlns="" id="{6122A53C-7A30-4A7D-A528-081CBCD1D9FF}"/>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556" name="Straight Connector 555">
                <a:extLst>
                  <a:ext uri="{FF2B5EF4-FFF2-40B4-BE49-F238E27FC236}">
                    <a16:creationId xmlns:a16="http://schemas.microsoft.com/office/drawing/2014/main" xmlns="" id="{DF65572A-886B-4013-ABE0-45481E2D18C2}"/>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557" name="Straight Connector 556">
                <a:extLst>
                  <a:ext uri="{FF2B5EF4-FFF2-40B4-BE49-F238E27FC236}">
                    <a16:creationId xmlns:a16="http://schemas.microsoft.com/office/drawing/2014/main" xmlns="" id="{7FACE83B-2691-414D-BDD5-7F0D7CF7E33D}"/>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8" name="Straight Connector 557">
                <a:extLst>
                  <a:ext uri="{FF2B5EF4-FFF2-40B4-BE49-F238E27FC236}">
                    <a16:creationId xmlns:a16="http://schemas.microsoft.com/office/drawing/2014/main" xmlns="" id="{864D744C-4BBC-47B0-B268-F34B3F0E1EC6}"/>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9" name="Straight Connector 558">
                <a:extLst>
                  <a:ext uri="{FF2B5EF4-FFF2-40B4-BE49-F238E27FC236}">
                    <a16:creationId xmlns:a16="http://schemas.microsoft.com/office/drawing/2014/main" xmlns="" id="{CA27011D-6A98-45F5-94DB-351365E48549}"/>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0" name="Straight Connector 559">
                <a:extLst>
                  <a:ext uri="{FF2B5EF4-FFF2-40B4-BE49-F238E27FC236}">
                    <a16:creationId xmlns:a16="http://schemas.microsoft.com/office/drawing/2014/main" xmlns="" id="{FC0FF104-5C2F-48E1-8CFE-E5041926B9F9}"/>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1" name="Straight Connector 560">
                <a:extLst>
                  <a:ext uri="{FF2B5EF4-FFF2-40B4-BE49-F238E27FC236}">
                    <a16:creationId xmlns:a16="http://schemas.microsoft.com/office/drawing/2014/main" xmlns="" id="{107BFF40-9163-477B-AEBA-4E851B51ACFD}"/>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nvGrpSpPr>
            <p:cNvPr id="500" name="Group 499">
              <a:extLst>
                <a:ext uri="{FF2B5EF4-FFF2-40B4-BE49-F238E27FC236}">
                  <a16:creationId xmlns:a16="http://schemas.microsoft.com/office/drawing/2014/main" xmlns="" id="{4702C729-42AB-475E-BE90-70A9CBCA309C}"/>
                </a:ext>
              </a:extLst>
            </p:cNvPr>
            <p:cNvGrpSpPr/>
            <p:nvPr/>
          </p:nvGrpSpPr>
          <p:grpSpPr>
            <a:xfrm>
              <a:off x="3175752" y="201625"/>
              <a:ext cx="290624" cy="283537"/>
              <a:chOff x="9370828" y="2830549"/>
              <a:chExt cx="290624" cy="283537"/>
            </a:xfrm>
          </p:grpSpPr>
          <p:sp>
            <p:nvSpPr>
              <p:cNvPr id="548" name="Rectangle 547">
                <a:extLst>
                  <a:ext uri="{FF2B5EF4-FFF2-40B4-BE49-F238E27FC236}">
                    <a16:creationId xmlns:a16="http://schemas.microsoft.com/office/drawing/2014/main" xmlns="" id="{C92E6AC3-1762-4B04-8231-07AA0E32C8B7}"/>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549" name="Straight Connector 548">
                <a:extLst>
                  <a:ext uri="{FF2B5EF4-FFF2-40B4-BE49-F238E27FC236}">
                    <a16:creationId xmlns:a16="http://schemas.microsoft.com/office/drawing/2014/main" xmlns="" id="{7D4C3FAF-4B30-41DF-AB6E-494FDD0B2C57}"/>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550" name="Straight Connector 549">
                <a:extLst>
                  <a:ext uri="{FF2B5EF4-FFF2-40B4-BE49-F238E27FC236}">
                    <a16:creationId xmlns:a16="http://schemas.microsoft.com/office/drawing/2014/main" xmlns="" id="{70E88738-B48C-4E08-9F0C-75A8830E5A95}"/>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1" name="Straight Connector 550">
                <a:extLst>
                  <a:ext uri="{FF2B5EF4-FFF2-40B4-BE49-F238E27FC236}">
                    <a16:creationId xmlns:a16="http://schemas.microsoft.com/office/drawing/2014/main" xmlns="" id="{334BC05B-9765-49E3-964F-E496659BCE65}"/>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2" name="Straight Connector 551">
                <a:extLst>
                  <a:ext uri="{FF2B5EF4-FFF2-40B4-BE49-F238E27FC236}">
                    <a16:creationId xmlns:a16="http://schemas.microsoft.com/office/drawing/2014/main" xmlns="" id="{CA63F1A1-3358-4282-BE7F-D5110428FEC7}"/>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3" name="Straight Connector 552">
                <a:extLst>
                  <a:ext uri="{FF2B5EF4-FFF2-40B4-BE49-F238E27FC236}">
                    <a16:creationId xmlns:a16="http://schemas.microsoft.com/office/drawing/2014/main" xmlns="" id="{77C6F0B9-1082-43D3-B123-FFBA3C159835}"/>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4" name="Straight Connector 553">
                <a:extLst>
                  <a:ext uri="{FF2B5EF4-FFF2-40B4-BE49-F238E27FC236}">
                    <a16:creationId xmlns:a16="http://schemas.microsoft.com/office/drawing/2014/main" xmlns="" id="{DAFB3464-96F0-4F55-8167-DCF613F426EF}"/>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nvGrpSpPr>
            <p:cNvPr id="540" name="Group 539">
              <a:extLst>
                <a:ext uri="{FF2B5EF4-FFF2-40B4-BE49-F238E27FC236}">
                  <a16:creationId xmlns:a16="http://schemas.microsoft.com/office/drawing/2014/main" xmlns="" id="{4BB1681F-E141-472A-9508-5774DE39FE8B}"/>
                </a:ext>
              </a:extLst>
            </p:cNvPr>
            <p:cNvGrpSpPr/>
            <p:nvPr/>
          </p:nvGrpSpPr>
          <p:grpSpPr>
            <a:xfrm>
              <a:off x="2364590" y="201624"/>
              <a:ext cx="290624" cy="283537"/>
              <a:chOff x="9370828" y="2830549"/>
              <a:chExt cx="290624" cy="283537"/>
            </a:xfrm>
          </p:grpSpPr>
          <p:sp>
            <p:nvSpPr>
              <p:cNvPr id="541" name="Rectangle 540">
                <a:extLst>
                  <a:ext uri="{FF2B5EF4-FFF2-40B4-BE49-F238E27FC236}">
                    <a16:creationId xmlns:a16="http://schemas.microsoft.com/office/drawing/2014/main" xmlns="" id="{F69EAE31-09E1-4005-9E9A-839437BF6F57}"/>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542" name="Straight Connector 541">
                <a:extLst>
                  <a:ext uri="{FF2B5EF4-FFF2-40B4-BE49-F238E27FC236}">
                    <a16:creationId xmlns:a16="http://schemas.microsoft.com/office/drawing/2014/main" xmlns="" id="{4FDF3392-8E26-4597-9B0E-AB75B396DFBD}"/>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543" name="Straight Connector 542">
                <a:extLst>
                  <a:ext uri="{FF2B5EF4-FFF2-40B4-BE49-F238E27FC236}">
                    <a16:creationId xmlns:a16="http://schemas.microsoft.com/office/drawing/2014/main" xmlns="" id="{ACA4601F-6851-4867-80A5-F6963D66056B}"/>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4" name="Straight Connector 543">
                <a:extLst>
                  <a:ext uri="{FF2B5EF4-FFF2-40B4-BE49-F238E27FC236}">
                    <a16:creationId xmlns:a16="http://schemas.microsoft.com/office/drawing/2014/main" xmlns="" id="{41360FC8-79AF-4BA4-8BEA-F4CB04C8E309}"/>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5" name="Straight Connector 544">
                <a:extLst>
                  <a:ext uri="{FF2B5EF4-FFF2-40B4-BE49-F238E27FC236}">
                    <a16:creationId xmlns:a16="http://schemas.microsoft.com/office/drawing/2014/main" xmlns="" id="{DF358788-A312-44EE-B52F-56009700BB62}"/>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6" name="Straight Connector 545">
                <a:extLst>
                  <a:ext uri="{FF2B5EF4-FFF2-40B4-BE49-F238E27FC236}">
                    <a16:creationId xmlns:a16="http://schemas.microsoft.com/office/drawing/2014/main" xmlns="" id="{FF7281F5-53DF-43B0-B57C-2D312B527498}"/>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7" name="Straight Connector 546">
                <a:extLst>
                  <a:ext uri="{FF2B5EF4-FFF2-40B4-BE49-F238E27FC236}">
                    <a16:creationId xmlns:a16="http://schemas.microsoft.com/office/drawing/2014/main" xmlns="" id="{4310965E-4CE3-438C-BBFC-0D1AA9A77314}"/>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grpSp>
        <p:nvGrpSpPr>
          <p:cNvPr id="603" name="Group 602">
            <a:extLst>
              <a:ext uri="{FF2B5EF4-FFF2-40B4-BE49-F238E27FC236}">
                <a16:creationId xmlns:a16="http://schemas.microsoft.com/office/drawing/2014/main" xmlns="" id="{A2B9A0F8-F46B-4B9E-9623-1C3382252EDC}"/>
              </a:ext>
            </a:extLst>
          </p:cNvPr>
          <p:cNvGrpSpPr/>
          <p:nvPr/>
        </p:nvGrpSpPr>
        <p:grpSpPr>
          <a:xfrm>
            <a:off x="3173019" y="2941252"/>
            <a:ext cx="3040041" cy="567352"/>
            <a:chOff x="798698" y="59718"/>
            <a:chExt cx="3040041" cy="567352"/>
          </a:xfrm>
        </p:grpSpPr>
        <p:sp>
          <p:nvSpPr>
            <p:cNvPr id="604" name="Rectangle 603">
              <a:extLst>
                <a:ext uri="{FF2B5EF4-FFF2-40B4-BE49-F238E27FC236}">
                  <a16:creationId xmlns:a16="http://schemas.microsoft.com/office/drawing/2014/main" xmlns="" id="{DCECDA86-0F05-48BD-8182-F880CD3A0AE4}"/>
                </a:ext>
              </a:extLst>
            </p:cNvPr>
            <p:cNvSpPr/>
            <p:nvPr/>
          </p:nvSpPr>
          <p:spPr>
            <a:xfrm>
              <a:off x="798698" y="59718"/>
              <a:ext cx="3040041" cy="567352"/>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grpSp>
          <p:nvGrpSpPr>
            <p:cNvPr id="605" name="Group 604">
              <a:extLst>
                <a:ext uri="{FF2B5EF4-FFF2-40B4-BE49-F238E27FC236}">
                  <a16:creationId xmlns:a16="http://schemas.microsoft.com/office/drawing/2014/main" xmlns="" id="{256E02B1-769B-4849-80CC-5B76BEC84409}"/>
                </a:ext>
              </a:extLst>
            </p:cNvPr>
            <p:cNvGrpSpPr/>
            <p:nvPr/>
          </p:nvGrpSpPr>
          <p:grpSpPr>
            <a:xfrm>
              <a:off x="1017565" y="201625"/>
              <a:ext cx="290624" cy="283537"/>
              <a:chOff x="9370828" y="2830549"/>
              <a:chExt cx="290624" cy="283537"/>
            </a:xfrm>
          </p:grpSpPr>
          <p:sp>
            <p:nvSpPr>
              <p:cNvPr id="630" name="Rectangle 629">
                <a:extLst>
                  <a:ext uri="{FF2B5EF4-FFF2-40B4-BE49-F238E27FC236}">
                    <a16:creationId xmlns:a16="http://schemas.microsoft.com/office/drawing/2014/main" xmlns="" id="{5FCD9D1B-3B96-4F7C-92F2-06FC5975D8E5}"/>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631" name="Straight Connector 630">
                <a:extLst>
                  <a:ext uri="{FF2B5EF4-FFF2-40B4-BE49-F238E27FC236}">
                    <a16:creationId xmlns:a16="http://schemas.microsoft.com/office/drawing/2014/main" xmlns="" id="{053B7DBB-5AAD-4A82-BB09-FEF8E12ED41B}"/>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632" name="Straight Connector 631">
                <a:extLst>
                  <a:ext uri="{FF2B5EF4-FFF2-40B4-BE49-F238E27FC236}">
                    <a16:creationId xmlns:a16="http://schemas.microsoft.com/office/drawing/2014/main" xmlns="" id="{4049BAA7-92EC-4F19-A867-243EAE9A4D9F}"/>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3" name="Straight Connector 632">
                <a:extLst>
                  <a:ext uri="{FF2B5EF4-FFF2-40B4-BE49-F238E27FC236}">
                    <a16:creationId xmlns:a16="http://schemas.microsoft.com/office/drawing/2014/main" xmlns="" id="{1DD77E14-3294-4240-904B-E344BBFAC8E5}"/>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4" name="Straight Connector 633">
                <a:extLst>
                  <a:ext uri="{FF2B5EF4-FFF2-40B4-BE49-F238E27FC236}">
                    <a16:creationId xmlns:a16="http://schemas.microsoft.com/office/drawing/2014/main" xmlns="" id="{CDD49870-0D56-4ECC-8FD9-7F90871A81A3}"/>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5" name="Straight Connector 634">
                <a:extLst>
                  <a:ext uri="{FF2B5EF4-FFF2-40B4-BE49-F238E27FC236}">
                    <a16:creationId xmlns:a16="http://schemas.microsoft.com/office/drawing/2014/main" xmlns="" id="{3C28ECC0-02BC-46E4-B6FA-4D3CD51AE1B4}"/>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6" name="Straight Connector 635">
                <a:extLst>
                  <a:ext uri="{FF2B5EF4-FFF2-40B4-BE49-F238E27FC236}">
                    <a16:creationId xmlns:a16="http://schemas.microsoft.com/office/drawing/2014/main" xmlns="" id="{8B03008D-A521-4274-9F4B-A16CB17A38A0}"/>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nvGrpSpPr>
            <p:cNvPr id="606" name="Group 605">
              <a:extLst>
                <a:ext uri="{FF2B5EF4-FFF2-40B4-BE49-F238E27FC236}">
                  <a16:creationId xmlns:a16="http://schemas.microsoft.com/office/drawing/2014/main" xmlns="" id="{64299E4C-8A08-44CE-97AF-5FA42CF05619}"/>
                </a:ext>
              </a:extLst>
            </p:cNvPr>
            <p:cNvGrpSpPr/>
            <p:nvPr/>
          </p:nvGrpSpPr>
          <p:grpSpPr>
            <a:xfrm>
              <a:off x="1665265" y="201625"/>
              <a:ext cx="290624" cy="283537"/>
              <a:chOff x="9370828" y="2830549"/>
              <a:chExt cx="290624" cy="283537"/>
            </a:xfrm>
          </p:grpSpPr>
          <p:sp>
            <p:nvSpPr>
              <p:cNvPr id="623" name="Rectangle 622">
                <a:extLst>
                  <a:ext uri="{FF2B5EF4-FFF2-40B4-BE49-F238E27FC236}">
                    <a16:creationId xmlns:a16="http://schemas.microsoft.com/office/drawing/2014/main" xmlns="" id="{6122A53C-7A30-4A7D-A528-081CBCD1D9FF}"/>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624" name="Straight Connector 623">
                <a:extLst>
                  <a:ext uri="{FF2B5EF4-FFF2-40B4-BE49-F238E27FC236}">
                    <a16:creationId xmlns:a16="http://schemas.microsoft.com/office/drawing/2014/main" xmlns="" id="{DF65572A-886B-4013-ABE0-45481E2D18C2}"/>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625" name="Straight Connector 624">
                <a:extLst>
                  <a:ext uri="{FF2B5EF4-FFF2-40B4-BE49-F238E27FC236}">
                    <a16:creationId xmlns:a16="http://schemas.microsoft.com/office/drawing/2014/main" xmlns="" id="{7FACE83B-2691-414D-BDD5-7F0D7CF7E33D}"/>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6" name="Straight Connector 625">
                <a:extLst>
                  <a:ext uri="{FF2B5EF4-FFF2-40B4-BE49-F238E27FC236}">
                    <a16:creationId xmlns:a16="http://schemas.microsoft.com/office/drawing/2014/main" xmlns="" id="{864D744C-4BBC-47B0-B268-F34B3F0E1EC6}"/>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7" name="Straight Connector 626">
                <a:extLst>
                  <a:ext uri="{FF2B5EF4-FFF2-40B4-BE49-F238E27FC236}">
                    <a16:creationId xmlns:a16="http://schemas.microsoft.com/office/drawing/2014/main" xmlns="" id="{CA27011D-6A98-45F5-94DB-351365E48549}"/>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8" name="Straight Connector 627">
                <a:extLst>
                  <a:ext uri="{FF2B5EF4-FFF2-40B4-BE49-F238E27FC236}">
                    <a16:creationId xmlns:a16="http://schemas.microsoft.com/office/drawing/2014/main" xmlns="" id="{FC0FF104-5C2F-48E1-8CFE-E5041926B9F9}"/>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9" name="Straight Connector 628">
                <a:extLst>
                  <a:ext uri="{FF2B5EF4-FFF2-40B4-BE49-F238E27FC236}">
                    <a16:creationId xmlns:a16="http://schemas.microsoft.com/office/drawing/2014/main" xmlns="" id="{107BFF40-9163-477B-AEBA-4E851B51ACFD}"/>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nvGrpSpPr>
            <p:cNvPr id="607" name="Group 606">
              <a:extLst>
                <a:ext uri="{FF2B5EF4-FFF2-40B4-BE49-F238E27FC236}">
                  <a16:creationId xmlns:a16="http://schemas.microsoft.com/office/drawing/2014/main" xmlns="" id="{4702C729-42AB-475E-BE90-70A9CBCA309C}"/>
                </a:ext>
              </a:extLst>
            </p:cNvPr>
            <p:cNvGrpSpPr/>
            <p:nvPr/>
          </p:nvGrpSpPr>
          <p:grpSpPr>
            <a:xfrm>
              <a:off x="3175752" y="201625"/>
              <a:ext cx="290624" cy="283537"/>
              <a:chOff x="9370828" y="2830549"/>
              <a:chExt cx="290624" cy="283537"/>
            </a:xfrm>
          </p:grpSpPr>
          <p:sp>
            <p:nvSpPr>
              <p:cNvPr id="616" name="Rectangle 615">
                <a:extLst>
                  <a:ext uri="{FF2B5EF4-FFF2-40B4-BE49-F238E27FC236}">
                    <a16:creationId xmlns:a16="http://schemas.microsoft.com/office/drawing/2014/main" xmlns="" id="{C92E6AC3-1762-4B04-8231-07AA0E32C8B7}"/>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617" name="Straight Connector 616">
                <a:extLst>
                  <a:ext uri="{FF2B5EF4-FFF2-40B4-BE49-F238E27FC236}">
                    <a16:creationId xmlns:a16="http://schemas.microsoft.com/office/drawing/2014/main" xmlns="" id="{7D4C3FAF-4B30-41DF-AB6E-494FDD0B2C57}"/>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618" name="Straight Connector 617">
                <a:extLst>
                  <a:ext uri="{FF2B5EF4-FFF2-40B4-BE49-F238E27FC236}">
                    <a16:creationId xmlns:a16="http://schemas.microsoft.com/office/drawing/2014/main" xmlns="" id="{70E88738-B48C-4E08-9F0C-75A8830E5A95}"/>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9" name="Straight Connector 618">
                <a:extLst>
                  <a:ext uri="{FF2B5EF4-FFF2-40B4-BE49-F238E27FC236}">
                    <a16:creationId xmlns:a16="http://schemas.microsoft.com/office/drawing/2014/main" xmlns="" id="{334BC05B-9765-49E3-964F-E496659BCE65}"/>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0" name="Straight Connector 619">
                <a:extLst>
                  <a:ext uri="{FF2B5EF4-FFF2-40B4-BE49-F238E27FC236}">
                    <a16:creationId xmlns:a16="http://schemas.microsoft.com/office/drawing/2014/main" xmlns="" id="{CA63F1A1-3358-4282-BE7F-D5110428FEC7}"/>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1" name="Straight Connector 620">
                <a:extLst>
                  <a:ext uri="{FF2B5EF4-FFF2-40B4-BE49-F238E27FC236}">
                    <a16:creationId xmlns:a16="http://schemas.microsoft.com/office/drawing/2014/main" xmlns="" id="{77C6F0B9-1082-43D3-B123-FFBA3C159835}"/>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2" name="Straight Connector 621">
                <a:extLst>
                  <a:ext uri="{FF2B5EF4-FFF2-40B4-BE49-F238E27FC236}">
                    <a16:creationId xmlns:a16="http://schemas.microsoft.com/office/drawing/2014/main" xmlns="" id="{DAFB3464-96F0-4F55-8167-DCF613F426EF}"/>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nvGrpSpPr>
            <p:cNvPr id="608" name="Group 607">
              <a:extLst>
                <a:ext uri="{FF2B5EF4-FFF2-40B4-BE49-F238E27FC236}">
                  <a16:creationId xmlns:a16="http://schemas.microsoft.com/office/drawing/2014/main" xmlns="" id="{4BB1681F-E141-472A-9508-5774DE39FE8B}"/>
                </a:ext>
              </a:extLst>
            </p:cNvPr>
            <p:cNvGrpSpPr/>
            <p:nvPr/>
          </p:nvGrpSpPr>
          <p:grpSpPr>
            <a:xfrm>
              <a:off x="2364590" y="201624"/>
              <a:ext cx="290624" cy="283537"/>
              <a:chOff x="9370828" y="2830549"/>
              <a:chExt cx="290624" cy="283537"/>
            </a:xfrm>
          </p:grpSpPr>
          <p:sp>
            <p:nvSpPr>
              <p:cNvPr id="609" name="Rectangle 608">
                <a:extLst>
                  <a:ext uri="{FF2B5EF4-FFF2-40B4-BE49-F238E27FC236}">
                    <a16:creationId xmlns:a16="http://schemas.microsoft.com/office/drawing/2014/main" xmlns="" id="{F69EAE31-09E1-4005-9E9A-839437BF6F57}"/>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610" name="Straight Connector 609">
                <a:extLst>
                  <a:ext uri="{FF2B5EF4-FFF2-40B4-BE49-F238E27FC236}">
                    <a16:creationId xmlns:a16="http://schemas.microsoft.com/office/drawing/2014/main" xmlns="" id="{4FDF3392-8E26-4597-9B0E-AB75B396DFBD}"/>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611" name="Straight Connector 610">
                <a:extLst>
                  <a:ext uri="{FF2B5EF4-FFF2-40B4-BE49-F238E27FC236}">
                    <a16:creationId xmlns:a16="http://schemas.microsoft.com/office/drawing/2014/main" xmlns="" id="{ACA4601F-6851-4867-80A5-F6963D66056B}"/>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2" name="Straight Connector 611">
                <a:extLst>
                  <a:ext uri="{FF2B5EF4-FFF2-40B4-BE49-F238E27FC236}">
                    <a16:creationId xmlns:a16="http://schemas.microsoft.com/office/drawing/2014/main" xmlns="" id="{41360FC8-79AF-4BA4-8BEA-F4CB04C8E309}"/>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3" name="Straight Connector 612">
                <a:extLst>
                  <a:ext uri="{FF2B5EF4-FFF2-40B4-BE49-F238E27FC236}">
                    <a16:creationId xmlns:a16="http://schemas.microsoft.com/office/drawing/2014/main" xmlns="" id="{DF358788-A312-44EE-B52F-56009700BB62}"/>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4" name="Straight Connector 613">
                <a:extLst>
                  <a:ext uri="{FF2B5EF4-FFF2-40B4-BE49-F238E27FC236}">
                    <a16:creationId xmlns:a16="http://schemas.microsoft.com/office/drawing/2014/main" xmlns="" id="{FF7281F5-53DF-43B0-B57C-2D312B527498}"/>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5" name="Straight Connector 614">
                <a:extLst>
                  <a:ext uri="{FF2B5EF4-FFF2-40B4-BE49-F238E27FC236}">
                    <a16:creationId xmlns:a16="http://schemas.microsoft.com/office/drawing/2014/main" xmlns="" id="{4310965E-4CE3-438C-BBFC-0D1AA9A77314}"/>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grpSp>
        <p:nvGrpSpPr>
          <p:cNvPr id="637" name="Group 636">
            <a:extLst>
              <a:ext uri="{FF2B5EF4-FFF2-40B4-BE49-F238E27FC236}">
                <a16:creationId xmlns:a16="http://schemas.microsoft.com/office/drawing/2014/main" xmlns="" id="{A2B9A0F8-F46B-4B9E-9623-1C3382252EDC}"/>
              </a:ext>
            </a:extLst>
          </p:cNvPr>
          <p:cNvGrpSpPr/>
          <p:nvPr/>
        </p:nvGrpSpPr>
        <p:grpSpPr>
          <a:xfrm>
            <a:off x="3173019" y="4135599"/>
            <a:ext cx="3040041" cy="567352"/>
            <a:chOff x="798698" y="59718"/>
            <a:chExt cx="3040041" cy="567352"/>
          </a:xfrm>
        </p:grpSpPr>
        <p:sp>
          <p:nvSpPr>
            <p:cNvPr id="638" name="Rectangle 637">
              <a:extLst>
                <a:ext uri="{FF2B5EF4-FFF2-40B4-BE49-F238E27FC236}">
                  <a16:creationId xmlns:a16="http://schemas.microsoft.com/office/drawing/2014/main" xmlns="" id="{DCECDA86-0F05-48BD-8182-F880CD3A0AE4}"/>
                </a:ext>
              </a:extLst>
            </p:cNvPr>
            <p:cNvSpPr/>
            <p:nvPr/>
          </p:nvSpPr>
          <p:spPr>
            <a:xfrm>
              <a:off x="798698" y="59718"/>
              <a:ext cx="3040041" cy="567352"/>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grpSp>
          <p:nvGrpSpPr>
            <p:cNvPr id="639" name="Group 638">
              <a:extLst>
                <a:ext uri="{FF2B5EF4-FFF2-40B4-BE49-F238E27FC236}">
                  <a16:creationId xmlns:a16="http://schemas.microsoft.com/office/drawing/2014/main" xmlns="" id="{256E02B1-769B-4849-80CC-5B76BEC84409}"/>
                </a:ext>
              </a:extLst>
            </p:cNvPr>
            <p:cNvGrpSpPr/>
            <p:nvPr/>
          </p:nvGrpSpPr>
          <p:grpSpPr>
            <a:xfrm>
              <a:off x="1017565" y="201625"/>
              <a:ext cx="290624" cy="283537"/>
              <a:chOff x="9370828" y="2830549"/>
              <a:chExt cx="290624" cy="283537"/>
            </a:xfrm>
          </p:grpSpPr>
          <p:sp>
            <p:nvSpPr>
              <p:cNvPr id="664" name="Rectangle 663">
                <a:extLst>
                  <a:ext uri="{FF2B5EF4-FFF2-40B4-BE49-F238E27FC236}">
                    <a16:creationId xmlns:a16="http://schemas.microsoft.com/office/drawing/2014/main" xmlns="" id="{5FCD9D1B-3B96-4F7C-92F2-06FC5975D8E5}"/>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665" name="Straight Connector 664">
                <a:extLst>
                  <a:ext uri="{FF2B5EF4-FFF2-40B4-BE49-F238E27FC236}">
                    <a16:creationId xmlns:a16="http://schemas.microsoft.com/office/drawing/2014/main" xmlns="" id="{053B7DBB-5AAD-4A82-BB09-FEF8E12ED41B}"/>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666" name="Straight Connector 665">
                <a:extLst>
                  <a:ext uri="{FF2B5EF4-FFF2-40B4-BE49-F238E27FC236}">
                    <a16:creationId xmlns:a16="http://schemas.microsoft.com/office/drawing/2014/main" xmlns="" id="{4049BAA7-92EC-4F19-A867-243EAE9A4D9F}"/>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7" name="Straight Connector 666">
                <a:extLst>
                  <a:ext uri="{FF2B5EF4-FFF2-40B4-BE49-F238E27FC236}">
                    <a16:creationId xmlns:a16="http://schemas.microsoft.com/office/drawing/2014/main" xmlns="" id="{1DD77E14-3294-4240-904B-E344BBFAC8E5}"/>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8" name="Straight Connector 667">
                <a:extLst>
                  <a:ext uri="{FF2B5EF4-FFF2-40B4-BE49-F238E27FC236}">
                    <a16:creationId xmlns:a16="http://schemas.microsoft.com/office/drawing/2014/main" xmlns="" id="{CDD49870-0D56-4ECC-8FD9-7F90871A81A3}"/>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9" name="Straight Connector 668">
                <a:extLst>
                  <a:ext uri="{FF2B5EF4-FFF2-40B4-BE49-F238E27FC236}">
                    <a16:creationId xmlns:a16="http://schemas.microsoft.com/office/drawing/2014/main" xmlns="" id="{3C28ECC0-02BC-46E4-B6FA-4D3CD51AE1B4}"/>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0" name="Straight Connector 669">
                <a:extLst>
                  <a:ext uri="{FF2B5EF4-FFF2-40B4-BE49-F238E27FC236}">
                    <a16:creationId xmlns:a16="http://schemas.microsoft.com/office/drawing/2014/main" xmlns="" id="{8B03008D-A521-4274-9F4B-A16CB17A38A0}"/>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nvGrpSpPr>
            <p:cNvPr id="640" name="Group 639">
              <a:extLst>
                <a:ext uri="{FF2B5EF4-FFF2-40B4-BE49-F238E27FC236}">
                  <a16:creationId xmlns:a16="http://schemas.microsoft.com/office/drawing/2014/main" xmlns="" id="{64299E4C-8A08-44CE-97AF-5FA42CF05619}"/>
                </a:ext>
              </a:extLst>
            </p:cNvPr>
            <p:cNvGrpSpPr/>
            <p:nvPr/>
          </p:nvGrpSpPr>
          <p:grpSpPr>
            <a:xfrm>
              <a:off x="1665265" y="201625"/>
              <a:ext cx="290624" cy="283537"/>
              <a:chOff x="9370828" y="2830549"/>
              <a:chExt cx="290624" cy="283537"/>
            </a:xfrm>
          </p:grpSpPr>
          <p:sp>
            <p:nvSpPr>
              <p:cNvPr id="657" name="Rectangle 656">
                <a:extLst>
                  <a:ext uri="{FF2B5EF4-FFF2-40B4-BE49-F238E27FC236}">
                    <a16:creationId xmlns:a16="http://schemas.microsoft.com/office/drawing/2014/main" xmlns="" id="{6122A53C-7A30-4A7D-A528-081CBCD1D9FF}"/>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658" name="Straight Connector 657">
                <a:extLst>
                  <a:ext uri="{FF2B5EF4-FFF2-40B4-BE49-F238E27FC236}">
                    <a16:creationId xmlns:a16="http://schemas.microsoft.com/office/drawing/2014/main" xmlns="" id="{DF65572A-886B-4013-ABE0-45481E2D18C2}"/>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659" name="Straight Connector 658">
                <a:extLst>
                  <a:ext uri="{FF2B5EF4-FFF2-40B4-BE49-F238E27FC236}">
                    <a16:creationId xmlns:a16="http://schemas.microsoft.com/office/drawing/2014/main" xmlns="" id="{7FACE83B-2691-414D-BDD5-7F0D7CF7E33D}"/>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0" name="Straight Connector 659">
                <a:extLst>
                  <a:ext uri="{FF2B5EF4-FFF2-40B4-BE49-F238E27FC236}">
                    <a16:creationId xmlns:a16="http://schemas.microsoft.com/office/drawing/2014/main" xmlns="" id="{864D744C-4BBC-47B0-B268-F34B3F0E1EC6}"/>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1" name="Straight Connector 660">
                <a:extLst>
                  <a:ext uri="{FF2B5EF4-FFF2-40B4-BE49-F238E27FC236}">
                    <a16:creationId xmlns:a16="http://schemas.microsoft.com/office/drawing/2014/main" xmlns="" id="{CA27011D-6A98-45F5-94DB-351365E48549}"/>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2" name="Straight Connector 661">
                <a:extLst>
                  <a:ext uri="{FF2B5EF4-FFF2-40B4-BE49-F238E27FC236}">
                    <a16:creationId xmlns:a16="http://schemas.microsoft.com/office/drawing/2014/main" xmlns="" id="{FC0FF104-5C2F-48E1-8CFE-E5041926B9F9}"/>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3" name="Straight Connector 662">
                <a:extLst>
                  <a:ext uri="{FF2B5EF4-FFF2-40B4-BE49-F238E27FC236}">
                    <a16:creationId xmlns:a16="http://schemas.microsoft.com/office/drawing/2014/main" xmlns="" id="{107BFF40-9163-477B-AEBA-4E851B51ACFD}"/>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nvGrpSpPr>
            <p:cNvPr id="641" name="Group 640">
              <a:extLst>
                <a:ext uri="{FF2B5EF4-FFF2-40B4-BE49-F238E27FC236}">
                  <a16:creationId xmlns:a16="http://schemas.microsoft.com/office/drawing/2014/main" xmlns="" id="{4702C729-42AB-475E-BE90-70A9CBCA309C}"/>
                </a:ext>
              </a:extLst>
            </p:cNvPr>
            <p:cNvGrpSpPr/>
            <p:nvPr/>
          </p:nvGrpSpPr>
          <p:grpSpPr>
            <a:xfrm>
              <a:off x="3175752" y="201625"/>
              <a:ext cx="290624" cy="283537"/>
              <a:chOff x="9370828" y="2830549"/>
              <a:chExt cx="290624" cy="283537"/>
            </a:xfrm>
          </p:grpSpPr>
          <p:sp>
            <p:nvSpPr>
              <p:cNvPr id="650" name="Rectangle 649">
                <a:extLst>
                  <a:ext uri="{FF2B5EF4-FFF2-40B4-BE49-F238E27FC236}">
                    <a16:creationId xmlns:a16="http://schemas.microsoft.com/office/drawing/2014/main" xmlns="" id="{C92E6AC3-1762-4B04-8231-07AA0E32C8B7}"/>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651" name="Straight Connector 650">
                <a:extLst>
                  <a:ext uri="{FF2B5EF4-FFF2-40B4-BE49-F238E27FC236}">
                    <a16:creationId xmlns:a16="http://schemas.microsoft.com/office/drawing/2014/main" xmlns="" id="{7D4C3FAF-4B30-41DF-AB6E-494FDD0B2C57}"/>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652" name="Straight Connector 651">
                <a:extLst>
                  <a:ext uri="{FF2B5EF4-FFF2-40B4-BE49-F238E27FC236}">
                    <a16:creationId xmlns:a16="http://schemas.microsoft.com/office/drawing/2014/main" xmlns="" id="{70E88738-B48C-4E08-9F0C-75A8830E5A95}"/>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3" name="Straight Connector 652">
                <a:extLst>
                  <a:ext uri="{FF2B5EF4-FFF2-40B4-BE49-F238E27FC236}">
                    <a16:creationId xmlns:a16="http://schemas.microsoft.com/office/drawing/2014/main" xmlns="" id="{334BC05B-9765-49E3-964F-E496659BCE65}"/>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4" name="Straight Connector 653">
                <a:extLst>
                  <a:ext uri="{FF2B5EF4-FFF2-40B4-BE49-F238E27FC236}">
                    <a16:creationId xmlns:a16="http://schemas.microsoft.com/office/drawing/2014/main" xmlns="" id="{CA63F1A1-3358-4282-BE7F-D5110428FEC7}"/>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5" name="Straight Connector 654">
                <a:extLst>
                  <a:ext uri="{FF2B5EF4-FFF2-40B4-BE49-F238E27FC236}">
                    <a16:creationId xmlns:a16="http://schemas.microsoft.com/office/drawing/2014/main" xmlns="" id="{77C6F0B9-1082-43D3-B123-FFBA3C159835}"/>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6" name="Straight Connector 655">
                <a:extLst>
                  <a:ext uri="{FF2B5EF4-FFF2-40B4-BE49-F238E27FC236}">
                    <a16:creationId xmlns:a16="http://schemas.microsoft.com/office/drawing/2014/main" xmlns="" id="{DAFB3464-96F0-4F55-8167-DCF613F426EF}"/>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nvGrpSpPr>
            <p:cNvPr id="642" name="Group 641">
              <a:extLst>
                <a:ext uri="{FF2B5EF4-FFF2-40B4-BE49-F238E27FC236}">
                  <a16:creationId xmlns:a16="http://schemas.microsoft.com/office/drawing/2014/main" xmlns="" id="{4BB1681F-E141-472A-9508-5774DE39FE8B}"/>
                </a:ext>
              </a:extLst>
            </p:cNvPr>
            <p:cNvGrpSpPr/>
            <p:nvPr/>
          </p:nvGrpSpPr>
          <p:grpSpPr>
            <a:xfrm>
              <a:off x="2364590" y="201624"/>
              <a:ext cx="290624" cy="283537"/>
              <a:chOff x="9370828" y="2830549"/>
              <a:chExt cx="290624" cy="283537"/>
            </a:xfrm>
          </p:grpSpPr>
          <p:sp>
            <p:nvSpPr>
              <p:cNvPr id="643" name="Rectangle 642">
                <a:extLst>
                  <a:ext uri="{FF2B5EF4-FFF2-40B4-BE49-F238E27FC236}">
                    <a16:creationId xmlns:a16="http://schemas.microsoft.com/office/drawing/2014/main" xmlns="" id="{F69EAE31-09E1-4005-9E9A-839437BF6F57}"/>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644" name="Straight Connector 643">
                <a:extLst>
                  <a:ext uri="{FF2B5EF4-FFF2-40B4-BE49-F238E27FC236}">
                    <a16:creationId xmlns:a16="http://schemas.microsoft.com/office/drawing/2014/main" xmlns="" id="{4FDF3392-8E26-4597-9B0E-AB75B396DFBD}"/>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645" name="Straight Connector 644">
                <a:extLst>
                  <a:ext uri="{FF2B5EF4-FFF2-40B4-BE49-F238E27FC236}">
                    <a16:creationId xmlns:a16="http://schemas.microsoft.com/office/drawing/2014/main" xmlns="" id="{ACA4601F-6851-4867-80A5-F6963D66056B}"/>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6" name="Straight Connector 645">
                <a:extLst>
                  <a:ext uri="{FF2B5EF4-FFF2-40B4-BE49-F238E27FC236}">
                    <a16:creationId xmlns:a16="http://schemas.microsoft.com/office/drawing/2014/main" xmlns="" id="{41360FC8-79AF-4BA4-8BEA-F4CB04C8E309}"/>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7" name="Straight Connector 646">
                <a:extLst>
                  <a:ext uri="{FF2B5EF4-FFF2-40B4-BE49-F238E27FC236}">
                    <a16:creationId xmlns:a16="http://schemas.microsoft.com/office/drawing/2014/main" xmlns="" id="{DF358788-A312-44EE-B52F-56009700BB62}"/>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8" name="Straight Connector 647">
                <a:extLst>
                  <a:ext uri="{FF2B5EF4-FFF2-40B4-BE49-F238E27FC236}">
                    <a16:creationId xmlns:a16="http://schemas.microsoft.com/office/drawing/2014/main" xmlns="" id="{FF7281F5-53DF-43B0-B57C-2D312B527498}"/>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9" name="Straight Connector 648">
                <a:extLst>
                  <a:ext uri="{FF2B5EF4-FFF2-40B4-BE49-F238E27FC236}">
                    <a16:creationId xmlns:a16="http://schemas.microsoft.com/office/drawing/2014/main" xmlns="" id="{4310965E-4CE3-438C-BBFC-0D1AA9A77314}"/>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grpSp>
        <p:nvGrpSpPr>
          <p:cNvPr id="739" name="Group 738">
            <a:extLst>
              <a:ext uri="{FF2B5EF4-FFF2-40B4-BE49-F238E27FC236}">
                <a16:creationId xmlns:a16="http://schemas.microsoft.com/office/drawing/2014/main" xmlns="" id="{A2B9A0F8-F46B-4B9E-9623-1C3382252EDC}"/>
              </a:ext>
            </a:extLst>
          </p:cNvPr>
          <p:cNvGrpSpPr/>
          <p:nvPr/>
        </p:nvGrpSpPr>
        <p:grpSpPr>
          <a:xfrm>
            <a:off x="6984214" y="1688721"/>
            <a:ext cx="3040041" cy="567352"/>
            <a:chOff x="798698" y="59718"/>
            <a:chExt cx="3040041" cy="567352"/>
          </a:xfrm>
        </p:grpSpPr>
        <p:sp>
          <p:nvSpPr>
            <p:cNvPr id="740" name="Rectangle 739">
              <a:extLst>
                <a:ext uri="{FF2B5EF4-FFF2-40B4-BE49-F238E27FC236}">
                  <a16:creationId xmlns:a16="http://schemas.microsoft.com/office/drawing/2014/main" xmlns="" id="{DCECDA86-0F05-48BD-8182-F880CD3A0AE4}"/>
                </a:ext>
              </a:extLst>
            </p:cNvPr>
            <p:cNvSpPr/>
            <p:nvPr/>
          </p:nvSpPr>
          <p:spPr>
            <a:xfrm>
              <a:off x="798698" y="59718"/>
              <a:ext cx="3040041" cy="567352"/>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grpSp>
          <p:nvGrpSpPr>
            <p:cNvPr id="741" name="Group 740">
              <a:extLst>
                <a:ext uri="{FF2B5EF4-FFF2-40B4-BE49-F238E27FC236}">
                  <a16:creationId xmlns:a16="http://schemas.microsoft.com/office/drawing/2014/main" xmlns="" id="{256E02B1-769B-4849-80CC-5B76BEC84409}"/>
                </a:ext>
              </a:extLst>
            </p:cNvPr>
            <p:cNvGrpSpPr/>
            <p:nvPr/>
          </p:nvGrpSpPr>
          <p:grpSpPr>
            <a:xfrm>
              <a:off x="1017565" y="201625"/>
              <a:ext cx="290624" cy="283537"/>
              <a:chOff x="9370828" y="2830549"/>
              <a:chExt cx="290624" cy="283537"/>
            </a:xfrm>
          </p:grpSpPr>
          <p:sp>
            <p:nvSpPr>
              <p:cNvPr id="766" name="Rectangle 765">
                <a:extLst>
                  <a:ext uri="{FF2B5EF4-FFF2-40B4-BE49-F238E27FC236}">
                    <a16:creationId xmlns:a16="http://schemas.microsoft.com/office/drawing/2014/main" xmlns="" id="{5FCD9D1B-3B96-4F7C-92F2-06FC5975D8E5}"/>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767" name="Straight Connector 766">
                <a:extLst>
                  <a:ext uri="{FF2B5EF4-FFF2-40B4-BE49-F238E27FC236}">
                    <a16:creationId xmlns:a16="http://schemas.microsoft.com/office/drawing/2014/main" xmlns="" id="{053B7DBB-5AAD-4A82-BB09-FEF8E12ED41B}"/>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768" name="Straight Connector 767">
                <a:extLst>
                  <a:ext uri="{FF2B5EF4-FFF2-40B4-BE49-F238E27FC236}">
                    <a16:creationId xmlns:a16="http://schemas.microsoft.com/office/drawing/2014/main" xmlns="" id="{4049BAA7-92EC-4F19-A867-243EAE9A4D9F}"/>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69" name="Straight Connector 768">
                <a:extLst>
                  <a:ext uri="{FF2B5EF4-FFF2-40B4-BE49-F238E27FC236}">
                    <a16:creationId xmlns:a16="http://schemas.microsoft.com/office/drawing/2014/main" xmlns="" id="{1DD77E14-3294-4240-904B-E344BBFAC8E5}"/>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70" name="Straight Connector 769">
                <a:extLst>
                  <a:ext uri="{FF2B5EF4-FFF2-40B4-BE49-F238E27FC236}">
                    <a16:creationId xmlns:a16="http://schemas.microsoft.com/office/drawing/2014/main" xmlns="" id="{CDD49870-0D56-4ECC-8FD9-7F90871A81A3}"/>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71" name="Straight Connector 770">
                <a:extLst>
                  <a:ext uri="{FF2B5EF4-FFF2-40B4-BE49-F238E27FC236}">
                    <a16:creationId xmlns:a16="http://schemas.microsoft.com/office/drawing/2014/main" xmlns="" id="{3C28ECC0-02BC-46E4-B6FA-4D3CD51AE1B4}"/>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72" name="Straight Connector 771">
                <a:extLst>
                  <a:ext uri="{FF2B5EF4-FFF2-40B4-BE49-F238E27FC236}">
                    <a16:creationId xmlns:a16="http://schemas.microsoft.com/office/drawing/2014/main" xmlns="" id="{8B03008D-A521-4274-9F4B-A16CB17A38A0}"/>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nvGrpSpPr>
            <p:cNvPr id="742" name="Group 741">
              <a:extLst>
                <a:ext uri="{FF2B5EF4-FFF2-40B4-BE49-F238E27FC236}">
                  <a16:creationId xmlns:a16="http://schemas.microsoft.com/office/drawing/2014/main" xmlns="" id="{64299E4C-8A08-44CE-97AF-5FA42CF05619}"/>
                </a:ext>
              </a:extLst>
            </p:cNvPr>
            <p:cNvGrpSpPr/>
            <p:nvPr/>
          </p:nvGrpSpPr>
          <p:grpSpPr>
            <a:xfrm>
              <a:off x="1665265" y="201625"/>
              <a:ext cx="290624" cy="283537"/>
              <a:chOff x="9370828" y="2830549"/>
              <a:chExt cx="290624" cy="283537"/>
            </a:xfrm>
          </p:grpSpPr>
          <p:sp>
            <p:nvSpPr>
              <p:cNvPr id="759" name="Rectangle 758">
                <a:extLst>
                  <a:ext uri="{FF2B5EF4-FFF2-40B4-BE49-F238E27FC236}">
                    <a16:creationId xmlns:a16="http://schemas.microsoft.com/office/drawing/2014/main" xmlns="" id="{6122A53C-7A30-4A7D-A528-081CBCD1D9FF}"/>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760" name="Straight Connector 759">
                <a:extLst>
                  <a:ext uri="{FF2B5EF4-FFF2-40B4-BE49-F238E27FC236}">
                    <a16:creationId xmlns:a16="http://schemas.microsoft.com/office/drawing/2014/main" xmlns="" id="{DF65572A-886B-4013-ABE0-45481E2D18C2}"/>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761" name="Straight Connector 760">
                <a:extLst>
                  <a:ext uri="{FF2B5EF4-FFF2-40B4-BE49-F238E27FC236}">
                    <a16:creationId xmlns:a16="http://schemas.microsoft.com/office/drawing/2014/main" xmlns="" id="{7FACE83B-2691-414D-BDD5-7F0D7CF7E33D}"/>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62" name="Straight Connector 761">
                <a:extLst>
                  <a:ext uri="{FF2B5EF4-FFF2-40B4-BE49-F238E27FC236}">
                    <a16:creationId xmlns:a16="http://schemas.microsoft.com/office/drawing/2014/main" xmlns="" id="{864D744C-4BBC-47B0-B268-F34B3F0E1EC6}"/>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63" name="Straight Connector 762">
                <a:extLst>
                  <a:ext uri="{FF2B5EF4-FFF2-40B4-BE49-F238E27FC236}">
                    <a16:creationId xmlns:a16="http://schemas.microsoft.com/office/drawing/2014/main" xmlns="" id="{CA27011D-6A98-45F5-94DB-351365E48549}"/>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64" name="Straight Connector 763">
                <a:extLst>
                  <a:ext uri="{FF2B5EF4-FFF2-40B4-BE49-F238E27FC236}">
                    <a16:creationId xmlns:a16="http://schemas.microsoft.com/office/drawing/2014/main" xmlns="" id="{FC0FF104-5C2F-48E1-8CFE-E5041926B9F9}"/>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65" name="Straight Connector 764">
                <a:extLst>
                  <a:ext uri="{FF2B5EF4-FFF2-40B4-BE49-F238E27FC236}">
                    <a16:creationId xmlns:a16="http://schemas.microsoft.com/office/drawing/2014/main" xmlns="" id="{107BFF40-9163-477B-AEBA-4E851B51ACFD}"/>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nvGrpSpPr>
            <p:cNvPr id="743" name="Group 742">
              <a:extLst>
                <a:ext uri="{FF2B5EF4-FFF2-40B4-BE49-F238E27FC236}">
                  <a16:creationId xmlns:a16="http://schemas.microsoft.com/office/drawing/2014/main" xmlns="" id="{4702C729-42AB-475E-BE90-70A9CBCA309C}"/>
                </a:ext>
              </a:extLst>
            </p:cNvPr>
            <p:cNvGrpSpPr/>
            <p:nvPr/>
          </p:nvGrpSpPr>
          <p:grpSpPr>
            <a:xfrm>
              <a:off x="3175752" y="201625"/>
              <a:ext cx="290624" cy="283537"/>
              <a:chOff x="9370828" y="2830549"/>
              <a:chExt cx="290624" cy="283537"/>
            </a:xfrm>
          </p:grpSpPr>
          <p:sp>
            <p:nvSpPr>
              <p:cNvPr id="752" name="Rectangle 751">
                <a:extLst>
                  <a:ext uri="{FF2B5EF4-FFF2-40B4-BE49-F238E27FC236}">
                    <a16:creationId xmlns:a16="http://schemas.microsoft.com/office/drawing/2014/main" xmlns="" id="{C92E6AC3-1762-4B04-8231-07AA0E32C8B7}"/>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753" name="Straight Connector 752">
                <a:extLst>
                  <a:ext uri="{FF2B5EF4-FFF2-40B4-BE49-F238E27FC236}">
                    <a16:creationId xmlns:a16="http://schemas.microsoft.com/office/drawing/2014/main" xmlns="" id="{7D4C3FAF-4B30-41DF-AB6E-494FDD0B2C57}"/>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754" name="Straight Connector 753">
                <a:extLst>
                  <a:ext uri="{FF2B5EF4-FFF2-40B4-BE49-F238E27FC236}">
                    <a16:creationId xmlns:a16="http://schemas.microsoft.com/office/drawing/2014/main" xmlns="" id="{70E88738-B48C-4E08-9F0C-75A8830E5A95}"/>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55" name="Straight Connector 754">
                <a:extLst>
                  <a:ext uri="{FF2B5EF4-FFF2-40B4-BE49-F238E27FC236}">
                    <a16:creationId xmlns:a16="http://schemas.microsoft.com/office/drawing/2014/main" xmlns="" id="{334BC05B-9765-49E3-964F-E496659BCE65}"/>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56" name="Straight Connector 755">
                <a:extLst>
                  <a:ext uri="{FF2B5EF4-FFF2-40B4-BE49-F238E27FC236}">
                    <a16:creationId xmlns:a16="http://schemas.microsoft.com/office/drawing/2014/main" xmlns="" id="{CA63F1A1-3358-4282-BE7F-D5110428FEC7}"/>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57" name="Straight Connector 756">
                <a:extLst>
                  <a:ext uri="{FF2B5EF4-FFF2-40B4-BE49-F238E27FC236}">
                    <a16:creationId xmlns:a16="http://schemas.microsoft.com/office/drawing/2014/main" xmlns="" id="{77C6F0B9-1082-43D3-B123-FFBA3C159835}"/>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58" name="Straight Connector 757">
                <a:extLst>
                  <a:ext uri="{FF2B5EF4-FFF2-40B4-BE49-F238E27FC236}">
                    <a16:creationId xmlns:a16="http://schemas.microsoft.com/office/drawing/2014/main" xmlns="" id="{DAFB3464-96F0-4F55-8167-DCF613F426EF}"/>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nvGrpSpPr>
            <p:cNvPr id="744" name="Group 743">
              <a:extLst>
                <a:ext uri="{FF2B5EF4-FFF2-40B4-BE49-F238E27FC236}">
                  <a16:creationId xmlns:a16="http://schemas.microsoft.com/office/drawing/2014/main" xmlns="" id="{4BB1681F-E141-472A-9508-5774DE39FE8B}"/>
                </a:ext>
              </a:extLst>
            </p:cNvPr>
            <p:cNvGrpSpPr/>
            <p:nvPr/>
          </p:nvGrpSpPr>
          <p:grpSpPr>
            <a:xfrm>
              <a:off x="2364590" y="201624"/>
              <a:ext cx="290624" cy="283537"/>
              <a:chOff x="9370828" y="2830549"/>
              <a:chExt cx="290624" cy="283537"/>
            </a:xfrm>
          </p:grpSpPr>
          <p:sp>
            <p:nvSpPr>
              <p:cNvPr id="745" name="Rectangle 744">
                <a:extLst>
                  <a:ext uri="{FF2B5EF4-FFF2-40B4-BE49-F238E27FC236}">
                    <a16:creationId xmlns:a16="http://schemas.microsoft.com/office/drawing/2014/main" xmlns="" id="{F69EAE31-09E1-4005-9E9A-839437BF6F57}"/>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746" name="Straight Connector 745">
                <a:extLst>
                  <a:ext uri="{FF2B5EF4-FFF2-40B4-BE49-F238E27FC236}">
                    <a16:creationId xmlns:a16="http://schemas.microsoft.com/office/drawing/2014/main" xmlns="" id="{4FDF3392-8E26-4597-9B0E-AB75B396DFBD}"/>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747" name="Straight Connector 746">
                <a:extLst>
                  <a:ext uri="{FF2B5EF4-FFF2-40B4-BE49-F238E27FC236}">
                    <a16:creationId xmlns:a16="http://schemas.microsoft.com/office/drawing/2014/main" xmlns="" id="{ACA4601F-6851-4867-80A5-F6963D66056B}"/>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48" name="Straight Connector 747">
                <a:extLst>
                  <a:ext uri="{FF2B5EF4-FFF2-40B4-BE49-F238E27FC236}">
                    <a16:creationId xmlns:a16="http://schemas.microsoft.com/office/drawing/2014/main" xmlns="" id="{41360FC8-79AF-4BA4-8BEA-F4CB04C8E309}"/>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49" name="Straight Connector 748">
                <a:extLst>
                  <a:ext uri="{FF2B5EF4-FFF2-40B4-BE49-F238E27FC236}">
                    <a16:creationId xmlns:a16="http://schemas.microsoft.com/office/drawing/2014/main" xmlns="" id="{DF358788-A312-44EE-B52F-56009700BB62}"/>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50" name="Straight Connector 749">
                <a:extLst>
                  <a:ext uri="{FF2B5EF4-FFF2-40B4-BE49-F238E27FC236}">
                    <a16:creationId xmlns:a16="http://schemas.microsoft.com/office/drawing/2014/main" xmlns="" id="{FF7281F5-53DF-43B0-B57C-2D312B527498}"/>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51" name="Straight Connector 750">
                <a:extLst>
                  <a:ext uri="{FF2B5EF4-FFF2-40B4-BE49-F238E27FC236}">
                    <a16:creationId xmlns:a16="http://schemas.microsoft.com/office/drawing/2014/main" xmlns="" id="{4310965E-4CE3-438C-BBFC-0D1AA9A77314}"/>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grpSp>
        <p:nvGrpSpPr>
          <p:cNvPr id="773" name="Group 772">
            <a:extLst>
              <a:ext uri="{FF2B5EF4-FFF2-40B4-BE49-F238E27FC236}">
                <a16:creationId xmlns:a16="http://schemas.microsoft.com/office/drawing/2014/main" xmlns="" id="{A2B9A0F8-F46B-4B9E-9623-1C3382252EDC}"/>
              </a:ext>
            </a:extLst>
          </p:cNvPr>
          <p:cNvGrpSpPr/>
          <p:nvPr/>
        </p:nvGrpSpPr>
        <p:grpSpPr>
          <a:xfrm>
            <a:off x="6986899" y="2939895"/>
            <a:ext cx="3040041" cy="567352"/>
            <a:chOff x="798698" y="59718"/>
            <a:chExt cx="3040041" cy="567352"/>
          </a:xfrm>
        </p:grpSpPr>
        <p:sp>
          <p:nvSpPr>
            <p:cNvPr id="774" name="Rectangle 773">
              <a:extLst>
                <a:ext uri="{FF2B5EF4-FFF2-40B4-BE49-F238E27FC236}">
                  <a16:creationId xmlns:a16="http://schemas.microsoft.com/office/drawing/2014/main" xmlns="" id="{DCECDA86-0F05-48BD-8182-F880CD3A0AE4}"/>
                </a:ext>
              </a:extLst>
            </p:cNvPr>
            <p:cNvSpPr/>
            <p:nvPr/>
          </p:nvSpPr>
          <p:spPr>
            <a:xfrm>
              <a:off x="798698" y="59718"/>
              <a:ext cx="3040041" cy="567352"/>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grpSp>
          <p:nvGrpSpPr>
            <p:cNvPr id="775" name="Group 774">
              <a:extLst>
                <a:ext uri="{FF2B5EF4-FFF2-40B4-BE49-F238E27FC236}">
                  <a16:creationId xmlns:a16="http://schemas.microsoft.com/office/drawing/2014/main" xmlns="" id="{256E02B1-769B-4849-80CC-5B76BEC84409}"/>
                </a:ext>
              </a:extLst>
            </p:cNvPr>
            <p:cNvGrpSpPr/>
            <p:nvPr/>
          </p:nvGrpSpPr>
          <p:grpSpPr>
            <a:xfrm>
              <a:off x="1017565" y="201625"/>
              <a:ext cx="290624" cy="283537"/>
              <a:chOff x="9370828" y="2830549"/>
              <a:chExt cx="290624" cy="283537"/>
            </a:xfrm>
          </p:grpSpPr>
          <p:sp>
            <p:nvSpPr>
              <p:cNvPr id="800" name="Rectangle 799">
                <a:extLst>
                  <a:ext uri="{FF2B5EF4-FFF2-40B4-BE49-F238E27FC236}">
                    <a16:creationId xmlns:a16="http://schemas.microsoft.com/office/drawing/2014/main" xmlns="" id="{5FCD9D1B-3B96-4F7C-92F2-06FC5975D8E5}"/>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801" name="Straight Connector 800">
                <a:extLst>
                  <a:ext uri="{FF2B5EF4-FFF2-40B4-BE49-F238E27FC236}">
                    <a16:creationId xmlns:a16="http://schemas.microsoft.com/office/drawing/2014/main" xmlns="" id="{053B7DBB-5AAD-4A82-BB09-FEF8E12ED41B}"/>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802" name="Straight Connector 801">
                <a:extLst>
                  <a:ext uri="{FF2B5EF4-FFF2-40B4-BE49-F238E27FC236}">
                    <a16:creationId xmlns:a16="http://schemas.microsoft.com/office/drawing/2014/main" xmlns="" id="{4049BAA7-92EC-4F19-A867-243EAE9A4D9F}"/>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03" name="Straight Connector 802">
                <a:extLst>
                  <a:ext uri="{FF2B5EF4-FFF2-40B4-BE49-F238E27FC236}">
                    <a16:creationId xmlns:a16="http://schemas.microsoft.com/office/drawing/2014/main" xmlns="" id="{1DD77E14-3294-4240-904B-E344BBFAC8E5}"/>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04" name="Straight Connector 803">
                <a:extLst>
                  <a:ext uri="{FF2B5EF4-FFF2-40B4-BE49-F238E27FC236}">
                    <a16:creationId xmlns:a16="http://schemas.microsoft.com/office/drawing/2014/main" xmlns="" id="{CDD49870-0D56-4ECC-8FD9-7F90871A81A3}"/>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05" name="Straight Connector 804">
                <a:extLst>
                  <a:ext uri="{FF2B5EF4-FFF2-40B4-BE49-F238E27FC236}">
                    <a16:creationId xmlns:a16="http://schemas.microsoft.com/office/drawing/2014/main" xmlns="" id="{3C28ECC0-02BC-46E4-B6FA-4D3CD51AE1B4}"/>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06" name="Straight Connector 805">
                <a:extLst>
                  <a:ext uri="{FF2B5EF4-FFF2-40B4-BE49-F238E27FC236}">
                    <a16:creationId xmlns:a16="http://schemas.microsoft.com/office/drawing/2014/main" xmlns="" id="{8B03008D-A521-4274-9F4B-A16CB17A38A0}"/>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nvGrpSpPr>
            <p:cNvPr id="776" name="Group 775">
              <a:extLst>
                <a:ext uri="{FF2B5EF4-FFF2-40B4-BE49-F238E27FC236}">
                  <a16:creationId xmlns:a16="http://schemas.microsoft.com/office/drawing/2014/main" xmlns="" id="{64299E4C-8A08-44CE-97AF-5FA42CF05619}"/>
                </a:ext>
              </a:extLst>
            </p:cNvPr>
            <p:cNvGrpSpPr/>
            <p:nvPr/>
          </p:nvGrpSpPr>
          <p:grpSpPr>
            <a:xfrm>
              <a:off x="1665265" y="201625"/>
              <a:ext cx="290624" cy="283537"/>
              <a:chOff x="9370828" y="2830549"/>
              <a:chExt cx="290624" cy="283537"/>
            </a:xfrm>
          </p:grpSpPr>
          <p:sp>
            <p:nvSpPr>
              <p:cNvPr id="793" name="Rectangle 792">
                <a:extLst>
                  <a:ext uri="{FF2B5EF4-FFF2-40B4-BE49-F238E27FC236}">
                    <a16:creationId xmlns:a16="http://schemas.microsoft.com/office/drawing/2014/main" xmlns="" id="{6122A53C-7A30-4A7D-A528-081CBCD1D9FF}"/>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794" name="Straight Connector 793">
                <a:extLst>
                  <a:ext uri="{FF2B5EF4-FFF2-40B4-BE49-F238E27FC236}">
                    <a16:creationId xmlns:a16="http://schemas.microsoft.com/office/drawing/2014/main" xmlns="" id="{DF65572A-886B-4013-ABE0-45481E2D18C2}"/>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795" name="Straight Connector 794">
                <a:extLst>
                  <a:ext uri="{FF2B5EF4-FFF2-40B4-BE49-F238E27FC236}">
                    <a16:creationId xmlns:a16="http://schemas.microsoft.com/office/drawing/2014/main" xmlns="" id="{7FACE83B-2691-414D-BDD5-7F0D7CF7E33D}"/>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96" name="Straight Connector 795">
                <a:extLst>
                  <a:ext uri="{FF2B5EF4-FFF2-40B4-BE49-F238E27FC236}">
                    <a16:creationId xmlns:a16="http://schemas.microsoft.com/office/drawing/2014/main" xmlns="" id="{864D744C-4BBC-47B0-B268-F34B3F0E1EC6}"/>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97" name="Straight Connector 796">
                <a:extLst>
                  <a:ext uri="{FF2B5EF4-FFF2-40B4-BE49-F238E27FC236}">
                    <a16:creationId xmlns:a16="http://schemas.microsoft.com/office/drawing/2014/main" xmlns="" id="{CA27011D-6A98-45F5-94DB-351365E48549}"/>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98" name="Straight Connector 797">
                <a:extLst>
                  <a:ext uri="{FF2B5EF4-FFF2-40B4-BE49-F238E27FC236}">
                    <a16:creationId xmlns:a16="http://schemas.microsoft.com/office/drawing/2014/main" xmlns="" id="{FC0FF104-5C2F-48E1-8CFE-E5041926B9F9}"/>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99" name="Straight Connector 798">
                <a:extLst>
                  <a:ext uri="{FF2B5EF4-FFF2-40B4-BE49-F238E27FC236}">
                    <a16:creationId xmlns:a16="http://schemas.microsoft.com/office/drawing/2014/main" xmlns="" id="{107BFF40-9163-477B-AEBA-4E851B51ACFD}"/>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nvGrpSpPr>
            <p:cNvPr id="777" name="Group 776">
              <a:extLst>
                <a:ext uri="{FF2B5EF4-FFF2-40B4-BE49-F238E27FC236}">
                  <a16:creationId xmlns:a16="http://schemas.microsoft.com/office/drawing/2014/main" xmlns="" id="{4702C729-42AB-475E-BE90-70A9CBCA309C}"/>
                </a:ext>
              </a:extLst>
            </p:cNvPr>
            <p:cNvGrpSpPr/>
            <p:nvPr/>
          </p:nvGrpSpPr>
          <p:grpSpPr>
            <a:xfrm>
              <a:off x="3175752" y="201625"/>
              <a:ext cx="290624" cy="283537"/>
              <a:chOff x="9370828" y="2830549"/>
              <a:chExt cx="290624" cy="283537"/>
            </a:xfrm>
          </p:grpSpPr>
          <p:sp>
            <p:nvSpPr>
              <p:cNvPr id="786" name="Rectangle 785">
                <a:extLst>
                  <a:ext uri="{FF2B5EF4-FFF2-40B4-BE49-F238E27FC236}">
                    <a16:creationId xmlns:a16="http://schemas.microsoft.com/office/drawing/2014/main" xmlns="" id="{C92E6AC3-1762-4B04-8231-07AA0E32C8B7}"/>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787" name="Straight Connector 786">
                <a:extLst>
                  <a:ext uri="{FF2B5EF4-FFF2-40B4-BE49-F238E27FC236}">
                    <a16:creationId xmlns:a16="http://schemas.microsoft.com/office/drawing/2014/main" xmlns="" id="{7D4C3FAF-4B30-41DF-AB6E-494FDD0B2C57}"/>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788" name="Straight Connector 787">
                <a:extLst>
                  <a:ext uri="{FF2B5EF4-FFF2-40B4-BE49-F238E27FC236}">
                    <a16:creationId xmlns:a16="http://schemas.microsoft.com/office/drawing/2014/main" xmlns="" id="{70E88738-B48C-4E08-9F0C-75A8830E5A95}"/>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89" name="Straight Connector 788">
                <a:extLst>
                  <a:ext uri="{FF2B5EF4-FFF2-40B4-BE49-F238E27FC236}">
                    <a16:creationId xmlns:a16="http://schemas.microsoft.com/office/drawing/2014/main" xmlns="" id="{334BC05B-9765-49E3-964F-E496659BCE65}"/>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90" name="Straight Connector 789">
                <a:extLst>
                  <a:ext uri="{FF2B5EF4-FFF2-40B4-BE49-F238E27FC236}">
                    <a16:creationId xmlns:a16="http://schemas.microsoft.com/office/drawing/2014/main" xmlns="" id="{CA63F1A1-3358-4282-BE7F-D5110428FEC7}"/>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91" name="Straight Connector 790">
                <a:extLst>
                  <a:ext uri="{FF2B5EF4-FFF2-40B4-BE49-F238E27FC236}">
                    <a16:creationId xmlns:a16="http://schemas.microsoft.com/office/drawing/2014/main" xmlns="" id="{77C6F0B9-1082-43D3-B123-FFBA3C159835}"/>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92" name="Straight Connector 791">
                <a:extLst>
                  <a:ext uri="{FF2B5EF4-FFF2-40B4-BE49-F238E27FC236}">
                    <a16:creationId xmlns:a16="http://schemas.microsoft.com/office/drawing/2014/main" xmlns="" id="{DAFB3464-96F0-4F55-8167-DCF613F426EF}"/>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nvGrpSpPr>
            <p:cNvPr id="778" name="Group 777">
              <a:extLst>
                <a:ext uri="{FF2B5EF4-FFF2-40B4-BE49-F238E27FC236}">
                  <a16:creationId xmlns:a16="http://schemas.microsoft.com/office/drawing/2014/main" xmlns="" id="{4BB1681F-E141-472A-9508-5774DE39FE8B}"/>
                </a:ext>
              </a:extLst>
            </p:cNvPr>
            <p:cNvGrpSpPr/>
            <p:nvPr/>
          </p:nvGrpSpPr>
          <p:grpSpPr>
            <a:xfrm>
              <a:off x="2364590" y="201624"/>
              <a:ext cx="290624" cy="283537"/>
              <a:chOff x="9370828" y="2830549"/>
              <a:chExt cx="290624" cy="283537"/>
            </a:xfrm>
          </p:grpSpPr>
          <p:sp>
            <p:nvSpPr>
              <p:cNvPr id="779" name="Rectangle 778">
                <a:extLst>
                  <a:ext uri="{FF2B5EF4-FFF2-40B4-BE49-F238E27FC236}">
                    <a16:creationId xmlns:a16="http://schemas.microsoft.com/office/drawing/2014/main" xmlns="" id="{F69EAE31-09E1-4005-9E9A-839437BF6F57}"/>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780" name="Straight Connector 779">
                <a:extLst>
                  <a:ext uri="{FF2B5EF4-FFF2-40B4-BE49-F238E27FC236}">
                    <a16:creationId xmlns:a16="http://schemas.microsoft.com/office/drawing/2014/main" xmlns="" id="{4FDF3392-8E26-4597-9B0E-AB75B396DFBD}"/>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781" name="Straight Connector 780">
                <a:extLst>
                  <a:ext uri="{FF2B5EF4-FFF2-40B4-BE49-F238E27FC236}">
                    <a16:creationId xmlns:a16="http://schemas.microsoft.com/office/drawing/2014/main" xmlns="" id="{ACA4601F-6851-4867-80A5-F6963D66056B}"/>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82" name="Straight Connector 781">
                <a:extLst>
                  <a:ext uri="{FF2B5EF4-FFF2-40B4-BE49-F238E27FC236}">
                    <a16:creationId xmlns:a16="http://schemas.microsoft.com/office/drawing/2014/main" xmlns="" id="{41360FC8-79AF-4BA4-8BEA-F4CB04C8E309}"/>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83" name="Straight Connector 782">
                <a:extLst>
                  <a:ext uri="{FF2B5EF4-FFF2-40B4-BE49-F238E27FC236}">
                    <a16:creationId xmlns:a16="http://schemas.microsoft.com/office/drawing/2014/main" xmlns="" id="{DF358788-A312-44EE-B52F-56009700BB62}"/>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84" name="Straight Connector 783">
                <a:extLst>
                  <a:ext uri="{FF2B5EF4-FFF2-40B4-BE49-F238E27FC236}">
                    <a16:creationId xmlns:a16="http://schemas.microsoft.com/office/drawing/2014/main" xmlns="" id="{FF7281F5-53DF-43B0-B57C-2D312B527498}"/>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85" name="Straight Connector 784">
                <a:extLst>
                  <a:ext uri="{FF2B5EF4-FFF2-40B4-BE49-F238E27FC236}">
                    <a16:creationId xmlns:a16="http://schemas.microsoft.com/office/drawing/2014/main" xmlns="" id="{4310965E-4CE3-438C-BBFC-0D1AA9A77314}"/>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grpSp>
        <p:nvGrpSpPr>
          <p:cNvPr id="807" name="Group 806">
            <a:extLst>
              <a:ext uri="{FF2B5EF4-FFF2-40B4-BE49-F238E27FC236}">
                <a16:creationId xmlns:a16="http://schemas.microsoft.com/office/drawing/2014/main" xmlns="" id="{A2B9A0F8-F46B-4B9E-9623-1C3382252EDC}"/>
              </a:ext>
            </a:extLst>
          </p:cNvPr>
          <p:cNvGrpSpPr/>
          <p:nvPr/>
        </p:nvGrpSpPr>
        <p:grpSpPr>
          <a:xfrm>
            <a:off x="6986899" y="4138226"/>
            <a:ext cx="3040041" cy="567352"/>
            <a:chOff x="798698" y="59718"/>
            <a:chExt cx="3040041" cy="567352"/>
          </a:xfrm>
        </p:grpSpPr>
        <p:sp>
          <p:nvSpPr>
            <p:cNvPr id="808" name="Rectangle 807">
              <a:extLst>
                <a:ext uri="{FF2B5EF4-FFF2-40B4-BE49-F238E27FC236}">
                  <a16:creationId xmlns:a16="http://schemas.microsoft.com/office/drawing/2014/main" xmlns="" id="{DCECDA86-0F05-48BD-8182-F880CD3A0AE4}"/>
                </a:ext>
              </a:extLst>
            </p:cNvPr>
            <p:cNvSpPr/>
            <p:nvPr/>
          </p:nvSpPr>
          <p:spPr>
            <a:xfrm>
              <a:off x="798698" y="59718"/>
              <a:ext cx="3040041" cy="567352"/>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grpSp>
          <p:nvGrpSpPr>
            <p:cNvPr id="809" name="Group 808">
              <a:extLst>
                <a:ext uri="{FF2B5EF4-FFF2-40B4-BE49-F238E27FC236}">
                  <a16:creationId xmlns:a16="http://schemas.microsoft.com/office/drawing/2014/main" xmlns="" id="{256E02B1-769B-4849-80CC-5B76BEC84409}"/>
                </a:ext>
              </a:extLst>
            </p:cNvPr>
            <p:cNvGrpSpPr/>
            <p:nvPr/>
          </p:nvGrpSpPr>
          <p:grpSpPr>
            <a:xfrm>
              <a:off x="1017565" y="201625"/>
              <a:ext cx="290624" cy="283537"/>
              <a:chOff x="9370828" y="2830549"/>
              <a:chExt cx="290624" cy="283537"/>
            </a:xfrm>
          </p:grpSpPr>
          <p:sp>
            <p:nvSpPr>
              <p:cNvPr id="834" name="Rectangle 833">
                <a:extLst>
                  <a:ext uri="{FF2B5EF4-FFF2-40B4-BE49-F238E27FC236}">
                    <a16:creationId xmlns:a16="http://schemas.microsoft.com/office/drawing/2014/main" xmlns="" id="{5FCD9D1B-3B96-4F7C-92F2-06FC5975D8E5}"/>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835" name="Straight Connector 834">
                <a:extLst>
                  <a:ext uri="{FF2B5EF4-FFF2-40B4-BE49-F238E27FC236}">
                    <a16:creationId xmlns:a16="http://schemas.microsoft.com/office/drawing/2014/main" xmlns="" id="{053B7DBB-5AAD-4A82-BB09-FEF8E12ED41B}"/>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836" name="Straight Connector 835">
                <a:extLst>
                  <a:ext uri="{FF2B5EF4-FFF2-40B4-BE49-F238E27FC236}">
                    <a16:creationId xmlns:a16="http://schemas.microsoft.com/office/drawing/2014/main" xmlns="" id="{4049BAA7-92EC-4F19-A867-243EAE9A4D9F}"/>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7" name="Straight Connector 836">
                <a:extLst>
                  <a:ext uri="{FF2B5EF4-FFF2-40B4-BE49-F238E27FC236}">
                    <a16:creationId xmlns:a16="http://schemas.microsoft.com/office/drawing/2014/main" xmlns="" id="{1DD77E14-3294-4240-904B-E344BBFAC8E5}"/>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8" name="Straight Connector 837">
                <a:extLst>
                  <a:ext uri="{FF2B5EF4-FFF2-40B4-BE49-F238E27FC236}">
                    <a16:creationId xmlns:a16="http://schemas.microsoft.com/office/drawing/2014/main" xmlns="" id="{CDD49870-0D56-4ECC-8FD9-7F90871A81A3}"/>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9" name="Straight Connector 838">
                <a:extLst>
                  <a:ext uri="{FF2B5EF4-FFF2-40B4-BE49-F238E27FC236}">
                    <a16:creationId xmlns:a16="http://schemas.microsoft.com/office/drawing/2014/main" xmlns="" id="{3C28ECC0-02BC-46E4-B6FA-4D3CD51AE1B4}"/>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40" name="Straight Connector 839">
                <a:extLst>
                  <a:ext uri="{FF2B5EF4-FFF2-40B4-BE49-F238E27FC236}">
                    <a16:creationId xmlns:a16="http://schemas.microsoft.com/office/drawing/2014/main" xmlns="" id="{8B03008D-A521-4274-9F4B-A16CB17A38A0}"/>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nvGrpSpPr>
            <p:cNvPr id="810" name="Group 809">
              <a:extLst>
                <a:ext uri="{FF2B5EF4-FFF2-40B4-BE49-F238E27FC236}">
                  <a16:creationId xmlns:a16="http://schemas.microsoft.com/office/drawing/2014/main" xmlns="" id="{64299E4C-8A08-44CE-97AF-5FA42CF05619}"/>
                </a:ext>
              </a:extLst>
            </p:cNvPr>
            <p:cNvGrpSpPr/>
            <p:nvPr/>
          </p:nvGrpSpPr>
          <p:grpSpPr>
            <a:xfrm>
              <a:off x="1665265" y="201625"/>
              <a:ext cx="290624" cy="283537"/>
              <a:chOff x="9370828" y="2830549"/>
              <a:chExt cx="290624" cy="283537"/>
            </a:xfrm>
          </p:grpSpPr>
          <p:sp>
            <p:nvSpPr>
              <p:cNvPr id="827" name="Rectangle 826">
                <a:extLst>
                  <a:ext uri="{FF2B5EF4-FFF2-40B4-BE49-F238E27FC236}">
                    <a16:creationId xmlns:a16="http://schemas.microsoft.com/office/drawing/2014/main" xmlns="" id="{6122A53C-7A30-4A7D-A528-081CBCD1D9FF}"/>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828" name="Straight Connector 827">
                <a:extLst>
                  <a:ext uri="{FF2B5EF4-FFF2-40B4-BE49-F238E27FC236}">
                    <a16:creationId xmlns:a16="http://schemas.microsoft.com/office/drawing/2014/main" xmlns="" id="{DF65572A-886B-4013-ABE0-45481E2D18C2}"/>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829" name="Straight Connector 828">
                <a:extLst>
                  <a:ext uri="{FF2B5EF4-FFF2-40B4-BE49-F238E27FC236}">
                    <a16:creationId xmlns:a16="http://schemas.microsoft.com/office/drawing/2014/main" xmlns="" id="{7FACE83B-2691-414D-BDD5-7F0D7CF7E33D}"/>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0" name="Straight Connector 829">
                <a:extLst>
                  <a:ext uri="{FF2B5EF4-FFF2-40B4-BE49-F238E27FC236}">
                    <a16:creationId xmlns:a16="http://schemas.microsoft.com/office/drawing/2014/main" xmlns="" id="{864D744C-4BBC-47B0-B268-F34B3F0E1EC6}"/>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1" name="Straight Connector 830">
                <a:extLst>
                  <a:ext uri="{FF2B5EF4-FFF2-40B4-BE49-F238E27FC236}">
                    <a16:creationId xmlns:a16="http://schemas.microsoft.com/office/drawing/2014/main" xmlns="" id="{CA27011D-6A98-45F5-94DB-351365E48549}"/>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2" name="Straight Connector 831">
                <a:extLst>
                  <a:ext uri="{FF2B5EF4-FFF2-40B4-BE49-F238E27FC236}">
                    <a16:creationId xmlns:a16="http://schemas.microsoft.com/office/drawing/2014/main" xmlns="" id="{FC0FF104-5C2F-48E1-8CFE-E5041926B9F9}"/>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3" name="Straight Connector 832">
                <a:extLst>
                  <a:ext uri="{FF2B5EF4-FFF2-40B4-BE49-F238E27FC236}">
                    <a16:creationId xmlns:a16="http://schemas.microsoft.com/office/drawing/2014/main" xmlns="" id="{107BFF40-9163-477B-AEBA-4E851B51ACFD}"/>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nvGrpSpPr>
            <p:cNvPr id="811" name="Group 810">
              <a:extLst>
                <a:ext uri="{FF2B5EF4-FFF2-40B4-BE49-F238E27FC236}">
                  <a16:creationId xmlns:a16="http://schemas.microsoft.com/office/drawing/2014/main" xmlns="" id="{4702C729-42AB-475E-BE90-70A9CBCA309C}"/>
                </a:ext>
              </a:extLst>
            </p:cNvPr>
            <p:cNvGrpSpPr/>
            <p:nvPr/>
          </p:nvGrpSpPr>
          <p:grpSpPr>
            <a:xfrm>
              <a:off x="3175752" y="201625"/>
              <a:ext cx="290624" cy="283537"/>
              <a:chOff x="9370828" y="2830549"/>
              <a:chExt cx="290624" cy="283537"/>
            </a:xfrm>
          </p:grpSpPr>
          <p:sp>
            <p:nvSpPr>
              <p:cNvPr id="820" name="Rectangle 819">
                <a:extLst>
                  <a:ext uri="{FF2B5EF4-FFF2-40B4-BE49-F238E27FC236}">
                    <a16:creationId xmlns:a16="http://schemas.microsoft.com/office/drawing/2014/main" xmlns="" id="{C92E6AC3-1762-4B04-8231-07AA0E32C8B7}"/>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821" name="Straight Connector 820">
                <a:extLst>
                  <a:ext uri="{FF2B5EF4-FFF2-40B4-BE49-F238E27FC236}">
                    <a16:creationId xmlns:a16="http://schemas.microsoft.com/office/drawing/2014/main" xmlns="" id="{7D4C3FAF-4B30-41DF-AB6E-494FDD0B2C57}"/>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822" name="Straight Connector 821">
                <a:extLst>
                  <a:ext uri="{FF2B5EF4-FFF2-40B4-BE49-F238E27FC236}">
                    <a16:creationId xmlns:a16="http://schemas.microsoft.com/office/drawing/2014/main" xmlns="" id="{70E88738-B48C-4E08-9F0C-75A8830E5A95}"/>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23" name="Straight Connector 822">
                <a:extLst>
                  <a:ext uri="{FF2B5EF4-FFF2-40B4-BE49-F238E27FC236}">
                    <a16:creationId xmlns:a16="http://schemas.microsoft.com/office/drawing/2014/main" xmlns="" id="{334BC05B-9765-49E3-964F-E496659BCE65}"/>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24" name="Straight Connector 823">
                <a:extLst>
                  <a:ext uri="{FF2B5EF4-FFF2-40B4-BE49-F238E27FC236}">
                    <a16:creationId xmlns:a16="http://schemas.microsoft.com/office/drawing/2014/main" xmlns="" id="{CA63F1A1-3358-4282-BE7F-D5110428FEC7}"/>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25" name="Straight Connector 824">
                <a:extLst>
                  <a:ext uri="{FF2B5EF4-FFF2-40B4-BE49-F238E27FC236}">
                    <a16:creationId xmlns:a16="http://schemas.microsoft.com/office/drawing/2014/main" xmlns="" id="{77C6F0B9-1082-43D3-B123-FFBA3C159835}"/>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26" name="Straight Connector 825">
                <a:extLst>
                  <a:ext uri="{FF2B5EF4-FFF2-40B4-BE49-F238E27FC236}">
                    <a16:creationId xmlns:a16="http://schemas.microsoft.com/office/drawing/2014/main" xmlns="" id="{DAFB3464-96F0-4F55-8167-DCF613F426EF}"/>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nvGrpSpPr>
            <p:cNvPr id="812" name="Group 811">
              <a:extLst>
                <a:ext uri="{FF2B5EF4-FFF2-40B4-BE49-F238E27FC236}">
                  <a16:creationId xmlns:a16="http://schemas.microsoft.com/office/drawing/2014/main" xmlns="" id="{4BB1681F-E141-472A-9508-5774DE39FE8B}"/>
                </a:ext>
              </a:extLst>
            </p:cNvPr>
            <p:cNvGrpSpPr/>
            <p:nvPr/>
          </p:nvGrpSpPr>
          <p:grpSpPr>
            <a:xfrm>
              <a:off x="2364590" y="201624"/>
              <a:ext cx="290624" cy="283537"/>
              <a:chOff x="9370828" y="2830549"/>
              <a:chExt cx="290624" cy="283537"/>
            </a:xfrm>
          </p:grpSpPr>
          <p:sp>
            <p:nvSpPr>
              <p:cNvPr id="813" name="Rectangle 812">
                <a:extLst>
                  <a:ext uri="{FF2B5EF4-FFF2-40B4-BE49-F238E27FC236}">
                    <a16:creationId xmlns:a16="http://schemas.microsoft.com/office/drawing/2014/main" xmlns="" id="{F69EAE31-09E1-4005-9E9A-839437BF6F57}"/>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814" name="Straight Connector 813">
                <a:extLst>
                  <a:ext uri="{FF2B5EF4-FFF2-40B4-BE49-F238E27FC236}">
                    <a16:creationId xmlns:a16="http://schemas.microsoft.com/office/drawing/2014/main" xmlns="" id="{4FDF3392-8E26-4597-9B0E-AB75B396DFBD}"/>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815" name="Straight Connector 814">
                <a:extLst>
                  <a:ext uri="{FF2B5EF4-FFF2-40B4-BE49-F238E27FC236}">
                    <a16:creationId xmlns:a16="http://schemas.microsoft.com/office/drawing/2014/main" xmlns="" id="{ACA4601F-6851-4867-80A5-F6963D66056B}"/>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16" name="Straight Connector 815">
                <a:extLst>
                  <a:ext uri="{FF2B5EF4-FFF2-40B4-BE49-F238E27FC236}">
                    <a16:creationId xmlns:a16="http://schemas.microsoft.com/office/drawing/2014/main" xmlns="" id="{41360FC8-79AF-4BA4-8BEA-F4CB04C8E309}"/>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17" name="Straight Connector 816">
                <a:extLst>
                  <a:ext uri="{FF2B5EF4-FFF2-40B4-BE49-F238E27FC236}">
                    <a16:creationId xmlns:a16="http://schemas.microsoft.com/office/drawing/2014/main" xmlns="" id="{DF358788-A312-44EE-B52F-56009700BB62}"/>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18" name="Straight Connector 817">
                <a:extLst>
                  <a:ext uri="{FF2B5EF4-FFF2-40B4-BE49-F238E27FC236}">
                    <a16:creationId xmlns:a16="http://schemas.microsoft.com/office/drawing/2014/main" xmlns="" id="{FF7281F5-53DF-43B0-B57C-2D312B527498}"/>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19" name="Straight Connector 818">
                <a:extLst>
                  <a:ext uri="{FF2B5EF4-FFF2-40B4-BE49-F238E27FC236}">
                    <a16:creationId xmlns:a16="http://schemas.microsoft.com/office/drawing/2014/main" xmlns="" id="{4310965E-4CE3-438C-BBFC-0D1AA9A77314}"/>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grpSp>
        <p:nvGrpSpPr>
          <p:cNvPr id="875" name="Group 874">
            <a:extLst>
              <a:ext uri="{FF2B5EF4-FFF2-40B4-BE49-F238E27FC236}">
                <a16:creationId xmlns:a16="http://schemas.microsoft.com/office/drawing/2014/main" xmlns="" id="{A2B9A0F8-F46B-4B9E-9623-1C3382252EDC}"/>
              </a:ext>
            </a:extLst>
          </p:cNvPr>
          <p:cNvGrpSpPr/>
          <p:nvPr/>
        </p:nvGrpSpPr>
        <p:grpSpPr>
          <a:xfrm>
            <a:off x="10778835" y="420579"/>
            <a:ext cx="3040041" cy="567352"/>
            <a:chOff x="798698" y="59718"/>
            <a:chExt cx="3040041" cy="567352"/>
          </a:xfrm>
        </p:grpSpPr>
        <p:sp>
          <p:nvSpPr>
            <p:cNvPr id="876" name="Rectangle 875">
              <a:extLst>
                <a:ext uri="{FF2B5EF4-FFF2-40B4-BE49-F238E27FC236}">
                  <a16:creationId xmlns:a16="http://schemas.microsoft.com/office/drawing/2014/main" xmlns="" id="{DCECDA86-0F05-48BD-8182-F880CD3A0AE4}"/>
                </a:ext>
              </a:extLst>
            </p:cNvPr>
            <p:cNvSpPr/>
            <p:nvPr/>
          </p:nvSpPr>
          <p:spPr>
            <a:xfrm>
              <a:off x="798698" y="59718"/>
              <a:ext cx="3040041" cy="567352"/>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grpSp>
          <p:nvGrpSpPr>
            <p:cNvPr id="877" name="Group 876">
              <a:extLst>
                <a:ext uri="{FF2B5EF4-FFF2-40B4-BE49-F238E27FC236}">
                  <a16:creationId xmlns:a16="http://schemas.microsoft.com/office/drawing/2014/main" xmlns="" id="{256E02B1-769B-4849-80CC-5B76BEC84409}"/>
                </a:ext>
              </a:extLst>
            </p:cNvPr>
            <p:cNvGrpSpPr/>
            <p:nvPr/>
          </p:nvGrpSpPr>
          <p:grpSpPr>
            <a:xfrm>
              <a:off x="1017565" y="201625"/>
              <a:ext cx="290624" cy="283537"/>
              <a:chOff x="9370828" y="2830549"/>
              <a:chExt cx="290624" cy="283537"/>
            </a:xfrm>
          </p:grpSpPr>
          <p:sp>
            <p:nvSpPr>
              <p:cNvPr id="902" name="Rectangle 901">
                <a:extLst>
                  <a:ext uri="{FF2B5EF4-FFF2-40B4-BE49-F238E27FC236}">
                    <a16:creationId xmlns:a16="http://schemas.microsoft.com/office/drawing/2014/main" xmlns="" id="{5FCD9D1B-3B96-4F7C-92F2-06FC5975D8E5}"/>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903" name="Straight Connector 902">
                <a:extLst>
                  <a:ext uri="{FF2B5EF4-FFF2-40B4-BE49-F238E27FC236}">
                    <a16:creationId xmlns:a16="http://schemas.microsoft.com/office/drawing/2014/main" xmlns="" id="{053B7DBB-5AAD-4A82-BB09-FEF8E12ED41B}"/>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904" name="Straight Connector 903">
                <a:extLst>
                  <a:ext uri="{FF2B5EF4-FFF2-40B4-BE49-F238E27FC236}">
                    <a16:creationId xmlns:a16="http://schemas.microsoft.com/office/drawing/2014/main" xmlns="" id="{4049BAA7-92EC-4F19-A867-243EAE9A4D9F}"/>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05" name="Straight Connector 904">
                <a:extLst>
                  <a:ext uri="{FF2B5EF4-FFF2-40B4-BE49-F238E27FC236}">
                    <a16:creationId xmlns:a16="http://schemas.microsoft.com/office/drawing/2014/main" xmlns="" id="{1DD77E14-3294-4240-904B-E344BBFAC8E5}"/>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06" name="Straight Connector 905">
                <a:extLst>
                  <a:ext uri="{FF2B5EF4-FFF2-40B4-BE49-F238E27FC236}">
                    <a16:creationId xmlns:a16="http://schemas.microsoft.com/office/drawing/2014/main" xmlns="" id="{CDD49870-0D56-4ECC-8FD9-7F90871A81A3}"/>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07" name="Straight Connector 906">
                <a:extLst>
                  <a:ext uri="{FF2B5EF4-FFF2-40B4-BE49-F238E27FC236}">
                    <a16:creationId xmlns:a16="http://schemas.microsoft.com/office/drawing/2014/main" xmlns="" id="{3C28ECC0-02BC-46E4-B6FA-4D3CD51AE1B4}"/>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08" name="Straight Connector 907">
                <a:extLst>
                  <a:ext uri="{FF2B5EF4-FFF2-40B4-BE49-F238E27FC236}">
                    <a16:creationId xmlns:a16="http://schemas.microsoft.com/office/drawing/2014/main" xmlns="" id="{8B03008D-A521-4274-9F4B-A16CB17A38A0}"/>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nvGrpSpPr>
            <p:cNvPr id="878" name="Group 877">
              <a:extLst>
                <a:ext uri="{FF2B5EF4-FFF2-40B4-BE49-F238E27FC236}">
                  <a16:creationId xmlns:a16="http://schemas.microsoft.com/office/drawing/2014/main" xmlns="" id="{64299E4C-8A08-44CE-97AF-5FA42CF05619}"/>
                </a:ext>
              </a:extLst>
            </p:cNvPr>
            <p:cNvGrpSpPr/>
            <p:nvPr/>
          </p:nvGrpSpPr>
          <p:grpSpPr>
            <a:xfrm>
              <a:off x="1665265" y="201625"/>
              <a:ext cx="290624" cy="283537"/>
              <a:chOff x="9370828" y="2830549"/>
              <a:chExt cx="290624" cy="283537"/>
            </a:xfrm>
          </p:grpSpPr>
          <p:sp>
            <p:nvSpPr>
              <p:cNvPr id="895" name="Rectangle 894">
                <a:extLst>
                  <a:ext uri="{FF2B5EF4-FFF2-40B4-BE49-F238E27FC236}">
                    <a16:creationId xmlns:a16="http://schemas.microsoft.com/office/drawing/2014/main" xmlns="" id="{6122A53C-7A30-4A7D-A528-081CBCD1D9FF}"/>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896" name="Straight Connector 895">
                <a:extLst>
                  <a:ext uri="{FF2B5EF4-FFF2-40B4-BE49-F238E27FC236}">
                    <a16:creationId xmlns:a16="http://schemas.microsoft.com/office/drawing/2014/main" xmlns="" id="{DF65572A-886B-4013-ABE0-45481E2D18C2}"/>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897" name="Straight Connector 896">
                <a:extLst>
                  <a:ext uri="{FF2B5EF4-FFF2-40B4-BE49-F238E27FC236}">
                    <a16:creationId xmlns:a16="http://schemas.microsoft.com/office/drawing/2014/main" xmlns="" id="{7FACE83B-2691-414D-BDD5-7F0D7CF7E33D}"/>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98" name="Straight Connector 897">
                <a:extLst>
                  <a:ext uri="{FF2B5EF4-FFF2-40B4-BE49-F238E27FC236}">
                    <a16:creationId xmlns:a16="http://schemas.microsoft.com/office/drawing/2014/main" xmlns="" id="{864D744C-4BBC-47B0-B268-F34B3F0E1EC6}"/>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99" name="Straight Connector 898">
                <a:extLst>
                  <a:ext uri="{FF2B5EF4-FFF2-40B4-BE49-F238E27FC236}">
                    <a16:creationId xmlns:a16="http://schemas.microsoft.com/office/drawing/2014/main" xmlns="" id="{CA27011D-6A98-45F5-94DB-351365E48549}"/>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00" name="Straight Connector 899">
                <a:extLst>
                  <a:ext uri="{FF2B5EF4-FFF2-40B4-BE49-F238E27FC236}">
                    <a16:creationId xmlns:a16="http://schemas.microsoft.com/office/drawing/2014/main" xmlns="" id="{FC0FF104-5C2F-48E1-8CFE-E5041926B9F9}"/>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01" name="Straight Connector 900">
                <a:extLst>
                  <a:ext uri="{FF2B5EF4-FFF2-40B4-BE49-F238E27FC236}">
                    <a16:creationId xmlns:a16="http://schemas.microsoft.com/office/drawing/2014/main" xmlns="" id="{107BFF40-9163-477B-AEBA-4E851B51ACFD}"/>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nvGrpSpPr>
            <p:cNvPr id="879" name="Group 878">
              <a:extLst>
                <a:ext uri="{FF2B5EF4-FFF2-40B4-BE49-F238E27FC236}">
                  <a16:creationId xmlns:a16="http://schemas.microsoft.com/office/drawing/2014/main" xmlns="" id="{4702C729-42AB-475E-BE90-70A9CBCA309C}"/>
                </a:ext>
              </a:extLst>
            </p:cNvPr>
            <p:cNvGrpSpPr/>
            <p:nvPr/>
          </p:nvGrpSpPr>
          <p:grpSpPr>
            <a:xfrm>
              <a:off x="3175752" y="201625"/>
              <a:ext cx="290624" cy="283537"/>
              <a:chOff x="9370828" y="2830549"/>
              <a:chExt cx="290624" cy="283537"/>
            </a:xfrm>
          </p:grpSpPr>
          <p:sp>
            <p:nvSpPr>
              <p:cNvPr id="888" name="Rectangle 887">
                <a:extLst>
                  <a:ext uri="{FF2B5EF4-FFF2-40B4-BE49-F238E27FC236}">
                    <a16:creationId xmlns:a16="http://schemas.microsoft.com/office/drawing/2014/main" xmlns="" id="{C92E6AC3-1762-4B04-8231-07AA0E32C8B7}"/>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889" name="Straight Connector 888">
                <a:extLst>
                  <a:ext uri="{FF2B5EF4-FFF2-40B4-BE49-F238E27FC236}">
                    <a16:creationId xmlns:a16="http://schemas.microsoft.com/office/drawing/2014/main" xmlns="" id="{7D4C3FAF-4B30-41DF-AB6E-494FDD0B2C57}"/>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890" name="Straight Connector 889">
                <a:extLst>
                  <a:ext uri="{FF2B5EF4-FFF2-40B4-BE49-F238E27FC236}">
                    <a16:creationId xmlns:a16="http://schemas.microsoft.com/office/drawing/2014/main" xmlns="" id="{70E88738-B48C-4E08-9F0C-75A8830E5A95}"/>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91" name="Straight Connector 890">
                <a:extLst>
                  <a:ext uri="{FF2B5EF4-FFF2-40B4-BE49-F238E27FC236}">
                    <a16:creationId xmlns:a16="http://schemas.microsoft.com/office/drawing/2014/main" xmlns="" id="{334BC05B-9765-49E3-964F-E496659BCE65}"/>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92" name="Straight Connector 891">
                <a:extLst>
                  <a:ext uri="{FF2B5EF4-FFF2-40B4-BE49-F238E27FC236}">
                    <a16:creationId xmlns:a16="http://schemas.microsoft.com/office/drawing/2014/main" xmlns="" id="{CA63F1A1-3358-4282-BE7F-D5110428FEC7}"/>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93" name="Straight Connector 892">
                <a:extLst>
                  <a:ext uri="{FF2B5EF4-FFF2-40B4-BE49-F238E27FC236}">
                    <a16:creationId xmlns:a16="http://schemas.microsoft.com/office/drawing/2014/main" xmlns="" id="{77C6F0B9-1082-43D3-B123-FFBA3C159835}"/>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94" name="Straight Connector 893">
                <a:extLst>
                  <a:ext uri="{FF2B5EF4-FFF2-40B4-BE49-F238E27FC236}">
                    <a16:creationId xmlns:a16="http://schemas.microsoft.com/office/drawing/2014/main" xmlns="" id="{DAFB3464-96F0-4F55-8167-DCF613F426EF}"/>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nvGrpSpPr>
            <p:cNvPr id="880" name="Group 879">
              <a:extLst>
                <a:ext uri="{FF2B5EF4-FFF2-40B4-BE49-F238E27FC236}">
                  <a16:creationId xmlns:a16="http://schemas.microsoft.com/office/drawing/2014/main" xmlns="" id="{4BB1681F-E141-472A-9508-5774DE39FE8B}"/>
                </a:ext>
              </a:extLst>
            </p:cNvPr>
            <p:cNvGrpSpPr/>
            <p:nvPr/>
          </p:nvGrpSpPr>
          <p:grpSpPr>
            <a:xfrm>
              <a:off x="2364590" y="201624"/>
              <a:ext cx="290624" cy="283537"/>
              <a:chOff x="9370828" y="2830549"/>
              <a:chExt cx="290624" cy="283537"/>
            </a:xfrm>
          </p:grpSpPr>
          <p:sp>
            <p:nvSpPr>
              <p:cNvPr id="881" name="Rectangle 880">
                <a:extLst>
                  <a:ext uri="{FF2B5EF4-FFF2-40B4-BE49-F238E27FC236}">
                    <a16:creationId xmlns:a16="http://schemas.microsoft.com/office/drawing/2014/main" xmlns="" id="{F69EAE31-09E1-4005-9E9A-839437BF6F57}"/>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882" name="Straight Connector 881">
                <a:extLst>
                  <a:ext uri="{FF2B5EF4-FFF2-40B4-BE49-F238E27FC236}">
                    <a16:creationId xmlns:a16="http://schemas.microsoft.com/office/drawing/2014/main" xmlns="" id="{4FDF3392-8E26-4597-9B0E-AB75B396DFBD}"/>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883" name="Straight Connector 882">
                <a:extLst>
                  <a:ext uri="{FF2B5EF4-FFF2-40B4-BE49-F238E27FC236}">
                    <a16:creationId xmlns:a16="http://schemas.microsoft.com/office/drawing/2014/main" xmlns="" id="{ACA4601F-6851-4867-80A5-F6963D66056B}"/>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84" name="Straight Connector 883">
                <a:extLst>
                  <a:ext uri="{FF2B5EF4-FFF2-40B4-BE49-F238E27FC236}">
                    <a16:creationId xmlns:a16="http://schemas.microsoft.com/office/drawing/2014/main" xmlns="" id="{41360FC8-79AF-4BA4-8BEA-F4CB04C8E309}"/>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85" name="Straight Connector 884">
                <a:extLst>
                  <a:ext uri="{FF2B5EF4-FFF2-40B4-BE49-F238E27FC236}">
                    <a16:creationId xmlns:a16="http://schemas.microsoft.com/office/drawing/2014/main" xmlns="" id="{DF358788-A312-44EE-B52F-56009700BB62}"/>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86" name="Straight Connector 885">
                <a:extLst>
                  <a:ext uri="{FF2B5EF4-FFF2-40B4-BE49-F238E27FC236}">
                    <a16:creationId xmlns:a16="http://schemas.microsoft.com/office/drawing/2014/main" xmlns="" id="{FF7281F5-53DF-43B0-B57C-2D312B527498}"/>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87" name="Straight Connector 886">
                <a:extLst>
                  <a:ext uri="{FF2B5EF4-FFF2-40B4-BE49-F238E27FC236}">
                    <a16:creationId xmlns:a16="http://schemas.microsoft.com/office/drawing/2014/main" xmlns="" id="{4310965E-4CE3-438C-BBFC-0D1AA9A77314}"/>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grpSp>
        <p:nvGrpSpPr>
          <p:cNvPr id="909" name="Group 908">
            <a:extLst>
              <a:ext uri="{FF2B5EF4-FFF2-40B4-BE49-F238E27FC236}">
                <a16:creationId xmlns:a16="http://schemas.microsoft.com/office/drawing/2014/main" xmlns="" id="{A2B9A0F8-F46B-4B9E-9623-1C3382252EDC}"/>
              </a:ext>
            </a:extLst>
          </p:cNvPr>
          <p:cNvGrpSpPr/>
          <p:nvPr/>
        </p:nvGrpSpPr>
        <p:grpSpPr>
          <a:xfrm>
            <a:off x="10782652" y="1761241"/>
            <a:ext cx="3040041" cy="567352"/>
            <a:chOff x="798698" y="59718"/>
            <a:chExt cx="3040041" cy="567352"/>
          </a:xfrm>
        </p:grpSpPr>
        <p:sp>
          <p:nvSpPr>
            <p:cNvPr id="910" name="Rectangle 909">
              <a:extLst>
                <a:ext uri="{FF2B5EF4-FFF2-40B4-BE49-F238E27FC236}">
                  <a16:creationId xmlns:a16="http://schemas.microsoft.com/office/drawing/2014/main" xmlns="" id="{DCECDA86-0F05-48BD-8182-F880CD3A0AE4}"/>
                </a:ext>
              </a:extLst>
            </p:cNvPr>
            <p:cNvSpPr/>
            <p:nvPr/>
          </p:nvSpPr>
          <p:spPr>
            <a:xfrm>
              <a:off x="798698" y="59718"/>
              <a:ext cx="3040041" cy="567352"/>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grpSp>
          <p:nvGrpSpPr>
            <p:cNvPr id="911" name="Group 910">
              <a:extLst>
                <a:ext uri="{FF2B5EF4-FFF2-40B4-BE49-F238E27FC236}">
                  <a16:creationId xmlns:a16="http://schemas.microsoft.com/office/drawing/2014/main" xmlns="" id="{256E02B1-769B-4849-80CC-5B76BEC84409}"/>
                </a:ext>
              </a:extLst>
            </p:cNvPr>
            <p:cNvGrpSpPr/>
            <p:nvPr/>
          </p:nvGrpSpPr>
          <p:grpSpPr>
            <a:xfrm>
              <a:off x="1017565" y="201625"/>
              <a:ext cx="290624" cy="283537"/>
              <a:chOff x="9370828" y="2830549"/>
              <a:chExt cx="290624" cy="283537"/>
            </a:xfrm>
          </p:grpSpPr>
          <p:sp>
            <p:nvSpPr>
              <p:cNvPr id="936" name="Rectangle 935">
                <a:extLst>
                  <a:ext uri="{FF2B5EF4-FFF2-40B4-BE49-F238E27FC236}">
                    <a16:creationId xmlns:a16="http://schemas.microsoft.com/office/drawing/2014/main" xmlns="" id="{5FCD9D1B-3B96-4F7C-92F2-06FC5975D8E5}"/>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937" name="Straight Connector 936">
                <a:extLst>
                  <a:ext uri="{FF2B5EF4-FFF2-40B4-BE49-F238E27FC236}">
                    <a16:creationId xmlns:a16="http://schemas.microsoft.com/office/drawing/2014/main" xmlns="" id="{053B7DBB-5AAD-4A82-BB09-FEF8E12ED41B}"/>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938" name="Straight Connector 937">
                <a:extLst>
                  <a:ext uri="{FF2B5EF4-FFF2-40B4-BE49-F238E27FC236}">
                    <a16:creationId xmlns:a16="http://schemas.microsoft.com/office/drawing/2014/main" xmlns="" id="{4049BAA7-92EC-4F19-A867-243EAE9A4D9F}"/>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39" name="Straight Connector 938">
                <a:extLst>
                  <a:ext uri="{FF2B5EF4-FFF2-40B4-BE49-F238E27FC236}">
                    <a16:creationId xmlns:a16="http://schemas.microsoft.com/office/drawing/2014/main" xmlns="" id="{1DD77E14-3294-4240-904B-E344BBFAC8E5}"/>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40" name="Straight Connector 939">
                <a:extLst>
                  <a:ext uri="{FF2B5EF4-FFF2-40B4-BE49-F238E27FC236}">
                    <a16:creationId xmlns:a16="http://schemas.microsoft.com/office/drawing/2014/main" xmlns="" id="{CDD49870-0D56-4ECC-8FD9-7F90871A81A3}"/>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41" name="Straight Connector 940">
                <a:extLst>
                  <a:ext uri="{FF2B5EF4-FFF2-40B4-BE49-F238E27FC236}">
                    <a16:creationId xmlns:a16="http://schemas.microsoft.com/office/drawing/2014/main" xmlns="" id="{3C28ECC0-02BC-46E4-B6FA-4D3CD51AE1B4}"/>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42" name="Straight Connector 941">
                <a:extLst>
                  <a:ext uri="{FF2B5EF4-FFF2-40B4-BE49-F238E27FC236}">
                    <a16:creationId xmlns:a16="http://schemas.microsoft.com/office/drawing/2014/main" xmlns="" id="{8B03008D-A521-4274-9F4B-A16CB17A38A0}"/>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nvGrpSpPr>
            <p:cNvPr id="912" name="Group 911">
              <a:extLst>
                <a:ext uri="{FF2B5EF4-FFF2-40B4-BE49-F238E27FC236}">
                  <a16:creationId xmlns:a16="http://schemas.microsoft.com/office/drawing/2014/main" xmlns="" id="{64299E4C-8A08-44CE-97AF-5FA42CF05619}"/>
                </a:ext>
              </a:extLst>
            </p:cNvPr>
            <p:cNvGrpSpPr/>
            <p:nvPr/>
          </p:nvGrpSpPr>
          <p:grpSpPr>
            <a:xfrm>
              <a:off x="1665265" y="201625"/>
              <a:ext cx="290624" cy="283537"/>
              <a:chOff x="9370828" y="2830549"/>
              <a:chExt cx="290624" cy="283537"/>
            </a:xfrm>
          </p:grpSpPr>
          <p:sp>
            <p:nvSpPr>
              <p:cNvPr id="929" name="Rectangle 928">
                <a:extLst>
                  <a:ext uri="{FF2B5EF4-FFF2-40B4-BE49-F238E27FC236}">
                    <a16:creationId xmlns:a16="http://schemas.microsoft.com/office/drawing/2014/main" xmlns="" id="{6122A53C-7A30-4A7D-A528-081CBCD1D9FF}"/>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930" name="Straight Connector 929">
                <a:extLst>
                  <a:ext uri="{FF2B5EF4-FFF2-40B4-BE49-F238E27FC236}">
                    <a16:creationId xmlns:a16="http://schemas.microsoft.com/office/drawing/2014/main" xmlns="" id="{DF65572A-886B-4013-ABE0-45481E2D18C2}"/>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931" name="Straight Connector 930">
                <a:extLst>
                  <a:ext uri="{FF2B5EF4-FFF2-40B4-BE49-F238E27FC236}">
                    <a16:creationId xmlns:a16="http://schemas.microsoft.com/office/drawing/2014/main" xmlns="" id="{7FACE83B-2691-414D-BDD5-7F0D7CF7E33D}"/>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32" name="Straight Connector 931">
                <a:extLst>
                  <a:ext uri="{FF2B5EF4-FFF2-40B4-BE49-F238E27FC236}">
                    <a16:creationId xmlns:a16="http://schemas.microsoft.com/office/drawing/2014/main" xmlns="" id="{864D744C-4BBC-47B0-B268-F34B3F0E1EC6}"/>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33" name="Straight Connector 932">
                <a:extLst>
                  <a:ext uri="{FF2B5EF4-FFF2-40B4-BE49-F238E27FC236}">
                    <a16:creationId xmlns:a16="http://schemas.microsoft.com/office/drawing/2014/main" xmlns="" id="{CA27011D-6A98-45F5-94DB-351365E48549}"/>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34" name="Straight Connector 933">
                <a:extLst>
                  <a:ext uri="{FF2B5EF4-FFF2-40B4-BE49-F238E27FC236}">
                    <a16:creationId xmlns:a16="http://schemas.microsoft.com/office/drawing/2014/main" xmlns="" id="{FC0FF104-5C2F-48E1-8CFE-E5041926B9F9}"/>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35" name="Straight Connector 934">
                <a:extLst>
                  <a:ext uri="{FF2B5EF4-FFF2-40B4-BE49-F238E27FC236}">
                    <a16:creationId xmlns:a16="http://schemas.microsoft.com/office/drawing/2014/main" xmlns="" id="{107BFF40-9163-477B-AEBA-4E851B51ACFD}"/>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nvGrpSpPr>
            <p:cNvPr id="913" name="Group 912">
              <a:extLst>
                <a:ext uri="{FF2B5EF4-FFF2-40B4-BE49-F238E27FC236}">
                  <a16:creationId xmlns:a16="http://schemas.microsoft.com/office/drawing/2014/main" xmlns="" id="{4702C729-42AB-475E-BE90-70A9CBCA309C}"/>
                </a:ext>
              </a:extLst>
            </p:cNvPr>
            <p:cNvGrpSpPr/>
            <p:nvPr/>
          </p:nvGrpSpPr>
          <p:grpSpPr>
            <a:xfrm>
              <a:off x="3175752" y="201625"/>
              <a:ext cx="290624" cy="283537"/>
              <a:chOff x="9370828" y="2830549"/>
              <a:chExt cx="290624" cy="283537"/>
            </a:xfrm>
          </p:grpSpPr>
          <p:sp>
            <p:nvSpPr>
              <p:cNvPr id="922" name="Rectangle 921">
                <a:extLst>
                  <a:ext uri="{FF2B5EF4-FFF2-40B4-BE49-F238E27FC236}">
                    <a16:creationId xmlns:a16="http://schemas.microsoft.com/office/drawing/2014/main" xmlns="" id="{C92E6AC3-1762-4B04-8231-07AA0E32C8B7}"/>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923" name="Straight Connector 922">
                <a:extLst>
                  <a:ext uri="{FF2B5EF4-FFF2-40B4-BE49-F238E27FC236}">
                    <a16:creationId xmlns:a16="http://schemas.microsoft.com/office/drawing/2014/main" xmlns="" id="{7D4C3FAF-4B30-41DF-AB6E-494FDD0B2C57}"/>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924" name="Straight Connector 923">
                <a:extLst>
                  <a:ext uri="{FF2B5EF4-FFF2-40B4-BE49-F238E27FC236}">
                    <a16:creationId xmlns:a16="http://schemas.microsoft.com/office/drawing/2014/main" xmlns="" id="{70E88738-B48C-4E08-9F0C-75A8830E5A95}"/>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25" name="Straight Connector 924">
                <a:extLst>
                  <a:ext uri="{FF2B5EF4-FFF2-40B4-BE49-F238E27FC236}">
                    <a16:creationId xmlns:a16="http://schemas.microsoft.com/office/drawing/2014/main" xmlns="" id="{334BC05B-9765-49E3-964F-E496659BCE65}"/>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26" name="Straight Connector 925">
                <a:extLst>
                  <a:ext uri="{FF2B5EF4-FFF2-40B4-BE49-F238E27FC236}">
                    <a16:creationId xmlns:a16="http://schemas.microsoft.com/office/drawing/2014/main" xmlns="" id="{CA63F1A1-3358-4282-BE7F-D5110428FEC7}"/>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27" name="Straight Connector 926">
                <a:extLst>
                  <a:ext uri="{FF2B5EF4-FFF2-40B4-BE49-F238E27FC236}">
                    <a16:creationId xmlns:a16="http://schemas.microsoft.com/office/drawing/2014/main" xmlns="" id="{77C6F0B9-1082-43D3-B123-FFBA3C159835}"/>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28" name="Straight Connector 927">
                <a:extLst>
                  <a:ext uri="{FF2B5EF4-FFF2-40B4-BE49-F238E27FC236}">
                    <a16:creationId xmlns:a16="http://schemas.microsoft.com/office/drawing/2014/main" xmlns="" id="{DAFB3464-96F0-4F55-8167-DCF613F426EF}"/>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nvGrpSpPr>
            <p:cNvPr id="914" name="Group 913">
              <a:extLst>
                <a:ext uri="{FF2B5EF4-FFF2-40B4-BE49-F238E27FC236}">
                  <a16:creationId xmlns:a16="http://schemas.microsoft.com/office/drawing/2014/main" xmlns="" id="{4BB1681F-E141-472A-9508-5774DE39FE8B}"/>
                </a:ext>
              </a:extLst>
            </p:cNvPr>
            <p:cNvGrpSpPr/>
            <p:nvPr/>
          </p:nvGrpSpPr>
          <p:grpSpPr>
            <a:xfrm>
              <a:off x="2364590" y="201624"/>
              <a:ext cx="290624" cy="283537"/>
              <a:chOff x="9370828" y="2830549"/>
              <a:chExt cx="290624" cy="283537"/>
            </a:xfrm>
          </p:grpSpPr>
          <p:sp>
            <p:nvSpPr>
              <p:cNvPr id="915" name="Rectangle 914">
                <a:extLst>
                  <a:ext uri="{FF2B5EF4-FFF2-40B4-BE49-F238E27FC236}">
                    <a16:creationId xmlns:a16="http://schemas.microsoft.com/office/drawing/2014/main" xmlns="" id="{F69EAE31-09E1-4005-9E9A-839437BF6F57}"/>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916" name="Straight Connector 915">
                <a:extLst>
                  <a:ext uri="{FF2B5EF4-FFF2-40B4-BE49-F238E27FC236}">
                    <a16:creationId xmlns:a16="http://schemas.microsoft.com/office/drawing/2014/main" xmlns="" id="{4FDF3392-8E26-4597-9B0E-AB75B396DFBD}"/>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917" name="Straight Connector 916">
                <a:extLst>
                  <a:ext uri="{FF2B5EF4-FFF2-40B4-BE49-F238E27FC236}">
                    <a16:creationId xmlns:a16="http://schemas.microsoft.com/office/drawing/2014/main" xmlns="" id="{ACA4601F-6851-4867-80A5-F6963D66056B}"/>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18" name="Straight Connector 917">
                <a:extLst>
                  <a:ext uri="{FF2B5EF4-FFF2-40B4-BE49-F238E27FC236}">
                    <a16:creationId xmlns:a16="http://schemas.microsoft.com/office/drawing/2014/main" xmlns="" id="{41360FC8-79AF-4BA4-8BEA-F4CB04C8E309}"/>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19" name="Straight Connector 918">
                <a:extLst>
                  <a:ext uri="{FF2B5EF4-FFF2-40B4-BE49-F238E27FC236}">
                    <a16:creationId xmlns:a16="http://schemas.microsoft.com/office/drawing/2014/main" xmlns="" id="{DF358788-A312-44EE-B52F-56009700BB62}"/>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20" name="Straight Connector 919">
                <a:extLst>
                  <a:ext uri="{FF2B5EF4-FFF2-40B4-BE49-F238E27FC236}">
                    <a16:creationId xmlns:a16="http://schemas.microsoft.com/office/drawing/2014/main" xmlns="" id="{FF7281F5-53DF-43B0-B57C-2D312B527498}"/>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21" name="Straight Connector 920">
                <a:extLst>
                  <a:ext uri="{FF2B5EF4-FFF2-40B4-BE49-F238E27FC236}">
                    <a16:creationId xmlns:a16="http://schemas.microsoft.com/office/drawing/2014/main" xmlns="" id="{4310965E-4CE3-438C-BBFC-0D1AA9A77314}"/>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grpSp>
        <p:nvGrpSpPr>
          <p:cNvPr id="943" name="Group 942">
            <a:extLst>
              <a:ext uri="{FF2B5EF4-FFF2-40B4-BE49-F238E27FC236}">
                <a16:creationId xmlns:a16="http://schemas.microsoft.com/office/drawing/2014/main" xmlns="" id="{A2B9A0F8-F46B-4B9E-9623-1C3382252EDC}"/>
              </a:ext>
            </a:extLst>
          </p:cNvPr>
          <p:cNvGrpSpPr/>
          <p:nvPr/>
        </p:nvGrpSpPr>
        <p:grpSpPr>
          <a:xfrm>
            <a:off x="10784462" y="2935539"/>
            <a:ext cx="3040041" cy="567352"/>
            <a:chOff x="798698" y="59718"/>
            <a:chExt cx="3040041" cy="567352"/>
          </a:xfrm>
        </p:grpSpPr>
        <p:sp>
          <p:nvSpPr>
            <p:cNvPr id="944" name="Rectangle 943">
              <a:extLst>
                <a:ext uri="{FF2B5EF4-FFF2-40B4-BE49-F238E27FC236}">
                  <a16:creationId xmlns:a16="http://schemas.microsoft.com/office/drawing/2014/main" xmlns="" id="{DCECDA86-0F05-48BD-8182-F880CD3A0AE4}"/>
                </a:ext>
              </a:extLst>
            </p:cNvPr>
            <p:cNvSpPr/>
            <p:nvPr/>
          </p:nvSpPr>
          <p:spPr>
            <a:xfrm>
              <a:off x="798698" y="59718"/>
              <a:ext cx="3040041" cy="567352"/>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grpSp>
          <p:nvGrpSpPr>
            <p:cNvPr id="945" name="Group 944">
              <a:extLst>
                <a:ext uri="{FF2B5EF4-FFF2-40B4-BE49-F238E27FC236}">
                  <a16:creationId xmlns:a16="http://schemas.microsoft.com/office/drawing/2014/main" xmlns="" id="{256E02B1-769B-4849-80CC-5B76BEC84409}"/>
                </a:ext>
              </a:extLst>
            </p:cNvPr>
            <p:cNvGrpSpPr/>
            <p:nvPr/>
          </p:nvGrpSpPr>
          <p:grpSpPr>
            <a:xfrm>
              <a:off x="1017565" y="201625"/>
              <a:ext cx="290624" cy="283537"/>
              <a:chOff x="9370828" y="2830549"/>
              <a:chExt cx="290624" cy="283537"/>
            </a:xfrm>
          </p:grpSpPr>
          <p:sp>
            <p:nvSpPr>
              <p:cNvPr id="970" name="Rectangle 969">
                <a:extLst>
                  <a:ext uri="{FF2B5EF4-FFF2-40B4-BE49-F238E27FC236}">
                    <a16:creationId xmlns:a16="http://schemas.microsoft.com/office/drawing/2014/main" xmlns="" id="{5FCD9D1B-3B96-4F7C-92F2-06FC5975D8E5}"/>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971" name="Straight Connector 970">
                <a:extLst>
                  <a:ext uri="{FF2B5EF4-FFF2-40B4-BE49-F238E27FC236}">
                    <a16:creationId xmlns:a16="http://schemas.microsoft.com/office/drawing/2014/main" xmlns="" id="{053B7DBB-5AAD-4A82-BB09-FEF8E12ED41B}"/>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972" name="Straight Connector 971">
                <a:extLst>
                  <a:ext uri="{FF2B5EF4-FFF2-40B4-BE49-F238E27FC236}">
                    <a16:creationId xmlns:a16="http://schemas.microsoft.com/office/drawing/2014/main" xmlns="" id="{4049BAA7-92EC-4F19-A867-243EAE9A4D9F}"/>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73" name="Straight Connector 972">
                <a:extLst>
                  <a:ext uri="{FF2B5EF4-FFF2-40B4-BE49-F238E27FC236}">
                    <a16:creationId xmlns:a16="http://schemas.microsoft.com/office/drawing/2014/main" xmlns="" id="{1DD77E14-3294-4240-904B-E344BBFAC8E5}"/>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74" name="Straight Connector 973">
                <a:extLst>
                  <a:ext uri="{FF2B5EF4-FFF2-40B4-BE49-F238E27FC236}">
                    <a16:creationId xmlns:a16="http://schemas.microsoft.com/office/drawing/2014/main" xmlns="" id="{CDD49870-0D56-4ECC-8FD9-7F90871A81A3}"/>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75" name="Straight Connector 974">
                <a:extLst>
                  <a:ext uri="{FF2B5EF4-FFF2-40B4-BE49-F238E27FC236}">
                    <a16:creationId xmlns:a16="http://schemas.microsoft.com/office/drawing/2014/main" xmlns="" id="{3C28ECC0-02BC-46E4-B6FA-4D3CD51AE1B4}"/>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76" name="Straight Connector 975">
                <a:extLst>
                  <a:ext uri="{FF2B5EF4-FFF2-40B4-BE49-F238E27FC236}">
                    <a16:creationId xmlns:a16="http://schemas.microsoft.com/office/drawing/2014/main" xmlns="" id="{8B03008D-A521-4274-9F4B-A16CB17A38A0}"/>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nvGrpSpPr>
            <p:cNvPr id="946" name="Group 945">
              <a:extLst>
                <a:ext uri="{FF2B5EF4-FFF2-40B4-BE49-F238E27FC236}">
                  <a16:creationId xmlns:a16="http://schemas.microsoft.com/office/drawing/2014/main" xmlns="" id="{64299E4C-8A08-44CE-97AF-5FA42CF05619}"/>
                </a:ext>
              </a:extLst>
            </p:cNvPr>
            <p:cNvGrpSpPr/>
            <p:nvPr/>
          </p:nvGrpSpPr>
          <p:grpSpPr>
            <a:xfrm>
              <a:off x="1665265" y="201625"/>
              <a:ext cx="290624" cy="283537"/>
              <a:chOff x="9370828" y="2830549"/>
              <a:chExt cx="290624" cy="283537"/>
            </a:xfrm>
          </p:grpSpPr>
          <p:sp>
            <p:nvSpPr>
              <p:cNvPr id="963" name="Rectangle 962">
                <a:extLst>
                  <a:ext uri="{FF2B5EF4-FFF2-40B4-BE49-F238E27FC236}">
                    <a16:creationId xmlns:a16="http://schemas.microsoft.com/office/drawing/2014/main" xmlns="" id="{6122A53C-7A30-4A7D-A528-081CBCD1D9FF}"/>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964" name="Straight Connector 963">
                <a:extLst>
                  <a:ext uri="{FF2B5EF4-FFF2-40B4-BE49-F238E27FC236}">
                    <a16:creationId xmlns:a16="http://schemas.microsoft.com/office/drawing/2014/main" xmlns="" id="{DF65572A-886B-4013-ABE0-45481E2D18C2}"/>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965" name="Straight Connector 964">
                <a:extLst>
                  <a:ext uri="{FF2B5EF4-FFF2-40B4-BE49-F238E27FC236}">
                    <a16:creationId xmlns:a16="http://schemas.microsoft.com/office/drawing/2014/main" xmlns="" id="{7FACE83B-2691-414D-BDD5-7F0D7CF7E33D}"/>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66" name="Straight Connector 965">
                <a:extLst>
                  <a:ext uri="{FF2B5EF4-FFF2-40B4-BE49-F238E27FC236}">
                    <a16:creationId xmlns:a16="http://schemas.microsoft.com/office/drawing/2014/main" xmlns="" id="{864D744C-4BBC-47B0-B268-F34B3F0E1EC6}"/>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67" name="Straight Connector 966">
                <a:extLst>
                  <a:ext uri="{FF2B5EF4-FFF2-40B4-BE49-F238E27FC236}">
                    <a16:creationId xmlns:a16="http://schemas.microsoft.com/office/drawing/2014/main" xmlns="" id="{CA27011D-6A98-45F5-94DB-351365E48549}"/>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68" name="Straight Connector 967">
                <a:extLst>
                  <a:ext uri="{FF2B5EF4-FFF2-40B4-BE49-F238E27FC236}">
                    <a16:creationId xmlns:a16="http://schemas.microsoft.com/office/drawing/2014/main" xmlns="" id="{FC0FF104-5C2F-48E1-8CFE-E5041926B9F9}"/>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69" name="Straight Connector 968">
                <a:extLst>
                  <a:ext uri="{FF2B5EF4-FFF2-40B4-BE49-F238E27FC236}">
                    <a16:creationId xmlns:a16="http://schemas.microsoft.com/office/drawing/2014/main" xmlns="" id="{107BFF40-9163-477B-AEBA-4E851B51ACFD}"/>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nvGrpSpPr>
            <p:cNvPr id="947" name="Group 946">
              <a:extLst>
                <a:ext uri="{FF2B5EF4-FFF2-40B4-BE49-F238E27FC236}">
                  <a16:creationId xmlns:a16="http://schemas.microsoft.com/office/drawing/2014/main" xmlns="" id="{4702C729-42AB-475E-BE90-70A9CBCA309C}"/>
                </a:ext>
              </a:extLst>
            </p:cNvPr>
            <p:cNvGrpSpPr/>
            <p:nvPr/>
          </p:nvGrpSpPr>
          <p:grpSpPr>
            <a:xfrm>
              <a:off x="3175752" y="201625"/>
              <a:ext cx="290624" cy="283537"/>
              <a:chOff x="9370828" y="2830549"/>
              <a:chExt cx="290624" cy="283537"/>
            </a:xfrm>
          </p:grpSpPr>
          <p:sp>
            <p:nvSpPr>
              <p:cNvPr id="956" name="Rectangle 955">
                <a:extLst>
                  <a:ext uri="{FF2B5EF4-FFF2-40B4-BE49-F238E27FC236}">
                    <a16:creationId xmlns:a16="http://schemas.microsoft.com/office/drawing/2014/main" xmlns="" id="{C92E6AC3-1762-4B04-8231-07AA0E32C8B7}"/>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957" name="Straight Connector 956">
                <a:extLst>
                  <a:ext uri="{FF2B5EF4-FFF2-40B4-BE49-F238E27FC236}">
                    <a16:creationId xmlns:a16="http://schemas.microsoft.com/office/drawing/2014/main" xmlns="" id="{7D4C3FAF-4B30-41DF-AB6E-494FDD0B2C57}"/>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958" name="Straight Connector 957">
                <a:extLst>
                  <a:ext uri="{FF2B5EF4-FFF2-40B4-BE49-F238E27FC236}">
                    <a16:creationId xmlns:a16="http://schemas.microsoft.com/office/drawing/2014/main" xmlns="" id="{70E88738-B48C-4E08-9F0C-75A8830E5A95}"/>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59" name="Straight Connector 958">
                <a:extLst>
                  <a:ext uri="{FF2B5EF4-FFF2-40B4-BE49-F238E27FC236}">
                    <a16:creationId xmlns:a16="http://schemas.microsoft.com/office/drawing/2014/main" xmlns="" id="{334BC05B-9765-49E3-964F-E496659BCE65}"/>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60" name="Straight Connector 959">
                <a:extLst>
                  <a:ext uri="{FF2B5EF4-FFF2-40B4-BE49-F238E27FC236}">
                    <a16:creationId xmlns:a16="http://schemas.microsoft.com/office/drawing/2014/main" xmlns="" id="{CA63F1A1-3358-4282-BE7F-D5110428FEC7}"/>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61" name="Straight Connector 960">
                <a:extLst>
                  <a:ext uri="{FF2B5EF4-FFF2-40B4-BE49-F238E27FC236}">
                    <a16:creationId xmlns:a16="http://schemas.microsoft.com/office/drawing/2014/main" xmlns="" id="{77C6F0B9-1082-43D3-B123-FFBA3C159835}"/>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62" name="Straight Connector 961">
                <a:extLst>
                  <a:ext uri="{FF2B5EF4-FFF2-40B4-BE49-F238E27FC236}">
                    <a16:creationId xmlns:a16="http://schemas.microsoft.com/office/drawing/2014/main" xmlns="" id="{DAFB3464-96F0-4F55-8167-DCF613F426EF}"/>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nvGrpSpPr>
            <p:cNvPr id="948" name="Group 947">
              <a:extLst>
                <a:ext uri="{FF2B5EF4-FFF2-40B4-BE49-F238E27FC236}">
                  <a16:creationId xmlns:a16="http://schemas.microsoft.com/office/drawing/2014/main" xmlns="" id="{4BB1681F-E141-472A-9508-5774DE39FE8B}"/>
                </a:ext>
              </a:extLst>
            </p:cNvPr>
            <p:cNvGrpSpPr/>
            <p:nvPr/>
          </p:nvGrpSpPr>
          <p:grpSpPr>
            <a:xfrm>
              <a:off x="2364590" y="201624"/>
              <a:ext cx="290624" cy="283537"/>
              <a:chOff x="9370828" y="2830549"/>
              <a:chExt cx="290624" cy="283537"/>
            </a:xfrm>
          </p:grpSpPr>
          <p:sp>
            <p:nvSpPr>
              <p:cNvPr id="949" name="Rectangle 948">
                <a:extLst>
                  <a:ext uri="{FF2B5EF4-FFF2-40B4-BE49-F238E27FC236}">
                    <a16:creationId xmlns:a16="http://schemas.microsoft.com/office/drawing/2014/main" xmlns="" id="{F69EAE31-09E1-4005-9E9A-839437BF6F57}"/>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950" name="Straight Connector 949">
                <a:extLst>
                  <a:ext uri="{FF2B5EF4-FFF2-40B4-BE49-F238E27FC236}">
                    <a16:creationId xmlns:a16="http://schemas.microsoft.com/office/drawing/2014/main" xmlns="" id="{4FDF3392-8E26-4597-9B0E-AB75B396DFBD}"/>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951" name="Straight Connector 950">
                <a:extLst>
                  <a:ext uri="{FF2B5EF4-FFF2-40B4-BE49-F238E27FC236}">
                    <a16:creationId xmlns:a16="http://schemas.microsoft.com/office/drawing/2014/main" xmlns="" id="{ACA4601F-6851-4867-80A5-F6963D66056B}"/>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52" name="Straight Connector 951">
                <a:extLst>
                  <a:ext uri="{FF2B5EF4-FFF2-40B4-BE49-F238E27FC236}">
                    <a16:creationId xmlns:a16="http://schemas.microsoft.com/office/drawing/2014/main" xmlns="" id="{41360FC8-79AF-4BA4-8BEA-F4CB04C8E309}"/>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53" name="Straight Connector 952">
                <a:extLst>
                  <a:ext uri="{FF2B5EF4-FFF2-40B4-BE49-F238E27FC236}">
                    <a16:creationId xmlns:a16="http://schemas.microsoft.com/office/drawing/2014/main" xmlns="" id="{DF358788-A312-44EE-B52F-56009700BB62}"/>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54" name="Straight Connector 953">
                <a:extLst>
                  <a:ext uri="{FF2B5EF4-FFF2-40B4-BE49-F238E27FC236}">
                    <a16:creationId xmlns:a16="http://schemas.microsoft.com/office/drawing/2014/main" xmlns="" id="{FF7281F5-53DF-43B0-B57C-2D312B527498}"/>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55" name="Straight Connector 954">
                <a:extLst>
                  <a:ext uri="{FF2B5EF4-FFF2-40B4-BE49-F238E27FC236}">
                    <a16:creationId xmlns:a16="http://schemas.microsoft.com/office/drawing/2014/main" xmlns="" id="{4310965E-4CE3-438C-BBFC-0D1AA9A77314}"/>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grpSp>
        <p:nvGrpSpPr>
          <p:cNvPr id="977" name="Group 976">
            <a:extLst>
              <a:ext uri="{FF2B5EF4-FFF2-40B4-BE49-F238E27FC236}">
                <a16:creationId xmlns:a16="http://schemas.microsoft.com/office/drawing/2014/main" xmlns="" id="{A2B9A0F8-F46B-4B9E-9623-1C3382252EDC}"/>
              </a:ext>
            </a:extLst>
          </p:cNvPr>
          <p:cNvGrpSpPr/>
          <p:nvPr/>
        </p:nvGrpSpPr>
        <p:grpSpPr>
          <a:xfrm>
            <a:off x="10772673" y="4135266"/>
            <a:ext cx="3040041" cy="567352"/>
            <a:chOff x="798698" y="59718"/>
            <a:chExt cx="3040041" cy="567352"/>
          </a:xfrm>
        </p:grpSpPr>
        <p:sp>
          <p:nvSpPr>
            <p:cNvPr id="978" name="Rectangle 977">
              <a:extLst>
                <a:ext uri="{FF2B5EF4-FFF2-40B4-BE49-F238E27FC236}">
                  <a16:creationId xmlns:a16="http://schemas.microsoft.com/office/drawing/2014/main" xmlns="" id="{DCECDA86-0F05-48BD-8182-F880CD3A0AE4}"/>
                </a:ext>
              </a:extLst>
            </p:cNvPr>
            <p:cNvSpPr/>
            <p:nvPr/>
          </p:nvSpPr>
          <p:spPr>
            <a:xfrm>
              <a:off x="798698" y="59718"/>
              <a:ext cx="3040041" cy="567352"/>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grpSp>
          <p:nvGrpSpPr>
            <p:cNvPr id="979" name="Group 978">
              <a:extLst>
                <a:ext uri="{FF2B5EF4-FFF2-40B4-BE49-F238E27FC236}">
                  <a16:creationId xmlns:a16="http://schemas.microsoft.com/office/drawing/2014/main" xmlns="" id="{256E02B1-769B-4849-80CC-5B76BEC84409}"/>
                </a:ext>
              </a:extLst>
            </p:cNvPr>
            <p:cNvGrpSpPr/>
            <p:nvPr/>
          </p:nvGrpSpPr>
          <p:grpSpPr>
            <a:xfrm>
              <a:off x="1017565" y="201625"/>
              <a:ext cx="290624" cy="283537"/>
              <a:chOff x="9370828" y="2830549"/>
              <a:chExt cx="290624" cy="283537"/>
            </a:xfrm>
          </p:grpSpPr>
          <p:sp>
            <p:nvSpPr>
              <p:cNvPr id="1004" name="Rectangle 1003">
                <a:extLst>
                  <a:ext uri="{FF2B5EF4-FFF2-40B4-BE49-F238E27FC236}">
                    <a16:creationId xmlns:a16="http://schemas.microsoft.com/office/drawing/2014/main" xmlns="" id="{5FCD9D1B-3B96-4F7C-92F2-06FC5975D8E5}"/>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1005" name="Straight Connector 1004">
                <a:extLst>
                  <a:ext uri="{FF2B5EF4-FFF2-40B4-BE49-F238E27FC236}">
                    <a16:creationId xmlns:a16="http://schemas.microsoft.com/office/drawing/2014/main" xmlns="" id="{053B7DBB-5AAD-4A82-BB09-FEF8E12ED41B}"/>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1006" name="Straight Connector 1005">
                <a:extLst>
                  <a:ext uri="{FF2B5EF4-FFF2-40B4-BE49-F238E27FC236}">
                    <a16:creationId xmlns:a16="http://schemas.microsoft.com/office/drawing/2014/main" xmlns="" id="{4049BAA7-92EC-4F19-A867-243EAE9A4D9F}"/>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07" name="Straight Connector 1006">
                <a:extLst>
                  <a:ext uri="{FF2B5EF4-FFF2-40B4-BE49-F238E27FC236}">
                    <a16:creationId xmlns:a16="http://schemas.microsoft.com/office/drawing/2014/main" xmlns="" id="{1DD77E14-3294-4240-904B-E344BBFAC8E5}"/>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08" name="Straight Connector 1007">
                <a:extLst>
                  <a:ext uri="{FF2B5EF4-FFF2-40B4-BE49-F238E27FC236}">
                    <a16:creationId xmlns:a16="http://schemas.microsoft.com/office/drawing/2014/main" xmlns="" id="{CDD49870-0D56-4ECC-8FD9-7F90871A81A3}"/>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09" name="Straight Connector 1008">
                <a:extLst>
                  <a:ext uri="{FF2B5EF4-FFF2-40B4-BE49-F238E27FC236}">
                    <a16:creationId xmlns:a16="http://schemas.microsoft.com/office/drawing/2014/main" xmlns="" id="{3C28ECC0-02BC-46E4-B6FA-4D3CD51AE1B4}"/>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10" name="Straight Connector 1009">
                <a:extLst>
                  <a:ext uri="{FF2B5EF4-FFF2-40B4-BE49-F238E27FC236}">
                    <a16:creationId xmlns:a16="http://schemas.microsoft.com/office/drawing/2014/main" xmlns="" id="{8B03008D-A521-4274-9F4B-A16CB17A38A0}"/>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nvGrpSpPr>
            <p:cNvPr id="980" name="Group 979">
              <a:extLst>
                <a:ext uri="{FF2B5EF4-FFF2-40B4-BE49-F238E27FC236}">
                  <a16:creationId xmlns:a16="http://schemas.microsoft.com/office/drawing/2014/main" xmlns="" id="{64299E4C-8A08-44CE-97AF-5FA42CF05619}"/>
                </a:ext>
              </a:extLst>
            </p:cNvPr>
            <p:cNvGrpSpPr/>
            <p:nvPr/>
          </p:nvGrpSpPr>
          <p:grpSpPr>
            <a:xfrm>
              <a:off x="1665265" y="201625"/>
              <a:ext cx="290624" cy="283537"/>
              <a:chOff x="9370828" y="2830549"/>
              <a:chExt cx="290624" cy="283537"/>
            </a:xfrm>
          </p:grpSpPr>
          <p:sp>
            <p:nvSpPr>
              <p:cNvPr id="997" name="Rectangle 996">
                <a:extLst>
                  <a:ext uri="{FF2B5EF4-FFF2-40B4-BE49-F238E27FC236}">
                    <a16:creationId xmlns:a16="http://schemas.microsoft.com/office/drawing/2014/main" xmlns="" id="{6122A53C-7A30-4A7D-A528-081CBCD1D9FF}"/>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998" name="Straight Connector 997">
                <a:extLst>
                  <a:ext uri="{FF2B5EF4-FFF2-40B4-BE49-F238E27FC236}">
                    <a16:creationId xmlns:a16="http://schemas.microsoft.com/office/drawing/2014/main" xmlns="" id="{DF65572A-886B-4013-ABE0-45481E2D18C2}"/>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999" name="Straight Connector 998">
                <a:extLst>
                  <a:ext uri="{FF2B5EF4-FFF2-40B4-BE49-F238E27FC236}">
                    <a16:creationId xmlns:a16="http://schemas.microsoft.com/office/drawing/2014/main" xmlns="" id="{7FACE83B-2691-414D-BDD5-7F0D7CF7E33D}"/>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00" name="Straight Connector 999">
                <a:extLst>
                  <a:ext uri="{FF2B5EF4-FFF2-40B4-BE49-F238E27FC236}">
                    <a16:creationId xmlns:a16="http://schemas.microsoft.com/office/drawing/2014/main" xmlns="" id="{864D744C-4BBC-47B0-B268-F34B3F0E1EC6}"/>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01" name="Straight Connector 1000">
                <a:extLst>
                  <a:ext uri="{FF2B5EF4-FFF2-40B4-BE49-F238E27FC236}">
                    <a16:creationId xmlns:a16="http://schemas.microsoft.com/office/drawing/2014/main" xmlns="" id="{CA27011D-6A98-45F5-94DB-351365E48549}"/>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02" name="Straight Connector 1001">
                <a:extLst>
                  <a:ext uri="{FF2B5EF4-FFF2-40B4-BE49-F238E27FC236}">
                    <a16:creationId xmlns:a16="http://schemas.microsoft.com/office/drawing/2014/main" xmlns="" id="{FC0FF104-5C2F-48E1-8CFE-E5041926B9F9}"/>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03" name="Straight Connector 1002">
                <a:extLst>
                  <a:ext uri="{FF2B5EF4-FFF2-40B4-BE49-F238E27FC236}">
                    <a16:creationId xmlns:a16="http://schemas.microsoft.com/office/drawing/2014/main" xmlns="" id="{107BFF40-9163-477B-AEBA-4E851B51ACFD}"/>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nvGrpSpPr>
            <p:cNvPr id="981" name="Group 980">
              <a:extLst>
                <a:ext uri="{FF2B5EF4-FFF2-40B4-BE49-F238E27FC236}">
                  <a16:creationId xmlns:a16="http://schemas.microsoft.com/office/drawing/2014/main" xmlns="" id="{4702C729-42AB-475E-BE90-70A9CBCA309C}"/>
                </a:ext>
              </a:extLst>
            </p:cNvPr>
            <p:cNvGrpSpPr/>
            <p:nvPr/>
          </p:nvGrpSpPr>
          <p:grpSpPr>
            <a:xfrm>
              <a:off x="3175752" y="201625"/>
              <a:ext cx="290624" cy="283537"/>
              <a:chOff x="9370828" y="2830549"/>
              <a:chExt cx="290624" cy="283537"/>
            </a:xfrm>
          </p:grpSpPr>
          <p:sp>
            <p:nvSpPr>
              <p:cNvPr id="990" name="Rectangle 989">
                <a:extLst>
                  <a:ext uri="{FF2B5EF4-FFF2-40B4-BE49-F238E27FC236}">
                    <a16:creationId xmlns:a16="http://schemas.microsoft.com/office/drawing/2014/main" xmlns="" id="{C92E6AC3-1762-4B04-8231-07AA0E32C8B7}"/>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991" name="Straight Connector 990">
                <a:extLst>
                  <a:ext uri="{FF2B5EF4-FFF2-40B4-BE49-F238E27FC236}">
                    <a16:creationId xmlns:a16="http://schemas.microsoft.com/office/drawing/2014/main" xmlns="" id="{7D4C3FAF-4B30-41DF-AB6E-494FDD0B2C57}"/>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992" name="Straight Connector 991">
                <a:extLst>
                  <a:ext uri="{FF2B5EF4-FFF2-40B4-BE49-F238E27FC236}">
                    <a16:creationId xmlns:a16="http://schemas.microsoft.com/office/drawing/2014/main" xmlns="" id="{70E88738-B48C-4E08-9F0C-75A8830E5A95}"/>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93" name="Straight Connector 992">
                <a:extLst>
                  <a:ext uri="{FF2B5EF4-FFF2-40B4-BE49-F238E27FC236}">
                    <a16:creationId xmlns:a16="http://schemas.microsoft.com/office/drawing/2014/main" xmlns="" id="{334BC05B-9765-49E3-964F-E496659BCE65}"/>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94" name="Straight Connector 993">
                <a:extLst>
                  <a:ext uri="{FF2B5EF4-FFF2-40B4-BE49-F238E27FC236}">
                    <a16:creationId xmlns:a16="http://schemas.microsoft.com/office/drawing/2014/main" xmlns="" id="{CA63F1A1-3358-4282-BE7F-D5110428FEC7}"/>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95" name="Straight Connector 994">
                <a:extLst>
                  <a:ext uri="{FF2B5EF4-FFF2-40B4-BE49-F238E27FC236}">
                    <a16:creationId xmlns:a16="http://schemas.microsoft.com/office/drawing/2014/main" xmlns="" id="{77C6F0B9-1082-43D3-B123-FFBA3C159835}"/>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96" name="Straight Connector 995">
                <a:extLst>
                  <a:ext uri="{FF2B5EF4-FFF2-40B4-BE49-F238E27FC236}">
                    <a16:creationId xmlns:a16="http://schemas.microsoft.com/office/drawing/2014/main" xmlns="" id="{DAFB3464-96F0-4F55-8167-DCF613F426EF}"/>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nvGrpSpPr>
            <p:cNvPr id="982" name="Group 981">
              <a:extLst>
                <a:ext uri="{FF2B5EF4-FFF2-40B4-BE49-F238E27FC236}">
                  <a16:creationId xmlns:a16="http://schemas.microsoft.com/office/drawing/2014/main" xmlns="" id="{4BB1681F-E141-472A-9508-5774DE39FE8B}"/>
                </a:ext>
              </a:extLst>
            </p:cNvPr>
            <p:cNvGrpSpPr/>
            <p:nvPr/>
          </p:nvGrpSpPr>
          <p:grpSpPr>
            <a:xfrm>
              <a:off x="2364590" y="201624"/>
              <a:ext cx="290624" cy="283537"/>
              <a:chOff x="9370828" y="2830549"/>
              <a:chExt cx="290624" cy="283537"/>
            </a:xfrm>
          </p:grpSpPr>
          <p:sp>
            <p:nvSpPr>
              <p:cNvPr id="983" name="Rectangle 982">
                <a:extLst>
                  <a:ext uri="{FF2B5EF4-FFF2-40B4-BE49-F238E27FC236}">
                    <a16:creationId xmlns:a16="http://schemas.microsoft.com/office/drawing/2014/main" xmlns="" id="{F69EAE31-09E1-4005-9E9A-839437BF6F57}"/>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984" name="Straight Connector 983">
                <a:extLst>
                  <a:ext uri="{FF2B5EF4-FFF2-40B4-BE49-F238E27FC236}">
                    <a16:creationId xmlns:a16="http://schemas.microsoft.com/office/drawing/2014/main" xmlns="" id="{4FDF3392-8E26-4597-9B0E-AB75B396DFBD}"/>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985" name="Straight Connector 984">
                <a:extLst>
                  <a:ext uri="{FF2B5EF4-FFF2-40B4-BE49-F238E27FC236}">
                    <a16:creationId xmlns:a16="http://schemas.microsoft.com/office/drawing/2014/main" xmlns="" id="{ACA4601F-6851-4867-80A5-F6963D66056B}"/>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86" name="Straight Connector 985">
                <a:extLst>
                  <a:ext uri="{FF2B5EF4-FFF2-40B4-BE49-F238E27FC236}">
                    <a16:creationId xmlns:a16="http://schemas.microsoft.com/office/drawing/2014/main" xmlns="" id="{41360FC8-79AF-4BA4-8BEA-F4CB04C8E309}"/>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87" name="Straight Connector 986">
                <a:extLst>
                  <a:ext uri="{FF2B5EF4-FFF2-40B4-BE49-F238E27FC236}">
                    <a16:creationId xmlns:a16="http://schemas.microsoft.com/office/drawing/2014/main" xmlns="" id="{DF358788-A312-44EE-B52F-56009700BB62}"/>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88" name="Straight Connector 987">
                <a:extLst>
                  <a:ext uri="{FF2B5EF4-FFF2-40B4-BE49-F238E27FC236}">
                    <a16:creationId xmlns:a16="http://schemas.microsoft.com/office/drawing/2014/main" xmlns="" id="{FF7281F5-53DF-43B0-B57C-2D312B527498}"/>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89" name="Straight Connector 988">
                <a:extLst>
                  <a:ext uri="{FF2B5EF4-FFF2-40B4-BE49-F238E27FC236}">
                    <a16:creationId xmlns:a16="http://schemas.microsoft.com/office/drawing/2014/main" xmlns="" id="{4310965E-4CE3-438C-BBFC-0D1AA9A77314}"/>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grpSp>
        <p:nvGrpSpPr>
          <p:cNvPr id="1045" name="Group 1044">
            <a:extLst>
              <a:ext uri="{FF2B5EF4-FFF2-40B4-BE49-F238E27FC236}">
                <a16:creationId xmlns:a16="http://schemas.microsoft.com/office/drawing/2014/main" xmlns="" id="{A2B9A0F8-F46B-4B9E-9623-1C3382252EDC}"/>
              </a:ext>
            </a:extLst>
          </p:cNvPr>
          <p:cNvGrpSpPr/>
          <p:nvPr/>
        </p:nvGrpSpPr>
        <p:grpSpPr>
          <a:xfrm>
            <a:off x="-410281" y="390324"/>
            <a:ext cx="3040041" cy="567352"/>
            <a:chOff x="798698" y="59718"/>
            <a:chExt cx="3040041" cy="567352"/>
          </a:xfrm>
        </p:grpSpPr>
        <p:sp>
          <p:nvSpPr>
            <p:cNvPr id="1046" name="Rectangle 1045">
              <a:extLst>
                <a:ext uri="{FF2B5EF4-FFF2-40B4-BE49-F238E27FC236}">
                  <a16:creationId xmlns:a16="http://schemas.microsoft.com/office/drawing/2014/main" xmlns="" id="{DCECDA86-0F05-48BD-8182-F880CD3A0AE4}"/>
                </a:ext>
              </a:extLst>
            </p:cNvPr>
            <p:cNvSpPr/>
            <p:nvPr/>
          </p:nvSpPr>
          <p:spPr>
            <a:xfrm>
              <a:off x="798698" y="59718"/>
              <a:ext cx="3040041" cy="567352"/>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grpSp>
          <p:nvGrpSpPr>
            <p:cNvPr id="1047" name="Group 1046">
              <a:extLst>
                <a:ext uri="{FF2B5EF4-FFF2-40B4-BE49-F238E27FC236}">
                  <a16:creationId xmlns:a16="http://schemas.microsoft.com/office/drawing/2014/main" xmlns="" id="{256E02B1-769B-4849-80CC-5B76BEC84409}"/>
                </a:ext>
              </a:extLst>
            </p:cNvPr>
            <p:cNvGrpSpPr/>
            <p:nvPr/>
          </p:nvGrpSpPr>
          <p:grpSpPr>
            <a:xfrm>
              <a:off x="1017565" y="201625"/>
              <a:ext cx="290624" cy="283537"/>
              <a:chOff x="9370828" y="2830549"/>
              <a:chExt cx="290624" cy="283537"/>
            </a:xfrm>
          </p:grpSpPr>
          <p:sp>
            <p:nvSpPr>
              <p:cNvPr id="1072" name="Rectangle 1071">
                <a:extLst>
                  <a:ext uri="{FF2B5EF4-FFF2-40B4-BE49-F238E27FC236}">
                    <a16:creationId xmlns:a16="http://schemas.microsoft.com/office/drawing/2014/main" xmlns="" id="{5FCD9D1B-3B96-4F7C-92F2-06FC5975D8E5}"/>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1073" name="Straight Connector 1072">
                <a:extLst>
                  <a:ext uri="{FF2B5EF4-FFF2-40B4-BE49-F238E27FC236}">
                    <a16:creationId xmlns:a16="http://schemas.microsoft.com/office/drawing/2014/main" xmlns="" id="{053B7DBB-5AAD-4A82-BB09-FEF8E12ED41B}"/>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1074" name="Straight Connector 1073">
                <a:extLst>
                  <a:ext uri="{FF2B5EF4-FFF2-40B4-BE49-F238E27FC236}">
                    <a16:creationId xmlns:a16="http://schemas.microsoft.com/office/drawing/2014/main" xmlns="" id="{4049BAA7-92EC-4F19-A867-243EAE9A4D9F}"/>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75" name="Straight Connector 1074">
                <a:extLst>
                  <a:ext uri="{FF2B5EF4-FFF2-40B4-BE49-F238E27FC236}">
                    <a16:creationId xmlns:a16="http://schemas.microsoft.com/office/drawing/2014/main" xmlns="" id="{1DD77E14-3294-4240-904B-E344BBFAC8E5}"/>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76" name="Straight Connector 1075">
                <a:extLst>
                  <a:ext uri="{FF2B5EF4-FFF2-40B4-BE49-F238E27FC236}">
                    <a16:creationId xmlns:a16="http://schemas.microsoft.com/office/drawing/2014/main" xmlns="" id="{CDD49870-0D56-4ECC-8FD9-7F90871A81A3}"/>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77" name="Straight Connector 1076">
                <a:extLst>
                  <a:ext uri="{FF2B5EF4-FFF2-40B4-BE49-F238E27FC236}">
                    <a16:creationId xmlns:a16="http://schemas.microsoft.com/office/drawing/2014/main" xmlns="" id="{3C28ECC0-02BC-46E4-B6FA-4D3CD51AE1B4}"/>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78" name="Straight Connector 1077">
                <a:extLst>
                  <a:ext uri="{FF2B5EF4-FFF2-40B4-BE49-F238E27FC236}">
                    <a16:creationId xmlns:a16="http://schemas.microsoft.com/office/drawing/2014/main" xmlns="" id="{8B03008D-A521-4274-9F4B-A16CB17A38A0}"/>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nvGrpSpPr>
            <p:cNvPr id="1048" name="Group 1047">
              <a:extLst>
                <a:ext uri="{FF2B5EF4-FFF2-40B4-BE49-F238E27FC236}">
                  <a16:creationId xmlns:a16="http://schemas.microsoft.com/office/drawing/2014/main" xmlns="" id="{64299E4C-8A08-44CE-97AF-5FA42CF05619}"/>
                </a:ext>
              </a:extLst>
            </p:cNvPr>
            <p:cNvGrpSpPr/>
            <p:nvPr/>
          </p:nvGrpSpPr>
          <p:grpSpPr>
            <a:xfrm>
              <a:off x="1665265" y="201625"/>
              <a:ext cx="290624" cy="283537"/>
              <a:chOff x="9370828" y="2830549"/>
              <a:chExt cx="290624" cy="283537"/>
            </a:xfrm>
          </p:grpSpPr>
          <p:sp>
            <p:nvSpPr>
              <p:cNvPr id="1065" name="Rectangle 1064">
                <a:extLst>
                  <a:ext uri="{FF2B5EF4-FFF2-40B4-BE49-F238E27FC236}">
                    <a16:creationId xmlns:a16="http://schemas.microsoft.com/office/drawing/2014/main" xmlns="" id="{6122A53C-7A30-4A7D-A528-081CBCD1D9FF}"/>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1066" name="Straight Connector 1065">
                <a:extLst>
                  <a:ext uri="{FF2B5EF4-FFF2-40B4-BE49-F238E27FC236}">
                    <a16:creationId xmlns:a16="http://schemas.microsoft.com/office/drawing/2014/main" xmlns="" id="{DF65572A-886B-4013-ABE0-45481E2D18C2}"/>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1067" name="Straight Connector 1066">
                <a:extLst>
                  <a:ext uri="{FF2B5EF4-FFF2-40B4-BE49-F238E27FC236}">
                    <a16:creationId xmlns:a16="http://schemas.microsoft.com/office/drawing/2014/main" xmlns="" id="{7FACE83B-2691-414D-BDD5-7F0D7CF7E33D}"/>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68" name="Straight Connector 1067">
                <a:extLst>
                  <a:ext uri="{FF2B5EF4-FFF2-40B4-BE49-F238E27FC236}">
                    <a16:creationId xmlns:a16="http://schemas.microsoft.com/office/drawing/2014/main" xmlns="" id="{864D744C-4BBC-47B0-B268-F34B3F0E1EC6}"/>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69" name="Straight Connector 1068">
                <a:extLst>
                  <a:ext uri="{FF2B5EF4-FFF2-40B4-BE49-F238E27FC236}">
                    <a16:creationId xmlns:a16="http://schemas.microsoft.com/office/drawing/2014/main" xmlns="" id="{CA27011D-6A98-45F5-94DB-351365E48549}"/>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70" name="Straight Connector 1069">
                <a:extLst>
                  <a:ext uri="{FF2B5EF4-FFF2-40B4-BE49-F238E27FC236}">
                    <a16:creationId xmlns:a16="http://schemas.microsoft.com/office/drawing/2014/main" xmlns="" id="{FC0FF104-5C2F-48E1-8CFE-E5041926B9F9}"/>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71" name="Straight Connector 1070">
                <a:extLst>
                  <a:ext uri="{FF2B5EF4-FFF2-40B4-BE49-F238E27FC236}">
                    <a16:creationId xmlns:a16="http://schemas.microsoft.com/office/drawing/2014/main" xmlns="" id="{107BFF40-9163-477B-AEBA-4E851B51ACFD}"/>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nvGrpSpPr>
            <p:cNvPr id="1049" name="Group 1048">
              <a:extLst>
                <a:ext uri="{FF2B5EF4-FFF2-40B4-BE49-F238E27FC236}">
                  <a16:creationId xmlns:a16="http://schemas.microsoft.com/office/drawing/2014/main" xmlns="" id="{4702C729-42AB-475E-BE90-70A9CBCA309C}"/>
                </a:ext>
              </a:extLst>
            </p:cNvPr>
            <p:cNvGrpSpPr/>
            <p:nvPr/>
          </p:nvGrpSpPr>
          <p:grpSpPr>
            <a:xfrm>
              <a:off x="3175752" y="201625"/>
              <a:ext cx="290624" cy="283537"/>
              <a:chOff x="9370828" y="2830549"/>
              <a:chExt cx="290624" cy="283537"/>
            </a:xfrm>
          </p:grpSpPr>
          <p:sp>
            <p:nvSpPr>
              <p:cNvPr id="1058" name="Rectangle 1057">
                <a:extLst>
                  <a:ext uri="{FF2B5EF4-FFF2-40B4-BE49-F238E27FC236}">
                    <a16:creationId xmlns:a16="http://schemas.microsoft.com/office/drawing/2014/main" xmlns="" id="{C92E6AC3-1762-4B04-8231-07AA0E32C8B7}"/>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1059" name="Straight Connector 1058">
                <a:extLst>
                  <a:ext uri="{FF2B5EF4-FFF2-40B4-BE49-F238E27FC236}">
                    <a16:creationId xmlns:a16="http://schemas.microsoft.com/office/drawing/2014/main" xmlns="" id="{7D4C3FAF-4B30-41DF-AB6E-494FDD0B2C57}"/>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1060" name="Straight Connector 1059">
                <a:extLst>
                  <a:ext uri="{FF2B5EF4-FFF2-40B4-BE49-F238E27FC236}">
                    <a16:creationId xmlns:a16="http://schemas.microsoft.com/office/drawing/2014/main" xmlns="" id="{70E88738-B48C-4E08-9F0C-75A8830E5A95}"/>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61" name="Straight Connector 1060">
                <a:extLst>
                  <a:ext uri="{FF2B5EF4-FFF2-40B4-BE49-F238E27FC236}">
                    <a16:creationId xmlns:a16="http://schemas.microsoft.com/office/drawing/2014/main" xmlns="" id="{334BC05B-9765-49E3-964F-E496659BCE65}"/>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62" name="Straight Connector 1061">
                <a:extLst>
                  <a:ext uri="{FF2B5EF4-FFF2-40B4-BE49-F238E27FC236}">
                    <a16:creationId xmlns:a16="http://schemas.microsoft.com/office/drawing/2014/main" xmlns="" id="{CA63F1A1-3358-4282-BE7F-D5110428FEC7}"/>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63" name="Straight Connector 1062">
                <a:extLst>
                  <a:ext uri="{FF2B5EF4-FFF2-40B4-BE49-F238E27FC236}">
                    <a16:creationId xmlns:a16="http://schemas.microsoft.com/office/drawing/2014/main" xmlns="" id="{77C6F0B9-1082-43D3-B123-FFBA3C159835}"/>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64" name="Straight Connector 1063">
                <a:extLst>
                  <a:ext uri="{FF2B5EF4-FFF2-40B4-BE49-F238E27FC236}">
                    <a16:creationId xmlns:a16="http://schemas.microsoft.com/office/drawing/2014/main" xmlns="" id="{DAFB3464-96F0-4F55-8167-DCF613F426EF}"/>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nvGrpSpPr>
            <p:cNvPr id="1050" name="Group 1049">
              <a:extLst>
                <a:ext uri="{FF2B5EF4-FFF2-40B4-BE49-F238E27FC236}">
                  <a16:creationId xmlns:a16="http://schemas.microsoft.com/office/drawing/2014/main" xmlns="" id="{4BB1681F-E141-472A-9508-5774DE39FE8B}"/>
                </a:ext>
              </a:extLst>
            </p:cNvPr>
            <p:cNvGrpSpPr/>
            <p:nvPr/>
          </p:nvGrpSpPr>
          <p:grpSpPr>
            <a:xfrm>
              <a:off x="2364590" y="201624"/>
              <a:ext cx="290624" cy="283537"/>
              <a:chOff x="9370828" y="2830549"/>
              <a:chExt cx="290624" cy="283537"/>
            </a:xfrm>
          </p:grpSpPr>
          <p:sp>
            <p:nvSpPr>
              <p:cNvPr id="1051" name="Rectangle 1050">
                <a:extLst>
                  <a:ext uri="{FF2B5EF4-FFF2-40B4-BE49-F238E27FC236}">
                    <a16:creationId xmlns:a16="http://schemas.microsoft.com/office/drawing/2014/main" xmlns="" id="{F69EAE31-09E1-4005-9E9A-839437BF6F57}"/>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1052" name="Straight Connector 1051">
                <a:extLst>
                  <a:ext uri="{FF2B5EF4-FFF2-40B4-BE49-F238E27FC236}">
                    <a16:creationId xmlns:a16="http://schemas.microsoft.com/office/drawing/2014/main" xmlns="" id="{4FDF3392-8E26-4597-9B0E-AB75B396DFBD}"/>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1053" name="Straight Connector 1052">
                <a:extLst>
                  <a:ext uri="{FF2B5EF4-FFF2-40B4-BE49-F238E27FC236}">
                    <a16:creationId xmlns:a16="http://schemas.microsoft.com/office/drawing/2014/main" xmlns="" id="{ACA4601F-6851-4867-80A5-F6963D66056B}"/>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54" name="Straight Connector 1053">
                <a:extLst>
                  <a:ext uri="{FF2B5EF4-FFF2-40B4-BE49-F238E27FC236}">
                    <a16:creationId xmlns:a16="http://schemas.microsoft.com/office/drawing/2014/main" xmlns="" id="{41360FC8-79AF-4BA4-8BEA-F4CB04C8E309}"/>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55" name="Straight Connector 1054">
                <a:extLst>
                  <a:ext uri="{FF2B5EF4-FFF2-40B4-BE49-F238E27FC236}">
                    <a16:creationId xmlns:a16="http://schemas.microsoft.com/office/drawing/2014/main" xmlns="" id="{DF358788-A312-44EE-B52F-56009700BB62}"/>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56" name="Straight Connector 1055">
                <a:extLst>
                  <a:ext uri="{FF2B5EF4-FFF2-40B4-BE49-F238E27FC236}">
                    <a16:creationId xmlns:a16="http://schemas.microsoft.com/office/drawing/2014/main" xmlns="" id="{FF7281F5-53DF-43B0-B57C-2D312B527498}"/>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57" name="Straight Connector 1056">
                <a:extLst>
                  <a:ext uri="{FF2B5EF4-FFF2-40B4-BE49-F238E27FC236}">
                    <a16:creationId xmlns:a16="http://schemas.microsoft.com/office/drawing/2014/main" xmlns="" id="{4310965E-4CE3-438C-BBFC-0D1AA9A77314}"/>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grpSp>
        <p:nvGrpSpPr>
          <p:cNvPr id="1079" name="Group 1078">
            <a:extLst>
              <a:ext uri="{FF2B5EF4-FFF2-40B4-BE49-F238E27FC236}">
                <a16:creationId xmlns:a16="http://schemas.microsoft.com/office/drawing/2014/main" xmlns="" id="{A2B9A0F8-F46B-4B9E-9623-1C3382252EDC}"/>
              </a:ext>
            </a:extLst>
          </p:cNvPr>
          <p:cNvGrpSpPr/>
          <p:nvPr/>
        </p:nvGrpSpPr>
        <p:grpSpPr>
          <a:xfrm>
            <a:off x="-421200" y="1654972"/>
            <a:ext cx="3040041" cy="567352"/>
            <a:chOff x="798698" y="59718"/>
            <a:chExt cx="3040041" cy="567352"/>
          </a:xfrm>
        </p:grpSpPr>
        <p:sp>
          <p:nvSpPr>
            <p:cNvPr id="1080" name="Rectangle 1079">
              <a:extLst>
                <a:ext uri="{FF2B5EF4-FFF2-40B4-BE49-F238E27FC236}">
                  <a16:creationId xmlns:a16="http://schemas.microsoft.com/office/drawing/2014/main" xmlns="" id="{DCECDA86-0F05-48BD-8182-F880CD3A0AE4}"/>
                </a:ext>
              </a:extLst>
            </p:cNvPr>
            <p:cNvSpPr/>
            <p:nvPr/>
          </p:nvSpPr>
          <p:spPr>
            <a:xfrm>
              <a:off x="798698" y="59718"/>
              <a:ext cx="3040041" cy="567352"/>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grpSp>
          <p:nvGrpSpPr>
            <p:cNvPr id="1081" name="Group 1080">
              <a:extLst>
                <a:ext uri="{FF2B5EF4-FFF2-40B4-BE49-F238E27FC236}">
                  <a16:creationId xmlns:a16="http://schemas.microsoft.com/office/drawing/2014/main" xmlns="" id="{256E02B1-769B-4849-80CC-5B76BEC84409}"/>
                </a:ext>
              </a:extLst>
            </p:cNvPr>
            <p:cNvGrpSpPr/>
            <p:nvPr/>
          </p:nvGrpSpPr>
          <p:grpSpPr>
            <a:xfrm>
              <a:off x="1017565" y="201625"/>
              <a:ext cx="290624" cy="283537"/>
              <a:chOff x="9370828" y="2830549"/>
              <a:chExt cx="290624" cy="283537"/>
            </a:xfrm>
          </p:grpSpPr>
          <p:sp>
            <p:nvSpPr>
              <p:cNvPr id="1106" name="Rectangle 1105">
                <a:extLst>
                  <a:ext uri="{FF2B5EF4-FFF2-40B4-BE49-F238E27FC236}">
                    <a16:creationId xmlns:a16="http://schemas.microsoft.com/office/drawing/2014/main" xmlns="" id="{5FCD9D1B-3B96-4F7C-92F2-06FC5975D8E5}"/>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1107" name="Straight Connector 1106">
                <a:extLst>
                  <a:ext uri="{FF2B5EF4-FFF2-40B4-BE49-F238E27FC236}">
                    <a16:creationId xmlns:a16="http://schemas.microsoft.com/office/drawing/2014/main" xmlns="" id="{053B7DBB-5AAD-4A82-BB09-FEF8E12ED41B}"/>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1108" name="Straight Connector 1107">
                <a:extLst>
                  <a:ext uri="{FF2B5EF4-FFF2-40B4-BE49-F238E27FC236}">
                    <a16:creationId xmlns:a16="http://schemas.microsoft.com/office/drawing/2014/main" xmlns="" id="{4049BAA7-92EC-4F19-A867-243EAE9A4D9F}"/>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09" name="Straight Connector 1108">
                <a:extLst>
                  <a:ext uri="{FF2B5EF4-FFF2-40B4-BE49-F238E27FC236}">
                    <a16:creationId xmlns:a16="http://schemas.microsoft.com/office/drawing/2014/main" xmlns="" id="{1DD77E14-3294-4240-904B-E344BBFAC8E5}"/>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10" name="Straight Connector 1109">
                <a:extLst>
                  <a:ext uri="{FF2B5EF4-FFF2-40B4-BE49-F238E27FC236}">
                    <a16:creationId xmlns:a16="http://schemas.microsoft.com/office/drawing/2014/main" xmlns="" id="{CDD49870-0D56-4ECC-8FD9-7F90871A81A3}"/>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11" name="Straight Connector 1110">
                <a:extLst>
                  <a:ext uri="{FF2B5EF4-FFF2-40B4-BE49-F238E27FC236}">
                    <a16:creationId xmlns:a16="http://schemas.microsoft.com/office/drawing/2014/main" xmlns="" id="{3C28ECC0-02BC-46E4-B6FA-4D3CD51AE1B4}"/>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12" name="Straight Connector 1111">
                <a:extLst>
                  <a:ext uri="{FF2B5EF4-FFF2-40B4-BE49-F238E27FC236}">
                    <a16:creationId xmlns:a16="http://schemas.microsoft.com/office/drawing/2014/main" xmlns="" id="{8B03008D-A521-4274-9F4B-A16CB17A38A0}"/>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nvGrpSpPr>
            <p:cNvPr id="1082" name="Group 1081">
              <a:extLst>
                <a:ext uri="{FF2B5EF4-FFF2-40B4-BE49-F238E27FC236}">
                  <a16:creationId xmlns:a16="http://schemas.microsoft.com/office/drawing/2014/main" xmlns="" id="{64299E4C-8A08-44CE-97AF-5FA42CF05619}"/>
                </a:ext>
              </a:extLst>
            </p:cNvPr>
            <p:cNvGrpSpPr/>
            <p:nvPr/>
          </p:nvGrpSpPr>
          <p:grpSpPr>
            <a:xfrm>
              <a:off x="1665265" y="201625"/>
              <a:ext cx="290624" cy="283537"/>
              <a:chOff x="9370828" y="2830549"/>
              <a:chExt cx="290624" cy="283537"/>
            </a:xfrm>
          </p:grpSpPr>
          <p:sp>
            <p:nvSpPr>
              <p:cNvPr id="1099" name="Rectangle 1098">
                <a:extLst>
                  <a:ext uri="{FF2B5EF4-FFF2-40B4-BE49-F238E27FC236}">
                    <a16:creationId xmlns:a16="http://schemas.microsoft.com/office/drawing/2014/main" xmlns="" id="{6122A53C-7A30-4A7D-A528-081CBCD1D9FF}"/>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1100" name="Straight Connector 1099">
                <a:extLst>
                  <a:ext uri="{FF2B5EF4-FFF2-40B4-BE49-F238E27FC236}">
                    <a16:creationId xmlns:a16="http://schemas.microsoft.com/office/drawing/2014/main" xmlns="" id="{DF65572A-886B-4013-ABE0-45481E2D18C2}"/>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1101" name="Straight Connector 1100">
                <a:extLst>
                  <a:ext uri="{FF2B5EF4-FFF2-40B4-BE49-F238E27FC236}">
                    <a16:creationId xmlns:a16="http://schemas.microsoft.com/office/drawing/2014/main" xmlns="" id="{7FACE83B-2691-414D-BDD5-7F0D7CF7E33D}"/>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02" name="Straight Connector 1101">
                <a:extLst>
                  <a:ext uri="{FF2B5EF4-FFF2-40B4-BE49-F238E27FC236}">
                    <a16:creationId xmlns:a16="http://schemas.microsoft.com/office/drawing/2014/main" xmlns="" id="{864D744C-4BBC-47B0-B268-F34B3F0E1EC6}"/>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03" name="Straight Connector 1102">
                <a:extLst>
                  <a:ext uri="{FF2B5EF4-FFF2-40B4-BE49-F238E27FC236}">
                    <a16:creationId xmlns:a16="http://schemas.microsoft.com/office/drawing/2014/main" xmlns="" id="{CA27011D-6A98-45F5-94DB-351365E48549}"/>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04" name="Straight Connector 1103">
                <a:extLst>
                  <a:ext uri="{FF2B5EF4-FFF2-40B4-BE49-F238E27FC236}">
                    <a16:creationId xmlns:a16="http://schemas.microsoft.com/office/drawing/2014/main" xmlns="" id="{FC0FF104-5C2F-48E1-8CFE-E5041926B9F9}"/>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05" name="Straight Connector 1104">
                <a:extLst>
                  <a:ext uri="{FF2B5EF4-FFF2-40B4-BE49-F238E27FC236}">
                    <a16:creationId xmlns:a16="http://schemas.microsoft.com/office/drawing/2014/main" xmlns="" id="{107BFF40-9163-477B-AEBA-4E851B51ACFD}"/>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nvGrpSpPr>
            <p:cNvPr id="1083" name="Group 1082">
              <a:extLst>
                <a:ext uri="{FF2B5EF4-FFF2-40B4-BE49-F238E27FC236}">
                  <a16:creationId xmlns:a16="http://schemas.microsoft.com/office/drawing/2014/main" xmlns="" id="{4702C729-42AB-475E-BE90-70A9CBCA309C}"/>
                </a:ext>
              </a:extLst>
            </p:cNvPr>
            <p:cNvGrpSpPr/>
            <p:nvPr/>
          </p:nvGrpSpPr>
          <p:grpSpPr>
            <a:xfrm>
              <a:off x="3175752" y="201625"/>
              <a:ext cx="290624" cy="283537"/>
              <a:chOff x="9370828" y="2830549"/>
              <a:chExt cx="290624" cy="283537"/>
            </a:xfrm>
          </p:grpSpPr>
          <p:sp>
            <p:nvSpPr>
              <p:cNvPr id="1092" name="Rectangle 1091">
                <a:extLst>
                  <a:ext uri="{FF2B5EF4-FFF2-40B4-BE49-F238E27FC236}">
                    <a16:creationId xmlns:a16="http://schemas.microsoft.com/office/drawing/2014/main" xmlns="" id="{C92E6AC3-1762-4B04-8231-07AA0E32C8B7}"/>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1093" name="Straight Connector 1092">
                <a:extLst>
                  <a:ext uri="{FF2B5EF4-FFF2-40B4-BE49-F238E27FC236}">
                    <a16:creationId xmlns:a16="http://schemas.microsoft.com/office/drawing/2014/main" xmlns="" id="{7D4C3FAF-4B30-41DF-AB6E-494FDD0B2C57}"/>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1094" name="Straight Connector 1093">
                <a:extLst>
                  <a:ext uri="{FF2B5EF4-FFF2-40B4-BE49-F238E27FC236}">
                    <a16:creationId xmlns:a16="http://schemas.microsoft.com/office/drawing/2014/main" xmlns="" id="{70E88738-B48C-4E08-9F0C-75A8830E5A95}"/>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95" name="Straight Connector 1094">
                <a:extLst>
                  <a:ext uri="{FF2B5EF4-FFF2-40B4-BE49-F238E27FC236}">
                    <a16:creationId xmlns:a16="http://schemas.microsoft.com/office/drawing/2014/main" xmlns="" id="{334BC05B-9765-49E3-964F-E496659BCE65}"/>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96" name="Straight Connector 1095">
                <a:extLst>
                  <a:ext uri="{FF2B5EF4-FFF2-40B4-BE49-F238E27FC236}">
                    <a16:creationId xmlns:a16="http://schemas.microsoft.com/office/drawing/2014/main" xmlns="" id="{CA63F1A1-3358-4282-BE7F-D5110428FEC7}"/>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97" name="Straight Connector 1096">
                <a:extLst>
                  <a:ext uri="{FF2B5EF4-FFF2-40B4-BE49-F238E27FC236}">
                    <a16:creationId xmlns:a16="http://schemas.microsoft.com/office/drawing/2014/main" xmlns="" id="{77C6F0B9-1082-43D3-B123-FFBA3C159835}"/>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98" name="Straight Connector 1097">
                <a:extLst>
                  <a:ext uri="{FF2B5EF4-FFF2-40B4-BE49-F238E27FC236}">
                    <a16:creationId xmlns:a16="http://schemas.microsoft.com/office/drawing/2014/main" xmlns="" id="{DAFB3464-96F0-4F55-8167-DCF613F426EF}"/>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nvGrpSpPr>
            <p:cNvPr id="1084" name="Group 1083">
              <a:extLst>
                <a:ext uri="{FF2B5EF4-FFF2-40B4-BE49-F238E27FC236}">
                  <a16:creationId xmlns:a16="http://schemas.microsoft.com/office/drawing/2014/main" xmlns="" id="{4BB1681F-E141-472A-9508-5774DE39FE8B}"/>
                </a:ext>
              </a:extLst>
            </p:cNvPr>
            <p:cNvGrpSpPr/>
            <p:nvPr/>
          </p:nvGrpSpPr>
          <p:grpSpPr>
            <a:xfrm>
              <a:off x="2364590" y="201624"/>
              <a:ext cx="290624" cy="283537"/>
              <a:chOff x="9370828" y="2830549"/>
              <a:chExt cx="290624" cy="283537"/>
            </a:xfrm>
          </p:grpSpPr>
          <p:sp>
            <p:nvSpPr>
              <p:cNvPr id="1085" name="Rectangle 1084">
                <a:extLst>
                  <a:ext uri="{FF2B5EF4-FFF2-40B4-BE49-F238E27FC236}">
                    <a16:creationId xmlns:a16="http://schemas.microsoft.com/office/drawing/2014/main" xmlns="" id="{F69EAE31-09E1-4005-9E9A-839437BF6F57}"/>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1086" name="Straight Connector 1085">
                <a:extLst>
                  <a:ext uri="{FF2B5EF4-FFF2-40B4-BE49-F238E27FC236}">
                    <a16:creationId xmlns:a16="http://schemas.microsoft.com/office/drawing/2014/main" xmlns="" id="{4FDF3392-8E26-4597-9B0E-AB75B396DFBD}"/>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1087" name="Straight Connector 1086">
                <a:extLst>
                  <a:ext uri="{FF2B5EF4-FFF2-40B4-BE49-F238E27FC236}">
                    <a16:creationId xmlns:a16="http://schemas.microsoft.com/office/drawing/2014/main" xmlns="" id="{ACA4601F-6851-4867-80A5-F6963D66056B}"/>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88" name="Straight Connector 1087">
                <a:extLst>
                  <a:ext uri="{FF2B5EF4-FFF2-40B4-BE49-F238E27FC236}">
                    <a16:creationId xmlns:a16="http://schemas.microsoft.com/office/drawing/2014/main" xmlns="" id="{41360FC8-79AF-4BA4-8BEA-F4CB04C8E309}"/>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89" name="Straight Connector 1088">
                <a:extLst>
                  <a:ext uri="{FF2B5EF4-FFF2-40B4-BE49-F238E27FC236}">
                    <a16:creationId xmlns:a16="http://schemas.microsoft.com/office/drawing/2014/main" xmlns="" id="{DF358788-A312-44EE-B52F-56009700BB62}"/>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90" name="Straight Connector 1089">
                <a:extLst>
                  <a:ext uri="{FF2B5EF4-FFF2-40B4-BE49-F238E27FC236}">
                    <a16:creationId xmlns:a16="http://schemas.microsoft.com/office/drawing/2014/main" xmlns="" id="{FF7281F5-53DF-43B0-B57C-2D312B527498}"/>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91" name="Straight Connector 1090">
                <a:extLst>
                  <a:ext uri="{FF2B5EF4-FFF2-40B4-BE49-F238E27FC236}">
                    <a16:creationId xmlns:a16="http://schemas.microsoft.com/office/drawing/2014/main" xmlns="" id="{4310965E-4CE3-438C-BBFC-0D1AA9A77314}"/>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grpSp>
        <p:nvGrpSpPr>
          <p:cNvPr id="1113" name="Group 1112">
            <a:extLst>
              <a:ext uri="{FF2B5EF4-FFF2-40B4-BE49-F238E27FC236}">
                <a16:creationId xmlns:a16="http://schemas.microsoft.com/office/drawing/2014/main" xmlns="" id="{A2B9A0F8-F46B-4B9E-9623-1C3382252EDC}"/>
              </a:ext>
            </a:extLst>
          </p:cNvPr>
          <p:cNvGrpSpPr/>
          <p:nvPr/>
        </p:nvGrpSpPr>
        <p:grpSpPr>
          <a:xfrm>
            <a:off x="-473179" y="2962340"/>
            <a:ext cx="3040041" cy="567352"/>
            <a:chOff x="798698" y="59718"/>
            <a:chExt cx="3040041" cy="567352"/>
          </a:xfrm>
        </p:grpSpPr>
        <p:sp>
          <p:nvSpPr>
            <p:cNvPr id="1114" name="Rectangle 1113">
              <a:extLst>
                <a:ext uri="{FF2B5EF4-FFF2-40B4-BE49-F238E27FC236}">
                  <a16:creationId xmlns:a16="http://schemas.microsoft.com/office/drawing/2014/main" xmlns="" id="{DCECDA86-0F05-48BD-8182-F880CD3A0AE4}"/>
                </a:ext>
              </a:extLst>
            </p:cNvPr>
            <p:cNvSpPr/>
            <p:nvPr/>
          </p:nvSpPr>
          <p:spPr>
            <a:xfrm>
              <a:off x="798698" y="59718"/>
              <a:ext cx="3040041" cy="567352"/>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grpSp>
          <p:nvGrpSpPr>
            <p:cNvPr id="1115" name="Group 1114">
              <a:extLst>
                <a:ext uri="{FF2B5EF4-FFF2-40B4-BE49-F238E27FC236}">
                  <a16:creationId xmlns:a16="http://schemas.microsoft.com/office/drawing/2014/main" xmlns="" id="{256E02B1-769B-4849-80CC-5B76BEC84409}"/>
                </a:ext>
              </a:extLst>
            </p:cNvPr>
            <p:cNvGrpSpPr/>
            <p:nvPr/>
          </p:nvGrpSpPr>
          <p:grpSpPr>
            <a:xfrm>
              <a:off x="1017565" y="201625"/>
              <a:ext cx="290624" cy="283537"/>
              <a:chOff x="9370828" y="2830549"/>
              <a:chExt cx="290624" cy="283537"/>
            </a:xfrm>
          </p:grpSpPr>
          <p:sp>
            <p:nvSpPr>
              <p:cNvPr id="1140" name="Rectangle 1139">
                <a:extLst>
                  <a:ext uri="{FF2B5EF4-FFF2-40B4-BE49-F238E27FC236}">
                    <a16:creationId xmlns:a16="http://schemas.microsoft.com/office/drawing/2014/main" xmlns="" id="{5FCD9D1B-3B96-4F7C-92F2-06FC5975D8E5}"/>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1141" name="Straight Connector 1140">
                <a:extLst>
                  <a:ext uri="{FF2B5EF4-FFF2-40B4-BE49-F238E27FC236}">
                    <a16:creationId xmlns:a16="http://schemas.microsoft.com/office/drawing/2014/main" xmlns="" id="{053B7DBB-5AAD-4A82-BB09-FEF8E12ED41B}"/>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1142" name="Straight Connector 1141">
                <a:extLst>
                  <a:ext uri="{FF2B5EF4-FFF2-40B4-BE49-F238E27FC236}">
                    <a16:creationId xmlns:a16="http://schemas.microsoft.com/office/drawing/2014/main" xmlns="" id="{4049BAA7-92EC-4F19-A867-243EAE9A4D9F}"/>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43" name="Straight Connector 1142">
                <a:extLst>
                  <a:ext uri="{FF2B5EF4-FFF2-40B4-BE49-F238E27FC236}">
                    <a16:creationId xmlns:a16="http://schemas.microsoft.com/office/drawing/2014/main" xmlns="" id="{1DD77E14-3294-4240-904B-E344BBFAC8E5}"/>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44" name="Straight Connector 1143">
                <a:extLst>
                  <a:ext uri="{FF2B5EF4-FFF2-40B4-BE49-F238E27FC236}">
                    <a16:creationId xmlns:a16="http://schemas.microsoft.com/office/drawing/2014/main" xmlns="" id="{CDD49870-0D56-4ECC-8FD9-7F90871A81A3}"/>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45" name="Straight Connector 1144">
                <a:extLst>
                  <a:ext uri="{FF2B5EF4-FFF2-40B4-BE49-F238E27FC236}">
                    <a16:creationId xmlns:a16="http://schemas.microsoft.com/office/drawing/2014/main" xmlns="" id="{3C28ECC0-02BC-46E4-B6FA-4D3CD51AE1B4}"/>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46" name="Straight Connector 1145">
                <a:extLst>
                  <a:ext uri="{FF2B5EF4-FFF2-40B4-BE49-F238E27FC236}">
                    <a16:creationId xmlns:a16="http://schemas.microsoft.com/office/drawing/2014/main" xmlns="" id="{8B03008D-A521-4274-9F4B-A16CB17A38A0}"/>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nvGrpSpPr>
            <p:cNvPr id="1116" name="Group 1115">
              <a:extLst>
                <a:ext uri="{FF2B5EF4-FFF2-40B4-BE49-F238E27FC236}">
                  <a16:creationId xmlns:a16="http://schemas.microsoft.com/office/drawing/2014/main" xmlns="" id="{64299E4C-8A08-44CE-97AF-5FA42CF05619}"/>
                </a:ext>
              </a:extLst>
            </p:cNvPr>
            <p:cNvGrpSpPr/>
            <p:nvPr/>
          </p:nvGrpSpPr>
          <p:grpSpPr>
            <a:xfrm>
              <a:off x="1665265" y="201625"/>
              <a:ext cx="290624" cy="283537"/>
              <a:chOff x="9370828" y="2830549"/>
              <a:chExt cx="290624" cy="283537"/>
            </a:xfrm>
          </p:grpSpPr>
          <p:sp>
            <p:nvSpPr>
              <p:cNvPr id="1133" name="Rectangle 1132">
                <a:extLst>
                  <a:ext uri="{FF2B5EF4-FFF2-40B4-BE49-F238E27FC236}">
                    <a16:creationId xmlns:a16="http://schemas.microsoft.com/office/drawing/2014/main" xmlns="" id="{6122A53C-7A30-4A7D-A528-081CBCD1D9FF}"/>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1134" name="Straight Connector 1133">
                <a:extLst>
                  <a:ext uri="{FF2B5EF4-FFF2-40B4-BE49-F238E27FC236}">
                    <a16:creationId xmlns:a16="http://schemas.microsoft.com/office/drawing/2014/main" xmlns="" id="{DF65572A-886B-4013-ABE0-45481E2D18C2}"/>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1135" name="Straight Connector 1134">
                <a:extLst>
                  <a:ext uri="{FF2B5EF4-FFF2-40B4-BE49-F238E27FC236}">
                    <a16:creationId xmlns:a16="http://schemas.microsoft.com/office/drawing/2014/main" xmlns="" id="{7FACE83B-2691-414D-BDD5-7F0D7CF7E33D}"/>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36" name="Straight Connector 1135">
                <a:extLst>
                  <a:ext uri="{FF2B5EF4-FFF2-40B4-BE49-F238E27FC236}">
                    <a16:creationId xmlns:a16="http://schemas.microsoft.com/office/drawing/2014/main" xmlns="" id="{864D744C-4BBC-47B0-B268-F34B3F0E1EC6}"/>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37" name="Straight Connector 1136">
                <a:extLst>
                  <a:ext uri="{FF2B5EF4-FFF2-40B4-BE49-F238E27FC236}">
                    <a16:creationId xmlns:a16="http://schemas.microsoft.com/office/drawing/2014/main" xmlns="" id="{CA27011D-6A98-45F5-94DB-351365E48549}"/>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38" name="Straight Connector 1137">
                <a:extLst>
                  <a:ext uri="{FF2B5EF4-FFF2-40B4-BE49-F238E27FC236}">
                    <a16:creationId xmlns:a16="http://schemas.microsoft.com/office/drawing/2014/main" xmlns="" id="{FC0FF104-5C2F-48E1-8CFE-E5041926B9F9}"/>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39" name="Straight Connector 1138">
                <a:extLst>
                  <a:ext uri="{FF2B5EF4-FFF2-40B4-BE49-F238E27FC236}">
                    <a16:creationId xmlns:a16="http://schemas.microsoft.com/office/drawing/2014/main" xmlns="" id="{107BFF40-9163-477B-AEBA-4E851B51ACFD}"/>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nvGrpSpPr>
            <p:cNvPr id="1117" name="Group 1116">
              <a:extLst>
                <a:ext uri="{FF2B5EF4-FFF2-40B4-BE49-F238E27FC236}">
                  <a16:creationId xmlns:a16="http://schemas.microsoft.com/office/drawing/2014/main" xmlns="" id="{4702C729-42AB-475E-BE90-70A9CBCA309C}"/>
                </a:ext>
              </a:extLst>
            </p:cNvPr>
            <p:cNvGrpSpPr/>
            <p:nvPr/>
          </p:nvGrpSpPr>
          <p:grpSpPr>
            <a:xfrm>
              <a:off x="3175752" y="201625"/>
              <a:ext cx="290624" cy="283537"/>
              <a:chOff x="9370828" y="2830549"/>
              <a:chExt cx="290624" cy="283537"/>
            </a:xfrm>
          </p:grpSpPr>
          <p:sp>
            <p:nvSpPr>
              <p:cNvPr id="1126" name="Rectangle 1125">
                <a:extLst>
                  <a:ext uri="{FF2B5EF4-FFF2-40B4-BE49-F238E27FC236}">
                    <a16:creationId xmlns:a16="http://schemas.microsoft.com/office/drawing/2014/main" xmlns="" id="{C92E6AC3-1762-4B04-8231-07AA0E32C8B7}"/>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1127" name="Straight Connector 1126">
                <a:extLst>
                  <a:ext uri="{FF2B5EF4-FFF2-40B4-BE49-F238E27FC236}">
                    <a16:creationId xmlns:a16="http://schemas.microsoft.com/office/drawing/2014/main" xmlns="" id="{7D4C3FAF-4B30-41DF-AB6E-494FDD0B2C57}"/>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1128" name="Straight Connector 1127">
                <a:extLst>
                  <a:ext uri="{FF2B5EF4-FFF2-40B4-BE49-F238E27FC236}">
                    <a16:creationId xmlns:a16="http://schemas.microsoft.com/office/drawing/2014/main" xmlns="" id="{70E88738-B48C-4E08-9F0C-75A8830E5A95}"/>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29" name="Straight Connector 1128">
                <a:extLst>
                  <a:ext uri="{FF2B5EF4-FFF2-40B4-BE49-F238E27FC236}">
                    <a16:creationId xmlns:a16="http://schemas.microsoft.com/office/drawing/2014/main" xmlns="" id="{334BC05B-9765-49E3-964F-E496659BCE65}"/>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30" name="Straight Connector 1129">
                <a:extLst>
                  <a:ext uri="{FF2B5EF4-FFF2-40B4-BE49-F238E27FC236}">
                    <a16:creationId xmlns:a16="http://schemas.microsoft.com/office/drawing/2014/main" xmlns="" id="{CA63F1A1-3358-4282-BE7F-D5110428FEC7}"/>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31" name="Straight Connector 1130">
                <a:extLst>
                  <a:ext uri="{FF2B5EF4-FFF2-40B4-BE49-F238E27FC236}">
                    <a16:creationId xmlns:a16="http://schemas.microsoft.com/office/drawing/2014/main" xmlns="" id="{77C6F0B9-1082-43D3-B123-FFBA3C159835}"/>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32" name="Straight Connector 1131">
                <a:extLst>
                  <a:ext uri="{FF2B5EF4-FFF2-40B4-BE49-F238E27FC236}">
                    <a16:creationId xmlns:a16="http://schemas.microsoft.com/office/drawing/2014/main" xmlns="" id="{DAFB3464-96F0-4F55-8167-DCF613F426EF}"/>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nvGrpSpPr>
            <p:cNvPr id="1118" name="Group 1117">
              <a:extLst>
                <a:ext uri="{FF2B5EF4-FFF2-40B4-BE49-F238E27FC236}">
                  <a16:creationId xmlns:a16="http://schemas.microsoft.com/office/drawing/2014/main" xmlns="" id="{4BB1681F-E141-472A-9508-5774DE39FE8B}"/>
                </a:ext>
              </a:extLst>
            </p:cNvPr>
            <p:cNvGrpSpPr/>
            <p:nvPr/>
          </p:nvGrpSpPr>
          <p:grpSpPr>
            <a:xfrm>
              <a:off x="2364590" y="201624"/>
              <a:ext cx="290624" cy="283537"/>
              <a:chOff x="9370828" y="2830549"/>
              <a:chExt cx="290624" cy="283537"/>
            </a:xfrm>
          </p:grpSpPr>
          <p:sp>
            <p:nvSpPr>
              <p:cNvPr id="1119" name="Rectangle 1118">
                <a:extLst>
                  <a:ext uri="{FF2B5EF4-FFF2-40B4-BE49-F238E27FC236}">
                    <a16:creationId xmlns:a16="http://schemas.microsoft.com/office/drawing/2014/main" xmlns="" id="{F69EAE31-09E1-4005-9E9A-839437BF6F57}"/>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1120" name="Straight Connector 1119">
                <a:extLst>
                  <a:ext uri="{FF2B5EF4-FFF2-40B4-BE49-F238E27FC236}">
                    <a16:creationId xmlns:a16="http://schemas.microsoft.com/office/drawing/2014/main" xmlns="" id="{4FDF3392-8E26-4597-9B0E-AB75B396DFBD}"/>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1121" name="Straight Connector 1120">
                <a:extLst>
                  <a:ext uri="{FF2B5EF4-FFF2-40B4-BE49-F238E27FC236}">
                    <a16:creationId xmlns:a16="http://schemas.microsoft.com/office/drawing/2014/main" xmlns="" id="{ACA4601F-6851-4867-80A5-F6963D66056B}"/>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22" name="Straight Connector 1121">
                <a:extLst>
                  <a:ext uri="{FF2B5EF4-FFF2-40B4-BE49-F238E27FC236}">
                    <a16:creationId xmlns:a16="http://schemas.microsoft.com/office/drawing/2014/main" xmlns="" id="{41360FC8-79AF-4BA4-8BEA-F4CB04C8E309}"/>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23" name="Straight Connector 1122">
                <a:extLst>
                  <a:ext uri="{FF2B5EF4-FFF2-40B4-BE49-F238E27FC236}">
                    <a16:creationId xmlns:a16="http://schemas.microsoft.com/office/drawing/2014/main" xmlns="" id="{DF358788-A312-44EE-B52F-56009700BB62}"/>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24" name="Straight Connector 1123">
                <a:extLst>
                  <a:ext uri="{FF2B5EF4-FFF2-40B4-BE49-F238E27FC236}">
                    <a16:creationId xmlns:a16="http://schemas.microsoft.com/office/drawing/2014/main" xmlns="" id="{FF7281F5-53DF-43B0-B57C-2D312B527498}"/>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25" name="Straight Connector 1124">
                <a:extLst>
                  <a:ext uri="{FF2B5EF4-FFF2-40B4-BE49-F238E27FC236}">
                    <a16:creationId xmlns:a16="http://schemas.microsoft.com/office/drawing/2014/main" xmlns="" id="{4310965E-4CE3-438C-BBFC-0D1AA9A77314}"/>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grpSp>
        <p:nvGrpSpPr>
          <p:cNvPr id="1147" name="Group 1146">
            <a:extLst>
              <a:ext uri="{FF2B5EF4-FFF2-40B4-BE49-F238E27FC236}">
                <a16:creationId xmlns:a16="http://schemas.microsoft.com/office/drawing/2014/main" xmlns="" id="{A2B9A0F8-F46B-4B9E-9623-1C3382252EDC}"/>
              </a:ext>
            </a:extLst>
          </p:cNvPr>
          <p:cNvGrpSpPr/>
          <p:nvPr/>
        </p:nvGrpSpPr>
        <p:grpSpPr>
          <a:xfrm>
            <a:off x="-431683" y="4123835"/>
            <a:ext cx="3040041" cy="567352"/>
            <a:chOff x="798698" y="59718"/>
            <a:chExt cx="3040041" cy="567352"/>
          </a:xfrm>
        </p:grpSpPr>
        <p:sp>
          <p:nvSpPr>
            <p:cNvPr id="1148" name="Rectangle 1147">
              <a:extLst>
                <a:ext uri="{FF2B5EF4-FFF2-40B4-BE49-F238E27FC236}">
                  <a16:creationId xmlns:a16="http://schemas.microsoft.com/office/drawing/2014/main" xmlns="" id="{DCECDA86-0F05-48BD-8182-F880CD3A0AE4}"/>
                </a:ext>
              </a:extLst>
            </p:cNvPr>
            <p:cNvSpPr/>
            <p:nvPr/>
          </p:nvSpPr>
          <p:spPr>
            <a:xfrm>
              <a:off x="798698" y="59718"/>
              <a:ext cx="3040041" cy="567352"/>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grpSp>
          <p:nvGrpSpPr>
            <p:cNvPr id="1149" name="Group 1148">
              <a:extLst>
                <a:ext uri="{FF2B5EF4-FFF2-40B4-BE49-F238E27FC236}">
                  <a16:creationId xmlns:a16="http://schemas.microsoft.com/office/drawing/2014/main" xmlns="" id="{256E02B1-769B-4849-80CC-5B76BEC84409}"/>
                </a:ext>
              </a:extLst>
            </p:cNvPr>
            <p:cNvGrpSpPr/>
            <p:nvPr/>
          </p:nvGrpSpPr>
          <p:grpSpPr>
            <a:xfrm>
              <a:off x="1017565" y="201625"/>
              <a:ext cx="290624" cy="283537"/>
              <a:chOff x="9370828" y="2830549"/>
              <a:chExt cx="290624" cy="283537"/>
            </a:xfrm>
          </p:grpSpPr>
          <p:sp>
            <p:nvSpPr>
              <p:cNvPr id="1174" name="Rectangle 1173">
                <a:extLst>
                  <a:ext uri="{FF2B5EF4-FFF2-40B4-BE49-F238E27FC236}">
                    <a16:creationId xmlns:a16="http://schemas.microsoft.com/office/drawing/2014/main" xmlns="" id="{5FCD9D1B-3B96-4F7C-92F2-06FC5975D8E5}"/>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1175" name="Straight Connector 1174">
                <a:extLst>
                  <a:ext uri="{FF2B5EF4-FFF2-40B4-BE49-F238E27FC236}">
                    <a16:creationId xmlns:a16="http://schemas.microsoft.com/office/drawing/2014/main" xmlns="" id="{053B7DBB-5AAD-4A82-BB09-FEF8E12ED41B}"/>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1176" name="Straight Connector 1175">
                <a:extLst>
                  <a:ext uri="{FF2B5EF4-FFF2-40B4-BE49-F238E27FC236}">
                    <a16:creationId xmlns:a16="http://schemas.microsoft.com/office/drawing/2014/main" xmlns="" id="{4049BAA7-92EC-4F19-A867-243EAE9A4D9F}"/>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77" name="Straight Connector 1176">
                <a:extLst>
                  <a:ext uri="{FF2B5EF4-FFF2-40B4-BE49-F238E27FC236}">
                    <a16:creationId xmlns:a16="http://schemas.microsoft.com/office/drawing/2014/main" xmlns="" id="{1DD77E14-3294-4240-904B-E344BBFAC8E5}"/>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78" name="Straight Connector 1177">
                <a:extLst>
                  <a:ext uri="{FF2B5EF4-FFF2-40B4-BE49-F238E27FC236}">
                    <a16:creationId xmlns:a16="http://schemas.microsoft.com/office/drawing/2014/main" xmlns="" id="{CDD49870-0D56-4ECC-8FD9-7F90871A81A3}"/>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79" name="Straight Connector 1178">
                <a:extLst>
                  <a:ext uri="{FF2B5EF4-FFF2-40B4-BE49-F238E27FC236}">
                    <a16:creationId xmlns:a16="http://schemas.microsoft.com/office/drawing/2014/main" xmlns="" id="{3C28ECC0-02BC-46E4-B6FA-4D3CD51AE1B4}"/>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80" name="Straight Connector 1179">
                <a:extLst>
                  <a:ext uri="{FF2B5EF4-FFF2-40B4-BE49-F238E27FC236}">
                    <a16:creationId xmlns:a16="http://schemas.microsoft.com/office/drawing/2014/main" xmlns="" id="{8B03008D-A521-4274-9F4B-A16CB17A38A0}"/>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nvGrpSpPr>
            <p:cNvPr id="1150" name="Group 1149">
              <a:extLst>
                <a:ext uri="{FF2B5EF4-FFF2-40B4-BE49-F238E27FC236}">
                  <a16:creationId xmlns:a16="http://schemas.microsoft.com/office/drawing/2014/main" xmlns="" id="{64299E4C-8A08-44CE-97AF-5FA42CF05619}"/>
                </a:ext>
              </a:extLst>
            </p:cNvPr>
            <p:cNvGrpSpPr/>
            <p:nvPr/>
          </p:nvGrpSpPr>
          <p:grpSpPr>
            <a:xfrm>
              <a:off x="1665265" y="201625"/>
              <a:ext cx="290624" cy="283537"/>
              <a:chOff x="9370828" y="2830549"/>
              <a:chExt cx="290624" cy="283537"/>
            </a:xfrm>
          </p:grpSpPr>
          <p:sp>
            <p:nvSpPr>
              <p:cNvPr id="1167" name="Rectangle 1166">
                <a:extLst>
                  <a:ext uri="{FF2B5EF4-FFF2-40B4-BE49-F238E27FC236}">
                    <a16:creationId xmlns:a16="http://schemas.microsoft.com/office/drawing/2014/main" xmlns="" id="{6122A53C-7A30-4A7D-A528-081CBCD1D9FF}"/>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1168" name="Straight Connector 1167">
                <a:extLst>
                  <a:ext uri="{FF2B5EF4-FFF2-40B4-BE49-F238E27FC236}">
                    <a16:creationId xmlns:a16="http://schemas.microsoft.com/office/drawing/2014/main" xmlns="" id="{DF65572A-886B-4013-ABE0-45481E2D18C2}"/>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1169" name="Straight Connector 1168">
                <a:extLst>
                  <a:ext uri="{FF2B5EF4-FFF2-40B4-BE49-F238E27FC236}">
                    <a16:creationId xmlns:a16="http://schemas.microsoft.com/office/drawing/2014/main" xmlns="" id="{7FACE83B-2691-414D-BDD5-7F0D7CF7E33D}"/>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70" name="Straight Connector 1169">
                <a:extLst>
                  <a:ext uri="{FF2B5EF4-FFF2-40B4-BE49-F238E27FC236}">
                    <a16:creationId xmlns:a16="http://schemas.microsoft.com/office/drawing/2014/main" xmlns="" id="{864D744C-4BBC-47B0-B268-F34B3F0E1EC6}"/>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71" name="Straight Connector 1170">
                <a:extLst>
                  <a:ext uri="{FF2B5EF4-FFF2-40B4-BE49-F238E27FC236}">
                    <a16:creationId xmlns:a16="http://schemas.microsoft.com/office/drawing/2014/main" xmlns="" id="{CA27011D-6A98-45F5-94DB-351365E48549}"/>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72" name="Straight Connector 1171">
                <a:extLst>
                  <a:ext uri="{FF2B5EF4-FFF2-40B4-BE49-F238E27FC236}">
                    <a16:creationId xmlns:a16="http://schemas.microsoft.com/office/drawing/2014/main" xmlns="" id="{FC0FF104-5C2F-48E1-8CFE-E5041926B9F9}"/>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73" name="Straight Connector 1172">
                <a:extLst>
                  <a:ext uri="{FF2B5EF4-FFF2-40B4-BE49-F238E27FC236}">
                    <a16:creationId xmlns:a16="http://schemas.microsoft.com/office/drawing/2014/main" xmlns="" id="{107BFF40-9163-477B-AEBA-4E851B51ACFD}"/>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nvGrpSpPr>
            <p:cNvPr id="1151" name="Group 1150">
              <a:extLst>
                <a:ext uri="{FF2B5EF4-FFF2-40B4-BE49-F238E27FC236}">
                  <a16:creationId xmlns:a16="http://schemas.microsoft.com/office/drawing/2014/main" xmlns="" id="{4702C729-42AB-475E-BE90-70A9CBCA309C}"/>
                </a:ext>
              </a:extLst>
            </p:cNvPr>
            <p:cNvGrpSpPr/>
            <p:nvPr/>
          </p:nvGrpSpPr>
          <p:grpSpPr>
            <a:xfrm>
              <a:off x="3175752" y="201625"/>
              <a:ext cx="290624" cy="283537"/>
              <a:chOff x="9370828" y="2830549"/>
              <a:chExt cx="290624" cy="283537"/>
            </a:xfrm>
          </p:grpSpPr>
          <p:sp>
            <p:nvSpPr>
              <p:cNvPr id="1160" name="Rectangle 1159">
                <a:extLst>
                  <a:ext uri="{FF2B5EF4-FFF2-40B4-BE49-F238E27FC236}">
                    <a16:creationId xmlns:a16="http://schemas.microsoft.com/office/drawing/2014/main" xmlns="" id="{C92E6AC3-1762-4B04-8231-07AA0E32C8B7}"/>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1161" name="Straight Connector 1160">
                <a:extLst>
                  <a:ext uri="{FF2B5EF4-FFF2-40B4-BE49-F238E27FC236}">
                    <a16:creationId xmlns:a16="http://schemas.microsoft.com/office/drawing/2014/main" xmlns="" id="{7D4C3FAF-4B30-41DF-AB6E-494FDD0B2C57}"/>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1162" name="Straight Connector 1161">
                <a:extLst>
                  <a:ext uri="{FF2B5EF4-FFF2-40B4-BE49-F238E27FC236}">
                    <a16:creationId xmlns:a16="http://schemas.microsoft.com/office/drawing/2014/main" xmlns="" id="{70E88738-B48C-4E08-9F0C-75A8830E5A95}"/>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63" name="Straight Connector 1162">
                <a:extLst>
                  <a:ext uri="{FF2B5EF4-FFF2-40B4-BE49-F238E27FC236}">
                    <a16:creationId xmlns:a16="http://schemas.microsoft.com/office/drawing/2014/main" xmlns="" id="{334BC05B-9765-49E3-964F-E496659BCE65}"/>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64" name="Straight Connector 1163">
                <a:extLst>
                  <a:ext uri="{FF2B5EF4-FFF2-40B4-BE49-F238E27FC236}">
                    <a16:creationId xmlns:a16="http://schemas.microsoft.com/office/drawing/2014/main" xmlns="" id="{CA63F1A1-3358-4282-BE7F-D5110428FEC7}"/>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65" name="Straight Connector 1164">
                <a:extLst>
                  <a:ext uri="{FF2B5EF4-FFF2-40B4-BE49-F238E27FC236}">
                    <a16:creationId xmlns:a16="http://schemas.microsoft.com/office/drawing/2014/main" xmlns="" id="{77C6F0B9-1082-43D3-B123-FFBA3C159835}"/>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66" name="Straight Connector 1165">
                <a:extLst>
                  <a:ext uri="{FF2B5EF4-FFF2-40B4-BE49-F238E27FC236}">
                    <a16:creationId xmlns:a16="http://schemas.microsoft.com/office/drawing/2014/main" xmlns="" id="{DAFB3464-96F0-4F55-8167-DCF613F426EF}"/>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nvGrpSpPr>
            <p:cNvPr id="1152" name="Group 1151">
              <a:extLst>
                <a:ext uri="{FF2B5EF4-FFF2-40B4-BE49-F238E27FC236}">
                  <a16:creationId xmlns:a16="http://schemas.microsoft.com/office/drawing/2014/main" xmlns="" id="{4BB1681F-E141-472A-9508-5774DE39FE8B}"/>
                </a:ext>
              </a:extLst>
            </p:cNvPr>
            <p:cNvGrpSpPr/>
            <p:nvPr/>
          </p:nvGrpSpPr>
          <p:grpSpPr>
            <a:xfrm>
              <a:off x="2364590" y="201624"/>
              <a:ext cx="290624" cy="283537"/>
              <a:chOff x="9370828" y="2830549"/>
              <a:chExt cx="290624" cy="283537"/>
            </a:xfrm>
          </p:grpSpPr>
          <p:sp>
            <p:nvSpPr>
              <p:cNvPr id="1153" name="Rectangle 1152">
                <a:extLst>
                  <a:ext uri="{FF2B5EF4-FFF2-40B4-BE49-F238E27FC236}">
                    <a16:creationId xmlns:a16="http://schemas.microsoft.com/office/drawing/2014/main" xmlns="" id="{F69EAE31-09E1-4005-9E9A-839437BF6F57}"/>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1154" name="Straight Connector 1153">
                <a:extLst>
                  <a:ext uri="{FF2B5EF4-FFF2-40B4-BE49-F238E27FC236}">
                    <a16:creationId xmlns:a16="http://schemas.microsoft.com/office/drawing/2014/main" xmlns="" id="{4FDF3392-8E26-4597-9B0E-AB75B396DFBD}"/>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1155" name="Straight Connector 1154">
                <a:extLst>
                  <a:ext uri="{FF2B5EF4-FFF2-40B4-BE49-F238E27FC236}">
                    <a16:creationId xmlns:a16="http://schemas.microsoft.com/office/drawing/2014/main" xmlns="" id="{ACA4601F-6851-4867-80A5-F6963D66056B}"/>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56" name="Straight Connector 1155">
                <a:extLst>
                  <a:ext uri="{FF2B5EF4-FFF2-40B4-BE49-F238E27FC236}">
                    <a16:creationId xmlns:a16="http://schemas.microsoft.com/office/drawing/2014/main" xmlns="" id="{41360FC8-79AF-4BA4-8BEA-F4CB04C8E309}"/>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57" name="Straight Connector 1156">
                <a:extLst>
                  <a:ext uri="{FF2B5EF4-FFF2-40B4-BE49-F238E27FC236}">
                    <a16:creationId xmlns:a16="http://schemas.microsoft.com/office/drawing/2014/main" xmlns="" id="{DF358788-A312-44EE-B52F-56009700BB62}"/>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58" name="Straight Connector 1157">
                <a:extLst>
                  <a:ext uri="{FF2B5EF4-FFF2-40B4-BE49-F238E27FC236}">
                    <a16:creationId xmlns:a16="http://schemas.microsoft.com/office/drawing/2014/main" xmlns="" id="{FF7281F5-53DF-43B0-B57C-2D312B527498}"/>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59" name="Straight Connector 1158">
                <a:extLst>
                  <a:ext uri="{FF2B5EF4-FFF2-40B4-BE49-F238E27FC236}">
                    <a16:creationId xmlns:a16="http://schemas.microsoft.com/office/drawing/2014/main" xmlns="" id="{4310965E-4CE3-438C-BBFC-0D1AA9A77314}"/>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sp>
        <p:nvSpPr>
          <p:cNvPr id="409" name="Rectangle 408">
            <a:extLst>
              <a:ext uri="{FF2B5EF4-FFF2-40B4-BE49-F238E27FC236}">
                <a16:creationId xmlns:a16="http://schemas.microsoft.com/office/drawing/2014/main" xmlns="" id="{454158C0-A2D2-4431-B10F-37264378FFF2}"/>
              </a:ext>
            </a:extLst>
          </p:cNvPr>
          <p:cNvSpPr/>
          <p:nvPr/>
        </p:nvSpPr>
        <p:spPr>
          <a:xfrm rot="5400000" flipH="1">
            <a:off x="6044131" y="-5982058"/>
            <a:ext cx="45719" cy="1239333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406" name="Rectangle 405">
            <a:extLst>
              <a:ext uri="{FF2B5EF4-FFF2-40B4-BE49-F238E27FC236}">
                <a16:creationId xmlns:a16="http://schemas.microsoft.com/office/drawing/2014/main" xmlns="" id="{454158C0-A2D2-4431-B10F-37264378FFF2}"/>
              </a:ext>
            </a:extLst>
          </p:cNvPr>
          <p:cNvSpPr/>
          <p:nvPr/>
        </p:nvSpPr>
        <p:spPr>
          <a:xfrm rot="5400000" flipH="1">
            <a:off x="6127538" y="-4856423"/>
            <a:ext cx="45719" cy="1239333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402" name="Rectangle 401">
            <a:extLst>
              <a:ext uri="{FF2B5EF4-FFF2-40B4-BE49-F238E27FC236}">
                <a16:creationId xmlns:a16="http://schemas.microsoft.com/office/drawing/2014/main" xmlns="" id="{454158C0-A2D2-4431-B10F-37264378FFF2}"/>
              </a:ext>
            </a:extLst>
          </p:cNvPr>
          <p:cNvSpPr/>
          <p:nvPr/>
        </p:nvSpPr>
        <p:spPr>
          <a:xfrm rot="5400000" flipH="1">
            <a:off x="6108123" y="-3565057"/>
            <a:ext cx="45719" cy="1239333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396" name="Rectangle 395">
            <a:extLst>
              <a:ext uri="{FF2B5EF4-FFF2-40B4-BE49-F238E27FC236}">
                <a16:creationId xmlns:a16="http://schemas.microsoft.com/office/drawing/2014/main" xmlns="" id="{454158C0-A2D2-4431-B10F-37264378FFF2}"/>
              </a:ext>
            </a:extLst>
          </p:cNvPr>
          <p:cNvSpPr/>
          <p:nvPr/>
        </p:nvSpPr>
        <p:spPr>
          <a:xfrm rot="5400000" flipH="1">
            <a:off x="6044130" y="-2394053"/>
            <a:ext cx="45719" cy="1239333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596" name="Donut 595"/>
          <p:cNvSpPr/>
          <p:nvPr/>
        </p:nvSpPr>
        <p:spPr>
          <a:xfrm>
            <a:off x="6349667" y="3571918"/>
            <a:ext cx="507684" cy="459937"/>
          </a:xfrm>
          <a:prstGeom prst="donut">
            <a:avLst>
              <a:gd name="adj" fmla="val 9596"/>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black"/>
              </a:solidFill>
            </a:endParaRPr>
          </a:p>
        </p:txBody>
      </p:sp>
      <p:sp>
        <p:nvSpPr>
          <p:cNvPr id="597" name="Up Arrow 596"/>
          <p:cNvSpPr/>
          <p:nvPr/>
        </p:nvSpPr>
        <p:spPr>
          <a:xfrm>
            <a:off x="6425649" y="4019635"/>
            <a:ext cx="370252" cy="882099"/>
          </a:xfrm>
          <a:prstGeom prst="upArrow">
            <a:avLst>
              <a:gd name="adj1" fmla="val 36879"/>
              <a:gd name="adj2" fmla="val 125287"/>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598" name="Up Arrow 1183">
            <a:extLst>
              <a:ext uri="{FF2B5EF4-FFF2-40B4-BE49-F238E27FC236}">
                <a16:creationId xmlns:a16="http://schemas.microsoft.com/office/drawing/2014/main" xmlns="" id="{35CB3484-280D-426A-B5EA-73B328481783}"/>
              </a:ext>
            </a:extLst>
          </p:cNvPr>
          <p:cNvSpPr/>
          <p:nvPr/>
        </p:nvSpPr>
        <p:spPr>
          <a:xfrm rot="5400000">
            <a:off x="8261695" y="3470996"/>
            <a:ext cx="345672" cy="3327872"/>
          </a:xfrm>
          <a:prstGeom prst="upArrow">
            <a:avLst>
              <a:gd name="adj1" fmla="val 36879"/>
              <a:gd name="adj2" fmla="val 125287"/>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599" name="Up Arrow 1183">
            <a:extLst>
              <a:ext uri="{FF2B5EF4-FFF2-40B4-BE49-F238E27FC236}">
                <a16:creationId xmlns:a16="http://schemas.microsoft.com/office/drawing/2014/main" xmlns="" id="{E1E1E67C-BCDB-4D41-9D41-2AAE7DA3FF0A}"/>
              </a:ext>
            </a:extLst>
          </p:cNvPr>
          <p:cNvSpPr/>
          <p:nvPr/>
        </p:nvSpPr>
        <p:spPr>
          <a:xfrm rot="-5400000">
            <a:off x="4582098" y="3441988"/>
            <a:ext cx="370252" cy="3340165"/>
          </a:xfrm>
          <a:prstGeom prst="upArrow">
            <a:avLst>
              <a:gd name="adj1" fmla="val 36879"/>
              <a:gd name="adj2" fmla="val 125287"/>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600" name="Donut 1180">
            <a:extLst>
              <a:ext uri="{FF2B5EF4-FFF2-40B4-BE49-F238E27FC236}">
                <a16:creationId xmlns:a16="http://schemas.microsoft.com/office/drawing/2014/main" xmlns="" id="{009DDA60-A50A-495B-8EA8-28E3C75D2990}"/>
              </a:ext>
            </a:extLst>
          </p:cNvPr>
          <p:cNvSpPr/>
          <p:nvPr/>
        </p:nvSpPr>
        <p:spPr>
          <a:xfrm>
            <a:off x="2576538" y="4911563"/>
            <a:ext cx="507684" cy="459937"/>
          </a:xfrm>
          <a:prstGeom prst="donut">
            <a:avLst>
              <a:gd name="adj" fmla="val 9596"/>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black"/>
              </a:solidFill>
            </a:endParaRPr>
          </a:p>
        </p:txBody>
      </p:sp>
      <p:sp>
        <p:nvSpPr>
          <p:cNvPr id="601" name="Donut 1180">
            <a:extLst>
              <a:ext uri="{FF2B5EF4-FFF2-40B4-BE49-F238E27FC236}">
                <a16:creationId xmlns:a16="http://schemas.microsoft.com/office/drawing/2014/main" xmlns="" id="{5E5F77F3-5DC4-4872-8E04-96518631D40A}"/>
              </a:ext>
            </a:extLst>
          </p:cNvPr>
          <p:cNvSpPr/>
          <p:nvPr/>
        </p:nvSpPr>
        <p:spPr>
          <a:xfrm>
            <a:off x="10122796" y="4874691"/>
            <a:ext cx="507684" cy="459937"/>
          </a:xfrm>
          <a:prstGeom prst="donut">
            <a:avLst>
              <a:gd name="adj" fmla="val 9596"/>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black"/>
              </a:solidFill>
            </a:endParaRPr>
          </a:p>
        </p:txBody>
      </p:sp>
      <p:sp>
        <p:nvSpPr>
          <p:cNvPr id="594" name="Up Arrow 593"/>
          <p:cNvSpPr/>
          <p:nvPr/>
        </p:nvSpPr>
        <p:spPr>
          <a:xfrm>
            <a:off x="6425649" y="4019635"/>
            <a:ext cx="370252" cy="882099"/>
          </a:xfrm>
          <a:prstGeom prst="upArrow">
            <a:avLst>
              <a:gd name="adj1" fmla="val 36879"/>
              <a:gd name="adj2" fmla="val 125287"/>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595" name="Up Arrow 1183">
            <a:extLst>
              <a:ext uri="{FF2B5EF4-FFF2-40B4-BE49-F238E27FC236}">
                <a16:creationId xmlns:a16="http://schemas.microsoft.com/office/drawing/2014/main" xmlns="" id="{E1E1E67C-BCDB-4D41-9D41-2AAE7DA3FF0A}"/>
              </a:ext>
            </a:extLst>
          </p:cNvPr>
          <p:cNvSpPr/>
          <p:nvPr/>
        </p:nvSpPr>
        <p:spPr>
          <a:xfrm rot="-5400000">
            <a:off x="4582098" y="3455636"/>
            <a:ext cx="370252" cy="3340165"/>
          </a:xfrm>
          <a:prstGeom prst="upArrow">
            <a:avLst>
              <a:gd name="adj1" fmla="val 36879"/>
              <a:gd name="adj2" fmla="val 125287"/>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grpSp>
        <p:nvGrpSpPr>
          <p:cNvPr id="602" name="Group 601">
            <a:extLst>
              <a:ext uri="{FF2B5EF4-FFF2-40B4-BE49-F238E27FC236}">
                <a16:creationId xmlns:a16="http://schemas.microsoft.com/office/drawing/2014/main" xmlns="" id="{A2B9A0F8-F46B-4B9E-9623-1C3382252EDC}"/>
              </a:ext>
            </a:extLst>
          </p:cNvPr>
          <p:cNvGrpSpPr/>
          <p:nvPr/>
        </p:nvGrpSpPr>
        <p:grpSpPr>
          <a:xfrm>
            <a:off x="6976302" y="464274"/>
            <a:ext cx="3040041" cy="567352"/>
            <a:chOff x="798698" y="59718"/>
            <a:chExt cx="3040041" cy="567352"/>
          </a:xfrm>
        </p:grpSpPr>
        <p:sp>
          <p:nvSpPr>
            <p:cNvPr id="674" name="Rectangle 673">
              <a:extLst>
                <a:ext uri="{FF2B5EF4-FFF2-40B4-BE49-F238E27FC236}">
                  <a16:creationId xmlns:a16="http://schemas.microsoft.com/office/drawing/2014/main" xmlns="" id="{DCECDA86-0F05-48BD-8182-F880CD3A0AE4}"/>
                </a:ext>
              </a:extLst>
            </p:cNvPr>
            <p:cNvSpPr/>
            <p:nvPr/>
          </p:nvSpPr>
          <p:spPr>
            <a:xfrm>
              <a:off x="798698" y="59718"/>
              <a:ext cx="3040041" cy="567352"/>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grpSp>
          <p:nvGrpSpPr>
            <p:cNvPr id="675" name="Group 674">
              <a:extLst>
                <a:ext uri="{FF2B5EF4-FFF2-40B4-BE49-F238E27FC236}">
                  <a16:creationId xmlns:a16="http://schemas.microsoft.com/office/drawing/2014/main" xmlns="" id="{256E02B1-769B-4849-80CC-5B76BEC84409}"/>
                </a:ext>
              </a:extLst>
            </p:cNvPr>
            <p:cNvGrpSpPr/>
            <p:nvPr/>
          </p:nvGrpSpPr>
          <p:grpSpPr>
            <a:xfrm>
              <a:off x="1017565" y="201625"/>
              <a:ext cx="290624" cy="283537"/>
              <a:chOff x="9370828" y="2830549"/>
              <a:chExt cx="290624" cy="283537"/>
            </a:xfrm>
          </p:grpSpPr>
          <p:sp>
            <p:nvSpPr>
              <p:cNvPr id="700" name="Rectangle 699">
                <a:extLst>
                  <a:ext uri="{FF2B5EF4-FFF2-40B4-BE49-F238E27FC236}">
                    <a16:creationId xmlns:a16="http://schemas.microsoft.com/office/drawing/2014/main" xmlns="" id="{5FCD9D1B-3B96-4F7C-92F2-06FC5975D8E5}"/>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701" name="Straight Connector 700">
                <a:extLst>
                  <a:ext uri="{FF2B5EF4-FFF2-40B4-BE49-F238E27FC236}">
                    <a16:creationId xmlns:a16="http://schemas.microsoft.com/office/drawing/2014/main" xmlns="" id="{053B7DBB-5AAD-4A82-BB09-FEF8E12ED41B}"/>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702" name="Straight Connector 701">
                <a:extLst>
                  <a:ext uri="{FF2B5EF4-FFF2-40B4-BE49-F238E27FC236}">
                    <a16:creationId xmlns:a16="http://schemas.microsoft.com/office/drawing/2014/main" xmlns="" id="{4049BAA7-92EC-4F19-A867-243EAE9A4D9F}"/>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3" name="Straight Connector 702">
                <a:extLst>
                  <a:ext uri="{FF2B5EF4-FFF2-40B4-BE49-F238E27FC236}">
                    <a16:creationId xmlns:a16="http://schemas.microsoft.com/office/drawing/2014/main" xmlns="" id="{1DD77E14-3294-4240-904B-E344BBFAC8E5}"/>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4" name="Straight Connector 703">
                <a:extLst>
                  <a:ext uri="{FF2B5EF4-FFF2-40B4-BE49-F238E27FC236}">
                    <a16:creationId xmlns:a16="http://schemas.microsoft.com/office/drawing/2014/main" xmlns="" id="{CDD49870-0D56-4ECC-8FD9-7F90871A81A3}"/>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41" name="Straight Connector 840">
                <a:extLst>
                  <a:ext uri="{FF2B5EF4-FFF2-40B4-BE49-F238E27FC236}">
                    <a16:creationId xmlns:a16="http://schemas.microsoft.com/office/drawing/2014/main" xmlns="" id="{3C28ECC0-02BC-46E4-B6FA-4D3CD51AE1B4}"/>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42" name="Straight Connector 841">
                <a:extLst>
                  <a:ext uri="{FF2B5EF4-FFF2-40B4-BE49-F238E27FC236}">
                    <a16:creationId xmlns:a16="http://schemas.microsoft.com/office/drawing/2014/main" xmlns="" id="{8B03008D-A521-4274-9F4B-A16CB17A38A0}"/>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nvGrpSpPr>
            <p:cNvPr id="676" name="Group 675">
              <a:extLst>
                <a:ext uri="{FF2B5EF4-FFF2-40B4-BE49-F238E27FC236}">
                  <a16:creationId xmlns:a16="http://schemas.microsoft.com/office/drawing/2014/main" xmlns="" id="{64299E4C-8A08-44CE-97AF-5FA42CF05619}"/>
                </a:ext>
              </a:extLst>
            </p:cNvPr>
            <p:cNvGrpSpPr/>
            <p:nvPr/>
          </p:nvGrpSpPr>
          <p:grpSpPr>
            <a:xfrm>
              <a:off x="1665265" y="201625"/>
              <a:ext cx="290624" cy="283537"/>
              <a:chOff x="9370828" y="2830549"/>
              <a:chExt cx="290624" cy="283537"/>
            </a:xfrm>
          </p:grpSpPr>
          <p:sp>
            <p:nvSpPr>
              <p:cNvPr id="693" name="Rectangle 692">
                <a:extLst>
                  <a:ext uri="{FF2B5EF4-FFF2-40B4-BE49-F238E27FC236}">
                    <a16:creationId xmlns:a16="http://schemas.microsoft.com/office/drawing/2014/main" xmlns="" id="{6122A53C-7A30-4A7D-A528-081CBCD1D9FF}"/>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694" name="Straight Connector 693">
                <a:extLst>
                  <a:ext uri="{FF2B5EF4-FFF2-40B4-BE49-F238E27FC236}">
                    <a16:creationId xmlns:a16="http://schemas.microsoft.com/office/drawing/2014/main" xmlns="" id="{DF65572A-886B-4013-ABE0-45481E2D18C2}"/>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695" name="Straight Connector 694">
                <a:extLst>
                  <a:ext uri="{FF2B5EF4-FFF2-40B4-BE49-F238E27FC236}">
                    <a16:creationId xmlns:a16="http://schemas.microsoft.com/office/drawing/2014/main" xmlns="" id="{7FACE83B-2691-414D-BDD5-7F0D7CF7E33D}"/>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6" name="Straight Connector 695">
                <a:extLst>
                  <a:ext uri="{FF2B5EF4-FFF2-40B4-BE49-F238E27FC236}">
                    <a16:creationId xmlns:a16="http://schemas.microsoft.com/office/drawing/2014/main" xmlns="" id="{864D744C-4BBC-47B0-B268-F34B3F0E1EC6}"/>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7" name="Straight Connector 696">
                <a:extLst>
                  <a:ext uri="{FF2B5EF4-FFF2-40B4-BE49-F238E27FC236}">
                    <a16:creationId xmlns:a16="http://schemas.microsoft.com/office/drawing/2014/main" xmlns="" id="{CA27011D-6A98-45F5-94DB-351365E48549}"/>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8" name="Straight Connector 697">
                <a:extLst>
                  <a:ext uri="{FF2B5EF4-FFF2-40B4-BE49-F238E27FC236}">
                    <a16:creationId xmlns:a16="http://schemas.microsoft.com/office/drawing/2014/main" xmlns="" id="{FC0FF104-5C2F-48E1-8CFE-E5041926B9F9}"/>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9" name="Straight Connector 698">
                <a:extLst>
                  <a:ext uri="{FF2B5EF4-FFF2-40B4-BE49-F238E27FC236}">
                    <a16:creationId xmlns:a16="http://schemas.microsoft.com/office/drawing/2014/main" xmlns="" id="{107BFF40-9163-477B-AEBA-4E851B51ACFD}"/>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nvGrpSpPr>
            <p:cNvPr id="677" name="Group 676">
              <a:extLst>
                <a:ext uri="{FF2B5EF4-FFF2-40B4-BE49-F238E27FC236}">
                  <a16:creationId xmlns:a16="http://schemas.microsoft.com/office/drawing/2014/main" xmlns="" id="{4702C729-42AB-475E-BE90-70A9CBCA309C}"/>
                </a:ext>
              </a:extLst>
            </p:cNvPr>
            <p:cNvGrpSpPr/>
            <p:nvPr/>
          </p:nvGrpSpPr>
          <p:grpSpPr>
            <a:xfrm>
              <a:off x="3175752" y="201625"/>
              <a:ext cx="290624" cy="283537"/>
              <a:chOff x="9370828" y="2830549"/>
              <a:chExt cx="290624" cy="283537"/>
            </a:xfrm>
          </p:grpSpPr>
          <p:sp>
            <p:nvSpPr>
              <p:cNvPr id="686" name="Rectangle 685">
                <a:extLst>
                  <a:ext uri="{FF2B5EF4-FFF2-40B4-BE49-F238E27FC236}">
                    <a16:creationId xmlns:a16="http://schemas.microsoft.com/office/drawing/2014/main" xmlns="" id="{C92E6AC3-1762-4B04-8231-07AA0E32C8B7}"/>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687" name="Straight Connector 686">
                <a:extLst>
                  <a:ext uri="{FF2B5EF4-FFF2-40B4-BE49-F238E27FC236}">
                    <a16:creationId xmlns:a16="http://schemas.microsoft.com/office/drawing/2014/main" xmlns="" id="{7D4C3FAF-4B30-41DF-AB6E-494FDD0B2C57}"/>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688" name="Straight Connector 687">
                <a:extLst>
                  <a:ext uri="{FF2B5EF4-FFF2-40B4-BE49-F238E27FC236}">
                    <a16:creationId xmlns:a16="http://schemas.microsoft.com/office/drawing/2014/main" xmlns="" id="{70E88738-B48C-4E08-9F0C-75A8830E5A95}"/>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9" name="Straight Connector 688">
                <a:extLst>
                  <a:ext uri="{FF2B5EF4-FFF2-40B4-BE49-F238E27FC236}">
                    <a16:creationId xmlns:a16="http://schemas.microsoft.com/office/drawing/2014/main" xmlns="" id="{334BC05B-9765-49E3-964F-E496659BCE65}"/>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0" name="Straight Connector 689">
                <a:extLst>
                  <a:ext uri="{FF2B5EF4-FFF2-40B4-BE49-F238E27FC236}">
                    <a16:creationId xmlns:a16="http://schemas.microsoft.com/office/drawing/2014/main" xmlns="" id="{CA63F1A1-3358-4282-BE7F-D5110428FEC7}"/>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1" name="Straight Connector 690">
                <a:extLst>
                  <a:ext uri="{FF2B5EF4-FFF2-40B4-BE49-F238E27FC236}">
                    <a16:creationId xmlns:a16="http://schemas.microsoft.com/office/drawing/2014/main" xmlns="" id="{77C6F0B9-1082-43D3-B123-FFBA3C159835}"/>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2" name="Straight Connector 691">
                <a:extLst>
                  <a:ext uri="{FF2B5EF4-FFF2-40B4-BE49-F238E27FC236}">
                    <a16:creationId xmlns:a16="http://schemas.microsoft.com/office/drawing/2014/main" xmlns="" id="{DAFB3464-96F0-4F55-8167-DCF613F426EF}"/>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nvGrpSpPr>
            <p:cNvPr id="678" name="Group 677">
              <a:extLst>
                <a:ext uri="{FF2B5EF4-FFF2-40B4-BE49-F238E27FC236}">
                  <a16:creationId xmlns:a16="http://schemas.microsoft.com/office/drawing/2014/main" xmlns="" id="{4BB1681F-E141-472A-9508-5774DE39FE8B}"/>
                </a:ext>
              </a:extLst>
            </p:cNvPr>
            <p:cNvGrpSpPr/>
            <p:nvPr/>
          </p:nvGrpSpPr>
          <p:grpSpPr>
            <a:xfrm>
              <a:off x="2364590" y="201624"/>
              <a:ext cx="290624" cy="283537"/>
              <a:chOff x="9370828" y="2830549"/>
              <a:chExt cx="290624" cy="283537"/>
            </a:xfrm>
          </p:grpSpPr>
          <p:sp>
            <p:nvSpPr>
              <p:cNvPr id="679" name="Rectangle 678">
                <a:extLst>
                  <a:ext uri="{FF2B5EF4-FFF2-40B4-BE49-F238E27FC236}">
                    <a16:creationId xmlns:a16="http://schemas.microsoft.com/office/drawing/2014/main" xmlns="" id="{F69EAE31-09E1-4005-9E9A-839437BF6F57}"/>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680" name="Straight Connector 679">
                <a:extLst>
                  <a:ext uri="{FF2B5EF4-FFF2-40B4-BE49-F238E27FC236}">
                    <a16:creationId xmlns:a16="http://schemas.microsoft.com/office/drawing/2014/main" xmlns="" id="{4FDF3392-8E26-4597-9B0E-AB75B396DFBD}"/>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681" name="Straight Connector 680">
                <a:extLst>
                  <a:ext uri="{FF2B5EF4-FFF2-40B4-BE49-F238E27FC236}">
                    <a16:creationId xmlns:a16="http://schemas.microsoft.com/office/drawing/2014/main" xmlns="" id="{ACA4601F-6851-4867-80A5-F6963D66056B}"/>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2" name="Straight Connector 681">
                <a:extLst>
                  <a:ext uri="{FF2B5EF4-FFF2-40B4-BE49-F238E27FC236}">
                    <a16:creationId xmlns:a16="http://schemas.microsoft.com/office/drawing/2014/main" xmlns="" id="{41360FC8-79AF-4BA4-8BEA-F4CB04C8E309}"/>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3" name="Straight Connector 682">
                <a:extLst>
                  <a:ext uri="{FF2B5EF4-FFF2-40B4-BE49-F238E27FC236}">
                    <a16:creationId xmlns:a16="http://schemas.microsoft.com/office/drawing/2014/main" xmlns="" id="{DF358788-A312-44EE-B52F-56009700BB62}"/>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4" name="Straight Connector 683">
                <a:extLst>
                  <a:ext uri="{FF2B5EF4-FFF2-40B4-BE49-F238E27FC236}">
                    <a16:creationId xmlns:a16="http://schemas.microsoft.com/office/drawing/2014/main" xmlns="" id="{FF7281F5-53DF-43B0-B57C-2D312B527498}"/>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5" name="Straight Connector 684">
                <a:extLst>
                  <a:ext uri="{FF2B5EF4-FFF2-40B4-BE49-F238E27FC236}">
                    <a16:creationId xmlns:a16="http://schemas.microsoft.com/office/drawing/2014/main" xmlns="" id="{4310965E-4CE3-438C-BBFC-0D1AA9A77314}"/>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sp>
        <p:nvSpPr>
          <p:cNvPr id="1025" name="Up Arrow 1024"/>
          <p:cNvSpPr/>
          <p:nvPr/>
        </p:nvSpPr>
        <p:spPr>
          <a:xfrm rot="3805533">
            <a:off x="6194494" y="-759041"/>
            <a:ext cx="616058" cy="7772924"/>
          </a:xfrm>
          <a:prstGeom prst="upArrow">
            <a:avLst>
              <a:gd name="adj1" fmla="val 25345"/>
              <a:gd name="adj2" fmla="val 114558"/>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1026" name="Up Arrow 1025"/>
          <p:cNvSpPr/>
          <p:nvPr/>
        </p:nvSpPr>
        <p:spPr>
          <a:xfrm rot="3590581">
            <a:off x="8035575" y="1129161"/>
            <a:ext cx="616058" cy="3358444"/>
          </a:xfrm>
          <a:prstGeom prst="upArrow">
            <a:avLst>
              <a:gd name="adj1" fmla="val 22875"/>
              <a:gd name="adj2" fmla="val 92615"/>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pic>
        <p:nvPicPr>
          <p:cNvPr id="1027" name="Graphic 6" descr="Marker with solid fill">
            <a:extLst>
              <a:ext uri="{FF2B5EF4-FFF2-40B4-BE49-F238E27FC236}">
                <a16:creationId xmlns:a16="http://schemas.microsoft.com/office/drawing/2014/main" xmlns="" id="{18131346-47B6-4E3B-BB0E-6C01A6AFAB4F}"/>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10012705" y="953216"/>
            <a:ext cx="702734" cy="702734"/>
          </a:xfrm>
          <a:prstGeom prst="rect">
            <a:avLst/>
          </a:prstGeom>
        </p:spPr>
      </p:pic>
      <p:sp>
        <p:nvSpPr>
          <p:cNvPr id="1028" name="Up Arrow 1027"/>
          <p:cNvSpPr/>
          <p:nvPr/>
        </p:nvSpPr>
        <p:spPr>
          <a:xfrm>
            <a:off x="10060049" y="1646937"/>
            <a:ext cx="616058" cy="3204922"/>
          </a:xfrm>
          <a:prstGeom prst="upArrow">
            <a:avLst>
              <a:gd name="adj1" fmla="val 26463"/>
              <a:gd name="adj2" fmla="val 95786"/>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671" name="Footer Placeholder 3"/>
          <p:cNvSpPr>
            <a:spLocks noGrp="1"/>
          </p:cNvSpPr>
          <p:nvPr>
            <p:ph type="ftr" sz="quarter" idx="3"/>
          </p:nvPr>
        </p:nvSpPr>
        <p:spPr>
          <a:xfrm>
            <a:off x="8077200" y="5561011"/>
            <a:ext cx="4114800" cy="365125"/>
          </a:xfrm>
        </p:spPr>
        <p:txBody>
          <a:bodyPr/>
          <a:lstStyle/>
          <a:p>
            <a:r>
              <a:rPr lang="en-US">
                <a:latin typeface="Arial"/>
                <a:cs typeface="Arial"/>
              </a:rPr>
              <a:t>Diandra</a:t>
            </a:r>
            <a:r>
              <a:rPr lang="en-US" dirty="0">
                <a:latin typeface="Arial"/>
                <a:cs typeface="Arial"/>
              </a:rPr>
              <a:t> Reyes</a:t>
            </a:r>
            <a:endParaRPr lang="en-US" dirty="0">
              <a:cs typeface="Arial"/>
            </a:endParaRPr>
          </a:p>
          <a:p>
            <a:pPr algn="r"/>
            <a:endParaRPr lang="en-US" dirty="0"/>
          </a:p>
        </p:txBody>
      </p:sp>
    </p:spTree>
    <p:extLst>
      <p:ext uri="{BB962C8B-B14F-4D97-AF65-F5344CB8AC3E}">
        <p14:creationId xmlns:p14="http://schemas.microsoft.com/office/powerpoint/2010/main" val="132657759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lumMod val="65000"/>
            <a:lumOff val="35000"/>
          </a:schemeClr>
        </a:solidFill>
        <a:effectLst/>
      </p:bgPr>
    </p:bg>
    <p:spTree>
      <p:nvGrpSpPr>
        <p:cNvPr id="1" name=""/>
        <p:cNvGrpSpPr/>
        <p:nvPr/>
      </p:nvGrpSpPr>
      <p:grpSpPr>
        <a:xfrm>
          <a:off x="0" y="0"/>
          <a:ext cx="0" cy="0"/>
          <a:chOff x="0" y="0"/>
          <a:chExt cx="0" cy="0"/>
        </a:xfrm>
      </p:grpSpPr>
      <p:pic>
        <p:nvPicPr>
          <p:cNvPr id="841" name="Picture 840"/>
          <p:cNvPicPr>
            <a:picLocks noChangeAspect="1"/>
          </p:cNvPicPr>
          <p:nvPr/>
        </p:nvPicPr>
        <p:blipFill rotWithShape="1">
          <a:blip r:embed="rId3">
            <a:extLst>
              <a:ext uri="{28A0092B-C50C-407E-A947-70E740481C1C}">
                <a14:useLocalDpi xmlns:a14="http://schemas.microsoft.com/office/drawing/2010/main" val="0"/>
              </a:ext>
            </a:extLst>
          </a:blip>
          <a:srcRect l="11666" t="12372" r="12111" b="12246"/>
          <a:stretch/>
        </p:blipFill>
        <p:spPr>
          <a:xfrm>
            <a:off x="2955243" y="3529191"/>
            <a:ext cx="196933" cy="194758"/>
          </a:xfrm>
          <a:prstGeom prst="rect">
            <a:avLst/>
          </a:prstGeom>
        </p:spPr>
      </p:pic>
      <p:pic>
        <p:nvPicPr>
          <p:cNvPr id="842" name="Picture 841"/>
          <p:cNvPicPr>
            <a:picLocks noChangeAspect="1"/>
          </p:cNvPicPr>
          <p:nvPr/>
        </p:nvPicPr>
        <p:blipFill rotWithShape="1">
          <a:blip r:embed="rId3">
            <a:extLst>
              <a:ext uri="{28A0092B-C50C-407E-A947-70E740481C1C}">
                <a14:useLocalDpi xmlns:a14="http://schemas.microsoft.com/office/drawing/2010/main" val="0"/>
              </a:ext>
            </a:extLst>
          </a:blip>
          <a:srcRect l="11666" t="12372" r="12111" b="12246"/>
          <a:stretch/>
        </p:blipFill>
        <p:spPr>
          <a:xfrm>
            <a:off x="2959394" y="4856560"/>
            <a:ext cx="196933" cy="194758"/>
          </a:xfrm>
          <a:prstGeom prst="rect">
            <a:avLst/>
          </a:prstGeom>
        </p:spPr>
      </p:pic>
      <p:pic>
        <p:nvPicPr>
          <p:cNvPr id="843" name="Picture 842"/>
          <p:cNvPicPr>
            <a:picLocks noChangeAspect="1"/>
          </p:cNvPicPr>
          <p:nvPr/>
        </p:nvPicPr>
        <p:blipFill rotWithShape="1">
          <a:blip r:embed="rId3">
            <a:extLst>
              <a:ext uri="{28A0092B-C50C-407E-A947-70E740481C1C}">
                <a14:useLocalDpi xmlns:a14="http://schemas.microsoft.com/office/drawing/2010/main" val="0"/>
              </a:ext>
            </a:extLst>
          </a:blip>
          <a:srcRect l="11666" t="12372" r="12111" b="12246"/>
          <a:stretch/>
        </p:blipFill>
        <p:spPr>
          <a:xfrm>
            <a:off x="2978918" y="2348230"/>
            <a:ext cx="196933" cy="194758"/>
          </a:xfrm>
          <a:prstGeom prst="rect">
            <a:avLst/>
          </a:prstGeom>
        </p:spPr>
      </p:pic>
      <p:pic>
        <p:nvPicPr>
          <p:cNvPr id="844" name="Picture 843"/>
          <p:cNvPicPr>
            <a:picLocks noChangeAspect="1"/>
          </p:cNvPicPr>
          <p:nvPr/>
        </p:nvPicPr>
        <p:blipFill rotWithShape="1">
          <a:blip r:embed="rId3">
            <a:extLst>
              <a:ext uri="{28A0092B-C50C-407E-A947-70E740481C1C}">
                <a14:useLocalDpi xmlns:a14="http://schemas.microsoft.com/office/drawing/2010/main" val="0"/>
              </a:ext>
            </a:extLst>
          </a:blip>
          <a:srcRect l="11666" t="12372" r="12111" b="12246"/>
          <a:stretch/>
        </p:blipFill>
        <p:spPr>
          <a:xfrm>
            <a:off x="2967619" y="1057889"/>
            <a:ext cx="196933" cy="194758"/>
          </a:xfrm>
          <a:prstGeom prst="rect">
            <a:avLst/>
          </a:prstGeom>
        </p:spPr>
      </p:pic>
      <p:pic>
        <p:nvPicPr>
          <p:cNvPr id="845" name="Picture 844"/>
          <p:cNvPicPr>
            <a:picLocks noChangeAspect="1"/>
          </p:cNvPicPr>
          <p:nvPr/>
        </p:nvPicPr>
        <p:blipFill rotWithShape="1">
          <a:blip r:embed="rId3">
            <a:extLst>
              <a:ext uri="{28A0092B-C50C-407E-A947-70E740481C1C}">
                <a14:useLocalDpi xmlns:a14="http://schemas.microsoft.com/office/drawing/2010/main" val="0"/>
              </a:ext>
            </a:extLst>
          </a:blip>
          <a:srcRect l="11666" t="12372" r="12111" b="12246"/>
          <a:stretch/>
        </p:blipFill>
        <p:spPr>
          <a:xfrm>
            <a:off x="2985941" y="-67959"/>
            <a:ext cx="196933" cy="194758"/>
          </a:xfrm>
          <a:prstGeom prst="rect">
            <a:avLst/>
          </a:prstGeom>
        </p:spPr>
      </p:pic>
      <p:pic>
        <p:nvPicPr>
          <p:cNvPr id="846" name="Picture 845"/>
          <p:cNvPicPr>
            <a:picLocks noChangeAspect="1"/>
          </p:cNvPicPr>
          <p:nvPr/>
        </p:nvPicPr>
        <p:blipFill rotWithShape="1">
          <a:blip r:embed="rId3">
            <a:extLst>
              <a:ext uri="{28A0092B-C50C-407E-A947-70E740481C1C}">
                <a14:useLocalDpi xmlns:a14="http://schemas.microsoft.com/office/drawing/2010/main" val="0"/>
              </a:ext>
            </a:extLst>
          </a:blip>
          <a:srcRect l="11666" t="12372" r="12111" b="12246"/>
          <a:stretch/>
        </p:blipFill>
        <p:spPr>
          <a:xfrm>
            <a:off x="6758970" y="-72272"/>
            <a:ext cx="196933" cy="194758"/>
          </a:xfrm>
          <a:prstGeom prst="rect">
            <a:avLst/>
          </a:prstGeom>
        </p:spPr>
      </p:pic>
      <p:pic>
        <p:nvPicPr>
          <p:cNvPr id="847" name="Picture 846"/>
          <p:cNvPicPr>
            <a:picLocks noChangeAspect="1"/>
          </p:cNvPicPr>
          <p:nvPr/>
        </p:nvPicPr>
        <p:blipFill rotWithShape="1">
          <a:blip r:embed="rId3">
            <a:extLst>
              <a:ext uri="{28A0092B-C50C-407E-A947-70E740481C1C}">
                <a14:useLocalDpi xmlns:a14="http://schemas.microsoft.com/office/drawing/2010/main" val="0"/>
              </a:ext>
            </a:extLst>
          </a:blip>
          <a:srcRect l="11666" t="12372" r="12111" b="12246"/>
          <a:stretch/>
        </p:blipFill>
        <p:spPr>
          <a:xfrm>
            <a:off x="6753804" y="1046811"/>
            <a:ext cx="196933" cy="194758"/>
          </a:xfrm>
          <a:prstGeom prst="rect">
            <a:avLst/>
          </a:prstGeom>
        </p:spPr>
      </p:pic>
      <p:pic>
        <p:nvPicPr>
          <p:cNvPr id="848" name="Picture 847"/>
          <p:cNvPicPr>
            <a:picLocks noChangeAspect="1"/>
          </p:cNvPicPr>
          <p:nvPr/>
        </p:nvPicPr>
        <p:blipFill rotWithShape="1">
          <a:blip r:embed="rId3">
            <a:extLst>
              <a:ext uri="{28A0092B-C50C-407E-A947-70E740481C1C}">
                <a14:useLocalDpi xmlns:a14="http://schemas.microsoft.com/office/drawing/2010/main" val="0"/>
              </a:ext>
            </a:extLst>
          </a:blip>
          <a:srcRect l="11666" t="12372" r="12111" b="12246"/>
          <a:stretch/>
        </p:blipFill>
        <p:spPr>
          <a:xfrm>
            <a:off x="6757896" y="2344245"/>
            <a:ext cx="196933" cy="194758"/>
          </a:xfrm>
          <a:prstGeom prst="rect">
            <a:avLst/>
          </a:prstGeom>
        </p:spPr>
      </p:pic>
      <p:pic>
        <p:nvPicPr>
          <p:cNvPr id="849" name="Picture 848"/>
          <p:cNvPicPr>
            <a:picLocks noChangeAspect="1"/>
          </p:cNvPicPr>
          <p:nvPr/>
        </p:nvPicPr>
        <p:blipFill rotWithShape="1">
          <a:blip r:embed="rId3">
            <a:extLst>
              <a:ext uri="{28A0092B-C50C-407E-A947-70E740481C1C}">
                <a14:useLocalDpi xmlns:a14="http://schemas.microsoft.com/office/drawing/2010/main" val="0"/>
              </a:ext>
            </a:extLst>
          </a:blip>
          <a:srcRect l="11666" t="12372" r="12111" b="12246"/>
          <a:stretch/>
        </p:blipFill>
        <p:spPr>
          <a:xfrm>
            <a:off x="6755145" y="3515733"/>
            <a:ext cx="196933" cy="194758"/>
          </a:xfrm>
          <a:prstGeom prst="rect">
            <a:avLst/>
          </a:prstGeom>
        </p:spPr>
      </p:pic>
      <p:pic>
        <p:nvPicPr>
          <p:cNvPr id="850" name="Picture 849"/>
          <p:cNvPicPr>
            <a:picLocks noChangeAspect="1"/>
          </p:cNvPicPr>
          <p:nvPr/>
        </p:nvPicPr>
        <p:blipFill rotWithShape="1">
          <a:blip r:embed="rId3">
            <a:extLst>
              <a:ext uri="{28A0092B-C50C-407E-A947-70E740481C1C}">
                <a14:useLocalDpi xmlns:a14="http://schemas.microsoft.com/office/drawing/2010/main" val="0"/>
              </a:ext>
            </a:extLst>
          </a:blip>
          <a:srcRect l="11666" t="12372" r="12111" b="12246"/>
          <a:stretch/>
        </p:blipFill>
        <p:spPr>
          <a:xfrm>
            <a:off x="6766694" y="4856560"/>
            <a:ext cx="196933" cy="194758"/>
          </a:xfrm>
          <a:prstGeom prst="rect">
            <a:avLst/>
          </a:prstGeom>
        </p:spPr>
      </p:pic>
      <p:pic>
        <p:nvPicPr>
          <p:cNvPr id="851" name="Picture 850"/>
          <p:cNvPicPr>
            <a:picLocks noChangeAspect="1"/>
          </p:cNvPicPr>
          <p:nvPr/>
        </p:nvPicPr>
        <p:blipFill rotWithShape="1">
          <a:blip r:embed="rId3">
            <a:extLst>
              <a:ext uri="{28A0092B-C50C-407E-A947-70E740481C1C}">
                <a14:useLocalDpi xmlns:a14="http://schemas.microsoft.com/office/drawing/2010/main" val="0"/>
              </a:ext>
            </a:extLst>
          </a:blip>
          <a:srcRect l="11666" t="12372" r="12111" b="12246"/>
          <a:stretch/>
        </p:blipFill>
        <p:spPr>
          <a:xfrm>
            <a:off x="10495035" y="4856560"/>
            <a:ext cx="196933" cy="194758"/>
          </a:xfrm>
          <a:prstGeom prst="rect">
            <a:avLst/>
          </a:prstGeom>
        </p:spPr>
      </p:pic>
      <p:pic>
        <p:nvPicPr>
          <p:cNvPr id="852" name="Picture 851"/>
          <p:cNvPicPr>
            <a:picLocks noChangeAspect="1"/>
          </p:cNvPicPr>
          <p:nvPr/>
        </p:nvPicPr>
        <p:blipFill rotWithShape="1">
          <a:blip r:embed="rId3">
            <a:extLst>
              <a:ext uri="{28A0092B-C50C-407E-A947-70E740481C1C}">
                <a14:useLocalDpi xmlns:a14="http://schemas.microsoft.com/office/drawing/2010/main" val="0"/>
              </a:ext>
            </a:extLst>
          </a:blip>
          <a:srcRect l="11666" t="12372" r="12111" b="12246"/>
          <a:stretch/>
        </p:blipFill>
        <p:spPr>
          <a:xfrm>
            <a:off x="10495035" y="3525587"/>
            <a:ext cx="196933" cy="194758"/>
          </a:xfrm>
          <a:prstGeom prst="rect">
            <a:avLst/>
          </a:prstGeom>
        </p:spPr>
      </p:pic>
      <p:pic>
        <p:nvPicPr>
          <p:cNvPr id="853" name="Picture 852"/>
          <p:cNvPicPr>
            <a:picLocks noChangeAspect="1"/>
          </p:cNvPicPr>
          <p:nvPr/>
        </p:nvPicPr>
        <p:blipFill rotWithShape="1">
          <a:blip r:embed="rId3">
            <a:extLst>
              <a:ext uri="{28A0092B-C50C-407E-A947-70E740481C1C}">
                <a14:useLocalDpi xmlns:a14="http://schemas.microsoft.com/office/drawing/2010/main" val="0"/>
              </a:ext>
            </a:extLst>
          </a:blip>
          <a:srcRect l="11666" t="12372" r="12111" b="12246"/>
          <a:stretch/>
        </p:blipFill>
        <p:spPr>
          <a:xfrm>
            <a:off x="10495035" y="2346727"/>
            <a:ext cx="196933" cy="194758"/>
          </a:xfrm>
          <a:prstGeom prst="rect">
            <a:avLst/>
          </a:prstGeom>
        </p:spPr>
      </p:pic>
      <p:pic>
        <p:nvPicPr>
          <p:cNvPr id="854" name="Picture 853"/>
          <p:cNvPicPr>
            <a:picLocks noChangeAspect="1"/>
          </p:cNvPicPr>
          <p:nvPr/>
        </p:nvPicPr>
        <p:blipFill rotWithShape="1">
          <a:blip r:embed="rId3">
            <a:extLst>
              <a:ext uri="{28A0092B-C50C-407E-A947-70E740481C1C}">
                <a14:useLocalDpi xmlns:a14="http://schemas.microsoft.com/office/drawing/2010/main" val="0"/>
              </a:ext>
            </a:extLst>
          </a:blip>
          <a:srcRect l="11666" t="12372" r="12111" b="12246"/>
          <a:stretch/>
        </p:blipFill>
        <p:spPr>
          <a:xfrm>
            <a:off x="10495035" y="1066540"/>
            <a:ext cx="196933" cy="194758"/>
          </a:xfrm>
          <a:prstGeom prst="rect">
            <a:avLst/>
          </a:prstGeom>
        </p:spPr>
      </p:pic>
      <p:pic>
        <p:nvPicPr>
          <p:cNvPr id="855" name="Picture 854"/>
          <p:cNvPicPr>
            <a:picLocks noChangeAspect="1"/>
          </p:cNvPicPr>
          <p:nvPr/>
        </p:nvPicPr>
        <p:blipFill rotWithShape="1">
          <a:blip r:embed="rId3">
            <a:extLst>
              <a:ext uri="{28A0092B-C50C-407E-A947-70E740481C1C}">
                <a14:useLocalDpi xmlns:a14="http://schemas.microsoft.com/office/drawing/2010/main" val="0"/>
              </a:ext>
            </a:extLst>
          </a:blip>
          <a:srcRect l="11666" t="12372" r="12111" b="12246"/>
          <a:stretch/>
        </p:blipFill>
        <p:spPr>
          <a:xfrm>
            <a:off x="10495035" y="-71525"/>
            <a:ext cx="196933" cy="194758"/>
          </a:xfrm>
          <a:prstGeom prst="rect">
            <a:avLst/>
          </a:prstGeom>
        </p:spPr>
      </p:pic>
      <p:sp>
        <p:nvSpPr>
          <p:cNvPr id="5" name="Slide Number Placeholder 4">
            <a:extLst>
              <a:ext uri="{FF2B5EF4-FFF2-40B4-BE49-F238E27FC236}">
                <a16:creationId xmlns:a16="http://schemas.microsoft.com/office/drawing/2014/main" xmlns="" id="{BE185BEB-364F-4EE0-ABD2-42BFE4AA9301}"/>
              </a:ext>
            </a:extLst>
          </p:cNvPr>
          <p:cNvSpPr>
            <a:spLocks noGrp="1"/>
          </p:cNvSpPr>
          <p:nvPr>
            <p:ph type="sldNum" sz="quarter" idx="4"/>
          </p:nvPr>
        </p:nvSpPr>
        <p:spPr/>
        <p:txBody>
          <a:bodyPr/>
          <a:lstStyle/>
          <a:p>
            <a:pPr>
              <a:defRPr/>
            </a:pPr>
            <a:fld id="{6F1FABC0-072B-4F22-8F9B-95A9D10B0206}" type="slidenum">
              <a:rPr lang="en-US" dirty="0" smtClean="0">
                <a:solidFill>
                  <a:prstClr val="black"/>
                </a:solidFill>
              </a:rPr>
              <a:pPr>
                <a:defRPr/>
              </a:pPr>
              <a:t>23</a:t>
            </a:fld>
            <a:endParaRPr lang="en-US">
              <a:solidFill>
                <a:prstClr val="black"/>
              </a:solidFill>
            </a:endParaRPr>
          </a:p>
        </p:txBody>
      </p:sp>
      <p:sp>
        <p:nvSpPr>
          <p:cNvPr id="151" name="Rectangle 150">
            <a:extLst>
              <a:ext uri="{FF2B5EF4-FFF2-40B4-BE49-F238E27FC236}">
                <a16:creationId xmlns:a16="http://schemas.microsoft.com/office/drawing/2014/main" xmlns="" id="{9E43C42E-AC8C-4F47-9562-469A12CCCFB0}"/>
              </a:ext>
            </a:extLst>
          </p:cNvPr>
          <p:cNvSpPr/>
          <p:nvPr/>
        </p:nvSpPr>
        <p:spPr>
          <a:xfrm rot="5400000">
            <a:off x="6128670" y="-1008293"/>
            <a:ext cx="45719" cy="123476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152" name="Rectangle 151">
            <a:extLst>
              <a:ext uri="{FF2B5EF4-FFF2-40B4-BE49-F238E27FC236}">
                <a16:creationId xmlns:a16="http://schemas.microsoft.com/office/drawing/2014/main" xmlns="" id="{6302656A-8183-42DE-AF73-138EF13B32A0}"/>
              </a:ext>
            </a:extLst>
          </p:cNvPr>
          <p:cNvSpPr/>
          <p:nvPr/>
        </p:nvSpPr>
        <p:spPr>
          <a:xfrm rot="5400000">
            <a:off x="6128672" y="-1069678"/>
            <a:ext cx="45719" cy="123476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153" name="Rectangle 152">
            <a:extLst>
              <a:ext uri="{FF2B5EF4-FFF2-40B4-BE49-F238E27FC236}">
                <a16:creationId xmlns:a16="http://schemas.microsoft.com/office/drawing/2014/main" xmlns="" id="{454158C0-A2D2-4431-B10F-37264378FFF2}"/>
              </a:ext>
            </a:extLst>
          </p:cNvPr>
          <p:cNvSpPr/>
          <p:nvPr/>
        </p:nvSpPr>
        <p:spPr>
          <a:xfrm rot="5400000" flipH="1">
            <a:off x="6105838" y="-1062532"/>
            <a:ext cx="45719" cy="1239333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390" name="Rectangle 389">
            <a:extLst>
              <a:ext uri="{FF2B5EF4-FFF2-40B4-BE49-F238E27FC236}">
                <a16:creationId xmlns:a16="http://schemas.microsoft.com/office/drawing/2014/main" xmlns="" id="{9E43C42E-AC8C-4F47-9562-469A12CCCFB0}"/>
              </a:ext>
            </a:extLst>
          </p:cNvPr>
          <p:cNvSpPr/>
          <p:nvPr/>
        </p:nvSpPr>
        <p:spPr>
          <a:xfrm rot="5400000">
            <a:off x="6066962" y="-2338032"/>
            <a:ext cx="45719" cy="123476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391" name="Rectangle 390">
            <a:extLst>
              <a:ext uri="{FF2B5EF4-FFF2-40B4-BE49-F238E27FC236}">
                <a16:creationId xmlns:a16="http://schemas.microsoft.com/office/drawing/2014/main" xmlns="" id="{6302656A-8183-42DE-AF73-138EF13B32A0}"/>
              </a:ext>
            </a:extLst>
          </p:cNvPr>
          <p:cNvSpPr/>
          <p:nvPr/>
        </p:nvSpPr>
        <p:spPr>
          <a:xfrm rot="5400000">
            <a:off x="6047086" y="-2402981"/>
            <a:ext cx="45719" cy="123476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397" name="Rectangle 396">
            <a:extLst>
              <a:ext uri="{FF2B5EF4-FFF2-40B4-BE49-F238E27FC236}">
                <a16:creationId xmlns:a16="http://schemas.microsoft.com/office/drawing/2014/main" xmlns="" id="{9E43C42E-AC8C-4F47-9562-469A12CCCFB0}"/>
              </a:ext>
            </a:extLst>
          </p:cNvPr>
          <p:cNvSpPr/>
          <p:nvPr/>
        </p:nvSpPr>
        <p:spPr>
          <a:xfrm rot="5400000">
            <a:off x="5990275" y="-3516293"/>
            <a:ext cx="45719" cy="123476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398" name="Rectangle 397">
            <a:extLst>
              <a:ext uri="{FF2B5EF4-FFF2-40B4-BE49-F238E27FC236}">
                <a16:creationId xmlns:a16="http://schemas.microsoft.com/office/drawing/2014/main" xmlns="" id="{6302656A-8183-42DE-AF73-138EF13B32A0}"/>
              </a:ext>
            </a:extLst>
          </p:cNvPr>
          <p:cNvSpPr/>
          <p:nvPr/>
        </p:nvSpPr>
        <p:spPr>
          <a:xfrm rot="5400000">
            <a:off x="6130957" y="-3573985"/>
            <a:ext cx="45719" cy="123476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404" name="Rectangle 403">
            <a:extLst>
              <a:ext uri="{FF2B5EF4-FFF2-40B4-BE49-F238E27FC236}">
                <a16:creationId xmlns:a16="http://schemas.microsoft.com/office/drawing/2014/main" xmlns="" id="{9E43C42E-AC8C-4F47-9562-469A12CCCFB0}"/>
              </a:ext>
            </a:extLst>
          </p:cNvPr>
          <p:cNvSpPr/>
          <p:nvPr/>
        </p:nvSpPr>
        <p:spPr>
          <a:xfrm rot="5400000">
            <a:off x="6009690" y="-4807659"/>
            <a:ext cx="45719" cy="123476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405" name="Rectangle 404">
            <a:extLst>
              <a:ext uri="{FF2B5EF4-FFF2-40B4-BE49-F238E27FC236}">
                <a16:creationId xmlns:a16="http://schemas.microsoft.com/office/drawing/2014/main" xmlns="" id="{6302656A-8183-42DE-AF73-138EF13B32A0}"/>
              </a:ext>
            </a:extLst>
          </p:cNvPr>
          <p:cNvSpPr/>
          <p:nvPr/>
        </p:nvSpPr>
        <p:spPr>
          <a:xfrm rot="5400000">
            <a:off x="6150372" y="-4865351"/>
            <a:ext cx="45719" cy="123476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407" name="Rectangle 406">
            <a:extLst>
              <a:ext uri="{FF2B5EF4-FFF2-40B4-BE49-F238E27FC236}">
                <a16:creationId xmlns:a16="http://schemas.microsoft.com/office/drawing/2014/main" xmlns="" id="{9E43C42E-AC8C-4F47-9562-469A12CCCFB0}"/>
              </a:ext>
            </a:extLst>
          </p:cNvPr>
          <p:cNvSpPr/>
          <p:nvPr/>
        </p:nvSpPr>
        <p:spPr>
          <a:xfrm rot="5400000">
            <a:off x="6004103" y="-5933294"/>
            <a:ext cx="45719" cy="123476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408" name="Rectangle 407">
            <a:extLst>
              <a:ext uri="{FF2B5EF4-FFF2-40B4-BE49-F238E27FC236}">
                <a16:creationId xmlns:a16="http://schemas.microsoft.com/office/drawing/2014/main" xmlns="" id="{6302656A-8183-42DE-AF73-138EF13B32A0}"/>
              </a:ext>
            </a:extLst>
          </p:cNvPr>
          <p:cNvSpPr/>
          <p:nvPr/>
        </p:nvSpPr>
        <p:spPr>
          <a:xfrm rot="5400000">
            <a:off x="6066965" y="-5990986"/>
            <a:ext cx="45719" cy="123476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410" name="Rectangle 409">
            <a:extLst>
              <a:ext uri="{FF2B5EF4-FFF2-40B4-BE49-F238E27FC236}">
                <a16:creationId xmlns:a16="http://schemas.microsoft.com/office/drawing/2014/main" xmlns="" id="{9E43C42E-AC8C-4F47-9562-469A12CCCFB0}"/>
              </a:ext>
            </a:extLst>
          </p:cNvPr>
          <p:cNvSpPr/>
          <p:nvPr/>
        </p:nvSpPr>
        <p:spPr>
          <a:xfrm rot="5400000">
            <a:off x="6096000" y="3429000"/>
            <a:ext cx="45719" cy="123476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411" name="Rectangle 410">
            <a:extLst>
              <a:ext uri="{FF2B5EF4-FFF2-40B4-BE49-F238E27FC236}">
                <a16:creationId xmlns:a16="http://schemas.microsoft.com/office/drawing/2014/main" xmlns="" id="{6302656A-8183-42DE-AF73-138EF13B32A0}"/>
              </a:ext>
            </a:extLst>
          </p:cNvPr>
          <p:cNvSpPr/>
          <p:nvPr/>
        </p:nvSpPr>
        <p:spPr>
          <a:xfrm rot="5400000">
            <a:off x="6096000" y="3429000"/>
            <a:ext cx="45719" cy="123476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412" name="Rectangle 411">
            <a:extLst>
              <a:ext uri="{FF2B5EF4-FFF2-40B4-BE49-F238E27FC236}">
                <a16:creationId xmlns:a16="http://schemas.microsoft.com/office/drawing/2014/main" xmlns="" id="{454158C0-A2D2-4431-B10F-37264378FFF2}"/>
              </a:ext>
            </a:extLst>
          </p:cNvPr>
          <p:cNvSpPr/>
          <p:nvPr/>
        </p:nvSpPr>
        <p:spPr>
          <a:xfrm rot="5400000" flipH="1">
            <a:off x="6096000" y="3429000"/>
            <a:ext cx="45719" cy="1239333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414" name="Rectangle 413">
            <a:extLst>
              <a:ext uri="{FF2B5EF4-FFF2-40B4-BE49-F238E27FC236}">
                <a16:creationId xmlns:a16="http://schemas.microsoft.com/office/drawing/2014/main" xmlns="" id="{6BC96847-4B69-4335-AA1C-4C55CF3867EA}"/>
              </a:ext>
            </a:extLst>
          </p:cNvPr>
          <p:cNvSpPr/>
          <p:nvPr/>
        </p:nvSpPr>
        <p:spPr>
          <a:xfrm rot="10800000">
            <a:off x="2782535" y="-1628269"/>
            <a:ext cx="45719" cy="67261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415" name="Rectangle 414">
            <a:extLst>
              <a:ext uri="{FF2B5EF4-FFF2-40B4-BE49-F238E27FC236}">
                <a16:creationId xmlns:a16="http://schemas.microsoft.com/office/drawing/2014/main" xmlns="" id="{3D826CE4-834C-495B-9C28-820A72FEDAF7}"/>
              </a:ext>
            </a:extLst>
          </p:cNvPr>
          <p:cNvSpPr/>
          <p:nvPr/>
        </p:nvSpPr>
        <p:spPr>
          <a:xfrm rot="10800000">
            <a:off x="2889442" y="-1628266"/>
            <a:ext cx="45719" cy="67261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413" name="Rectangle 412">
            <a:extLst>
              <a:ext uri="{FF2B5EF4-FFF2-40B4-BE49-F238E27FC236}">
                <a16:creationId xmlns:a16="http://schemas.microsoft.com/office/drawing/2014/main" xmlns="" id="{1539D2F3-180E-42A7-BF4B-C6BBC860DC20}"/>
              </a:ext>
            </a:extLst>
          </p:cNvPr>
          <p:cNvSpPr/>
          <p:nvPr/>
        </p:nvSpPr>
        <p:spPr>
          <a:xfrm rot="10800000" flipH="1">
            <a:off x="2824543" y="-1640942"/>
            <a:ext cx="70971" cy="675098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420" name="Rectangle 419">
            <a:extLst>
              <a:ext uri="{FF2B5EF4-FFF2-40B4-BE49-F238E27FC236}">
                <a16:creationId xmlns:a16="http://schemas.microsoft.com/office/drawing/2014/main" xmlns="" id="{6BC96847-4B69-4335-AA1C-4C55CF3867EA}"/>
              </a:ext>
            </a:extLst>
          </p:cNvPr>
          <p:cNvSpPr/>
          <p:nvPr/>
        </p:nvSpPr>
        <p:spPr>
          <a:xfrm rot="10800000">
            <a:off x="6530716" y="-777757"/>
            <a:ext cx="45719" cy="67261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421" name="Rectangle 420">
            <a:extLst>
              <a:ext uri="{FF2B5EF4-FFF2-40B4-BE49-F238E27FC236}">
                <a16:creationId xmlns:a16="http://schemas.microsoft.com/office/drawing/2014/main" xmlns="" id="{3D826CE4-834C-495B-9C28-820A72FEDAF7}"/>
              </a:ext>
            </a:extLst>
          </p:cNvPr>
          <p:cNvSpPr/>
          <p:nvPr/>
        </p:nvSpPr>
        <p:spPr>
          <a:xfrm rot="10800000">
            <a:off x="6626889" y="-777754"/>
            <a:ext cx="45719" cy="67261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419" name="Rectangle 418">
            <a:extLst>
              <a:ext uri="{FF2B5EF4-FFF2-40B4-BE49-F238E27FC236}">
                <a16:creationId xmlns:a16="http://schemas.microsoft.com/office/drawing/2014/main" xmlns="" id="{1539D2F3-180E-42A7-BF4B-C6BBC860DC20}"/>
              </a:ext>
            </a:extLst>
          </p:cNvPr>
          <p:cNvSpPr/>
          <p:nvPr/>
        </p:nvSpPr>
        <p:spPr>
          <a:xfrm rot="10800000" flipH="1">
            <a:off x="6568377" y="-796961"/>
            <a:ext cx="70971" cy="675098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426" name="Rectangle 425">
            <a:extLst>
              <a:ext uri="{FF2B5EF4-FFF2-40B4-BE49-F238E27FC236}">
                <a16:creationId xmlns:a16="http://schemas.microsoft.com/office/drawing/2014/main" xmlns="" id="{6BC96847-4B69-4335-AA1C-4C55CF3867EA}"/>
              </a:ext>
            </a:extLst>
          </p:cNvPr>
          <p:cNvSpPr/>
          <p:nvPr/>
        </p:nvSpPr>
        <p:spPr>
          <a:xfrm rot="10800000">
            <a:off x="10300165" y="-1643728"/>
            <a:ext cx="45719" cy="67261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427" name="Rectangle 426">
            <a:extLst>
              <a:ext uri="{FF2B5EF4-FFF2-40B4-BE49-F238E27FC236}">
                <a16:creationId xmlns:a16="http://schemas.microsoft.com/office/drawing/2014/main" xmlns="" id="{3D826CE4-834C-495B-9C28-820A72FEDAF7}"/>
              </a:ext>
            </a:extLst>
          </p:cNvPr>
          <p:cNvSpPr/>
          <p:nvPr/>
        </p:nvSpPr>
        <p:spPr>
          <a:xfrm rot="10800000">
            <a:off x="10397600" y="-1643725"/>
            <a:ext cx="45719" cy="67261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425" name="Rectangle 424">
            <a:extLst>
              <a:ext uri="{FF2B5EF4-FFF2-40B4-BE49-F238E27FC236}">
                <a16:creationId xmlns:a16="http://schemas.microsoft.com/office/drawing/2014/main" xmlns="" id="{1539D2F3-180E-42A7-BF4B-C6BBC860DC20}"/>
              </a:ext>
            </a:extLst>
          </p:cNvPr>
          <p:cNvSpPr/>
          <p:nvPr/>
        </p:nvSpPr>
        <p:spPr>
          <a:xfrm rot="10800000" flipH="1">
            <a:off x="10339811" y="-1662934"/>
            <a:ext cx="66057" cy="681992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grpSp>
        <p:nvGrpSpPr>
          <p:cNvPr id="428" name="Group 427">
            <a:extLst>
              <a:ext uri="{FF2B5EF4-FFF2-40B4-BE49-F238E27FC236}">
                <a16:creationId xmlns:a16="http://schemas.microsoft.com/office/drawing/2014/main" xmlns="" id="{A2B9A0F8-F46B-4B9E-9623-1C3382252EDC}"/>
              </a:ext>
            </a:extLst>
          </p:cNvPr>
          <p:cNvGrpSpPr/>
          <p:nvPr/>
        </p:nvGrpSpPr>
        <p:grpSpPr>
          <a:xfrm>
            <a:off x="3182920" y="1688151"/>
            <a:ext cx="3040041" cy="567352"/>
            <a:chOff x="798698" y="59718"/>
            <a:chExt cx="3040041" cy="567352"/>
          </a:xfrm>
        </p:grpSpPr>
        <p:sp>
          <p:nvSpPr>
            <p:cNvPr id="429" name="Rectangle 428">
              <a:extLst>
                <a:ext uri="{FF2B5EF4-FFF2-40B4-BE49-F238E27FC236}">
                  <a16:creationId xmlns:a16="http://schemas.microsoft.com/office/drawing/2014/main" xmlns="" id="{DCECDA86-0F05-48BD-8182-F880CD3A0AE4}"/>
                </a:ext>
              </a:extLst>
            </p:cNvPr>
            <p:cNvSpPr/>
            <p:nvPr/>
          </p:nvSpPr>
          <p:spPr>
            <a:xfrm>
              <a:off x="798698" y="59718"/>
              <a:ext cx="3040041" cy="567352"/>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grpSp>
          <p:nvGrpSpPr>
            <p:cNvPr id="430" name="Group 429">
              <a:extLst>
                <a:ext uri="{FF2B5EF4-FFF2-40B4-BE49-F238E27FC236}">
                  <a16:creationId xmlns:a16="http://schemas.microsoft.com/office/drawing/2014/main" xmlns="" id="{256E02B1-769B-4849-80CC-5B76BEC84409}"/>
                </a:ext>
              </a:extLst>
            </p:cNvPr>
            <p:cNvGrpSpPr/>
            <p:nvPr/>
          </p:nvGrpSpPr>
          <p:grpSpPr>
            <a:xfrm>
              <a:off x="1017565" y="201625"/>
              <a:ext cx="290624" cy="283537"/>
              <a:chOff x="9370828" y="2830549"/>
              <a:chExt cx="290624" cy="283537"/>
            </a:xfrm>
          </p:grpSpPr>
          <p:sp>
            <p:nvSpPr>
              <p:cNvPr id="455" name="Rectangle 454">
                <a:extLst>
                  <a:ext uri="{FF2B5EF4-FFF2-40B4-BE49-F238E27FC236}">
                    <a16:creationId xmlns:a16="http://schemas.microsoft.com/office/drawing/2014/main" xmlns="" id="{5FCD9D1B-3B96-4F7C-92F2-06FC5975D8E5}"/>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456" name="Straight Connector 455">
                <a:extLst>
                  <a:ext uri="{FF2B5EF4-FFF2-40B4-BE49-F238E27FC236}">
                    <a16:creationId xmlns:a16="http://schemas.microsoft.com/office/drawing/2014/main" xmlns="" id="{053B7DBB-5AAD-4A82-BB09-FEF8E12ED41B}"/>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457" name="Straight Connector 456">
                <a:extLst>
                  <a:ext uri="{FF2B5EF4-FFF2-40B4-BE49-F238E27FC236}">
                    <a16:creationId xmlns:a16="http://schemas.microsoft.com/office/drawing/2014/main" xmlns="" id="{4049BAA7-92EC-4F19-A867-243EAE9A4D9F}"/>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8" name="Straight Connector 457">
                <a:extLst>
                  <a:ext uri="{FF2B5EF4-FFF2-40B4-BE49-F238E27FC236}">
                    <a16:creationId xmlns:a16="http://schemas.microsoft.com/office/drawing/2014/main" xmlns="" id="{1DD77E14-3294-4240-904B-E344BBFAC8E5}"/>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9" name="Straight Connector 458">
                <a:extLst>
                  <a:ext uri="{FF2B5EF4-FFF2-40B4-BE49-F238E27FC236}">
                    <a16:creationId xmlns:a16="http://schemas.microsoft.com/office/drawing/2014/main" xmlns="" id="{CDD49870-0D56-4ECC-8FD9-7F90871A81A3}"/>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0" name="Straight Connector 459">
                <a:extLst>
                  <a:ext uri="{FF2B5EF4-FFF2-40B4-BE49-F238E27FC236}">
                    <a16:creationId xmlns:a16="http://schemas.microsoft.com/office/drawing/2014/main" xmlns="" id="{3C28ECC0-02BC-46E4-B6FA-4D3CD51AE1B4}"/>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1" name="Straight Connector 460">
                <a:extLst>
                  <a:ext uri="{FF2B5EF4-FFF2-40B4-BE49-F238E27FC236}">
                    <a16:creationId xmlns:a16="http://schemas.microsoft.com/office/drawing/2014/main" xmlns="" id="{8B03008D-A521-4274-9F4B-A16CB17A38A0}"/>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nvGrpSpPr>
            <p:cNvPr id="431" name="Group 430">
              <a:extLst>
                <a:ext uri="{FF2B5EF4-FFF2-40B4-BE49-F238E27FC236}">
                  <a16:creationId xmlns:a16="http://schemas.microsoft.com/office/drawing/2014/main" xmlns="" id="{64299E4C-8A08-44CE-97AF-5FA42CF05619}"/>
                </a:ext>
              </a:extLst>
            </p:cNvPr>
            <p:cNvGrpSpPr/>
            <p:nvPr/>
          </p:nvGrpSpPr>
          <p:grpSpPr>
            <a:xfrm>
              <a:off x="1665265" y="201625"/>
              <a:ext cx="290624" cy="283537"/>
              <a:chOff x="9370828" y="2830549"/>
              <a:chExt cx="290624" cy="283537"/>
            </a:xfrm>
          </p:grpSpPr>
          <p:sp>
            <p:nvSpPr>
              <p:cNvPr id="448" name="Rectangle 447">
                <a:extLst>
                  <a:ext uri="{FF2B5EF4-FFF2-40B4-BE49-F238E27FC236}">
                    <a16:creationId xmlns:a16="http://schemas.microsoft.com/office/drawing/2014/main" xmlns="" id="{6122A53C-7A30-4A7D-A528-081CBCD1D9FF}"/>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449" name="Straight Connector 448">
                <a:extLst>
                  <a:ext uri="{FF2B5EF4-FFF2-40B4-BE49-F238E27FC236}">
                    <a16:creationId xmlns:a16="http://schemas.microsoft.com/office/drawing/2014/main" xmlns="" id="{DF65572A-886B-4013-ABE0-45481E2D18C2}"/>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450" name="Straight Connector 449">
                <a:extLst>
                  <a:ext uri="{FF2B5EF4-FFF2-40B4-BE49-F238E27FC236}">
                    <a16:creationId xmlns:a16="http://schemas.microsoft.com/office/drawing/2014/main" xmlns="" id="{7FACE83B-2691-414D-BDD5-7F0D7CF7E33D}"/>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1" name="Straight Connector 450">
                <a:extLst>
                  <a:ext uri="{FF2B5EF4-FFF2-40B4-BE49-F238E27FC236}">
                    <a16:creationId xmlns:a16="http://schemas.microsoft.com/office/drawing/2014/main" xmlns="" id="{864D744C-4BBC-47B0-B268-F34B3F0E1EC6}"/>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2" name="Straight Connector 451">
                <a:extLst>
                  <a:ext uri="{FF2B5EF4-FFF2-40B4-BE49-F238E27FC236}">
                    <a16:creationId xmlns:a16="http://schemas.microsoft.com/office/drawing/2014/main" xmlns="" id="{CA27011D-6A98-45F5-94DB-351365E48549}"/>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3" name="Straight Connector 452">
                <a:extLst>
                  <a:ext uri="{FF2B5EF4-FFF2-40B4-BE49-F238E27FC236}">
                    <a16:creationId xmlns:a16="http://schemas.microsoft.com/office/drawing/2014/main" xmlns="" id="{FC0FF104-5C2F-48E1-8CFE-E5041926B9F9}"/>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4" name="Straight Connector 453">
                <a:extLst>
                  <a:ext uri="{FF2B5EF4-FFF2-40B4-BE49-F238E27FC236}">
                    <a16:creationId xmlns:a16="http://schemas.microsoft.com/office/drawing/2014/main" xmlns="" id="{107BFF40-9163-477B-AEBA-4E851B51ACFD}"/>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nvGrpSpPr>
            <p:cNvPr id="432" name="Group 431">
              <a:extLst>
                <a:ext uri="{FF2B5EF4-FFF2-40B4-BE49-F238E27FC236}">
                  <a16:creationId xmlns:a16="http://schemas.microsoft.com/office/drawing/2014/main" xmlns="" id="{4702C729-42AB-475E-BE90-70A9CBCA309C}"/>
                </a:ext>
              </a:extLst>
            </p:cNvPr>
            <p:cNvGrpSpPr/>
            <p:nvPr/>
          </p:nvGrpSpPr>
          <p:grpSpPr>
            <a:xfrm>
              <a:off x="3175752" y="201625"/>
              <a:ext cx="290624" cy="283537"/>
              <a:chOff x="9370828" y="2830549"/>
              <a:chExt cx="290624" cy="283537"/>
            </a:xfrm>
          </p:grpSpPr>
          <p:sp>
            <p:nvSpPr>
              <p:cNvPr id="441" name="Rectangle 440">
                <a:extLst>
                  <a:ext uri="{FF2B5EF4-FFF2-40B4-BE49-F238E27FC236}">
                    <a16:creationId xmlns:a16="http://schemas.microsoft.com/office/drawing/2014/main" xmlns="" id="{C92E6AC3-1762-4B04-8231-07AA0E32C8B7}"/>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442" name="Straight Connector 441">
                <a:extLst>
                  <a:ext uri="{FF2B5EF4-FFF2-40B4-BE49-F238E27FC236}">
                    <a16:creationId xmlns:a16="http://schemas.microsoft.com/office/drawing/2014/main" xmlns="" id="{7D4C3FAF-4B30-41DF-AB6E-494FDD0B2C57}"/>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443" name="Straight Connector 442">
                <a:extLst>
                  <a:ext uri="{FF2B5EF4-FFF2-40B4-BE49-F238E27FC236}">
                    <a16:creationId xmlns:a16="http://schemas.microsoft.com/office/drawing/2014/main" xmlns="" id="{70E88738-B48C-4E08-9F0C-75A8830E5A95}"/>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4" name="Straight Connector 443">
                <a:extLst>
                  <a:ext uri="{FF2B5EF4-FFF2-40B4-BE49-F238E27FC236}">
                    <a16:creationId xmlns:a16="http://schemas.microsoft.com/office/drawing/2014/main" xmlns="" id="{334BC05B-9765-49E3-964F-E496659BCE65}"/>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5" name="Straight Connector 444">
                <a:extLst>
                  <a:ext uri="{FF2B5EF4-FFF2-40B4-BE49-F238E27FC236}">
                    <a16:creationId xmlns:a16="http://schemas.microsoft.com/office/drawing/2014/main" xmlns="" id="{CA63F1A1-3358-4282-BE7F-D5110428FEC7}"/>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6" name="Straight Connector 445">
                <a:extLst>
                  <a:ext uri="{FF2B5EF4-FFF2-40B4-BE49-F238E27FC236}">
                    <a16:creationId xmlns:a16="http://schemas.microsoft.com/office/drawing/2014/main" xmlns="" id="{77C6F0B9-1082-43D3-B123-FFBA3C159835}"/>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7" name="Straight Connector 446">
                <a:extLst>
                  <a:ext uri="{FF2B5EF4-FFF2-40B4-BE49-F238E27FC236}">
                    <a16:creationId xmlns:a16="http://schemas.microsoft.com/office/drawing/2014/main" xmlns="" id="{DAFB3464-96F0-4F55-8167-DCF613F426EF}"/>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nvGrpSpPr>
            <p:cNvPr id="433" name="Group 432">
              <a:extLst>
                <a:ext uri="{FF2B5EF4-FFF2-40B4-BE49-F238E27FC236}">
                  <a16:creationId xmlns:a16="http://schemas.microsoft.com/office/drawing/2014/main" xmlns="" id="{4BB1681F-E141-472A-9508-5774DE39FE8B}"/>
                </a:ext>
              </a:extLst>
            </p:cNvPr>
            <p:cNvGrpSpPr/>
            <p:nvPr/>
          </p:nvGrpSpPr>
          <p:grpSpPr>
            <a:xfrm>
              <a:off x="2364590" y="201624"/>
              <a:ext cx="290624" cy="283537"/>
              <a:chOff x="9370828" y="2830549"/>
              <a:chExt cx="290624" cy="283537"/>
            </a:xfrm>
          </p:grpSpPr>
          <p:sp>
            <p:nvSpPr>
              <p:cNvPr id="434" name="Rectangle 433">
                <a:extLst>
                  <a:ext uri="{FF2B5EF4-FFF2-40B4-BE49-F238E27FC236}">
                    <a16:creationId xmlns:a16="http://schemas.microsoft.com/office/drawing/2014/main" xmlns="" id="{F69EAE31-09E1-4005-9E9A-839437BF6F57}"/>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435" name="Straight Connector 434">
                <a:extLst>
                  <a:ext uri="{FF2B5EF4-FFF2-40B4-BE49-F238E27FC236}">
                    <a16:creationId xmlns:a16="http://schemas.microsoft.com/office/drawing/2014/main" xmlns="" id="{4FDF3392-8E26-4597-9B0E-AB75B396DFBD}"/>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436" name="Straight Connector 435">
                <a:extLst>
                  <a:ext uri="{FF2B5EF4-FFF2-40B4-BE49-F238E27FC236}">
                    <a16:creationId xmlns:a16="http://schemas.microsoft.com/office/drawing/2014/main" xmlns="" id="{ACA4601F-6851-4867-80A5-F6963D66056B}"/>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7" name="Straight Connector 436">
                <a:extLst>
                  <a:ext uri="{FF2B5EF4-FFF2-40B4-BE49-F238E27FC236}">
                    <a16:creationId xmlns:a16="http://schemas.microsoft.com/office/drawing/2014/main" xmlns="" id="{41360FC8-79AF-4BA4-8BEA-F4CB04C8E309}"/>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8" name="Straight Connector 437">
                <a:extLst>
                  <a:ext uri="{FF2B5EF4-FFF2-40B4-BE49-F238E27FC236}">
                    <a16:creationId xmlns:a16="http://schemas.microsoft.com/office/drawing/2014/main" xmlns="" id="{DF358788-A312-44EE-B52F-56009700BB62}"/>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9" name="Straight Connector 438">
                <a:extLst>
                  <a:ext uri="{FF2B5EF4-FFF2-40B4-BE49-F238E27FC236}">
                    <a16:creationId xmlns:a16="http://schemas.microsoft.com/office/drawing/2014/main" xmlns="" id="{FF7281F5-53DF-43B0-B57C-2D312B527498}"/>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0" name="Straight Connector 439">
                <a:extLst>
                  <a:ext uri="{FF2B5EF4-FFF2-40B4-BE49-F238E27FC236}">
                    <a16:creationId xmlns:a16="http://schemas.microsoft.com/office/drawing/2014/main" xmlns="" id="{4310965E-4CE3-438C-BBFC-0D1AA9A77314}"/>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grpSp>
        <p:nvGrpSpPr>
          <p:cNvPr id="496" name="Group 495">
            <a:extLst>
              <a:ext uri="{FF2B5EF4-FFF2-40B4-BE49-F238E27FC236}">
                <a16:creationId xmlns:a16="http://schemas.microsoft.com/office/drawing/2014/main" xmlns="" id="{A2B9A0F8-F46B-4B9E-9623-1C3382252EDC}"/>
              </a:ext>
            </a:extLst>
          </p:cNvPr>
          <p:cNvGrpSpPr/>
          <p:nvPr/>
        </p:nvGrpSpPr>
        <p:grpSpPr>
          <a:xfrm>
            <a:off x="3173179" y="437574"/>
            <a:ext cx="3040041" cy="567352"/>
            <a:chOff x="798698" y="59718"/>
            <a:chExt cx="3040041" cy="567352"/>
          </a:xfrm>
        </p:grpSpPr>
        <p:sp>
          <p:nvSpPr>
            <p:cNvPr id="497" name="Rectangle 496">
              <a:extLst>
                <a:ext uri="{FF2B5EF4-FFF2-40B4-BE49-F238E27FC236}">
                  <a16:creationId xmlns:a16="http://schemas.microsoft.com/office/drawing/2014/main" xmlns="" id="{DCECDA86-0F05-48BD-8182-F880CD3A0AE4}"/>
                </a:ext>
              </a:extLst>
            </p:cNvPr>
            <p:cNvSpPr/>
            <p:nvPr/>
          </p:nvSpPr>
          <p:spPr>
            <a:xfrm>
              <a:off x="798698" y="59718"/>
              <a:ext cx="3040041" cy="567352"/>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grpSp>
          <p:nvGrpSpPr>
            <p:cNvPr id="498" name="Group 497">
              <a:extLst>
                <a:ext uri="{FF2B5EF4-FFF2-40B4-BE49-F238E27FC236}">
                  <a16:creationId xmlns:a16="http://schemas.microsoft.com/office/drawing/2014/main" xmlns="" id="{256E02B1-769B-4849-80CC-5B76BEC84409}"/>
                </a:ext>
              </a:extLst>
            </p:cNvPr>
            <p:cNvGrpSpPr/>
            <p:nvPr/>
          </p:nvGrpSpPr>
          <p:grpSpPr>
            <a:xfrm>
              <a:off x="1017565" y="201625"/>
              <a:ext cx="290624" cy="283537"/>
              <a:chOff x="9370828" y="2830549"/>
              <a:chExt cx="290624" cy="283537"/>
            </a:xfrm>
          </p:grpSpPr>
          <p:sp>
            <p:nvSpPr>
              <p:cNvPr id="562" name="Rectangle 561">
                <a:extLst>
                  <a:ext uri="{FF2B5EF4-FFF2-40B4-BE49-F238E27FC236}">
                    <a16:creationId xmlns:a16="http://schemas.microsoft.com/office/drawing/2014/main" xmlns="" id="{5FCD9D1B-3B96-4F7C-92F2-06FC5975D8E5}"/>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563" name="Straight Connector 562">
                <a:extLst>
                  <a:ext uri="{FF2B5EF4-FFF2-40B4-BE49-F238E27FC236}">
                    <a16:creationId xmlns:a16="http://schemas.microsoft.com/office/drawing/2014/main" xmlns="" id="{053B7DBB-5AAD-4A82-BB09-FEF8E12ED41B}"/>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564" name="Straight Connector 563">
                <a:extLst>
                  <a:ext uri="{FF2B5EF4-FFF2-40B4-BE49-F238E27FC236}">
                    <a16:creationId xmlns:a16="http://schemas.microsoft.com/office/drawing/2014/main" xmlns="" id="{4049BAA7-92EC-4F19-A867-243EAE9A4D9F}"/>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5" name="Straight Connector 564">
                <a:extLst>
                  <a:ext uri="{FF2B5EF4-FFF2-40B4-BE49-F238E27FC236}">
                    <a16:creationId xmlns:a16="http://schemas.microsoft.com/office/drawing/2014/main" xmlns="" id="{1DD77E14-3294-4240-904B-E344BBFAC8E5}"/>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6" name="Straight Connector 565">
                <a:extLst>
                  <a:ext uri="{FF2B5EF4-FFF2-40B4-BE49-F238E27FC236}">
                    <a16:creationId xmlns:a16="http://schemas.microsoft.com/office/drawing/2014/main" xmlns="" id="{CDD49870-0D56-4ECC-8FD9-7F90871A81A3}"/>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7" name="Straight Connector 566">
                <a:extLst>
                  <a:ext uri="{FF2B5EF4-FFF2-40B4-BE49-F238E27FC236}">
                    <a16:creationId xmlns:a16="http://schemas.microsoft.com/office/drawing/2014/main" xmlns="" id="{3C28ECC0-02BC-46E4-B6FA-4D3CD51AE1B4}"/>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8" name="Straight Connector 567">
                <a:extLst>
                  <a:ext uri="{FF2B5EF4-FFF2-40B4-BE49-F238E27FC236}">
                    <a16:creationId xmlns:a16="http://schemas.microsoft.com/office/drawing/2014/main" xmlns="" id="{8B03008D-A521-4274-9F4B-A16CB17A38A0}"/>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nvGrpSpPr>
            <p:cNvPr id="499" name="Group 498">
              <a:extLst>
                <a:ext uri="{FF2B5EF4-FFF2-40B4-BE49-F238E27FC236}">
                  <a16:creationId xmlns:a16="http://schemas.microsoft.com/office/drawing/2014/main" xmlns="" id="{64299E4C-8A08-44CE-97AF-5FA42CF05619}"/>
                </a:ext>
              </a:extLst>
            </p:cNvPr>
            <p:cNvGrpSpPr/>
            <p:nvPr/>
          </p:nvGrpSpPr>
          <p:grpSpPr>
            <a:xfrm>
              <a:off x="1665265" y="201625"/>
              <a:ext cx="290624" cy="283537"/>
              <a:chOff x="9370828" y="2830549"/>
              <a:chExt cx="290624" cy="283537"/>
            </a:xfrm>
          </p:grpSpPr>
          <p:sp>
            <p:nvSpPr>
              <p:cNvPr id="555" name="Rectangle 554">
                <a:extLst>
                  <a:ext uri="{FF2B5EF4-FFF2-40B4-BE49-F238E27FC236}">
                    <a16:creationId xmlns:a16="http://schemas.microsoft.com/office/drawing/2014/main" xmlns="" id="{6122A53C-7A30-4A7D-A528-081CBCD1D9FF}"/>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556" name="Straight Connector 555">
                <a:extLst>
                  <a:ext uri="{FF2B5EF4-FFF2-40B4-BE49-F238E27FC236}">
                    <a16:creationId xmlns:a16="http://schemas.microsoft.com/office/drawing/2014/main" xmlns="" id="{DF65572A-886B-4013-ABE0-45481E2D18C2}"/>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557" name="Straight Connector 556">
                <a:extLst>
                  <a:ext uri="{FF2B5EF4-FFF2-40B4-BE49-F238E27FC236}">
                    <a16:creationId xmlns:a16="http://schemas.microsoft.com/office/drawing/2014/main" xmlns="" id="{7FACE83B-2691-414D-BDD5-7F0D7CF7E33D}"/>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8" name="Straight Connector 557">
                <a:extLst>
                  <a:ext uri="{FF2B5EF4-FFF2-40B4-BE49-F238E27FC236}">
                    <a16:creationId xmlns:a16="http://schemas.microsoft.com/office/drawing/2014/main" xmlns="" id="{864D744C-4BBC-47B0-B268-F34B3F0E1EC6}"/>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9" name="Straight Connector 558">
                <a:extLst>
                  <a:ext uri="{FF2B5EF4-FFF2-40B4-BE49-F238E27FC236}">
                    <a16:creationId xmlns:a16="http://schemas.microsoft.com/office/drawing/2014/main" xmlns="" id="{CA27011D-6A98-45F5-94DB-351365E48549}"/>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0" name="Straight Connector 559">
                <a:extLst>
                  <a:ext uri="{FF2B5EF4-FFF2-40B4-BE49-F238E27FC236}">
                    <a16:creationId xmlns:a16="http://schemas.microsoft.com/office/drawing/2014/main" xmlns="" id="{FC0FF104-5C2F-48E1-8CFE-E5041926B9F9}"/>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1" name="Straight Connector 560">
                <a:extLst>
                  <a:ext uri="{FF2B5EF4-FFF2-40B4-BE49-F238E27FC236}">
                    <a16:creationId xmlns:a16="http://schemas.microsoft.com/office/drawing/2014/main" xmlns="" id="{107BFF40-9163-477B-AEBA-4E851B51ACFD}"/>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nvGrpSpPr>
            <p:cNvPr id="500" name="Group 499">
              <a:extLst>
                <a:ext uri="{FF2B5EF4-FFF2-40B4-BE49-F238E27FC236}">
                  <a16:creationId xmlns:a16="http://schemas.microsoft.com/office/drawing/2014/main" xmlns="" id="{4702C729-42AB-475E-BE90-70A9CBCA309C}"/>
                </a:ext>
              </a:extLst>
            </p:cNvPr>
            <p:cNvGrpSpPr/>
            <p:nvPr/>
          </p:nvGrpSpPr>
          <p:grpSpPr>
            <a:xfrm>
              <a:off x="3175752" y="201625"/>
              <a:ext cx="290624" cy="283537"/>
              <a:chOff x="9370828" y="2830549"/>
              <a:chExt cx="290624" cy="283537"/>
            </a:xfrm>
          </p:grpSpPr>
          <p:sp>
            <p:nvSpPr>
              <p:cNvPr id="548" name="Rectangle 547">
                <a:extLst>
                  <a:ext uri="{FF2B5EF4-FFF2-40B4-BE49-F238E27FC236}">
                    <a16:creationId xmlns:a16="http://schemas.microsoft.com/office/drawing/2014/main" xmlns="" id="{C92E6AC3-1762-4B04-8231-07AA0E32C8B7}"/>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549" name="Straight Connector 548">
                <a:extLst>
                  <a:ext uri="{FF2B5EF4-FFF2-40B4-BE49-F238E27FC236}">
                    <a16:creationId xmlns:a16="http://schemas.microsoft.com/office/drawing/2014/main" xmlns="" id="{7D4C3FAF-4B30-41DF-AB6E-494FDD0B2C57}"/>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550" name="Straight Connector 549">
                <a:extLst>
                  <a:ext uri="{FF2B5EF4-FFF2-40B4-BE49-F238E27FC236}">
                    <a16:creationId xmlns:a16="http://schemas.microsoft.com/office/drawing/2014/main" xmlns="" id="{70E88738-B48C-4E08-9F0C-75A8830E5A95}"/>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1" name="Straight Connector 550">
                <a:extLst>
                  <a:ext uri="{FF2B5EF4-FFF2-40B4-BE49-F238E27FC236}">
                    <a16:creationId xmlns:a16="http://schemas.microsoft.com/office/drawing/2014/main" xmlns="" id="{334BC05B-9765-49E3-964F-E496659BCE65}"/>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2" name="Straight Connector 551">
                <a:extLst>
                  <a:ext uri="{FF2B5EF4-FFF2-40B4-BE49-F238E27FC236}">
                    <a16:creationId xmlns:a16="http://schemas.microsoft.com/office/drawing/2014/main" xmlns="" id="{CA63F1A1-3358-4282-BE7F-D5110428FEC7}"/>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3" name="Straight Connector 552">
                <a:extLst>
                  <a:ext uri="{FF2B5EF4-FFF2-40B4-BE49-F238E27FC236}">
                    <a16:creationId xmlns:a16="http://schemas.microsoft.com/office/drawing/2014/main" xmlns="" id="{77C6F0B9-1082-43D3-B123-FFBA3C159835}"/>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4" name="Straight Connector 553">
                <a:extLst>
                  <a:ext uri="{FF2B5EF4-FFF2-40B4-BE49-F238E27FC236}">
                    <a16:creationId xmlns:a16="http://schemas.microsoft.com/office/drawing/2014/main" xmlns="" id="{DAFB3464-96F0-4F55-8167-DCF613F426EF}"/>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nvGrpSpPr>
            <p:cNvPr id="540" name="Group 539">
              <a:extLst>
                <a:ext uri="{FF2B5EF4-FFF2-40B4-BE49-F238E27FC236}">
                  <a16:creationId xmlns:a16="http://schemas.microsoft.com/office/drawing/2014/main" xmlns="" id="{4BB1681F-E141-472A-9508-5774DE39FE8B}"/>
                </a:ext>
              </a:extLst>
            </p:cNvPr>
            <p:cNvGrpSpPr/>
            <p:nvPr/>
          </p:nvGrpSpPr>
          <p:grpSpPr>
            <a:xfrm>
              <a:off x="2364590" y="201624"/>
              <a:ext cx="290624" cy="283537"/>
              <a:chOff x="9370828" y="2830549"/>
              <a:chExt cx="290624" cy="283537"/>
            </a:xfrm>
          </p:grpSpPr>
          <p:sp>
            <p:nvSpPr>
              <p:cNvPr id="541" name="Rectangle 540">
                <a:extLst>
                  <a:ext uri="{FF2B5EF4-FFF2-40B4-BE49-F238E27FC236}">
                    <a16:creationId xmlns:a16="http://schemas.microsoft.com/office/drawing/2014/main" xmlns="" id="{F69EAE31-09E1-4005-9E9A-839437BF6F57}"/>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542" name="Straight Connector 541">
                <a:extLst>
                  <a:ext uri="{FF2B5EF4-FFF2-40B4-BE49-F238E27FC236}">
                    <a16:creationId xmlns:a16="http://schemas.microsoft.com/office/drawing/2014/main" xmlns="" id="{4FDF3392-8E26-4597-9B0E-AB75B396DFBD}"/>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543" name="Straight Connector 542">
                <a:extLst>
                  <a:ext uri="{FF2B5EF4-FFF2-40B4-BE49-F238E27FC236}">
                    <a16:creationId xmlns:a16="http://schemas.microsoft.com/office/drawing/2014/main" xmlns="" id="{ACA4601F-6851-4867-80A5-F6963D66056B}"/>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4" name="Straight Connector 543">
                <a:extLst>
                  <a:ext uri="{FF2B5EF4-FFF2-40B4-BE49-F238E27FC236}">
                    <a16:creationId xmlns:a16="http://schemas.microsoft.com/office/drawing/2014/main" xmlns="" id="{41360FC8-79AF-4BA4-8BEA-F4CB04C8E309}"/>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5" name="Straight Connector 544">
                <a:extLst>
                  <a:ext uri="{FF2B5EF4-FFF2-40B4-BE49-F238E27FC236}">
                    <a16:creationId xmlns:a16="http://schemas.microsoft.com/office/drawing/2014/main" xmlns="" id="{DF358788-A312-44EE-B52F-56009700BB62}"/>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6" name="Straight Connector 545">
                <a:extLst>
                  <a:ext uri="{FF2B5EF4-FFF2-40B4-BE49-F238E27FC236}">
                    <a16:creationId xmlns:a16="http://schemas.microsoft.com/office/drawing/2014/main" xmlns="" id="{FF7281F5-53DF-43B0-B57C-2D312B527498}"/>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7" name="Straight Connector 546">
                <a:extLst>
                  <a:ext uri="{FF2B5EF4-FFF2-40B4-BE49-F238E27FC236}">
                    <a16:creationId xmlns:a16="http://schemas.microsoft.com/office/drawing/2014/main" xmlns="" id="{4310965E-4CE3-438C-BBFC-0D1AA9A77314}"/>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grpSp>
        <p:nvGrpSpPr>
          <p:cNvPr id="603" name="Group 602">
            <a:extLst>
              <a:ext uri="{FF2B5EF4-FFF2-40B4-BE49-F238E27FC236}">
                <a16:creationId xmlns:a16="http://schemas.microsoft.com/office/drawing/2014/main" xmlns="" id="{A2B9A0F8-F46B-4B9E-9623-1C3382252EDC}"/>
              </a:ext>
            </a:extLst>
          </p:cNvPr>
          <p:cNvGrpSpPr/>
          <p:nvPr/>
        </p:nvGrpSpPr>
        <p:grpSpPr>
          <a:xfrm>
            <a:off x="3173019" y="2941252"/>
            <a:ext cx="3040041" cy="567352"/>
            <a:chOff x="798698" y="59718"/>
            <a:chExt cx="3040041" cy="567352"/>
          </a:xfrm>
        </p:grpSpPr>
        <p:sp>
          <p:nvSpPr>
            <p:cNvPr id="604" name="Rectangle 603">
              <a:extLst>
                <a:ext uri="{FF2B5EF4-FFF2-40B4-BE49-F238E27FC236}">
                  <a16:creationId xmlns:a16="http://schemas.microsoft.com/office/drawing/2014/main" xmlns="" id="{DCECDA86-0F05-48BD-8182-F880CD3A0AE4}"/>
                </a:ext>
              </a:extLst>
            </p:cNvPr>
            <p:cNvSpPr/>
            <p:nvPr/>
          </p:nvSpPr>
          <p:spPr>
            <a:xfrm>
              <a:off x="798698" y="59718"/>
              <a:ext cx="3040041" cy="567352"/>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grpSp>
          <p:nvGrpSpPr>
            <p:cNvPr id="605" name="Group 604">
              <a:extLst>
                <a:ext uri="{FF2B5EF4-FFF2-40B4-BE49-F238E27FC236}">
                  <a16:creationId xmlns:a16="http://schemas.microsoft.com/office/drawing/2014/main" xmlns="" id="{256E02B1-769B-4849-80CC-5B76BEC84409}"/>
                </a:ext>
              </a:extLst>
            </p:cNvPr>
            <p:cNvGrpSpPr/>
            <p:nvPr/>
          </p:nvGrpSpPr>
          <p:grpSpPr>
            <a:xfrm>
              <a:off x="1017565" y="201625"/>
              <a:ext cx="290624" cy="283537"/>
              <a:chOff x="9370828" y="2830549"/>
              <a:chExt cx="290624" cy="283537"/>
            </a:xfrm>
          </p:grpSpPr>
          <p:sp>
            <p:nvSpPr>
              <p:cNvPr id="630" name="Rectangle 629">
                <a:extLst>
                  <a:ext uri="{FF2B5EF4-FFF2-40B4-BE49-F238E27FC236}">
                    <a16:creationId xmlns:a16="http://schemas.microsoft.com/office/drawing/2014/main" xmlns="" id="{5FCD9D1B-3B96-4F7C-92F2-06FC5975D8E5}"/>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631" name="Straight Connector 630">
                <a:extLst>
                  <a:ext uri="{FF2B5EF4-FFF2-40B4-BE49-F238E27FC236}">
                    <a16:creationId xmlns:a16="http://schemas.microsoft.com/office/drawing/2014/main" xmlns="" id="{053B7DBB-5AAD-4A82-BB09-FEF8E12ED41B}"/>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632" name="Straight Connector 631">
                <a:extLst>
                  <a:ext uri="{FF2B5EF4-FFF2-40B4-BE49-F238E27FC236}">
                    <a16:creationId xmlns:a16="http://schemas.microsoft.com/office/drawing/2014/main" xmlns="" id="{4049BAA7-92EC-4F19-A867-243EAE9A4D9F}"/>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3" name="Straight Connector 632">
                <a:extLst>
                  <a:ext uri="{FF2B5EF4-FFF2-40B4-BE49-F238E27FC236}">
                    <a16:creationId xmlns:a16="http://schemas.microsoft.com/office/drawing/2014/main" xmlns="" id="{1DD77E14-3294-4240-904B-E344BBFAC8E5}"/>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4" name="Straight Connector 633">
                <a:extLst>
                  <a:ext uri="{FF2B5EF4-FFF2-40B4-BE49-F238E27FC236}">
                    <a16:creationId xmlns:a16="http://schemas.microsoft.com/office/drawing/2014/main" xmlns="" id="{CDD49870-0D56-4ECC-8FD9-7F90871A81A3}"/>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5" name="Straight Connector 634">
                <a:extLst>
                  <a:ext uri="{FF2B5EF4-FFF2-40B4-BE49-F238E27FC236}">
                    <a16:creationId xmlns:a16="http://schemas.microsoft.com/office/drawing/2014/main" xmlns="" id="{3C28ECC0-02BC-46E4-B6FA-4D3CD51AE1B4}"/>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6" name="Straight Connector 635">
                <a:extLst>
                  <a:ext uri="{FF2B5EF4-FFF2-40B4-BE49-F238E27FC236}">
                    <a16:creationId xmlns:a16="http://schemas.microsoft.com/office/drawing/2014/main" xmlns="" id="{8B03008D-A521-4274-9F4B-A16CB17A38A0}"/>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nvGrpSpPr>
            <p:cNvPr id="606" name="Group 605">
              <a:extLst>
                <a:ext uri="{FF2B5EF4-FFF2-40B4-BE49-F238E27FC236}">
                  <a16:creationId xmlns:a16="http://schemas.microsoft.com/office/drawing/2014/main" xmlns="" id="{64299E4C-8A08-44CE-97AF-5FA42CF05619}"/>
                </a:ext>
              </a:extLst>
            </p:cNvPr>
            <p:cNvGrpSpPr/>
            <p:nvPr/>
          </p:nvGrpSpPr>
          <p:grpSpPr>
            <a:xfrm>
              <a:off x="1665265" y="201625"/>
              <a:ext cx="290624" cy="283537"/>
              <a:chOff x="9370828" y="2830549"/>
              <a:chExt cx="290624" cy="283537"/>
            </a:xfrm>
          </p:grpSpPr>
          <p:sp>
            <p:nvSpPr>
              <p:cNvPr id="623" name="Rectangle 622">
                <a:extLst>
                  <a:ext uri="{FF2B5EF4-FFF2-40B4-BE49-F238E27FC236}">
                    <a16:creationId xmlns:a16="http://schemas.microsoft.com/office/drawing/2014/main" xmlns="" id="{6122A53C-7A30-4A7D-A528-081CBCD1D9FF}"/>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624" name="Straight Connector 623">
                <a:extLst>
                  <a:ext uri="{FF2B5EF4-FFF2-40B4-BE49-F238E27FC236}">
                    <a16:creationId xmlns:a16="http://schemas.microsoft.com/office/drawing/2014/main" xmlns="" id="{DF65572A-886B-4013-ABE0-45481E2D18C2}"/>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625" name="Straight Connector 624">
                <a:extLst>
                  <a:ext uri="{FF2B5EF4-FFF2-40B4-BE49-F238E27FC236}">
                    <a16:creationId xmlns:a16="http://schemas.microsoft.com/office/drawing/2014/main" xmlns="" id="{7FACE83B-2691-414D-BDD5-7F0D7CF7E33D}"/>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6" name="Straight Connector 625">
                <a:extLst>
                  <a:ext uri="{FF2B5EF4-FFF2-40B4-BE49-F238E27FC236}">
                    <a16:creationId xmlns:a16="http://schemas.microsoft.com/office/drawing/2014/main" xmlns="" id="{864D744C-4BBC-47B0-B268-F34B3F0E1EC6}"/>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7" name="Straight Connector 626">
                <a:extLst>
                  <a:ext uri="{FF2B5EF4-FFF2-40B4-BE49-F238E27FC236}">
                    <a16:creationId xmlns:a16="http://schemas.microsoft.com/office/drawing/2014/main" xmlns="" id="{CA27011D-6A98-45F5-94DB-351365E48549}"/>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8" name="Straight Connector 627">
                <a:extLst>
                  <a:ext uri="{FF2B5EF4-FFF2-40B4-BE49-F238E27FC236}">
                    <a16:creationId xmlns:a16="http://schemas.microsoft.com/office/drawing/2014/main" xmlns="" id="{FC0FF104-5C2F-48E1-8CFE-E5041926B9F9}"/>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9" name="Straight Connector 628">
                <a:extLst>
                  <a:ext uri="{FF2B5EF4-FFF2-40B4-BE49-F238E27FC236}">
                    <a16:creationId xmlns:a16="http://schemas.microsoft.com/office/drawing/2014/main" xmlns="" id="{107BFF40-9163-477B-AEBA-4E851B51ACFD}"/>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nvGrpSpPr>
            <p:cNvPr id="607" name="Group 606">
              <a:extLst>
                <a:ext uri="{FF2B5EF4-FFF2-40B4-BE49-F238E27FC236}">
                  <a16:creationId xmlns:a16="http://schemas.microsoft.com/office/drawing/2014/main" xmlns="" id="{4702C729-42AB-475E-BE90-70A9CBCA309C}"/>
                </a:ext>
              </a:extLst>
            </p:cNvPr>
            <p:cNvGrpSpPr/>
            <p:nvPr/>
          </p:nvGrpSpPr>
          <p:grpSpPr>
            <a:xfrm>
              <a:off x="3175752" y="201625"/>
              <a:ext cx="290624" cy="283537"/>
              <a:chOff x="9370828" y="2830549"/>
              <a:chExt cx="290624" cy="283537"/>
            </a:xfrm>
          </p:grpSpPr>
          <p:sp>
            <p:nvSpPr>
              <p:cNvPr id="616" name="Rectangle 615">
                <a:extLst>
                  <a:ext uri="{FF2B5EF4-FFF2-40B4-BE49-F238E27FC236}">
                    <a16:creationId xmlns:a16="http://schemas.microsoft.com/office/drawing/2014/main" xmlns="" id="{C92E6AC3-1762-4B04-8231-07AA0E32C8B7}"/>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617" name="Straight Connector 616">
                <a:extLst>
                  <a:ext uri="{FF2B5EF4-FFF2-40B4-BE49-F238E27FC236}">
                    <a16:creationId xmlns:a16="http://schemas.microsoft.com/office/drawing/2014/main" xmlns="" id="{7D4C3FAF-4B30-41DF-AB6E-494FDD0B2C57}"/>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618" name="Straight Connector 617">
                <a:extLst>
                  <a:ext uri="{FF2B5EF4-FFF2-40B4-BE49-F238E27FC236}">
                    <a16:creationId xmlns:a16="http://schemas.microsoft.com/office/drawing/2014/main" xmlns="" id="{70E88738-B48C-4E08-9F0C-75A8830E5A95}"/>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9" name="Straight Connector 618">
                <a:extLst>
                  <a:ext uri="{FF2B5EF4-FFF2-40B4-BE49-F238E27FC236}">
                    <a16:creationId xmlns:a16="http://schemas.microsoft.com/office/drawing/2014/main" xmlns="" id="{334BC05B-9765-49E3-964F-E496659BCE65}"/>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0" name="Straight Connector 619">
                <a:extLst>
                  <a:ext uri="{FF2B5EF4-FFF2-40B4-BE49-F238E27FC236}">
                    <a16:creationId xmlns:a16="http://schemas.microsoft.com/office/drawing/2014/main" xmlns="" id="{CA63F1A1-3358-4282-BE7F-D5110428FEC7}"/>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1" name="Straight Connector 620">
                <a:extLst>
                  <a:ext uri="{FF2B5EF4-FFF2-40B4-BE49-F238E27FC236}">
                    <a16:creationId xmlns:a16="http://schemas.microsoft.com/office/drawing/2014/main" xmlns="" id="{77C6F0B9-1082-43D3-B123-FFBA3C159835}"/>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2" name="Straight Connector 621">
                <a:extLst>
                  <a:ext uri="{FF2B5EF4-FFF2-40B4-BE49-F238E27FC236}">
                    <a16:creationId xmlns:a16="http://schemas.microsoft.com/office/drawing/2014/main" xmlns="" id="{DAFB3464-96F0-4F55-8167-DCF613F426EF}"/>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nvGrpSpPr>
            <p:cNvPr id="608" name="Group 607">
              <a:extLst>
                <a:ext uri="{FF2B5EF4-FFF2-40B4-BE49-F238E27FC236}">
                  <a16:creationId xmlns:a16="http://schemas.microsoft.com/office/drawing/2014/main" xmlns="" id="{4BB1681F-E141-472A-9508-5774DE39FE8B}"/>
                </a:ext>
              </a:extLst>
            </p:cNvPr>
            <p:cNvGrpSpPr/>
            <p:nvPr/>
          </p:nvGrpSpPr>
          <p:grpSpPr>
            <a:xfrm>
              <a:off x="2364590" y="201624"/>
              <a:ext cx="290624" cy="283537"/>
              <a:chOff x="9370828" y="2830549"/>
              <a:chExt cx="290624" cy="283537"/>
            </a:xfrm>
          </p:grpSpPr>
          <p:sp>
            <p:nvSpPr>
              <p:cNvPr id="609" name="Rectangle 608">
                <a:extLst>
                  <a:ext uri="{FF2B5EF4-FFF2-40B4-BE49-F238E27FC236}">
                    <a16:creationId xmlns:a16="http://schemas.microsoft.com/office/drawing/2014/main" xmlns="" id="{F69EAE31-09E1-4005-9E9A-839437BF6F57}"/>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610" name="Straight Connector 609">
                <a:extLst>
                  <a:ext uri="{FF2B5EF4-FFF2-40B4-BE49-F238E27FC236}">
                    <a16:creationId xmlns:a16="http://schemas.microsoft.com/office/drawing/2014/main" xmlns="" id="{4FDF3392-8E26-4597-9B0E-AB75B396DFBD}"/>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611" name="Straight Connector 610">
                <a:extLst>
                  <a:ext uri="{FF2B5EF4-FFF2-40B4-BE49-F238E27FC236}">
                    <a16:creationId xmlns:a16="http://schemas.microsoft.com/office/drawing/2014/main" xmlns="" id="{ACA4601F-6851-4867-80A5-F6963D66056B}"/>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2" name="Straight Connector 611">
                <a:extLst>
                  <a:ext uri="{FF2B5EF4-FFF2-40B4-BE49-F238E27FC236}">
                    <a16:creationId xmlns:a16="http://schemas.microsoft.com/office/drawing/2014/main" xmlns="" id="{41360FC8-79AF-4BA4-8BEA-F4CB04C8E309}"/>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3" name="Straight Connector 612">
                <a:extLst>
                  <a:ext uri="{FF2B5EF4-FFF2-40B4-BE49-F238E27FC236}">
                    <a16:creationId xmlns:a16="http://schemas.microsoft.com/office/drawing/2014/main" xmlns="" id="{DF358788-A312-44EE-B52F-56009700BB62}"/>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4" name="Straight Connector 613">
                <a:extLst>
                  <a:ext uri="{FF2B5EF4-FFF2-40B4-BE49-F238E27FC236}">
                    <a16:creationId xmlns:a16="http://schemas.microsoft.com/office/drawing/2014/main" xmlns="" id="{FF7281F5-53DF-43B0-B57C-2D312B527498}"/>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5" name="Straight Connector 614">
                <a:extLst>
                  <a:ext uri="{FF2B5EF4-FFF2-40B4-BE49-F238E27FC236}">
                    <a16:creationId xmlns:a16="http://schemas.microsoft.com/office/drawing/2014/main" xmlns="" id="{4310965E-4CE3-438C-BBFC-0D1AA9A77314}"/>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grpSp>
        <p:nvGrpSpPr>
          <p:cNvPr id="637" name="Group 636">
            <a:extLst>
              <a:ext uri="{FF2B5EF4-FFF2-40B4-BE49-F238E27FC236}">
                <a16:creationId xmlns:a16="http://schemas.microsoft.com/office/drawing/2014/main" xmlns="" id="{A2B9A0F8-F46B-4B9E-9623-1C3382252EDC}"/>
              </a:ext>
            </a:extLst>
          </p:cNvPr>
          <p:cNvGrpSpPr/>
          <p:nvPr/>
        </p:nvGrpSpPr>
        <p:grpSpPr>
          <a:xfrm>
            <a:off x="3173019" y="4135599"/>
            <a:ext cx="3040041" cy="567352"/>
            <a:chOff x="798698" y="59718"/>
            <a:chExt cx="3040041" cy="567352"/>
          </a:xfrm>
        </p:grpSpPr>
        <p:sp>
          <p:nvSpPr>
            <p:cNvPr id="638" name="Rectangle 637">
              <a:extLst>
                <a:ext uri="{FF2B5EF4-FFF2-40B4-BE49-F238E27FC236}">
                  <a16:creationId xmlns:a16="http://schemas.microsoft.com/office/drawing/2014/main" xmlns="" id="{DCECDA86-0F05-48BD-8182-F880CD3A0AE4}"/>
                </a:ext>
              </a:extLst>
            </p:cNvPr>
            <p:cNvSpPr/>
            <p:nvPr/>
          </p:nvSpPr>
          <p:spPr>
            <a:xfrm>
              <a:off x="798698" y="59718"/>
              <a:ext cx="3040041" cy="567352"/>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grpSp>
          <p:nvGrpSpPr>
            <p:cNvPr id="639" name="Group 638">
              <a:extLst>
                <a:ext uri="{FF2B5EF4-FFF2-40B4-BE49-F238E27FC236}">
                  <a16:creationId xmlns:a16="http://schemas.microsoft.com/office/drawing/2014/main" xmlns="" id="{256E02B1-769B-4849-80CC-5B76BEC84409}"/>
                </a:ext>
              </a:extLst>
            </p:cNvPr>
            <p:cNvGrpSpPr/>
            <p:nvPr/>
          </p:nvGrpSpPr>
          <p:grpSpPr>
            <a:xfrm>
              <a:off x="1017565" y="201625"/>
              <a:ext cx="290624" cy="283537"/>
              <a:chOff x="9370828" y="2830549"/>
              <a:chExt cx="290624" cy="283537"/>
            </a:xfrm>
          </p:grpSpPr>
          <p:sp>
            <p:nvSpPr>
              <p:cNvPr id="664" name="Rectangle 663">
                <a:extLst>
                  <a:ext uri="{FF2B5EF4-FFF2-40B4-BE49-F238E27FC236}">
                    <a16:creationId xmlns:a16="http://schemas.microsoft.com/office/drawing/2014/main" xmlns="" id="{5FCD9D1B-3B96-4F7C-92F2-06FC5975D8E5}"/>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665" name="Straight Connector 664">
                <a:extLst>
                  <a:ext uri="{FF2B5EF4-FFF2-40B4-BE49-F238E27FC236}">
                    <a16:creationId xmlns:a16="http://schemas.microsoft.com/office/drawing/2014/main" xmlns="" id="{053B7DBB-5AAD-4A82-BB09-FEF8E12ED41B}"/>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666" name="Straight Connector 665">
                <a:extLst>
                  <a:ext uri="{FF2B5EF4-FFF2-40B4-BE49-F238E27FC236}">
                    <a16:creationId xmlns:a16="http://schemas.microsoft.com/office/drawing/2014/main" xmlns="" id="{4049BAA7-92EC-4F19-A867-243EAE9A4D9F}"/>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7" name="Straight Connector 666">
                <a:extLst>
                  <a:ext uri="{FF2B5EF4-FFF2-40B4-BE49-F238E27FC236}">
                    <a16:creationId xmlns:a16="http://schemas.microsoft.com/office/drawing/2014/main" xmlns="" id="{1DD77E14-3294-4240-904B-E344BBFAC8E5}"/>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8" name="Straight Connector 667">
                <a:extLst>
                  <a:ext uri="{FF2B5EF4-FFF2-40B4-BE49-F238E27FC236}">
                    <a16:creationId xmlns:a16="http://schemas.microsoft.com/office/drawing/2014/main" xmlns="" id="{CDD49870-0D56-4ECC-8FD9-7F90871A81A3}"/>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9" name="Straight Connector 668">
                <a:extLst>
                  <a:ext uri="{FF2B5EF4-FFF2-40B4-BE49-F238E27FC236}">
                    <a16:creationId xmlns:a16="http://schemas.microsoft.com/office/drawing/2014/main" xmlns="" id="{3C28ECC0-02BC-46E4-B6FA-4D3CD51AE1B4}"/>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0" name="Straight Connector 669">
                <a:extLst>
                  <a:ext uri="{FF2B5EF4-FFF2-40B4-BE49-F238E27FC236}">
                    <a16:creationId xmlns:a16="http://schemas.microsoft.com/office/drawing/2014/main" xmlns="" id="{8B03008D-A521-4274-9F4B-A16CB17A38A0}"/>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nvGrpSpPr>
            <p:cNvPr id="640" name="Group 639">
              <a:extLst>
                <a:ext uri="{FF2B5EF4-FFF2-40B4-BE49-F238E27FC236}">
                  <a16:creationId xmlns:a16="http://schemas.microsoft.com/office/drawing/2014/main" xmlns="" id="{64299E4C-8A08-44CE-97AF-5FA42CF05619}"/>
                </a:ext>
              </a:extLst>
            </p:cNvPr>
            <p:cNvGrpSpPr/>
            <p:nvPr/>
          </p:nvGrpSpPr>
          <p:grpSpPr>
            <a:xfrm>
              <a:off x="1665265" y="201625"/>
              <a:ext cx="290624" cy="283537"/>
              <a:chOff x="9370828" y="2830549"/>
              <a:chExt cx="290624" cy="283537"/>
            </a:xfrm>
          </p:grpSpPr>
          <p:sp>
            <p:nvSpPr>
              <p:cNvPr id="657" name="Rectangle 656">
                <a:extLst>
                  <a:ext uri="{FF2B5EF4-FFF2-40B4-BE49-F238E27FC236}">
                    <a16:creationId xmlns:a16="http://schemas.microsoft.com/office/drawing/2014/main" xmlns="" id="{6122A53C-7A30-4A7D-A528-081CBCD1D9FF}"/>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658" name="Straight Connector 657">
                <a:extLst>
                  <a:ext uri="{FF2B5EF4-FFF2-40B4-BE49-F238E27FC236}">
                    <a16:creationId xmlns:a16="http://schemas.microsoft.com/office/drawing/2014/main" xmlns="" id="{DF65572A-886B-4013-ABE0-45481E2D18C2}"/>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659" name="Straight Connector 658">
                <a:extLst>
                  <a:ext uri="{FF2B5EF4-FFF2-40B4-BE49-F238E27FC236}">
                    <a16:creationId xmlns:a16="http://schemas.microsoft.com/office/drawing/2014/main" xmlns="" id="{7FACE83B-2691-414D-BDD5-7F0D7CF7E33D}"/>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0" name="Straight Connector 659">
                <a:extLst>
                  <a:ext uri="{FF2B5EF4-FFF2-40B4-BE49-F238E27FC236}">
                    <a16:creationId xmlns:a16="http://schemas.microsoft.com/office/drawing/2014/main" xmlns="" id="{864D744C-4BBC-47B0-B268-F34B3F0E1EC6}"/>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1" name="Straight Connector 660">
                <a:extLst>
                  <a:ext uri="{FF2B5EF4-FFF2-40B4-BE49-F238E27FC236}">
                    <a16:creationId xmlns:a16="http://schemas.microsoft.com/office/drawing/2014/main" xmlns="" id="{CA27011D-6A98-45F5-94DB-351365E48549}"/>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2" name="Straight Connector 661">
                <a:extLst>
                  <a:ext uri="{FF2B5EF4-FFF2-40B4-BE49-F238E27FC236}">
                    <a16:creationId xmlns:a16="http://schemas.microsoft.com/office/drawing/2014/main" xmlns="" id="{FC0FF104-5C2F-48E1-8CFE-E5041926B9F9}"/>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3" name="Straight Connector 662">
                <a:extLst>
                  <a:ext uri="{FF2B5EF4-FFF2-40B4-BE49-F238E27FC236}">
                    <a16:creationId xmlns:a16="http://schemas.microsoft.com/office/drawing/2014/main" xmlns="" id="{107BFF40-9163-477B-AEBA-4E851B51ACFD}"/>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nvGrpSpPr>
            <p:cNvPr id="641" name="Group 640">
              <a:extLst>
                <a:ext uri="{FF2B5EF4-FFF2-40B4-BE49-F238E27FC236}">
                  <a16:creationId xmlns:a16="http://schemas.microsoft.com/office/drawing/2014/main" xmlns="" id="{4702C729-42AB-475E-BE90-70A9CBCA309C}"/>
                </a:ext>
              </a:extLst>
            </p:cNvPr>
            <p:cNvGrpSpPr/>
            <p:nvPr/>
          </p:nvGrpSpPr>
          <p:grpSpPr>
            <a:xfrm>
              <a:off x="3175752" y="201625"/>
              <a:ext cx="290624" cy="283537"/>
              <a:chOff x="9370828" y="2830549"/>
              <a:chExt cx="290624" cy="283537"/>
            </a:xfrm>
          </p:grpSpPr>
          <p:sp>
            <p:nvSpPr>
              <p:cNvPr id="650" name="Rectangle 649">
                <a:extLst>
                  <a:ext uri="{FF2B5EF4-FFF2-40B4-BE49-F238E27FC236}">
                    <a16:creationId xmlns:a16="http://schemas.microsoft.com/office/drawing/2014/main" xmlns="" id="{C92E6AC3-1762-4B04-8231-07AA0E32C8B7}"/>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651" name="Straight Connector 650">
                <a:extLst>
                  <a:ext uri="{FF2B5EF4-FFF2-40B4-BE49-F238E27FC236}">
                    <a16:creationId xmlns:a16="http://schemas.microsoft.com/office/drawing/2014/main" xmlns="" id="{7D4C3FAF-4B30-41DF-AB6E-494FDD0B2C57}"/>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652" name="Straight Connector 651">
                <a:extLst>
                  <a:ext uri="{FF2B5EF4-FFF2-40B4-BE49-F238E27FC236}">
                    <a16:creationId xmlns:a16="http://schemas.microsoft.com/office/drawing/2014/main" xmlns="" id="{70E88738-B48C-4E08-9F0C-75A8830E5A95}"/>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3" name="Straight Connector 652">
                <a:extLst>
                  <a:ext uri="{FF2B5EF4-FFF2-40B4-BE49-F238E27FC236}">
                    <a16:creationId xmlns:a16="http://schemas.microsoft.com/office/drawing/2014/main" xmlns="" id="{334BC05B-9765-49E3-964F-E496659BCE65}"/>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4" name="Straight Connector 653">
                <a:extLst>
                  <a:ext uri="{FF2B5EF4-FFF2-40B4-BE49-F238E27FC236}">
                    <a16:creationId xmlns:a16="http://schemas.microsoft.com/office/drawing/2014/main" xmlns="" id="{CA63F1A1-3358-4282-BE7F-D5110428FEC7}"/>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5" name="Straight Connector 654">
                <a:extLst>
                  <a:ext uri="{FF2B5EF4-FFF2-40B4-BE49-F238E27FC236}">
                    <a16:creationId xmlns:a16="http://schemas.microsoft.com/office/drawing/2014/main" xmlns="" id="{77C6F0B9-1082-43D3-B123-FFBA3C159835}"/>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6" name="Straight Connector 655">
                <a:extLst>
                  <a:ext uri="{FF2B5EF4-FFF2-40B4-BE49-F238E27FC236}">
                    <a16:creationId xmlns:a16="http://schemas.microsoft.com/office/drawing/2014/main" xmlns="" id="{DAFB3464-96F0-4F55-8167-DCF613F426EF}"/>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nvGrpSpPr>
            <p:cNvPr id="642" name="Group 641">
              <a:extLst>
                <a:ext uri="{FF2B5EF4-FFF2-40B4-BE49-F238E27FC236}">
                  <a16:creationId xmlns:a16="http://schemas.microsoft.com/office/drawing/2014/main" xmlns="" id="{4BB1681F-E141-472A-9508-5774DE39FE8B}"/>
                </a:ext>
              </a:extLst>
            </p:cNvPr>
            <p:cNvGrpSpPr/>
            <p:nvPr/>
          </p:nvGrpSpPr>
          <p:grpSpPr>
            <a:xfrm>
              <a:off x="2364590" y="201624"/>
              <a:ext cx="290624" cy="283537"/>
              <a:chOff x="9370828" y="2830549"/>
              <a:chExt cx="290624" cy="283537"/>
            </a:xfrm>
          </p:grpSpPr>
          <p:sp>
            <p:nvSpPr>
              <p:cNvPr id="643" name="Rectangle 642">
                <a:extLst>
                  <a:ext uri="{FF2B5EF4-FFF2-40B4-BE49-F238E27FC236}">
                    <a16:creationId xmlns:a16="http://schemas.microsoft.com/office/drawing/2014/main" xmlns="" id="{F69EAE31-09E1-4005-9E9A-839437BF6F57}"/>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644" name="Straight Connector 643">
                <a:extLst>
                  <a:ext uri="{FF2B5EF4-FFF2-40B4-BE49-F238E27FC236}">
                    <a16:creationId xmlns:a16="http://schemas.microsoft.com/office/drawing/2014/main" xmlns="" id="{4FDF3392-8E26-4597-9B0E-AB75B396DFBD}"/>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645" name="Straight Connector 644">
                <a:extLst>
                  <a:ext uri="{FF2B5EF4-FFF2-40B4-BE49-F238E27FC236}">
                    <a16:creationId xmlns:a16="http://schemas.microsoft.com/office/drawing/2014/main" xmlns="" id="{ACA4601F-6851-4867-80A5-F6963D66056B}"/>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6" name="Straight Connector 645">
                <a:extLst>
                  <a:ext uri="{FF2B5EF4-FFF2-40B4-BE49-F238E27FC236}">
                    <a16:creationId xmlns:a16="http://schemas.microsoft.com/office/drawing/2014/main" xmlns="" id="{41360FC8-79AF-4BA4-8BEA-F4CB04C8E309}"/>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7" name="Straight Connector 646">
                <a:extLst>
                  <a:ext uri="{FF2B5EF4-FFF2-40B4-BE49-F238E27FC236}">
                    <a16:creationId xmlns:a16="http://schemas.microsoft.com/office/drawing/2014/main" xmlns="" id="{DF358788-A312-44EE-B52F-56009700BB62}"/>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8" name="Straight Connector 647">
                <a:extLst>
                  <a:ext uri="{FF2B5EF4-FFF2-40B4-BE49-F238E27FC236}">
                    <a16:creationId xmlns:a16="http://schemas.microsoft.com/office/drawing/2014/main" xmlns="" id="{FF7281F5-53DF-43B0-B57C-2D312B527498}"/>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9" name="Straight Connector 648">
                <a:extLst>
                  <a:ext uri="{FF2B5EF4-FFF2-40B4-BE49-F238E27FC236}">
                    <a16:creationId xmlns:a16="http://schemas.microsoft.com/office/drawing/2014/main" xmlns="" id="{4310965E-4CE3-438C-BBFC-0D1AA9A77314}"/>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grpSp>
        <p:nvGrpSpPr>
          <p:cNvPr id="739" name="Group 738">
            <a:extLst>
              <a:ext uri="{FF2B5EF4-FFF2-40B4-BE49-F238E27FC236}">
                <a16:creationId xmlns:a16="http://schemas.microsoft.com/office/drawing/2014/main" xmlns="" id="{A2B9A0F8-F46B-4B9E-9623-1C3382252EDC}"/>
              </a:ext>
            </a:extLst>
          </p:cNvPr>
          <p:cNvGrpSpPr/>
          <p:nvPr/>
        </p:nvGrpSpPr>
        <p:grpSpPr>
          <a:xfrm>
            <a:off x="6984214" y="1688721"/>
            <a:ext cx="3040041" cy="567352"/>
            <a:chOff x="798698" y="59718"/>
            <a:chExt cx="3040041" cy="567352"/>
          </a:xfrm>
        </p:grpSpPr>
        <p:sp>
          <p:nvSpPr>
            <p:cNvPr id="740" name="Rectangle 739">
              <a:extLst>
                <a:ext uri="{FF2B5EF4-FFF2-40B4-BE49-F238E27FC236}">
                  <a16:creationId xmlns:a16="http://schemas.microsoft.com/office/drawing/2014/main" xmlns="" id="{DCECDA86-0F05-48BD-8182-F880CD3A0AE4}"/>
                </a:ext>
              </a:extLst>
            </p:cNvPr>
            <p:cNvSpPr/>
            <p:nvPr/>
          </p:nvSpPr>
          <p:spPr>
            <a:xfrm>
              <a:off x="798698" y="59718"/>
              <a:ext cx="3040041" cy="567352"/>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grpSp>
          <p:nvGrpSpPr>
            <p:cNvPr id="741" name="Group 740">
              <a:extLst>
                <a:ext uri="{FF2B5EF4-FFF2-40B4-BE49-F238E27FC236}">
                  <a16:creationId xmlns:a16="http://schemas.microsoft.com/office/drawing/2014/main" xmlns="" id="{256E02B1-769B-4849-80CC-5B76BEC84409}"/>
                </a:ext>
              </a:extLst>
            </p:cNvPr>
            <p:cNvGrpSpPr/>
            <p:nvPr/>
          </p:nvGrpSpPr>
          <p:grpSpPr>
            <a:xfrm>
              <a:off x="1017565" y="201625"/>
              <a:ext cx="290624" cy="283537"/>
              <a:chOff x="9370828" y="2830549"/>
              <a:chExt cx="290624" cy="283537"/>
            </a:xfrm>
          </p:grpSpPr>
          <p:sp>
            <p:nvSpPr>
              <p:cNvPr id="766" name="Rectangle 765">
                <a:extLst>
                  <a:ext uri="{FF2B5EF4-FFF2-40B4-BE49-F238E27FC236}">
                    <a16:creationId xmlns:a16="http://schemas.microsoft.com/office/drawing/2014/main" xmlns="" id="{5FCD9D1B-3B96-4F7C-92F2-06FC5975D8E5}"/>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767" name="Straight Connector 766">
                <a:extLst>
                  <a:ext uri="{FF2B5EF4-FFF2-40B4-BE49-F238E27FC236}">
                    <a16:creationId xmlns:a16="http://schemas.microsoft.com/office/drawing/2014/main" xmlns="" id="{053B7DBB-5AAD-4A82-BB09-FEF8E12ED41B}"/>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768" name="Straight Connector 767">
                <a:extLst>
                  <a:ext uri="{FF2B5EF4-FFF2-40B4-BE49-F238E27FC236}">
                    <a16:creationId xmlns:a16="http://schemas.microsoft.com/office/drawing/2014/main" xmlns="" id="{4049BAA7-92EC-4F19-A867-243EAE9A4D9F}"/>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69" name="Straight Connector 768">
                <a:extLst>
                  <a:ext uri="{FF2B5EF4-FFF2-40B4-BE49-F238E27FC236}">
                    <a16:creationId xmlns:a16="http://schemas.microsoft.com/office/drawing/2014/main" xmlns="" id="{1DD77E14-3294-4240-904B-E344BBFAC8E5}"/>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70" name="Straight Connector 769">
                <a:extLst>
                  <a:ext uri="{FF2B5EF4-FFF2-40B4-BE49-F238E27FC236}">
                    <a16:creationId xmlns:a16="http://schemas.microsoft.com/office/drawing/2014/main" xmlns="" id="{CDD49870-0D56-4ECC-8FD9-7F90871A81A3}"/>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71" name="Straight Connector 770">
                <a:extLst>
                  <a:ext uri="{FF2B5EF4-FFF2-40B4-BE49-F238E27FC236}">
                    <a16:creationId xmlns:a16="http://schemas.microsoft.com/office/drawing/2014/main" xmlns="" id="{3C28ECC0-02BC-46E4-B6FA-4D3CD51AE1B4}"/>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72" name="Straight Connector 771">
                <a:extLst>
                  <a:ext uri="{FF2B5EF4-FFF2-40B4-BE49-F238E27FC236}">
                    <a16:creationId xmlns:a16="http://schemas.microsoft.com/office/drawing/2014/main" xmlns="" id="{8B03008D-A521-4274-9F4B-A16CB17A38A0}"/>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nvGrpSpPr>
            <p:cNvPr id="742" name="Group 741">
              <a:extLst>
                <a:ext uri="{FF2B5EF4-FFF2-40B4-BE49-F238E27FC236}">
                  <a16:creationId xmlns:a16="http://schemas.microsoft.com/office/drawing/2014/main" xmlns="" id="{64299E4C-8A08-44CE-97AF-5FA42CF05619}"/>
                </a:ext>
              </a:extLst>
            </p:cNvPr>
            <p:cNvGrpSpPr/>
            <p:nvPr/>
          </p:nvGrpSpPr>
          <p:grpSpPr>
            <a:xfrm>
              <a:off x="1665265" y="201625"/>
              <a:ext cx="290624" cy="283537"/>
              <a:chOff x="9370828" y="2830549"/>
              <a:chExt cx="290624" cy="283537"/>
            </a:xfrm>
          </p:grpSpPr>
          <p:sp>
            <p:nvSpPr>
              <p:cNvPr id="759" name="Rectangle 758">
                <a:extLst>
                  <a:ext uri="{FF2B5EF4-FFF2-40B4-BE49-F238E27FC236}">
                    <a16:creationId xmlns:a16="http://schemas.microsoft.com/office/drawing/2014/main" xmlns="" id="{6122A53C-7A30-4A7D-A528-081CBCD1D9FF}"/>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760" name="Straight Connector 759">
                <a:extLst>
                  <a:ext uri="{FF2B5EF4-FFF2-40B4-BE49-F238E27FC236}">
                    <a16:creationId xmlns:a16="http://schemas.microsoft.com/office/drawing/2014/main" xmlns="" id="{DF65572A-886B-4013-ABE0-45481E2D18C2}"/>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761" name="Straight Connector 760">
                <a:extLst>
                  <a:ext uri="{FF2B5EF4-FFF2-40B4-BE49-F238E27FC236}">
                    <a16:creationId xmlns:a16="http://schemas.microsoft.com/office/drawing/2014/main" xmlns="" id="{7FACE83B-2691-414D-BDD5-7F0D7CF7E33D}"/>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62" name="Straight Connector 761">
                <a:extLst>
                  <a:ext uri="{FF2B5EF4-FFF2-40B4-BE49-F238E27FC236}">
                    <a16:creationId xmlns:a16="http://schemas.microsoft.com/office/drawing/2014/main" xmlns="" id="{864D744C-4BBC-47B0-B268-F34B3F0E1EC6}"/>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63" name="Straight Connector 762">
                <a:extLst>
                  <a:ext uri="{FF2B5EF4-FFF2-40B4-BE49-F238E27FC236}">
                    <a16:creationId xmlns:a16="http://schemas.microsoft.com/office/drawing/2014/main" xmlns="" id="{CA27011D-6A98-45F5-94DB-351365E48549}"/>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64" name="Straight Connector 763">
                <a:extLst>
                  <a:ext uri="{FF2B5EF4-FFF2-40B4-BE49-F238E27FC236}">
                    <a16:creationId xmlns:a16="http://schemas.microsoft.com/office/drawing/2014/main" xmlns="" id="{FC0FF104-5C2F-48E1-8CFE-E5041926B9F9}"/>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65" name="Straight Connector 764">
                <a:extLst>
                  <a:ext uri="{FF2B5EF4-FFF2-40B4-BE49-F238E27FC236}">
                    <a16:creationId xmlns:a16="http://schemas.microsoft.com/office/drawing/2014/main" xmlns="" id="{107BFF40-9163-477B-AEBA-4E851B51ACFD}"/>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nvGrpSpPr>
            <p:cNvPr id="743" name="Group 742">
              <a:extLst>
                <a:ext uri="{FF2B5EF4-FFF2-40B4-BE49-F238E27FC236}">
                  <a16:creationId xmlns:a16="http://schemas.microsoft.com/office/drawing/2014/main" xmlns="" id="{4702C729-42AB-475E-BE90-70A9CBCA309C}"/>
                </a:ext>
              </a:extLst>
            </p:cNvPr>
            <p:cNvGrpSpPr/>
            <p:nvPr/>
          </p:nvGrpSpPr>
          <p:grpSpPr>
            <a:xfrm>
              <a:off x="3175752" y="201625"/>
              <a:ext cx="290624" cy="283537"/>
              <a:chOff x="9370828" y="2830549"/>
              <a:chExt cx="290624" cy="283537"/>
            </a:xfrm>
          </p:grpSpPr>
          <p:sp>
            <p:nvSpPr>
              <p:cNvPr id="752" name="Rectangle 751">
                <a:extLst>
                  <a:ext uri="{FF2B5EF4-FFF2-40B4-BE49-F238E27FC236}">
                    <a16:creationId xmlns:a16="http://schemas.microsoft.com/office/drawing/2014/main" xmlns="" id="{C92E6AC3-1762-4B04-8231-07AA0E32C8B7}"/>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753" name="Straight Connector 752">
                <a:extLst>
                  <a:ext uri="{FF2B5EF4-FFF2-40B4-BE49-F238E27FC236}">
                    <a16:creationId xmlns:a16="http://schemas.microsoft.com/office/drawing/2014/main" xmlns="" id="{7D4C3FAF-4B30-41DF-AB6E-494FDD0B2C57}"/>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754" name="Straight Connector 753">
                <a:extLst>
                  <a:ext uri="{FF2B5EF4-FFF2-40B4-BE49-F238E27FC236}">
                    <a16:creationId xmlns:a16="http://schemas.microsoft.com/office/drawing/2014/main" xmlns="" id="{70E88738-B48C-4E08-9F0C-75A8830E5A95}"/>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55" name="Straight Connector 754">
                <a:extLst>
                  <a:ext uri="{FF2B5EF4-FFF2-40B4-BE49-F238E27FC236}">
                    <a16:creationId xmlns:a16="http://schemas.microsoft.com/office/drawing/2014/main" xmlns="" id="{334BC05B-9765-49E3-964F-E496659BCE65}"/>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56" name="Straight Connector 755">
                <a:extLst>
                  <a:ext uri="{FF2B5EF4-FFF2-40B4-BE49-F238E27FC236}">
                    <a16:creationId xmlns:a16="http://schemas.microsoft.com/office/drawing/2014/main" xmlns="" id="{CA63F1A1-3358-4282-BE7F-D5110428FEC7}"/>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57" name="Straight Connector 756">
                <a:extLst>
                  <a:ext uri="{FF2B5EF4-FFF2-40B4-BE49-F238E27FC236}">
                    <a16:creationId xmlns:a16="http://schemas.microsoft.com/office/drawing/2014/main" xmlns="" id="{77C6F0B9-1082-43D3-B123-FFBA3C159835}"/>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58" name="Straight Connector 757">
                <a:extLst>
                  <a:ext uri="{FF2B5EF4-FFF2-40B4-BE49-F238E27FC236}">
                    <a16:creationId xmlns:a16="http://schemas.microsoft.com/office/drawing/2014/main" xmlns="" id="{DAFB3464-96F0-4F55-8167-DCF613F426EF}"/>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nvGrpSpPr>
            <p:cNvPr id="744" name="Group 743">
              <a:extLst>
                <a:ext uri="{FF2B5EF4-FFF2-40B4-BE49-F238E27FC236}">
                  <a16:creationId xmlns:a16="http://schemas.microsoft.com/office/drawing/2014/main" xmlns="" id="{4BB1681F-E141-472A-9508-5774DE39FE8B}"/>
                </a:ext>
              </a:extLst>
            </p:cNvPr>
            <p:cNvGrpSpPr/>
            <p:nvPr/>
          </p:nvGrpSpPr>
          <p:grpSpPr>
            <a:xfrm>
              <a:off x="2364590" y="201624"/>
              <a:ext cx="290624" cy="283537"/>
              <a:chOff x="9370828" y="2830549"/>
              <a:chExt cx="290624" cy="283537"/>
            </a:xfrm>
          </p:grpSpPr>
          <p:sp>
            <p:nvSpPr>
              <p:cNvPr id="745" name="Rectangle 744">
                <a:extLst>
                  <a:ext uri="{FF2B5EF4-FFF2-40B4-BE49-F238E27FC236}">
                    <a16:creationId xmlns:a16="http://schemas.microsoft.com/office/drawing/2014/main" xmlns="" id="{F69EAE31-09E1-4005-9E9A-839437BF6F57}"/>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746" name="Straight Connector 745">
                <a:extLst>
                  <a:ext uri="{FF2B5EF4-FFF2-40B4-BE49-F238E27FC236}">
                    <a16:creationId xmlns:a16="http://schemas.microsoft.com/office/drawing/2014/main" xmlns="" id="{4FDF3392-8E26-4597-9B0E-AB75B396DFBD}"/>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747" name="Straight Connector 746">
                <a:extLst>
                  <a:ext uri="{FF2B5EF4-FFF2-40B4-BE49-F238E27FC236}">
                    <a16:creationId xmlns:a16="http://schemas.microsoft.com/office/drawing/2014/main" xmlns="" id="{ACA4601F-6851-4867-80A5-F6963D66056B}"/>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48" name="Straight Connector 747">
                <a:extLst>
                  <a:ext uri="{FF2B5EF4-FFF2-40B4-BE49-F238E27FC236}">
                    <a16:creationId xmlns:a16="http://schemas.microsoft.com/office/drawing/2014/main" xmlns="" id="{41360FC8-79AF-4BA4-8BEA-F4CB04C8E309}"/>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49" name="Straight Connector 748">
                <a:extLst>
                  <a:ext uri="{FF2B5EF4-FFF2-40B4-BE49-F238E27FC236}">
                    <a16:creationId xmlns:a16="http://schemas.microsoft.com/office/drawing/2014/main" xmlns="" id="{DF358788-A312-44EE-B52F-56009700BB62}"/>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50" name="Straight Connector 749">
                <a:extLst>
                  <a:ext uri="{FF2B5EF4-FFF2-40B4-BE49-F238E27FC236}">
                    <a16:creationId xmlns:a16="http://schemas.microsoft.com/office/drawing/2014/main" xmlns="" id="{FF7281F5-53DF-43B0-B57C-2D312B527498}"/>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51" name="Straight Connector 750">
                <a:extLst>
                  <a:ext uri="{FF2B5EF4-FFF2-40B4-BE49-F238E27FC236}">
                    <a16:creationId xmlns:a16="http://schemas.microsoft.com/office/drawing/2014/main" xmlns="" id="{4310965E-4CE3-438C-BBFC-0D1AA9A77314}"/>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grpSp>
        <p:nvGrpSpPr>
          <p:cNvPr id="773" name="Group 772">
            <a:extLst>
              <a:ext uri="{FF2B5EF4-FFF2-40B4-BE49-F238E27FC236}">
                <a16:creationId xmlns:a16="http://schemas.microsoft.com/office/drawing/2014/main" xmlns="" id="{A2B9A0F8-F46B-4B9E-9623-1C3382252EDC}"/>
              </a:ext>
            </a:extLst>
          </p:cNvPr>
          <p:cNvGrpSpPr/>
          <p:nvPr/>
        </p:nvGrpSpPr>
        <p:grpSpPr>
          <a:xfrm>
            <a:off x="6986899" y="2939895"/>
            <a:ext cx="3040041" cy="567352"/>
            <a:chOff x="798698" y="59718"/>
            <a:chExt cx="3040041" cy="567352"/>
          </a:xfrm>
        </p:grpSpPr>
        <p:sp>
          <p:nvSpPr>
            <p:cNvPr id="774" name="Rectangle 773">
              <a:extLst>
                <a:ext uri="{FF2B5EF4-FFF2-40B4-BE49-F238E27FC236}">
                  <a16:creationId xmlns:a16="http://schemas.microsoft.com/office/drawing/2014/main" xmlns="" id="{DCECDA86-0F05-48BD-8182-F880CD3A0AE4}"/>
                </a:ext>
              </a:extLst>
            </p:cNvPr>
            <p:cNvSpPr/>
            <p:nvPr/>
          </p:nvSpPr>
          <p:spPr>
            <a:xfrm>
              <a:off x="798698" y="59718"/>
              <a:ext cx="3040041" cy="567352"/>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grpSp>
          <p:nvGrpSpPr>
            <p:cNvPr id="775" name="Group 774">
              <a:extLst>
                <a:ext uri="{FF2B5EF4-FFF2-40B4-BE49-F238E27FC236}">
                  <a16:creationId xmlns:a16="http://schemas.microsoft.com/office/drawing/2014/main" xmlns="" id="{256E02B1-769B-4849-80CC-5B76BEC84409}"/>
                </a:ext>
              </a:extLst>
            </p:cNvPr>
            <p:cNvGrpSpPr/>
            <p:nvPr/>
          </p:nvGrpSpPr>
          <p:grpSpPr>
            <a:xfrm>
              <a:off x="1017565" y="201625"/>
              <a:ext cx="290624" cy="283537"/>
              <a:chOff x="9370828" y="2830549"/>
              <a:chExt cx="290624" cy="283537"/>
            </a:xfrm>
          </p:grpSpPr>
          <p:sp>
            <p:nvSpPr>
              <p:cNvPr id="800" name="Rectangle 799">
                <a:extLst>
                  <a:ext uri="{FF2B5EF4-FFF2-40B4-BE49-F238E27FC236}">
                    <a16:creationId xmlns:a16="http://schemas.microsoft.com/office/drawing/2014/main" xmlns="" id="{5FCD9D1B-3B96-4F7C-92F2-06FC5975D8E5}"/>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801" name="Straight Connector 800">
                <a:extLst>
                  <a:ext uri="{FF2B5EF4-FFF2-40B4-BE49-F238E27FC236}">
                    <a16:creationId xmlns:a16="http://schemas.microsoft.com/office/drawing/2014/main" xmlns="" id="{053B7DBB-5AAD-4A82-BB09-FEF8E12ED41B}"/>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802" name="Straight Connector 801">
                <a:extLst>
                  <a:ext uri="{FF2B5EF4-FFF2-40B4-BE49-F238E27FC236}">
                    <a16:creationId xmlns:a16="http://schemas.microsoft.com/office/drawing/2014/main" xmlns="" id="{4049BAA7-92EC-4F19-A867-243EAE9A4D9F}"/>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03" name="Straight Connector 802">
                <a:extLst>
                  <a:ext uri="{FF2B5EF4-FFF2-40B4-BE49-F238E27FC236}">
                    <a16:creationId xmlns:a16="http://schemas.microsoft.com/office/drawing/2014/main" xmlns="" id="{1DD77E14-3294-4240-904B-E344BBFAC8E5}"/>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04" name="Straight Connector 803">
                <a:extLst>
                  <a:ext uri="{FF2B5EF4-FFF2-40B4-BE49-F238E27FC236}">
                    <a16:creationId xmlns:a16="http://schemas.microsoft.com/office/drawing/2014/main" xmlns="" id="{CDD49870-0D56-4ECC-8FD9-7F90871A81A3}"/>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05" name="Straight Connector 804">
                <a:extLst>
                  <a:ext uri="{FF2B5EF4-FFF2-40B4-BE49-F238E27FC236}">
                    <a16:creationId xmlns:a16="http://schemas.microsoft.com/office/drawing/2014/main" xmlns="" id="{3C28ECC0-02BC-46E4-B6FA-4D3CD51AE1B4}"/>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06" name="Straight Connector 805">
                <a:extLst>
                  <a:ext uri="{FF2B5EF4-FFF2-40B4-BE49-F238E27FC236}">
                    <a16:creationId xmlns:a16="http://schemas.microsoft.com/office/drawing/2014/main" xmlns="" id="{8B03008D-A521-4274-9F4B-A16CB17A38A0}"/>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nvGrpSpPr>
            <p:cNvPr id="776" name="Group 775">
              <a:extLst>
                <a:ext uri="{FF2B5EF4-FFF2-40B4-BE49-F238E27FC236}">
                  <a16:creationId xmlns:a16="http://schemas.microsoft.com/office/drawing/2014/main" xmlns="" id="{64299E4C-8A08-44CE-97AF-5FA42CF05619}"/>
                </a:ext>
              </a:extLst>
            </p:cNvPr>
            <p:cNvGrpSpPr/>
            <p:nvPr/>
          </p:nvGrpSpPr>
          <p:grpSpPr>
            <a:xfrm>
              <a:off x="1665265" y="201625"/>
              <a:ext cx="290624" cy="283537"/>
              <a:chOff x="9370828" y="2830549"/>
              <a:chExt cx="290624" cy="283537"/>
            </a:xfrm>
          </p:grpSpPr>
          <p:sp>
            <p:nvSpPr>
              <p:cNvPr id="793" name="Rectangle 792">
                <a:extLst>
                  <a:ext uri="{FF2B5EF4-FFF2-40B4-BE49-F238E27FC236}">
                    <a16:creationId xmlns:a16="http://schemas.microsoft.com/office/drawing/2014/main" xmlns="" id="{6122A53C-7A30-4A7D-A528-081CBCD1D9FF}"/>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794" name="Straight Connector 793">
                <a:extLst>
                  <a:ext uri="{FF2B5EF4-FFF2-40B4-BE49-F238E27FC236}">
                    <a16:creationId xmlns:a16="http://schemas.microsoft.com/office/drawing/2014/main" xmlns="" id="{DF65572A-886B-4013-ABE0-45481E2D18C2}"/>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795" name="Straight Connector 794">
                <a:extLst>
                  <a:ext uri="{FF2B5EF4-FFF2-40B4-BE49-F238E27FC236}">
                    <a16:creationId xmlns:a16="http://schemas.microsoft.com/office/drawing/2014/main" xmlns="" id="{7FACE83B-2691-414D-BDD5-7F0D7CF7E33D}"/>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96" name="Straight Connector 795">
                <a:extLst>
                  <a:ext uri="{FF2B5EF4-FFF2-40B4-BE49-F238E27FC236}">
                    <a16:creationId xmlns:a16="http://schemas.microsoft.com/office/drawing/2014/main" xmlns="" id="{864D744C-4BBC-47B0-B268-F34B3F0E1EC6}"/>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97" name="Straight Connector 796">
                <a:extLst>
                  <a:ext uri="{FF2B5EF4-FFF2-40B4-BE49-F238E27FC236}">
                    <a16:creationId xmlns:a16="http://schemas.microsoft.com/office/drawing/2014/main" xmlns="" id="{CA27011D-6A98-45F5-94DB-351365E48549}"/>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98" name="Straight Connector 797">
                <a:extLst>
                  <a:ext uri="{FF2B5EF4-FFF2-40B4-BE49-F238E27FC236}">
                    <a16:creationId xmlns:a16="http://schemas.microsoft.com/office/drawing/2014/main" xmlns="" id="{FC0FF104-5C2F-48E1-8CFE-E5041926B9F9}"/>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99" name="Straight Connector 798">
                <a:extLst>
                  <a:ext uri="{FF2B5EF4-FFF2-40B4-BE49-F238E27FC236}">
                    <a16:creationId xmlns:a16="http://schemas.microsoft.com/office/drawing/2014/main" xmlns="" id="{107BFF40-9163-477B-AEBA-4E851B51ACFD}"/>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nvGrpSpPr>
            <p:cNvPr id="777" name="Group 776">
              <a:extLst>
                <a:ext uri="{FF2B5EF4-FFF2-40B4-BE49-F238E27FC236}">
                  <a16:creationId xmlns:a16="http://schemas.microsoft.com/office/drawing/2014/main" xmlns="" id="{4702C729-42AB-475E-BE90-70A9CBCA309C}"/>
                </a:ext>
              </a:extLst>
            </p:cNvPr>
            <p:cNvGrpSpPr/>
            <p:nvPr/>
          </p:nvGrpSpPr>
          <p:grpSpPr>
            <a:xfrm>
              <a:off x="3175752" y="201625"/>
              <a:ext cx="290624" cy="283537"/>
              <a:chOff x="9370828" y="2830549"/>
              <a:chExt cx="290624" cy="283537"/>
            </a:xfrm>
          </p:grpSpPr>
          <p:sp>
            <p:nvSpPr>
              <p:cNvPr id="786" name="Rectangle 785">
                <a:extLst>
                  <a:ext uri="{FF2B5EF4-FFF2-40B4-BE49-F238E27FC236}">
                    <a16:creationId xmlns:a16="http://schemas.microsoft.com/office/drawing/2014/main" xmlns="" id="{C92E6AC3-1762-4B04-8231-07AA0E32C8B7}"/>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787" name="Straight Connector 786">
                <a:extLst>
                  <a:ext uri="{FF2B5EF4-FFF2-40B4-BE49-F238E27FC236}">
                    <a16:creationId xmlns:a16="http://schemas.microsoft.com/office/drawing/2014/main" xmlns="" id="{7D4C3FAF-4B30-41DF-AB6E-494FDD0B2C57}"/>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788" name="Straight Connector 787">
                <a:extLst>
                  <a:ext uri="{FF2B5EF4-FFF2-40B4-BE49-F238E27FC236}">
                    <a16:creationId xmlns:a16="http://schemas.microsoft.com/office/drawing/2014/main" xmlns="" id="{70E88738-B48C-4E08-9F0C-75A8830E5A95}"/>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89" name="Straight Connector 788">
                <a:extLst>
                  <a:ext uri="{FF2B5EF4-FFF2-40B4-BE49-F238E27FC236}">
                    <a16:creationId xmlns:a16="http://schemas.microsoft.com/office/drawing/2014/main" xmlns="" id="{334BC05B-9765-49E3-964F-E496659BCE65}"/>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90" name="Straight Connector 789">
                <a:extLst>
                  <a:ext uri="{FF2B5EF4-FFF2-40B4-BE49-F238E27FC236}">
                    <a16:creationId xmlns:a16="http://schemas.microsoft.com/office/drawing/2014/main" xmlns="" id="{CA63F1A1-3358-4282-BE7F-D5110428FEC7}"/>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91" name="Straight Connector 790">
                <a:extLst>
                  <a:ext uri="{FF2B5EF4-FFF2-40B4-BE49-F238E27FC236}">
                    <a16:creationId xmlns:a16="http://schemas.microsoft.com/office/drawing/2014/main" xmlns="" id="{77C6F0B9-1082-43D3-B123-FFBA3C159835}"/>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92" name="Straight Connector 791">
                <a:extLst>
                  <a:ext uri="{FF2B5EF4-FFF2-40B4-BE49-F238E27FC236}">
                    <a16:creationId xmlns:a16="http://schemas.microsoft.com/office/drawing/2014/main" xmlns="" id="{DAFB3464-96F0-4F55-8167-DCF613F426EF}"/>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nvGrpSpPr>
            <p:cNvPr id="778" name="Group 777">
              <a:extLst>
                <a:ext uri="{FF2B5EF4-FFF2-40B4-BE49-F238E27FC236}">
                  <a16:creationId xmlns:a16="http://schemas.microsoft.com/office/drawing/2014/main" xmlns="" id="{4BB1681F-E141-472A-9508-5774DE39FE8B}"/>
                </a:ext>
              </a:extLst>
            </p:cNvPr>
            <p:cNvGrpSpPr/>
            <p:nvPr/>
          </p:nvGrpSpPr>
          <p:grpSpPr>
            <a:xfrm>
              <a:off x="2364590" y="201624"/>
              <a:ext cx="290624" cy="283537"/>
              <a:chOff x="9370828" y="2830549"/>
              <a:chExt cx="290624" cy="283537"/>
            </a:xfrm>
          </p:grpSpPr>
          <p:sp>
            <p:nvSpPr>
              <p:cNvPr id="779" name="Rectangle 778">
                <a:extLst>
                  <a:ext uri="{FF2B5EF4-FFF2-40B4-BE49-F238E27FC236}">
                    <a16:creationId xmlns:a16="http://schemas.microsoft.com/office/drawing/2014/main" xmlns="" id="{F69EAE31-09E1-4005-9E9A-839437BF6F57}"/>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780" name="Straight Connector 779">
                <a:extLst>
                  <a:ext uri="{FF2B5EF4-FFF2-40B4-BE49-F238E27FC236}">
                    <a16:creationId xmlns:a16="http://schemas.microsoft.com/office/drawing/2014/main" xmlns="" id="{4FDF3392-8E26-4597-9B0E-AB75B396DFBD}"/>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781" name="Straight Connector 780">
                <a:extLst>
                  <a:ext uri="{FF2B5EF4-FFF2-40B4-BE49-F238E27FC236}">
                    <a16:creationId xmlns:a16="http://schemas.microsoft.com/office/drawing/2014/main" xmlns="" id="{ACA4601F-6851-4867-80A5-F6963D66056B}"/>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82" name="Straight Connector 781">
                <a:extLst>
                  <a:ext uri="{FF2B5EF4-FFF2-40B4-BE49-F238E27FC236}">
                    <a16:creationId xmlns:a16="http://schemas.microsoft.com/office/drawing/2014/main" xmlns="" id="{41360FC8-79AF-4BA4-8BEA-F4CB04C8E309}"/>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83" name="Straight Connector 782">
                <a:extLst>
                  <a:ext uri="{FF2B5EF4-FFF2-40B4-BE49-F238E27FC236}">
                    <a16:creationId xmlns:a16="http://schemas.microsoft.com/office/drawing/2014/main" xmlns="" id="{DF358788-A312-44EE-B52F-56009700BB62}"/>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84" name="Straight Connector 783">
                <a:extLst>
                  <a:ext uri="{FF2B5EF4-FFF2-40B4-BE49-F238E27FC236}">
                    <a16:creationId xmlns:a16="http://schemas.microsoft.com/office/drawing/2014/main" xmlns="" id="{FF7281F5-53DF-43B0-B57C-2D312B527498}"/>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85" name="Straight Connector 784">
                <a:extLst>
                  <a:ext uri="{FF2B5EF4-FFF2-40B4-BE49-F238E27FC236}">
                    <a16:creationId xmlns:a16="http://schemas.microsoft.com/office/drawing/2014/main" xmlns="" id="{4310965E-4CE3-438C-BBFC-0D1AA9A77314}"/>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grpSp>
        <p:nvGrpSpPr>
          <p:cNvPr id="807" name="Group 806">
            <a:extLst>
              <a:ext uri="{FF2B5EF4-FFF2-40B4-BE49-F238E27FC236}">
                <a16:creationId xmlns:a16="http://schemas.microsoft.com/office/drawing/2014/main" xmlns="" id="{A2B9A0F8-F46B-4B9E-9623-1C3382252EDC}"/>
              </a:ext>
            </a:extLst>
          </p:cNvPr>
          <p:cNvGrpSpPr/>
          <p:nvPr/>
        </p:nvGrpSpPr>
        <p:grpSpPr>
          <a:xfrm>
            <a:off x="6986899" y="4138226"/>
            <a:ext cx="3040041" cy="567352"/>
            <a:chOff x="798698" y="59718"/>
            <a:chExt cx="3040041" cy="567352"/>
          </a:xfrm>
        </p:grpSpPr>
        <p:sp>
          <p:nvSpPr>
            <p:cNvPr id="808" name="Rectangle 807">
              <a:extLst>
                <a:ext uri="{FF2B5EF4-FFF2-40B4-BE49-F238E27FC236}">
                  <a16:creationId xmlns:a16="http://schemas.microsoft.com/office/drawing/2014/main" xmlns="" id="{DCECDA86-0F05-48BD-8182-F880CD3A0AE4}"/>
                </a:ext>
              </a:extLst>
            </p:cNvPr>
            <p:cNvSpPr/>
            <p:nvPr/>
          </p:nvSpPr>
          <p:spPr>
            <a:xfrm>
              <a:off x="798698" y="59718"/>
              <a:ext cx="3040041" cy="567352"/>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grpSp>
          <p:nvGrpSpPr>
            <p:cNvPr id="809" name="Group 808">
              <a:extLst>
                <a:ext uri="{FF2B5EF4-FFF2-40B4-BE49-F238E27FC236}">
                  <a16:creationId xmlns:a16="http://schemas.microsoft.com/office/drawing/2014/main" xmlns="" id="{256E02B1-769B-4849-80CC-5B76BEC84409}"/>
                </a:ext>
              </a:extLst>
            </p:cNvPr>
            <p:cNvGrpSpPr/>
            <p:nvPr/>
          </p:nvGrpSpPr>
          <p:grpSpPr>
            <a:xfrm>
              <a:off x="1017565" y="201625"/>
              <a:ext cx="290624" cy="283537"/>
              <a:chOff x="9370828" y="2830549"/>
              <a:chExt cx="290624" cy="283537"/>
            </a:xfrm>
          </p:grpSpPr>
          <p:sp>
            <p:nvSpPr>
              <p:cNvPr id="834" name="Rectangle 833">
                <a:extLst>
                  <a:ext uri="{FF2B5EF4-FFF2-40B4-BE49-F238E27FC236}">
                    <a16:creationId xmlns:a16="http://schemas.microsoft.com/office/drawing/2014/main" xmlns="" id="{5FCD9D1B-3B96-4F7C-92F2-06FC5975D8E5}"/>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835" name="Straight Connector 834">
                <a:extLst>
                  <a:ext uri="{FF2B5EF4-FFF2-40B4-BE49-F238E27FC236}">
                    <a16:creationId xmlns:a16="http://schemas.microsoft.com/office/drawing/2014/main" xmlns="" id="{053B7DBB-5AAD-4A82-BB09-FEF8E12ED41B}"/>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836" name="Straight Connector 835">
                <a:extLst>
                  <a:ext uri="{FF2B5EF4-FFF2-40B4-BE49-F238E27FC236}">
                    <a16:creationId xmlns:a16="http://schemas.microsoft.com/office/drawing/2014/main" xmlns="" id="{4049BAA7-92EC-4F19-A867-243EAE9A4D9F}"/>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7" name="Straight Connector 836">
                <a:extLst>
                  <a:ext uri="{FF2B5EF4-FFF2-40B4-BE49-F238E27FC236}">
                    <a16:creationId xmlns:a16="http://schemas.microsoft.com/office/drawing/2014/main" xmlns="" id="{1DD77E14-3294-4240-904B-E344BBFAC8E5}"/>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8" name="Straight Connector 837">
                <a:extLst>
                  <a:ext uri="{FF2B5EF4-FFF2-40B4-BE49-F238E27FC236}">
                    <a16:creationId xmlns:a16="http://schemas.microsoft.com/office/drawing/2014/main" xmlns="" id="{CDD49870-0D56-4ECC-8FD9-7F90871A81A3}"/>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9" name="Straight Connector 838">
                <a:extLst>
                  <a:ext uri="{FF2B5EF4-FFF2-40B4-BE49-F238E27FC236}">
                    <a16:creationId xmlns:a16="http://schemas.microsoft.com/office/drawing/2014/main" xmlns="" id="{3C28ECC0-02BC-46E4-B6FA-4D3CD51AE1B4}"/>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40" name="Straight Connector 839">
                <a:extLst>
                  <a:ext uri="{FF2B5EF4-FFF2-40B4-BE49-F238E27FC236}">
                    <a16:creationId xmlns:a16="http://schemas.microsoft.com/office/drawing/2014/main" xmlns="" id="{8B03008D-A521-4274-9F4B-A16CB17A38A0}"/>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nvGrpSpPr>
            <p:cNvPr id="810" name="Group 809">
              <a:extLst>
                <a:ext uri="{FF2B5EF4-FFF2-40B4-BE49-F238E27FC236}">
                  <a16:creationId xmlns:a16="http://schemas.microsoft.com/office/drawing/2014/main" xmlns="" id="{64299E4C-8A08-44CE-97AF-5FA42CF05619}"/>
                </a:ext>
              </a:extLst>
            </p:cNvPr>
            <p:cNvGrpSpPr/>
            <p:nvPr/>
          </p:nvGrpSpPr>
          <p:grpSpPr>
            <a:xfrm>
              <a:off x="1665265" y="201625"/>
              <a:ext cx="290624" cy="283537"/>
              <a:chOff x="9370828" y="2830549"/>
              <a:chExt cx="290624" cy="283537"/>
            </a:xfrm>
          </p:grpSpPr>
          <p:sp>
            <p:nvSpPr>
              <p:cNvPr id="827" name="Rectangle 826">
                <a:extLst>
                  <a:ext uri="{FF2B5EF4-FFF2-40B4-BE49-F238E27FC236}">
                    <a16:creationId xmlns:a16="http://schemas.microsoft.com/office/drawing/2014/main" xmlns="" id="{6122A53C-7A30-4A7D-A528-081CBCD1D9FF}"/>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828" name="Straight Connector 827">
                <a:extLst>
                  <a:ext uri="{FF2B5EF4-FFF2-40B4-BE49-F238E27FC236}">
                    <a16:creationId xmlns:a16="http://schemas.microsoft.com/office/drawing/2014/main" xmlns="" id="{DF65572A-886B-4013-ABE0-45481E2D18C2}"/>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829" name="Straight Connector 828">
                <a:extLst>
                  <a:ext uri="{FF2B5EF4-FFF2-40B4-BE49-F238E27FC236}">
                    <a16:creationId xmlns:a16="http://schemas.microsoft.com/office/drawing/2014/main" xmlns="" id="{7FACE83B-2691-414D-BDD5-7F0D7CF7E33D}"/>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0" name="Straight Connector 829">
                <a:extLst>
                  <a:ext uri="{FF2B5EF4-FFF2-40B4-BE49-F238E27FC236}">
                    <a16:creationId xmlns:a16="http://schemas.microsoft.com/office/drawing/2014/main" xmlns="" id="{864D744C-4BBC-47B0-B268-F34B3F0E1EC6}"/>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1" name="Straight Connector 830">
                <a:extLst>
                  <a:ext uri="{FF2B5EF4-FFF2-40B4-BE49-F238E27FC236}">
                    <a16:creationId xmlns:a16="http://schemas.microsoft.com/office/drawing/2014/main" xmlns="" id="{CA27011D-6A98-45F5-94DB-351365E48549}"/>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2" name="Straight Connector 831">
                <a:extLst>
                  <a:ext uri="{FF2B5EF4-FFF2-40B4-BE49-F238E27FC236}">
                    <a16:creationId xmlns:a16="http://schemas.microsoft.com/office/drawing/2014/main" xmlns="" id="{FC0FF104-5C2F-48E1-8CFE-E5041926B9F9}"/>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3" name="Straight Connector 832">
                <a:extLst>
                  <a:ext uri="{FF2B5EF4-FFF2-40B4-BE49-F238E27FC236}">
                    <a16:creationId xmlns:a16="http://schemas.microsoft.com/office/drawing/2014/main" xmlns="" id="{107BFF40-9163-477B-AEBA-4E851B51ACFD}"/>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nvGrpSpPr>
            <p:cNvPr id="811" name="Group 810">
              <a:extLst>
                <a:ext uri="{FF2B5EF4-FFF2-40B4-BE49-F238E27FC236}">
                  <a16:creationId xmlns:a16="http://schemas.microsoft.com/office/drawing/2014/main" xmlns="" id="{4702C729-42AB-475E-BE90-70A9CBCA309C}"/>
                </a:ext>
              </a:extLst>
            </p:cNvPr>
            <p:cNvGrpSpPr/>
            <p:nvPr/>
          </p:nvGrpSpPr>
          <p:grpSpPr>
            <a:xfrm>
              <a:off x="3175752" y="201625"/>
              <a:ext cx="290624" cy="283537"/>
              <a:chOff x="9370828" y="2830549"/>
              <a:chExt cx="290624" cy="283537"/>
            </a:xfrm>
          </p:grpSpPr>
          <p:sp>
            <p:nvSpPr>
              <p:cNvPr id="820" name="Rectangle 819">
                <a:extLst>
                  <a:ext uri="{FF2B5EF4-FFF2-40B4-BE49-F238E27FC236}">
                    <a16:creationId xmlns:a16="http://schemas.microsoft.com/office/drawing/2014/main" xmlns="" id="{C92E6AC3-1762-4B04-8231-07AA0E32C8B7}"/>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821" name="Straight Connector 820">
                <a:extLst>
                  <a:ext uri="{FF2B5EF4-FFF2-40B4-BE49-F238E27FC236}">
                    <a16:creationId xmlns:a16="http://schemas.microsoft.com/office/drawing/2014/main" xmlns="" id="{7D4C3FAF-4B30-41DF-AB6E-494FDD0B2C57}"/>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822" name="Straight Connector 821">
                <a:extLst>
                  <a:ext uri="{FF2B5EF4-FFF2-40B4-BE49-F238E27FC236}">
                    <a16:creationId xmlns:a16="http://schemas.microsoft.com/office/drawing/2014/main" xmlns="" id="{70E88738-B48C-4E08-9F0C-75A8830E5A95}"/>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23" name="Straight Connector 822">
                <a:extLst>
                  <a:ext uri="{FF2B5EF4-FFF2-40B4-BE49-F238E27FC236}">
                    <a16:creationId xmlns:a16="http://schemas.microsoft.com/office/drawing/2014/main" xmlns="" id="{334BC05B-9765-49E3-964F-E496659BCE65}"/>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24" name="Straight Connector 823">
                <a:extLst>
                  <a:ext uri="{FF2B5EF4-FFF2-40B4-BE49-F238E27FC236}">
                    <a16:creationId xmlns:a16="http://schemas.microsoft.com/office/drawing/2014/main" xmlns="" id="{CA63F1A1-3358-4282-BE7F-D5110428FEC7}"/>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25" name="Straight Connector 824">
                <a:extLst>
                  <a:ext uri="{FF2B5EF4-FFF2-40B4-BE49-F238E27FC236}">
                    <a16:creationId xmlns:a16="http://schemas.microsoft.com/office/drawing/2014/main" xmlns="" id="{77C6F0B9-1082-43D3-B123-FFBA3C159835}"/>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26" name="Straight Connector 825">
                <a:extLst>
                  <a:ext uri="{FF2B5EF4-FFF2-40B4-BE49-F238E27FC236}">
                    <a16:creationId xmlns:a16="http://schemas.microsoft.com/office/drawing/2014/main" xmlns="" id="{DAFB3464-96F0-4F55-8167-DCF613F426EF}"/>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nvGrpSpPr>
            <p:cNvPr id="812" name="Group 811">
              <a:extLst>
                <a:ext uri="{FF2B5EF4-FFF2-40B4-BE49-F238E27FC236}">
                  <a16:creationId xmlns:a16="http://schemas.microsoft.com/office/drawing/2014/main" xmlns="" id="{4BB1681F-E141-472A-9508-5774DE39FE8B}"/>
                </a:ext>
              </a:extLst>
            </p:cNvPr>
            <p:cNvGrpSpPr/>
            <p:nvPr/>
          </p:nvGrpSpPr>
          <p:grpSpPr>
            <a:xfrm>
              <a:off x="2364590" y="201624"/>
              <a:ext cx="290624" cy="283537"/>
              <a:chOff x="9370828" y="2830549"/>
              <a:chExt cx="290624" cy="283537"/>
            </a:xfrm>
          </p:grpSpPr>
          <p:sp>
            <p:nvSpPr>
              <p:cNvPr id="813" name="Rectangle 812">
                <a:extLst>
                  <a:ext uri="{FF2B5EF4-FFF2-40B4-BE49-F238E27FC236}">
                    <a16:creationId xmlns:a16="http://schemas.microsoft.com/office/drawing/2014/main" xmlns="" id="{F69EAE31-09E1-4005-9E9A-839437BF6F57}"/>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814" name="Straight Connector 813">
                <a:extLst>
                  <a:ext uri="{FF2B5EF4-FFF2-40B4-BE49-F238E27FC236}">
                    <a16:creationId xmlns:a16="http://schemas.microsoft.com/office/drawing/2014/main" xmlns="" id="{4FDF3392-8E26-4597-9B0E-AB75B396DFBD}"/>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815" name="Straight Connector 814">
                <a:extLst>
                  <a:ext uri="{FF2B5EF4-FFF2-40B4-BE49-F238E27FC236}">
                    <a16:creationId xmlns:a16="http://schemas.microsoft.com/office/drawing/2014/main" xmlns="" id="{ACA4601F-6851-4867-80A5-F6963D66056B}"/>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16" name="Straight Connector 815">
                <a:extLst>
                  <a:ext uri="{FF2B5EF4-FFF2-40B4-BE49-F238E27FC236}">
                    <a16:creationId xmlns:a16="http://schemas.microsoft.com/office/drawing/2014/main" xmlns="" id="{41360FC8-79AF-4BA4-8BEA-F4CB04C8E309}"/>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17" name="Straight Connector 816">
                <a:extLst>
                  <a:ext uri="{FF2B5EF4-FFF2-40B4-BE49-F238E27FC236}">
                    <a16:creationId xmlns:a16="http://schemas.microsoft.com/office/drawing/2014/main" xmlns="" id="{DF358788-A312-44EE-B52F-56009700BB62}"/>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18" name="Straight Connector 817">
                <a:extLst>
                  <a:ext uri="{FF2B5EF4-FFF2-40B4-BE49-F238E27FC236}">
                    <a16:creationId xmlns:a16="http://schemas.microsoft.com/office/drawing/2014/main" xmlns="" id="{FF7281F5-53DF-43B0-B57C-2D312B527498}"/>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19" name="Straight Connector 818">
                <a:extLst>
                  <a:ext uri="{FF2B5EF4-FFF2-40B4-BE49-F238E27FC236}">
                    <a16:creationId xmlns:a16="http://schemas.microsoft.com/office/drawing/2014/main" xmlns="" id="{4310965E-4CE3-438C-BBFC-0D1AA9A77314}"/>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grpSp>
        <p:nvGrpSpPr>
          <p:cNvPr id="875" name="Group 874">
            <a:extLst>
              <a:ext uri="{FF2B5EF4-FFF2-40B4-BE49-F238E27FC236}">
                <a16:creationId xmlns:a16="http://schemas.microsoft.com/office/drawing/2014/main" xmlns="" id="{A2B9A0F8-F46B-4B9E-9623-1C3382252EDC}"/>
              </a:ext>
            </a:extLst>
          </p:cNvPr>
          <p:cNvGrpSpPr/>
          <p:nvPr/>
        </p:nvGrpSpPr>
        <p:grpSpPr>
          <a:xfrm>
            <a:off x="10778835" y="420579"/>
            <a:ext cx="3040041" cy="567352"/>
            <a:chOff x="798698" y="59718"/>
            <a:chExt cx="3040041" cy="567352"/>
          </a:xfrm>
        </p:grpSpPr>
        <p:sp>
          <p:nvSpPr>
            <p:cNvPr id="876" name="Rectangle 875">
              <a:extLst>
                <a:ext uri="{FF2B5EF4-FFF2-40B4-BE49-F238E27FC236}">
                  <a16:creationId xmlns:a16="http://schemas.microsoft.com/office/drawing/2014/main" xmlns="" id="{DCECDA86-0F05-48BD-8182-F880CD3A0AE4}"/>
                </a:ext>
              </a:extLst>
            </p:cNvPr>
            <p:cNvSpPr/>
            <p:nvPr/>
          </p:nvSpPr>
          <p:spPr>
            <a:xfrm>
              <a:off x="798698" y="59718"/>
              <a:ext cx="3040041" cy="567352"/>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grpSp>
          <p:nvGrpSpPr>
            <p:cNvPr id="877" name="Group 876">
              <a:extLst>
                <a:ext uri="{FF2B5EF4-FFF2-40B4-BE49-F238E27FC236}">
                  <a16:creationId xmlns:a16="http://schemas.microsoft.com/office/drawing/2014/main" xmlns="" id="{256E02B1-769B-4849-80CC-5B76BEC84409}"/>
                </a:ext>
              </a:extLst>
            </p:cNvPr>
            <p:cNvGrpSpPr/>
            <p:nvPr/>
          </p:nvGrpSpPr>
          <p:grpSpPr>
            <a:xfrm>
              <a:off x="1017565" y="201625"/>
              <a:ext cx="290624" cy="283537"/>
              <a:chOff x="9370828" y="2830549"/>
              <a:chExt cx="290624" cy="283537"/>
            </a:xfrm>
          </p:grpSpPr>
          <p:sp>
            <p:nvSpPr>
              <p:cNvPr id="902" name="Rectangle 901">
                <a:extLst>
                  <a:ext uri="{FF2B5EF4-FFF2-40B4-BE49-F238E27FC236}">
                    <a16:creationId xmlns:a16="http://schemas.microsoft.com/office/drawing/2014/main" xmlns="" id="{5FCD9D1B-3B96-4F7C-92F2-06FC5975D8E5}"/>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903" name="Straight Connector 902">
                <a:extLst>
                  <a:ext uri="{FF2B5EF4-FFF2-40B4-BE49-F238E27FC236}">
                    <a16:creationId xmlns:a16="http://schemas.microsoft.com/office/drawing/2014/main" xmlns="" id="{053B7DBB-5AAD-4A82-BB09-FEF8E12ED41B}"/>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904" name="Straight Connector 903">
                <a:extLst>
                  <a:ext uri="{FF2B5EF4-FFF2-40B4-BE49-F238E27FC236}">
                    <a16:creationId xmlns:a16="http://schemas.microsoft.com/office/drawing/2014/main" xmlns="" id="{4049BAA7-92EC-4F19-A867-243EAE9A4D9F}"/>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05" name="Straight Connector 904">
                <a:extLst>
                  <a:ext uri="{FF2B5EF4-FFF2-40B4-BE49-F238E27FC236}">
                    <a16:creationId xmlns:a16="http://schemas.microsoft.com/office/drawing/2014/main" xmlns="" id="{1DD77E14-3294-4240-904B-E344BBFAC8E5}"/>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06" name="Straight Connector 905">
                <a:extLst>
                  <a:ext uri="{FF2B5EF4-FFF2-40B4-BE49-F238E27FC236}">
                    <a16:creationId xmlns:a16="http://schemas.microsoft.com/office/drawing/2014/main" xmlns="" id="{CDD49870-0D56-4ECC-8FD9-7F90871A81A3}"/>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07" name="Straight Connector 906">
                <a:extLst>
                  <a:ext uri="{FF2B5EF4-FFF2-40B4-BE49-F238E27FC236}">
                    <a16:creationId xmlns:a16="http://schemas.microsoft.com/office/drawing/2014/main" xmlns="" id="{3C28ECC0-02BC-46E4-B6FA-4D3CD51AE1B4}"/>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08" name="Straight Connector 907">
                <a:extLst>
                  <a:ext uri="{FF2B5EF4-FFF2-40B4-BE49-F238E27FC236}">
                    <a16:creationId xmlns:a16="http://schemas.microsoft.com/office/drawing/2014/main" xmlns="" id="{8B03008D-A521-4274-9F4B-A16CB17A38A0}"/>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nvGrpSpPr>
            <p:cNvPr id="878" name="Group 877">
              <a:extLst>
                <a:ext uri="{FF2B5EF4-FFF2-40B4-BE49-F238E27FC236}">
                  <a16:creationId xmlns:a16="http://schemas.microsoft.com/office/drawing/2014/main" xmlns="" id="{64299E4C-8A08-44CE-97AF-5FA42CF05619}"/>
                </a:ext>
              </a:extLst>
            </p:cNvPr>
            <p:cNvGrpSpPr/>
            <p:nvPr/>
          </p:nvGrpSpPr>
          <p:grpSpPr>
            <a:xfrm>
              <a:off x="1665265" y="201625"/>
              <a:ext cx="290624" cy="283537"/>
              <a:chOff x="9370828" y="2830549"/>
              <a:chExt cx="290624" cy="283537"/>
            </a:xfrm>
          </p:grpSpPr>
          <p:sp>
            <p:nvSpPr>
              <p:cNvPr id="895" name="Rectangle 894">
                <a:extLst>
                  <a:ext uri="{FF2B5EF4-FFF2-40B4-BE49-F238E27FC236}">
                    <a16:creationId xmlns:a16="http://schemas.microsoft.com/office/drawing/2014/main" xmlns="" id="{6122A53C-7A30-4A7D-A528-081CBCD1D9FF}"/>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896" name="Straight Connector 895">
                <a:extLst>
                  <a:ext uri="{FF2B5EF4-FFF2-40B4-BE49-F238E27FC236}">
                    <a16:creationId xmlns:a16="http://schemas.microsoft.com/office/drawing/2014/main" xmlns="" id="{DF65572A-886B-4013-ABE0-45481E2D18C2}"/>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897" name="Straight Connector 896">
                <a:extLst>
                  <a:ext uri="{FF2B5EF4-FFF2-40B4-BE49-F238E27FC236}">
                    <a16:creationId xmlns:a16="http://schemas.microsoft.com/office/drawing/2014/main" xmlns="" id="{7FACE83B-2691-414D-BDD5-7F0D7CF7E33D}"/>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98" name="Straight Connector 897">
                <a:extLst>
                  <a:ext uri="{FF2B5EF4-FFF2-40B4-BE49-F238E27FC236}">
                    <a16:creationId xmlns:a16="http://schemas.microsoft.com/office/drawing/2014/main" xmlns="" id="{864D744C-4BBC-47B0-B268-F34B3F0E1EC6}"/>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99" name="Straight Connector 898">
                <a:extLst>
                  <a:ext uri="{FF2B5EF4-FFF2-40B4-BE49-F238E27FC236}">
                    <a16:creationId xmlns:a16="http://schemas.microsoft.com/office/drawing/2014/main" xmlns="" id="{CA27011D-6A98-45F5-94DB-351365E48549}"/>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00" name="Straight Connector 899">
                <a:extLst>
                  <a:ext uri="{FF2B5EF4-FFF2-40B4-BE49-F238E27FC236}">
                    <a16:creationId xmlns:a16="http://schemas.microsoft.com/office/drawing/2014/main" xmlns="" id="{FC0FF104-5C2F-48E1-8CFE-E5041926B9F9}"/>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01" name="Straight Connector 900">
                <a:extLst>
                  <a:ext uri="{FF2B5EF4-FFF2-40B4-BE49-F238E27FC236}">
                    <a16:creationId xmlns:a16="http://schemas.microsoft.com/office/drawing/2014/main" xmlns="" id="{107BFF40-9163-477B-AEBA-4E851B51ACFD}"/>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nvGrpSpPr>
            <p:cNvPr id="879" name="Group 878">
              <a:extLst>
                <a:ext uri="{FF2B5EF4-FFF2-40B4-BE49-F238E27FC236}">
                  <a16:creationId xmlns:a16="http://schemas.microsoft.com/office/drawing/2014/main" xmlns="" id="{4702C729-42AB-475E-BE90-70A9CBCA309C}"/>
                </a:ext>
              </a:extLst>
            </p:cNvPr>
            <p:cNvGrpSpPr/>
            <p:nvPr/>
          </p:nvGrpSpPr>
          <p:grpSpPr>
            <a:xfrm>
              <a:off x="3175752" y="201625"/>
              <a:ext cx="290624" cy="283537"/>
              <a:chOff x="9370828" y="2830549"/>
              <a:chExt cx="290624" cy="283537"/>
            </a:xfrm>
          </p:grpSpPr>
          <p:sp>
            <p:nvSpPr>
              <p:cNvPr id="888" name="Rectangle 887">
                <a:extLst>
                  <a:ext uri="{FF2B5EF4-FFF2-40B4-BE49-F238E27FC236}">
                    <a16:creationId xmlns:a16="http://schemas.microsoft.com/office/drawing/2014/main" xmlns="" id="{C92E6AC3-1762-4B04-8231-07AA0E32C8B7}"/>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889" name="Straight Connector 888">
                <a:extLst>
                  <a:ext uri="{FF2B5EF4-FFF2-40B4-BE49-F238E27FC236}">
                    <a16:creationId xmlns:a16="http://schemas.microsoft.com/office/drawing/2014/main" xmlns="" id="{7D4C3FAF-4B30-41DF-AB6E-494FDD0B2C57}"/>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890" name="Straight Connector 889">
                <a:extLst>
                  <a:ext uri="{FF2B5EF4-FFF2-40B4-BE49-F238E27FC236}">
                    <a16:creationId xmlns:a16="http://schemas.microsoft.com/office/drawing/2014/main" xmlns="" id="{70E88738-B48C-4E08-9F0C-75A8830E5A95}"/>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91" name="Straight Connector 890">
                <a:extLst>
                  <a:ext uri="{FF2B5EF4-FFF2-40B4-BE49-F238E27FC236}">
                    <a16:creationId xmlns:a16="http://schemas.microsoft.com/office/drawing/2014/main" xmlns="" id="{334BC05B-9765-49E3-964F-E496659BCE65}"/>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92" name="Straight Connector 891">
                <a:extLst>
                  <a:ext uri="{FF2B5EF4-FFF2-40B4-BE49-F238E27FC236}">
                    <a16:creationId xmlns:a16="http://schemas.microsoft.com/office/drawing/2014/main" xmlns="" id="{CA63F1A1-3358-4282-BE7F-D5110428FEC7}"/>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93" name="Straight Connector 892">
                <a:extLst>
                  <a:ext uri="{FF2B5EF4-FFF2-40B4-BE49-F238E27FC236}">
                    <a16:creationId xmlns:a16="http://schemas.microsoft.com/office/drawing/2014/main" xmlns="" id="{77C6F0B9-1082-43D3-B123-FFBA3C159835}"/>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94" name="Straight Connector 893">
                <a:extLst>
                  <a:ext uri="{FF2B5EF4-FFF2-40B4-BE49-F238E27FC236}">
                    <a16:creationId xmlns:a16="http://schemas.microsoft.com/office/drawing/2014/main" xmlns="" id="{DAFB3464-96F0-4F55-8167-DCF613F426EF}"/>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nvGrpSpPr>
            <p:cNvPr id="880" name="Group 879">
              <a:extLst>
                <a:ext uri="{FF2B5EF4-FFF2-40B4-BE49-F238E27FC236}">
                  <a16:creationId xmlns:a16="http://schemas.microsoft.com/office/drawing/2014/main" xmlns="" id="{4BB1681F-E141-472A-9508-5774DE39FE8B}"/>
                </a:ext>
              </a:extLst>
            </p:cNvPr>
            <p:cNvGrpSpPr/>
            <p:nvPr/>
          </p:nvGrpSpPr>
          <p:grpSpPr>
            <a:xfrm>
              <a:off x="2364590" y="201624"/>
              <a:ext cx="290624" cy="283537"/>
              <a:chOff x="9370828" y="2830549"/>
              <a:chExt cx="290624" cy="283537"/>
            </a:xfrm>
          </p:grpSpPr>
          <p:sp>
            <p:nvSpPr>
              <p:cNvPr id="881" name="Rectangle 880">
                <a:extLst>
                  <a:ext uri="{FF2B5EF4-FFF2-40B4-BE49-F238E27FC236}">
                    <a16:creationId xmlns:a16="http://schemas.microsoft.com/office/drawing/2014/main" xmlns="" id="{F69EAE31-09E1-4005-9E9A-839437BF6F57}"/>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882" name="Straight Connector 881">
                <a:extLst>
                  <a:ext uri="{FF2B5EF4-FFF2-40B4-BE49-F238E27FC236}">
                    <a16:creationId xmlns:a16="http://schemas.microsoft.com/office/drawing/2014/main" xmlns="" id="{4FDF3392-8E26-4597-9B0E-AB75B396DFBD}"/>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883" name="Straight Connector 882">
                <a:extLst>
                  <a:ext uri="{FF2B5EF4-FFF2-40B4-BE49-F238E27FC236}">
                    <a16:creationId xmlns:a16="http://schemas.microsoft.com/office/drawing/2014/main" xmlns="" id="{ACA4601F-6851-4867-80A5-F6963D66056B}"/>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84" name="Straight Connector 883">
                <a:extLst>
                  <a:ext uri="{FF2B5EF4-FFF2-40B4-BE49-F238E27FC236}">
                    <a16:creationId xmlns:a16="http://schemas.microsoft.com/office/drawing/2014/main" xmlns="" id="{41360FC8-79AF-4BA4-8BEA-F4CB04C8E309}"/>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85" name="Straight Connector 884">
                <a:extLst>
                  <a:ext uri="{FF2B5EF4-FFF2-40B4-BE49-F238E27FC236}">
                    <a16:creationId xmlns:a16="http://schemas.microsoft.com/office/drawing/2014/main" xmlns="" id="{DF358788-A312-44EE-B52F-56009700BB62}"/>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86" name="Straight Connector 885">
                <a:extLst>
                  <a:ext uri="{FF2B5EF4-FFF2-40B4-BE49-F238E27FC236}">
                    <a16:creationId xmlns:a16="http://schemas.microsoft.com/office/drawing/2014/main" xmlns="" id="{FF7281F5-53DF-43B0-B57C-2D312B527498}"/>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87" name="Straight Connector 886">
                <a:extLst>
                  <a:ext uri="{FF2B5EF4-FFF2-40B4-BE49-F238E27FC236}">
                    <a16:creationId xmlns:a16="http://schemas.microsoft.com/office/drawing/2014/main" xmlns="" id="{4310965E-4CE3-438C-BBFC-0D1AA9A77314}"/>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grpSp>
        <p:nvGrpSpPr>
          <p:cNvPr id="909" name="Group 908">
            <a:extLst>
              <a:ext uri="{FF2B5EF4-FFF2-40B4-BE49-F238E27FC236}">
                <a16:creationId xmlns:a16="http://schemas.microsoft.com/office/drawing/2014/main" xmlns="" id="{A2B9A0F8-F46B-4B9E-9623-1C3382252EDC}"/>
              </a:ext>
            </a:extLst>
          </p:cNvPr>
          <p:cNvGrpSpPr/>
          <p:nvPr/>
        </p:nvGrpSpPr>
        <p:grpSpPr>
          <a:xfrm>
            <a:off x="10782652" y="1761241"/>
            <a:ext cx="3040041" cy="567352"/>
            <a:chOff x="798698" y="59718"/>
            <a:chExt cx="3040041" cy="567352"/>
          </a:xfrm>
        </p:grpSpPr>
        <p:sp>
          <p:nvSpPr>
            <p:cNvPr id="910" name="Rectangle 909">
              <a:extLst>
                <a:ext uri="{FF2B5EF4-FFF2-40B4-BE49-F238E27FC236}">
                  <a16:creationId xmlns:a16="http://schemas.microsoft.com/office/drawing/2014/main" xmlns="" id="{DCECDA86-0F05-48BD-8182-F880CD3A0AE4}"/>
                </a:ext>
              </a:extLst>
            </p:cNvPr>
            <p:cNvSpPr/>
            <p:nvPr/>
          </p:nvSpPr>
          <p:spPr>
            <a:xfrm>
              <a:off x="798698" y="59718"/>
              <a:ext cx="3040041" cy="567352"/>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grpSp>
          <p:nvGrpSpPr>
            <p:cNvPr id="911" name="Group 910">
              <a:extLst>
                <a:ext uri="{FF2B5EF4-FFF2-40B4-BE49-F238E27FC236}">
                  <a16:creationId xmlns:a16="http://schemas.microsoft.com/office/drawing/2014/main" xmlns="" id="{256E02B1-769B-4849-80CC-5B76BEC84409}"/>
                </a:ext>
              </a:extLst>
            </p:cNvPr>
            <p:cNvGrpSpPr/>
            <p:nvPr/>
          </p:nvGrpSpPr>
          <p:grpSpPr>
            <a:xfrm>
              <a:off x="1017565" y="201625"/>
              <a:ext cx="290624" cy="283537"/>
              <a:chOff x="9370828" y="2830549"/>
              <a:chExt cx="290624" cy="283537"/>
            </a:xfrm>
          </p:grpSpPr>
          <p:sp>
            <p:nvSpPr>
              <p:cNvPr id="936" name="Rectangle 935">
                <a:extLst>
                  <a:ext uri="{FF2B5EF4-FFF2-40B4-BE49-F238E27FC236}">
                    <a16:creationId xmlns:a16="http://schemas.microsoft.com/office/drawing/2014/main" xmlns="" id="{5FCD9D1B-3B96-4F7C-92F2-06FC5975D8E5}"/>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937" name="Straight Connector 936">
                <a:extLst>
                  <a:ext uri="{FF2B5EF4-FFF2-40B4-BE49-F238E27FC236}">
                    <a16:creationId xmlns:a16="http://schemas.microsoft.com/office/drawing/2014/main" xmlns="" id="{053B7DBB-5AAD-4A82-BB09-FEF8E12ED41B}"/>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938" name="Straight Connector 937">
                <a:extLst>
                  <a:ext uri="{FF2B5EF4-FFF2-40B4-BE49-F238E27FC236}">
                    <a16:creationId xmlns:a16="http://schemas.microsoft.com/office/drawing/2014/main" xmlns="" id="{4049BAA7-92EC-4F19-A867-243EAE9A4D9F}"/>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39" name="Straight Connector 938">
                <a:extLst>
                  <a:ext uri="{FF2B5EF4-FFF2-40B4-BE49-F238E27FC236}">
                    <a16:creationId xmlns:a16="http://schemas.microsoft.com/office/drawing/2014/main" xmlns="" id="{1DD77E14-3294-4240-904B-E344BBFAC8E5}"/>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40" name="Straight Connector 939">
                <a:extLst>
                  <a:ext uri="{FF2B5EF4-FFF2-40B4-BE49-F238E27FC236}">
                    <a16:creationId xmlns:a16="http://schemas.microsoft.com/office/drawing/2014/main" xmlns="" id="{CDD49870-0D56-4ECC-8FD9-7F90871A81A3}"/>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41" name="Straight Connector 940">
                <a:extLst>
                  <a:ext uri="{FF2B5EF4-FFF2-40B4-BE49-F238E27FC236}">
                    <a16:creationId xmlns:a16="http://schemas.microsoft.com/office/drawing/2014/main" xmlns="" id="{3C28ECC0-02BC-46E4-B6FA-4D3CD51AE1B4}"/>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42" name="Straight Connector 941">
                <a:extLst>
                  <a:ext uri="{FF2B5EF4-FFF2-40B4-BE49-F238E27FC236}">
                    <a16:creationId xmlns:a16="http://schemas.microsoft.com/office/drawing/2014/main" xmlns="" id="{8B03008D-A521-4274-9F4B-A16CB17A38A0}"/>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nvGrpSpPr>
            <p:cNvPr id="912" name="Group 911">
              <a:extLst>
                <a:ext uri="{FF2B5EF4-FFF2-40B4-BE49-F238E27FC236}">
                  <a16:creationId xmlns:a16="http://schemas.microsoft.com/office/drawing/2014/main" xmlns="" id="{64299E4C-8A08-44CE-97AF-5FA42CF05619}"/>
                </a:ext>
              </a:extLst>
            </p:cNvPr>
            <p:cNvGrpSpPr/>
            <p:nvPr/>
          </p:nvGrpSpPr>
          <p:grpSpPr>
            <a:xfrm>
              <a:off x="1665265" y="201625"/>
              <a:ext cx="290624" cy="283537"/>
              <a:chOff x="9370828" y="2830549"/>
              <a:chExt cx="290624" cy="283537"/>
            </a:xfrm>
          </p:grpSpPr>
          <p:sp>
            <p:nvSpPr>
              <p:cNvPr id="929" name="Rectangle 928">
                <a:extLst>
                  <a:ext uri="{FF2B5EF4-FFF2-40B4-BE49-F238E27FC236}">
                    <a16:creationId xmlns:a16="http://schemas.microsoft.com/office/drawing/2014/main" xmlns="" id="{6122A53C-7A30-4A7D-A528-081CBCD1D9FF}"/>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930" name="Straight Connector 929">
                <a:extLst>
                  <a:ext uri="{FF2B5EF4-FFF2-40B4-BE49-F238E27FC236}">
                    <a16:creationId xmlns:a16="http://schemas.microsoft.com/office/drawing/2014/main" xmlns="" id="{DF65572A-886B-4013-ABE0-45481E2D18C2}"/>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931" name="Straight Connector 930">
                <a:extLst>
                  <a:ext uri="{FF2B5EF4-FFF2-40B4-BE49-F238E27FC236}">
                    <a16:creationId xmlns:a16="http://schemas.microsoft.com/office/drawing/2014/main" xmlns="" id="{7FACE83B-2691-414D-BDD5-7F0D7CF7E33D}"/>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32" name="Straight Connector 931">
                <a:extLst>
                  <a:ext uri="{FF2B5EF4-FFF2-40B4-BE49-F238E27FC236}">
                    <a16:creationId xmlns:a16="http://schemas.microsoft.com/office/drawing/2014/main" xmlns="" id="{864D744C-4BBC-47B0-B268-F34B3F0E1EC6}"/>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33" name="Straight Connector 932">
                <a:extLst>
                  <a:ext uri="{FF2B5EF4-FFF2-40B4-BE49-F238E27FC236}">
                    <a16:creationId xmlns:a16="http://schemas.microsoft.com/office/drawing/2014/main" xmlns="" id="{CA27011D-6A98-45F5-94DB-351365E48549}"/>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34" name="Straight Connector 933">
                <a:extLst>
                  <a:ext uri="{FF2B5EF4-FFF2-40B4-BE49-F238E27FC236}">
                    <a16:creationId xmlns:a16="http://schemas.microsoft.com/office/drawing/2014/main" xmlns="" id="{FC0FF104-5C2F-48E1-8CFE-E5041926B9F9}"/>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35" name="Straight Connector 934">
                <a:extLst>
                  <a:ext uri="{FF2B5EF4-FFF2-40B4-BE49-F238E27FC236}">
                    <a16:creationId xmlns:a16="http://schemas.microsoft.com/office/drawing/2014/main" xmlns="" id="{107BFF40-9163-477B-AEBA-4E851B51ACFD}"/>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nvGrpSpPr>
            <p:cNvPr id="913" name="Group 912">
              <a:extLst>
                <a:ext uri="{FF2B5EF4-FFF2-40B4-BE49-F238E27FC236}">
                  <a16:creationId xmlns:a16="http://schemas.microsoft.com/office/drawing/2014/main" xmlns="" id="{4702C729-42AB-475E-BE90-70A9CBCA309C}"/>
                </a:ext>
              </a:extLst>
            </p:cNvPr>
            <p:cNvGrpSpPr/>
            <p:nvPr/>
          </p:nvGrpSpPr>
          <p:grpSpPr>
            <a:xfrm>
              <a:off x="3175752" y="201625"/>
              <a:ext cx="290624" cy="283537"/>
              <a:chOff x="9370828" y="2830549"/>
              <a:chExt cx="290624" cy="283537"/>
            </a:xfrm>
          </p:grpSpPr>
          <p:sp>
            <p:nvSpPr>
              <p:cNvPr id="922" name="Rectangle 921">
                <a:extLst>
                  <a:ext uri="{FF2B5EF4-FFF2-40B4-BE49-F238E27FC236}">
                    <a16:creationId xmlns:a16="http://schemas.microsoft.com/office/drawing/2014/main" xmlns="" id="{C92E6AC3-1762-4B04-8231-07AA0E32C8B7}"/>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923" name="Straight Connector 922">
                <a:extLst>
                  <a:ext uri="{FF2B5EF4-FFF2-40B4-BE49-F238E27FC236}">
                    <a16:creationId xmlns:a16="http://schemas.microsoft.com/office/drawing/2014/main" xmlns="" id="{7D4C3FAF-4B30-41DF-AB6E-494FDD0B2C57}"/>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924" name="Straight Connector 923">
                <a:extLst>
                  <a:ext uri="{FF2B5EF4-FFF2-40B4-BE49-F238E27FC236}">
                    <a16:creationId xmlns:a16="http://schemas.microsoft.com/office/drawing/2014/main" xmlns="" id="{70E88738-B48C-4E08-9F0C-75A8830E5A95}"/>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25" name="Straight Connector 924">
                <a:extLst>
                  <a:ext uri="{FF2B5EF4-FFF2-40B4-BE49-F238E27FC236}">
                    <a16:creationId xmlns:a16="http://schemas.microsoft.com/office/drawing/2014/main" xmlns="" id="{334BC05B-9765-49E3-964F-E496659BCE65}"/>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26" name="Straight Connector 925">
                <a:extLst>
                  <a:ext uri="{FF2B5EF4-FFF2-40B4-BE49-F238E27FC236}">
                    <a16:creationId xmlns:a16="http://schemas.microsoft.com/office/drawing/2014/main" xmlns="" id="{CA63F1A1-3358-4282-BE7F-D5110428FEC7}"/>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27" name="Straight Connector 926">
                <a:extLst>
                  <a:ext uri="{FF2B5EF4-FFF2-40B4-BE49-F238E27FC236}">
                    <a16:creationId xmlns:a16="http://schemas.microsoft.com/office/drawing/2014/main" xmlns="" id="{77C6F0B9-1082-43D3-B123-FFBA3C159835}"/>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28" name="Straight Connector 927">
                <a:extLst>
                  <a:ext uri="{FF2B5EF4-FFF2-40B4-BE49-F238E27FC236}">
                    <a16:creationId xmlns:a16="http://schemas.microsoft.com/office/drawing/2014/main" xmlns="" id="{DAFB3464-96F0-4F55-8167-DCF613F426EF}"/>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nvGrpSpPr>
            <p:cNvPr id="914" name="Group 913">
              <a:extLst>
                <a:ext uri="{FF2B5EF4-FFF2-40B4-BE49-F238E27FC236}">
                  <a16:creationId xmlns:a16="http://schemas.microsoft.com/office/drawing/2014/main" xmlns="" id="{4BB1681F-E141-472A-9508-5774DE39FE8B}"/>
                </a:ext>
              </a:extLst>
            </p:cNvPr>
            <p:cNvGrpSpPr/>
            <p:nvPr/>
          </p:nvGrpSpPr>
          <p:grpSpPr>
            <a:xfrm>
              <a:off x="2364590" y="201624"/>
              <a:ext cx="290624" cy="283537"/>
              <a:chOff x="9370828" y="2830549"/>
              <a:chExt cx="290624" cy="283537"/>
            </a:xfrm>
          </p:grpSpPr>
          <p:sp>
            <p:nvSpPr>
              <p:cNvPr id="915" name="Rectangle 914">
                <a:extLst>
                  <a:ext uri="{FF2B5EF4-FFF2-40B4-BE49-F238E27FC236}">
                    <a16:creationId xmlns:a16="http://schemas.microsoft.com/office/drawing/2014/main" xmlns="" id="{F69EAE31-09E1-4005-9E9A-839437BF6F57}"/>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916" name="Straight Connector 915">
                <a:extLst>
                  <a:ext uri="{FF2B5EF4-FFF2-40B4-BE49-F238E27FC236}">
                    <a16:creationId xmlns:a16="http://schemas.microsoft.com/office/drawing/2014/main" xmlns="" id="{4FDF3392-8E26-4597-9B0E-AB75B396DFBD}"/>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917" name="Straight Connector 916">
                <a:extLst>
                  <a:ext uri="{FF2B5EF4-FFF2-40B4-BE49-F238E27FC236}">
                    <a16:creationId xmlns:a16="http://schemas.microsoft.com/office/drawing/2014/main" xmlns="" id="{ACA4601F-6851-4867-80A5-F6963D66056B}"/>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18" name="Straight Connector 917">
                <a:extLst>
                  <a:ext uri="{FF2B5EF4-FFF2-40B4-BE49-F238E27FC236}">
                    <a16:creationId xmlns:a16="http://schemas.microsoft.com/office/drawing/2014/main" xmlns="" id="{41360FC8-79AF-4BA4-8BEA-F4CB04C8E309}"/>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19" name="Straight Connector 918">
                <a:extLst>
                  <a:ext uri="{FF2B5EF4-FFF2-40B4-BE49-F238E27FC236}">
                    <a16:creationId xmlns:a16="http://schemas.microsoft.com/office/drawing/2014/main" xmlns="" id="{DF358788-A312-44EE-B52F-56009700BB62}"/>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20" name="Straight Connector 919">
                <a:extLst>
                  <a:ext uri="{FF2B5EF4-FFF2-40B4-BE49-F238E27FC236}">
                    <a16:creationId xmlns:a16="http://schemas.microsoft.com/office/drawing/2014/main" xmlns="" id="{FF7281F5-53DF-43B0-B57C-2D312B527498}"/>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21" name="Straight Connector 920">
                <a:extLst>
                  <a:ext uri="{FF2B5EF4-FFF2-40B4-BE49-F238E27FC236}">
                    <a16:creationId xmlns:a16="http://schemas.microsoft.com/office/drawing/2014/main" xmlns="" id="{4310965E-4CE3-438C-BBFC-0D1AA9A77314}"/>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grpSp>
        <p:nvGrpSpPr>
          <p:cNvPr id="943" name="Group 942">
            <a:extLst>
              <a:ext uri="{FF2B5EF4-FFF2-40B4-BE49-F238E27FC236}">
                <a16:creationId xmlns:a16="http://schemas.microsoft.com/office/drawing/2014/main" xmlns="" id="{A2B9A0F8-F46B-4B9E-9623-1C3382252EDC}"/>
              </a:ext>
            </a:extLst>
          </p:cNvPr>
          <p:cNvGrpSpPr/>
          <p:nvPr/>
        </p:nvGrpSpPr>
        <p:grpSpPr>
          <a:xfrm>
            <a:off x="10784462" y="2935539"/>
            <a:ext cx="3040041" cy="567352"/>
            <a:chOff x="798698" y="59718"/>
            <a:chExt cx="3040041" cy="567352"/>
          </a:xfrm>
        </p:grpSpPr>
        <p:sp>
          <p:nvSpPr>
            <p:cNvPr id="944" name="Rectangle 943">
              <a:extLst>
                <a:ext uri="{FF2B5EF4-FFF2-40B4-BE49-F238E27FC236}">
                  <a16:creationId xmlns:a16="http://schemas.microsoft.com/office/drawing/2014/main" xmlns="" id="{DCECDA86-0F05-48BD-8182-F880CD3A0AE4}"/>
                </a:ext>
              </a:extLst>
            </p:cNvPr>
            <p:cNvSpPr/>
            <p:nvPr/>
          </p:nvSpPr>
          <p:spPr>
            <a:xfrm>
              <a:off x="798698" y="59718"/>
              <a:ext cx="3040041" cy="567352"/>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grpSp>
          <p:nvGrpSpPr>
            <p:cNvPr id="945" name="Group 944">
              <a:extLst>
                <a:ext uri="{FF2B5EF4-FFF2-40B4-BE49-F238E27FC236}">
                  <a16:creationId xmlns:a16="http://schemas.microsoft.com/office/drawing/2014/main" xmlns="" id="{256E02B1-769B-4849-80CC-5B76BEC84409}"/>
                </a:ext>
              </a:extLst>
            </p:cNvPr>
            <p:cNvGrpSpPr/>
            <p:nvPr/>
          </p:nvGrpSpPr>
          <p:grpSpPr>
            <a:xfrm>
              <a:off x="1017565" y="201625"/>
              <a:ext cx="290624" cy="283537"/>
              <a:chOff x="9370828" y="2830549"/>
              <a:chExt cx="290624" cy="283537"/>
            </a:xfrm>
          </p:grpSpPr>
          <p:sp>
            <p:nvSpPr>
              <p:cNvPr id="970" name="Rectangle 969">
                <a:extLst>
                  <a:ext uri="{FF2B5EF4-FFF2-40B4-BE49-F238E27FC236}">
                    <a16:creationId xmlns:a16="http://schemas.microsoft.com/office/drawing/2014/main" xmlns="" id="{5FCD9D1B-3B96-4F7C-92F2-06FC5975D8E5}"/>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971" name="Straight Connector 970">
                <a:extLst>
                  <a:ext uri="{FF2B5EF4-FFF2-40B4-BE49-F238E27FC236}">
                    <a16:creationId xmlns:a16="http://schemas.microsoft.com/office/drawing/2014/main" xmlns="" id="{053B7DBB-5AAD-4A82-BB09-FEF8E12ED41B}"/>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972" name="Straight Connector 971">
                <a:extLst>
                  <a:ext uri="{FF2B5EF4-FFF2-40B4-BE49-F238E27FC236}">
                    <a16:creationId xmlns:a16="http://schemas.microsoft.com/office/drawing/2014/main" xmlns="" id="{4049BAA7-92EC-4F19-A867-243EAE9A4D9F}"/>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73" name="Straight Connector 972">
                <a:extLst>
                  <a:ext uri="{FF2B5EF4-FFF2-40B4-BE49-F238E27FC236}">
                    <a16:creationId xmlns:a16="http://schemas.microsoft.com/office/drawing/2014/main" xmlns="" id="{1DD77E14-3294-4240-904B-E344BBFAC8E5}"/>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74" name="Straight Connector 973">
                <a:extLst>
                  <a:ext uri="{FF2B5EF4-FFF2-40B4-BE49-F238E27FC236}">
                    <a16:creationId xmlns:a16="http://schemas.microsoft.com/office/drawing/2014/main" xmlns="" id="{CDD49870-0D56-4ECC-8FD9-7F90871A81A3}"/>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75" name="Straight Connector 974">
                <a:extLst>
                  <a:ext uri="{FF2B5EF4-FFF2-40B4-BE49-F238E27FC236}">
                    <a16:creationId xmlns:a16="http://schemas.microsoft.com/office/drawing/2014/main" xmlns="" id="{3C28ECC0-02BC-46E4-B6FA-4D3CD51AE1B4}"/>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76" name="Straight Connector 975">
                <a:extLst>
                  <a:ext uri="{FF2B5EF4-FFF2-40B4-BE49-F238E27FC236}">
                    <a16:creationId xmlns:a16="http://schemas.microsoft.com/office/drawing/2014/main" xmlns="" id="{8B03008D-A521-4274-9F4B-A16CB17A38A0}"/>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nvGrpSpPr>
            <p:cNvPr id="946" name="Group 945">
              <a:extLst>
                <a:ext uri="{FF2B5EF4-FFF2-40B4-BE49-F238E27FC236}">
                  <a16:creationId xmlns:a16="http://schemas.microsoft.com/office/drawing/2014/main" xmlns="" id="{64299E4C-8A08-44CE-97AF-5FA42CF05619}"/>
                </a:ext>
              </a:extLst>
            </p:cNvPr>
            <p:cNvGrpSpPr/>
            <p:nvPr/>
          </p:nvGrpSpPr>
          <p:grpSpPr>
            <a:xfrm>
              <a:off x="1665265" y="201625"/>
              <a:ext cx="290624" cy="283537"/>
              <a:chOff x="9370828" y="2830549"/>
              <a:chExt cx="290624" cy="283537"/>
            </a:xfrm>
          </p:grpSpPr>
          <p:sp>
            <p:nvSpPr>
              <p:cNvPr id="963" name="Rectangle 962">
                <a:extLst>
                  <a:ext uri="{FF2B5EF4-FFF2-40B4-BE49-F238E27FC236}">
                    <a16:creationId xmlns:a16="http://schemas.microsoft.com/office/drawing/2014/main" xmlns="" id="{6122A53C-7A30-4A7D-A528-081CBCD1D9FF}"/>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964" name="Straight Connector 963">
                <a:extLst>
                  <a:ext uri="{FF2B5EF4-FFF2-40B4-BE49-F238E27FC236}">
                    <a16:creationId xmlns:a16="http://schemas.microsoft.com/office/drawing/2014/main" xmlns="" id="{DF65572A-886B-4013-ABE0-45481E2D18C2}"/>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965" name="Straight Connector 964">
                <a:extLst>
                  <a:ext uri="{FF2B5EF4-FFF2-40B4-BE49-F238E27FC236}">
                    <a16:creationId xmlns:a16="http://schemas.microsoft.com/office/drawing/2014/main" xmlns="" id="{7FACE83B-2691-414D-BDD5-7F0D7CF7E33D}"/>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66" name="Straight Connector 965">
                <a:extLst>
                  <a:ext uri="{FF2B5EF4-FFF2-40B4-BE49-F238E27FC236}">
                    <a16:creationId xmlns:a16="http://schemas.microsoft.com/office/drawing/2014/main" xmlns="" id="{864D744C-4BBC-47B0-B268-F34B3F0E1EC6}"/>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67" name="Straight Connector 966">
                <a:extLst>
                  <a:ext uri="{FF2B5EF4-FFF2-40B4-BE49-F238E27FC236}">
                    <a16:creationId xmlns:a16="http://schemas.microsoft.com/office/drawing/2014/main" xmlns="" id="{CA27011D-6A98-45F5-94DB-351365E48549}"/>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68" name="Straight Connector 967">
                <a:extLst>
                  <a:ext uri="{FF2B5EF4-FFF2-40B4-BE49-F238E27FC236}">
                    <a16:creationId xmlns:a16="http://schemas.microsoft.com/office/drawing/2014/main" xmlns="" id="{FC0FF104-5C2F-48E1-8CFE-E5041926B9F9}"/>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69" name="Straight Connector 968">
                <a:extLst>
                  <a:ext uri="{FF2B5EF4-FFF2-40B4-BE49-F238E27FC236}">
                    <a16:creationId xmlns:a16="http://schemas.microsoft.com/office/drawing/2014/main" xmlns="" id="{107BFF40-9163-477B-AEBA-4E851B51ACFD}"/>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nvGrpSpPr>
            <p:cNvPr id="947" name="Group 946">
              <a:extLst>
                <a:ext uri="{FF2B5EF4-FFF2-40B4-BE49-F238E27FC236}">
                  <a16:creationId xmlns:a16="http://schemas.microsoft.com/office/drawing/2014/main" xmlns="" id="{4702C729-42AB-475E-BE90-70A9CBCA309C}"/>
                </a:ext>
              </a:extLst>
            </p:cNvPr>
            <p:cNvGrpSpPr/>
            <p:nvPr/>
          </p:nvGrpSpPr>
          <p:grpSpPr>
            <a:xfrm>
              <a:off x="3175752" y="201625"/>
              <a:ext cx="290624" cy="283537"/>
              <a:chOff x="9370828" y="2830549"/>
              <a:chExt cx="290624" cy="283537"/>
            </a:xfrm>
          </p:grpSpPr>
          <p:sp>
            <p:nvSpPr>
              <p:cNvPr id="956" name="Rectangle 955">
                <a:extLst>
                  <a:ext uri="{FF2B5EF4-FFF2-40B4-BE49-F238E27FC236}">
                    <a16:creationId xmlns:a16="http://schemas.microsoft.com/office/drawing/2014/main" xmlns="" id="{C92E6AC3-1762-4B04-8231-07AA0E32C8B7}"/>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957" name="Straight Connector 956">
                <a:extLst>
                  <a:ext uri="{FF2B5EF4-FFF2-40B4-BE49-F238E27FC236}">
                    <a16:creationId xmlns:a16="http://schemas.microsoft.com/office/drawing/2014/main" xmlns="" id="{7D4C3FAF-4B30-41DF-AB6E-494FDD0B2C57}"/>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958" name="Straight Connector 957">
                <a:extLst>
                  <a:ext uri="{FF2B5EF4-FFF2-40B4-BE49-F238E27FC236}">
                    <a16:creationId xmlns:a16="http://schemas.microsoft.com/office/drawing/2014/main" xmlns="" id="{70E88738-B48C-4E08-9F0C-75A8830E5A95}"/>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59" name="Straight Connector 958">
                <a:extLst>
                  <a:ext uri="{FF2B5EF4-FFF2-40B4-BE49-F238E27FC236}">
                    <a16:creationId xmlns:a16="http://schemas.microsoft.com/office/drawing/2014/main" xmlns="" id="{334BC05B-9765-49E3-964F-E496659BCE65}"/>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60" name="Straight Connector 959">
                <a:extLst>
                  <a:ext uri="{FF2B5EF4-FFF2-40B4-BE49-F238E27FC236}">
                    <a16:creationId xmlns:a16="http://schemas.microsoft.com/office/drawing/2014/main" xmlns="" id="{CA63F1A1-3358-4282-BE7F-D5110428FEC7}"/>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61" name="Straight Connector 960">
                <a:extLst>
                  <a:ext uri="{FF2B5EF4-FFF2-40B4-BE49-F238E27FC236}">
                    <a16:creationId xmlns:a16="http://schemas.microsoft.com/office/drawing/2014/main" xmlns="" id="{77C6F0B9-1082-43D3-B123-FFBA3C159835}"/>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62" name="Straight Connector 961">
                <a:extLst>
                  <a:ext uri="{FF2B5EF4-FFF2-40B4-BE49-F238E27FC236}">
                    <a16:creationId xmlns:a16="http://schemas.microsoft.com/office/drawing/2014/main" xmlns="" id="{DAFB3464-96F0-4F55-8167-DCF613F426EF}"/>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nvGrpSpPr>
            <p:cNvPr id="948" name="Group 947">
              <a:extLst>
                <a:ext uri="{FF2B5EF4-FFF2-40B4-BE49-F238E27FC236}">
                  <a16:creationId xmlns:a16="http://schemas.microsoft.com/office/drawing/2014/main" xmlns="" id="{4BB1681F-E141-472A-9508-5774DE39FE8B}"/>
                </a:ext>
              </a:extLst>
            </p:cNvPr>
            <p:cNvGrpSpPr/>
            <p:nvPr/>
          </p:nvGrpSpPr>
          <p:grpSpPr>
            <a:xfrm>
              <a:off x="2364590" y="201624"/>
              <a:ext cx="290624" cy="283537"/>
              <a:chOff x="9370828" y="2830549"/>
              <a:chExt cx="290624" cy="283537"/>
            </a:xfrm>
          </p:grpSpPr>
          <p:sp>
            <p:nvSpPr>
              <p:cNvPr id="949" name="Rectangle 948">
                <a:extLst>
                  <a:ext uri="{FF2B5EF4-FFF2-40B4-BE49-F238E27FC236}">
                    <a16:creationId xmlns:a16="http://schemas.microsoft.com/office/drawing/2014/main" xmlns="" id="{F69EAE31-09E1-4005-9E9A-839437BF6F57}"/>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950" name="Straight Connector 949">
                <a:extLst>
                  <a:ext uri="{FF2B5EF4-FFF2-40B4-BE49-F238E27FC236}">
                    <a16:creationId xmlns:a16="http://schemas.microsoft.com/office/drawing/2014/main" xmlns="" id="{4FDF3392-8E26-4597-9B0E-AB75B396DFBD}"/>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951" name="Straight Connector 950">
                <a:extLst>
                  <a:ext uri="{FF2B5EF4-FFF2-40B4-BE49-F238E27FC236}">
                    <a16:creationId xmlns:a16="http://schemas.microsoft.com/office/drawing/2014/main" xmlns="" id="{ACA4601F-6851-4867-80A5-F6963D66056B}"/>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52" name="Straight Connector 951">
                <a:extLst>
                  <a:ext uri="{FF2B5EF4-FFF2-40B4-BE49-F238E27FC236}">
                    <a16:creationId xmlns:a16="http://schemas.microsoft.com/office/drawing/2014/main" xmlns="" id="{41360FC8-79AF-4BA4-8BEA-F4CB04C8E309}"/>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53" name="Straight Connector 952">
                <a:extLst>
                  <a:ext uri="{FF2B5EF4-FFF2-40B4-BE49-F238E27FC236}">
                    <a16:creationId xmlns:a16="http://schemas.microsoft.com/office/drawing/2014/main" xmlns="" id="{DF358788-A312-44EE-B52F-56009700BB62}"/>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54" name="Straight Connector 953">
                <a:extLst>
                  <a:ext uri="{FF2B5EF4-FFF2-40B4-BE49-F238E27FC236}">
                    <a16:creationId xmlns:a16="http://schemas.microsoft.com/office/drawing/2014/main" xmlns="" id="{FF7281F5-53DF-43B0-B57C-2D312B527498}"/>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55" name="Straight Connector 954">
                <a:extLst>
                  <a:ext uri="{FF2B5EF4-FFF2-40B4-BE49-F238E27FC236}">
                    <a16:creationId xmlns:a16="http://schemas.microsoft.com/office/drawing/2014/main" xmlns="" id="{4310965E-4CE3-438C-BBFC-0D1AA9A77314}"/>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grpSp>
        <p:nvGrpSpPr>
          <p:cNvPr id="977" name="Group 976">
            <a:extLst>
              <a:ext uri="{FF2B5EF4-FFF2-40B4-BE49-F238E27FC236}">
                <a16:creationId xmlns:a16="http://schemas.microsoft.com/office/drawing/2014/main" xmlns="" id="{A2B9A0F8-F46B-4B9E-9623-1C3382252EDC}"/>
              </a:ext>
            </a:extLst>
          </p:cNvPr>
          <p:cNvGrpSpPr/>
          <p:nvPr/>
        </p:nvGrpSpPr>
        <p:grpSpPr>
          <a:xfrm>
            <a:off x="10772673" y="4135266"/>
            <a:ext cx="3040041" cy="567352"/>
            <a:chOff x="798698" y="59718"/>
            <a:chExt cx="3040041" cy="567352"/>
          </a:xfrm>
        </p:grpSpPr>
        <p:sp>
          <p:nvSpPr>
            <p:cNvPr id="978" name="Rectangle 977">
              <a:extLst>
                <a:ext uri="{FF2B5EF4-FFF2-40B4-BE49-F238E27FC236}">
                  <a16:creationId xmlns:a16="http://schemas.microsoft.com/office/drawing/2014/main" xmlns="" id="{DCECDA86-0F05-48BD-8182-F880CD3A0AE4}"/>
                </a:ext>
              </a:extLst>
            </p:cNvPr>
            <p:cNvSpPr/>
            <p:nvPr/>
          </p:nvSpPr>
          <p:spPr>
            <a:xfrm>
              <a:off x="798698" y="59718"/>
              <a:ext cx="3040041" cy="567352"/>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grpSp>
          <p:nvGrpSpPr>
            <p:cNvPr id="979" name="Group 978">
              <a:extLst>
                <a:ext uri="{FF2B5EF4-FFF2-40B4-BE49-F238E27FC236}">
                  <a16:creationId xmlns:a16="http://schemas.microsoft.com/office/drawing/2014/main" xmlns="" id="{256E02B1-769B-4849-80CC-5B76BEC84409}"/>
                </a:ext>
              </a:extLst>
            </p:cNvPr>
            <p:cNvGrpSpPr/>
            <p:nvPr/>
          </p:nvGrpSpPr>
          <p:grpSpPr>
            <a:xfrm>
              <a:off x="1017565" y="201625"/>
              <a:ext cx="290624" cy="283537"/>
              <a:chOff x="9370828" y="2830549"/>
              <a:chExt cx="290624" cy="283537"/>
            </a:xfrm>
          </p:grpSpPr>
          <p:sp>
            <p:nvSpPr>
              <p:cNvPr id="1004" name="Rectangle 1003">
                <a:extLst>
                  <a:ext uri="{FF2B5EF4-FFF2-40B4-BE49-F238E27FC236}">
                    <a16:creationId xmlns:a16="http://schemas.microsoft.com/office/drawing/2014/main" xmlns="" id="{5FCD9D1B-3B96-4F7C-92F2-06FC5975D8E5}"/>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1005" name="Straight Connector 1004">
                <a:extLst>
                  <a:ext uri="{FF2B5EF4-FFF2-40B4-BE49-F238E27FC236}">
                    <a16:creationId xmlns:a16="http://schemas.microsoft.com/office/drawing/2014/main" xmlns="" id="{053B7DBB-5AAD-4A82-BB09-FEF8E12ED41B}"/>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1006" name="Straight Connector 1005">
                <a:extLst>
                  <a:ext uri="{FF2B5EF4-FFF2-40B4-BE49-F238E27FC236}">
                    <a16:creationId xmlns:a16="http://schemas.microsoft.com/office/drawing/2014/main" xmlns="" id="{4049BAA7-92EC-4F19-A867-243EAE9A4D9F}"/>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07" name="Straight Connector 1006">
                <a:extLst>
                  <a:ext uri="{FF2B5EF4-FFF2-40B4-BE49-F238E27FC236}">
                    <a16:creationId xmlns:a16="http://schemas.microsoft.com/office/drawing/2014/main" xmlns="" id="{1DD77E14-3294-4240-904B-E344BBFAC8E5}"/>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08" name="Straight Connector 1007">
                <a:extLst>
                  <a:ext uri="{FF2B5EF4-FFF2-40B4-BE49-F238E27FC236}">
                    <a16:creationId xmlns:a16="http://schemas.microsoft.com/office/drawing/2014/main" xmlns="" id="{CDD49870-0D56-4ECC-8FD9-7F90871A81A3}"/>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09" name="Straight Connector 1008">
                <a:extLst>
                  <a:ext uri="{FF2B5EF4-FFF2-40B4-BE49-F238E27FC236}">
                    <a16:creationId xmlns:a16="http://schemas.microsoft.com/office/drawing/2014/main" xmlns="" id="{3C28ECC0-02BC-46E4-B6FA-4D3CD51AE1B4}"/>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10" name="Straight Connector 1009">
                <a:extLst>
                  <a:ext uri="{FF2B5EF4-FFF2-40B4-BE49-F238E27FC236}">
                    <a16:creationId xmlns:a16="http://schemas.microsoft.com/office/drawing/2014/main" xmlns="" id="{8B03008D-A521-4274-9F4B-A16CB17A38A0}"/>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nvGrpSpPr>
            <p:cNvPr id="980" name="Group 979">
              <a:extLst>
                <a:ext uri="{FF2B5EF4-FFF2-40B4-BE49-F238E27FC236}">
                  <a16:creationId xmlns:a16="http://schemas.microsoft.com/office/drawing/2014/main" xmlns="" id="{64299E4C-8A08-44CE-97AF-5FA42CF05619}"/>
                </a:ext>
              </a:extLst>
            </p:cNvPr>
            <p:cNvGrpSpPr/>
            <p:nvPr/>
          </p:nvGrpSpPr>
          <p:grpSpPr>
            <a:xfrm>
              <a:off x="1665265" y="201625"/>
              <a:ext cx="290624" cy="283537"/>
              <a:chOff x="9370828" y="2830549"/>
              <a:chExt cx="290624" cy="283537"/>
            </a:xfrm>
          </p:grpSpPr>
          <p:sp>
            <p:nvSpPr>
              <p:cNvPr id="997" name="Rectangle 996">
                <a:extLst>
                  <a:ext uri="{FF2B5EF4-FFF2-40B4-BE49-F238E27FC236}">
                    <a16:creationId xmlns:a16="http://schemas.microsoft.com/office/drawing/2014/main" xmlns="" id="{6122A53C-7A30-4A7D-A528-081CBCD1D9FF}"/>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998" name="Straight Connector 997">
                <a:extLst>
                  <a:ext uri="{FF2B5EF4-FFF2-40B4-BE49-F238E27FC236}">
                    <a16:creationId xmlns:a16="http://schemas.microsoft.com/office/drawing/2014/main" xmlns="" id="{DF65572A-886B-4013-ABE0-45481E2D18C2}"/>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999" name="Straight Connector 998">
                <a:extLst>
                  <a:ext uri="{FF2B5EF4-FFF2-40B4-BE49-F238E27FC236}">
                    <a16:creationId xmlns:a16="http://schemas.microsoft.com/office/drawing/2014/main" xmlns="" id="{7FACE83B-2691-414D-BDD5-7F0D7CF7E33D}"/>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00" name="Straight Connector 999">
                <a:extLst>
                  <a:ext uri="{FF2B5EF4-FFF2-40B4-BE49-F238E27FC236}">
                    <a16:creationId xmlns:a16="http://schemas.microsoft.com/office/drawing/2014/main" xmlns="" id="{864D744C-4BBC-47B0-B268-F34B3F0E1EC6}"/>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01" name="Straight Connector 1000">
                <a:extLst>
                  <a:ext uri="{FF2B5EF4-FFF2-40B4-BE49-F238E27FC236}">
                    <a16:creationId xmlns:a16="http://schemas.microsoft.com/office/drawing/2014/main" xmlns="" id="{CA27011D-6A98-45F5-94DB-351365E48549}"/>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02" name="Straight Connector 1001">
                <a:extLst>
                  <a:ext uri="{FF2B5EF4-FFF2-40B4-BE49-F238E27FC236}">
                    <a16:creationId xmlns:a16="http://schemas.microsoft.com/office/drawing/2014/main" xmlns="" id="{FC0FF104-5C2F-48E1-8CFE-E5041926B9F9}"/>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03" name="Straight Connector 1002">
                <a:extLst>
                  <a:ext uri="{FF2B5EF4-FFF2-40B4-BE49-F238E27FC236}">
                    <a16:creationId xmlns:a16="http://schemas.microsoft.com/office/drawing/2014/main" xmlns="" id="{107BFF40-9163-477B-AEBA-4E851B51ACFD}"/>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nvGrpSpPr>
            <p:cNvPr id="981" name="Group 980">
              <a:extLst>
                <a:ext uri="{FF2B5EF4-FFF2-40B4-BE49-F238E27FC236}">
                  <a16:creationId xmlns:a16="http://schemas.microsoft.com/office/drawing/2014/main" xmlns="" id="{4702C729-42AB-475E-BE90-70A9CBCA309C}"/>
                </a:ext>
              </a:extLst>
            </p:cNvPr>
            <p:cNvGrpSpPr/>
            <p:nvPr/>
          </p:nvGrpSpPr>
          <p:grpSpPr>
            <a:xfrm>
              <a:off x="3175752" y="201625"/>
              <a:ext cx="290624" cy="283537"/>
              <a:chOff x="9370828" y="2830549"/>
              <a:chExt cx="290624" cy="283537"/>
            </a:xfrm>
          </p:grpSpPr>
          <p:sp>
            <p:nvSpPr>
              <p:cNvPr id="990" name="Rectangle 989">
                <a:extLst>
                  <a:ext uri="{FF2B5EF4-FFF2-40B4-BE49-F238E27FC236}">
                    <a16:creationId xmlns:a16="http://schemas.microsoft.com/office/drawing/2014/main" xmlns="" id="{C92E6AC3-1762-4B04-8231-07AA0E32C8B7}"/>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991" name="Straight Connector 990">
                <a:extLst>
                  <a:ext uri="{FF2B5EF4-FFF2-40B4-BE49-F238E27FC236}">
                    <a16:creationId xmlns:a16="http://schemas.microsoft.com/office/drawing/2014/main" xmlns="" id="{7D4C3FAF-4B30-41DF-AB6E-494FDD0B2C57}"/>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992" name="Straight Connector 991">
                <a:extLst>
                  <a:ext uri="{FF2B5EF4-FFF2-40B4-BE49-F238E27FC236}">
                    <a16:creationId xmlns:a16="http://schemas.microsoft.com/office/drawing/2014/main" xmlns="" id="{70E88738-B48C-4E08-9F0C-75A8830E5A95}"/>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93" name="Straight Connector 992">
                <a:extLst>
                  <a:ext uri="{FF2B5EF4-FFF2-40B4-BE49-F238E27FC236}">
                    <a16:creationId xmlns:a16="http://schemas.microsoft.com/office/drawing/2014/main" xmlns="" id="{334BC05B-9765-49E3-964F-E496659BCE65}"/>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94" name="Straight Connector 993">
                <a:extLst>
                  <a:ext uri="{FF2B5EF4-FFF2-40B4-BE49-F238E27FC236}">
                    <a16:creationId xmlns:a16="http://schemas.microsoft.com/office/drawing/2014/main" xmlns="" id="{CA63F1A1-3358-4282-BE7F-D5110428FEC7}"/>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95" name="Straight Connector 994">
                <a:extLst>
                  <a:ext uri="{FF2B5EF4-FFF2-40B4-BE49-F238E27FC236}">
                    <a16:creationId xmlns:a16="http://schemas.microsoft.com/office/drawing/2014/main" xmlns="" id="{77C6F0B9-1082-43D3-B123-FFBA3C159835}"/>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96" name="Straight Connector 995">
                <a:extLst>
                  <a:ext uri="{FF2B5EF4-FFF2-40B4-BE49-F238E27FC236}">
                    <a16:creationId xmlns:a16="http://schemas.microsoft.com/office/drawing/2014/main" xmlns="" id="{DAFB3464-96F0-4F55-8167-DCF613F426EF}"/>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nvGrpSpPr>
            <p:cNvPr id="982" name="Group 981">
              <a:extLst>
                <a:ext uri="{FF2B5EF4-FFF2-40B4-BE49-F238E27FC236}">
                  <a16:creationId xmlns:a16="http://schemas.microsoft.com/office/drawing/2014/main" xmlns="" id="{4BB1681F-E141-472A-9508-5774DE39FE8B}"/>
                </a:ext>
              </a:extLst>
            </p:cNvPr>
            <p:cNvGrpSpPr/>
            <p:nvPr/>
          </p:nvGrpSpPr>
          <p:grpSpPr>
            <a:xfrm>
              <a:off x="2364590" y="201624"/>
              <a:ext cx="290624" cy="283537"/>
              <a:chOff x="9370828" y="2830549"/>
              <a:chExt cx="290624" cy="283537"/>
            </a:xfrm>
          </p:grpSpPr>
          <p:sp>
            <p:nvSpPr>
              <p:cNvPr id="983" name="Rectangle 982">
                <a:extLst>
                  <a:ext uri="{FF2B5EF4-FFF2-40B4-BE49-F238E27FC236}">
                    <a16:creationId xmlns:a16="http://schemas.microsoft.com/office/drawing/2014/main" xmlns="" id="{F69EAE31-09E1-4005-9E9A-839437BF6F57}"/>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984" name="Straight Connector 983">
                <a:extLst>
                  <a:ext uri="{FF2B5EF4-FFF2-40B4-BE49-F238E27FC236}">
                    <a16:creationId xmlns:a16="http://schemas.microsoft.com/office/drawing/2014/main" xmlns="" id="{4FDF3392-8E26-4597-9B0E-AB75B396DFBD}"/>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985" name="Straight Connector 984">
                <a:extLst>
                  <a:ext uri="{FF2B5EF4-FFF2-40B4-BE49-F238E27FC236}">
                    <a16:creationId xmlns:a16="http://schemas.microsoft.com/office/drawing/2014/main" xmlns="" id="{ACA4601F-6851-4867-80A5-F6963D66056B}"/>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86" name="Straight Connector 985">
                <a:extLst>
                  <a:ext uri="{FF2B5EF4-FFF2-40B4-BE49-F238E27FC236}">
                    <a16:creationId xmlns:a16="http://schemas.microsoft.com/office/drawing/2014/main" xmlns="" id="{41360FC8-79AF-4BA4-8BEA-F4CB04C8E309}"/>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87" name="Straight Connector 986">
                <a:extLst>
                  <a:ext uri="{FF2B5EF4-FFF2-40B4-BE49-F238E27FC236}">
                    <a16:creationId xmlns:a16="http://schemas.microsoft.com/office/drawing/2014/main" xmlns="" id="{DF358788-A312-44EE-B52F-56009700BB62}"/>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88" name="Straight Connector 987">
                <a:extLst>
                  <a:ext uri="{FF2B5EF4-FFF2-40B4-BE49-F238E27FC236}">
                    <a16:creationId xmlns:a16="http://schemas.microsoft.com/office/drawing/2014/main" xmlns="" id="{FF7281F5-53DF-43B0-B57C-2D312B527498}"/>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89" name="Straight Connector 988">
                <a:extLst>
                  <a:ext uri="{FF2B5EF4-FFF2-40B4-BE49-F238E27FC236}">
                    <a16:creationId xmlns:a16="http://schemas.microsoft.com/office/drawing/2014/main" xmlns="" id="{4310965E-4CE3-438C-BBFC-0D1AA9A77314}"/>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grpSp>
        <p:nvGrpSpPr>
          <p:cNvPr id="1045" name="Group 1044">
            <a:extLst>
              <a:ext uri="{FF2B5EF4-FFF2-40B4-BE49-F238E27FC236}">
                <a16:creationId xmlns:a16="http://schemas.microsoft.com/office/drawing/2014/main" xmlns="" id="{A2B9A0F8-F46B-4B9E-9623-1C3382252EDC}"/>
              </a:ext>
            </a:extLst>
          </p:cNvPr>
          <p:cNvGrpSpPr/>
          <p:nvPr/>
        </p:nvGrpSpPr>
        <p:grpSpPr>
          <a:xfrm>
            <a:off x="-410281" y="390324"/>
            <a:ext cx="3040041" cy="567352"/>
            <a:chOff x="798698" y="59718"/>
            <a:chExt cx="3040041" cy="567352"/>
          </a:xfrm>
        </p:grpSpPr>
        <p:sp>
          <p:nvSpPr>
            <p:cNvPr id="1046" name="Rectangle 1045">
              <a:extLst>
                <a:ext uri="{FF2B5EF4-FFF2-40B4-BE49-F238E27FC236}">
                  <a16:creationId xmlns:a16="http://schemas.microsoft.com/office/drawing/2014/main" xmlns="" id="{DCECDA86-0F05-48BD-8182-F880CD3A0AE4}"/>
                </a:ext>
              </a:extLst>
            </p:cNvPr>
            <p:cNvSpPr/>
            <p:nvPr/>
          </p:nvSpPr>
          <p:spPr>
            <a:xfrm>
              <a:off x="798698" y="59718"/>
              <a:ext cx="3040041" cy="567352"/>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grpSp>
          <p:nvGrpSpPr>
            <p:cNvPr id="1047" name="Group 1046">
              <a:extLst>
                <a:ext uri="{FF2B5EF4-FFF2-40B4-BE49-F238E27FC236}">
                  <a16:creationId xmlns:a16="http://schemas.microsoft.com/office/drawing/2014/main" xmlns="" id="{256E02B1-769B-4849-80CC-5B76BEC84409}"/>
                </a:ext>
              </a:extLst>
            </p:cNvPr>
            <p:cNvGrpSpPr/>
            <p:nvPr/>
          </p:nvGrpSpPr>
          <p:grpSpPr>
            <a:xfrm>
              <a:off x="1017565" y="201625"/>
              <a:ext cx="290624" cy="283537"/>
              <a:chOff x="9370828" y="2830549"/>
              <a:chExt cx="290624" cy="283537"/>
            </a:xfrm>
          </p:grpSpPr>
          <p:sp>
            <p:nvSpPr>
              <p:cNvPr id="1072" name="Rectangle 1071">
                <a:extLst>
                  <a:ext uri="{FF2B5EF4-FFF2-40B4-BE49-F238E27FC236}">
                    <a16:creationId xmlns:a16="http://schemas.microsoft.com/office/drawing/2014/main" xmlns="" id="{5FCD9D1B-3B96-4F7C-92F2-06FC5975D8E5}"/>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1073" name="Straight Connector 1072">
                <a:extLst>
                  <a:ext uri="{FF2B5EF4-FFF2-40B4-BE49-F238E27FC236}">
                    <a16:creationId xmlns:a16="http://schemas.microsoft.com/office/drawing/2014/main" xmlns="" id="{053B7DBB-5AAD-4A82-BB09-FEF8E12ED41B}"/>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1074" name="Straight Connector 1073">
                <a:extLst>
                  <a:ext uri="{FF2B5EF4-FFF2-40B4-BE49-F238E27FC236}">
                    <a16:creationId xmlns:a16="http://schemas.microsoft.com/office/drawing/2014/main" xmlns="" id="{4049BAA7-92EC-4F19-A867-243EAE9A4D9F}"/>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75" name="Straight Connector 1074">
                <a:extLst>
                  <a:ext uri="{FF2B5EF4-FFF2-40B4-BE49-F238E27FC236}">
                    <a16:creationId xmlns:a16="http://schemas.microsoft.com/office/drawing/2014/main" xmlns="" id="{1DD77E14-3294-4240-904B-E344BBFAC8E5}"/>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76" name="Straight Connector 1075">
                <a:extLst>
                  <a:ext uri="{FF2B5EF4-FFF2-40B4-BE49-F238E27FC236}">
                    <a16:creationId xmlns:a16="http://schemas.microsoft.com/office/drawing/2014/main" xmlns="" id="{CDD49870-0D56-4ECC-8FD9-7F90871A81A3}"/>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77" name="Straight Connector 1076">
                <a:extLst>
                  <a:ext uri="{FF2B5EF4-FFF2-40B4-BE49-F238E27FC236}">
                    <a16:creationId xmlns:a16="http://schemas.microsoft.com/office/drawing/2014/main" xmlns="" id="{3C28ECC0-02BC-46E4-B6FA-4D3CD51AE1B4}"/>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78" name="Straight Connector 1077">
                <a:extLst>
                  <a:ext uri="{FF2B5EF4-FFF2-40B4-BE49-F238E27FC236}">
                    <a16:creationId xmlns:a16="http://schemas.microsoft.com/office/drawing/2014/main" xmlns="" id="{8B03008D-A521-4274-9F4B-A16CB17A38A0}"/>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nvGrpSpPr>
            <p:cNvPr id="1048" name="Group 1047">
              <a:extLst>
                <a:ext uri="{FF2B5EF4-FFF2-40B4-BE49-F238E27FC236}">
                  <a16:creationId xmlns:a16="http://schemas.microsoft.com/office/drawing/2014/main" xmlns="" id="{64299E4C-8A08-44CE-97AF-5FA42CF05619}"/>
                </a:ext>
              </a:extLst>
            </p:cNvPr>
            <p:cNvGrpSpPr/>
            <p:nvPr/>
          </p:nvGrpSpPr>
          <p:grpSpPr>
            <a:xfrm>
              <a:off x="1665265" y="201625"/>
              <a:ext cx="290624" cy="283537"/>
              <a:chOff x="9370828" y="2830549"/>
              <a:chExt cx="290624" cy="283537"/>
            </a:xfrm>
          </p:grpSpPr>
          <p:sp>
            <p:nvSpPr>
              <p:cNvPr id="1065" name="Rectangle 1064">
                <a:extLst>
                  <a:ext uri="{FF2B5EF4-FFF2-40B4-BE49-F238E27FC236}">
                    <a16:creationId xmlns:a16="http://schemas.microsoft.com/office/drawing/2014/main" xmlns="" id="{6122A53C-7A30-4A7D-A528-081CBCD1D9FF}"/>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1066" name="Straight Connector 1065">
                <a:extLst>
                  <a:ext uri="{FF2B5EF4-FFF2-40B4-BE49-F238E27FC236}">
                    <a16:creationId xmlns:a16="http://schemas.microsoft.com/office/drawing/2014/main" xmlns="" id="{DF65572A-886B-4013-ABE0-45481E2D18C2}"/>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1067" name="Straight Connector 1066">
                <a:extLst>
                  <a:ext uri="{FF2B5EF4-FFF2-40B4-BE49-F238E27FC236}">
                    <a16:creationId xmlns:a16="http://schemas.microsoft.com/office/drawing/2014/main" xmlns="" id="{7FACE83B-2691-414D-BDD5-7F0D7CF7E33D}"/>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68" name="Straight Connector 1067">
                <a:extLst>
                  <a:ext uri="{FF2B5EF4-FFF2-40B4-BE49-F238E27FC236}">
                    <a16:creationId xmlns:a16="http://schemas.microsoft.com/office/drawing/2014/main" xmlns="" id="{864D744C-4BBC-47B0-B268-F34B3F0E1EC6}"/>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69" name="Straight Connector 1068">
                <a:extLst>
                  <a:ext uri="{FF2B5EF4-FFF2-40B4-BE49-F238E27FC236}">
                    <a16:creationId xmlns:a16="http://schemas.microsoft.com/office/drawing/2014/main" xmlns="" id="{CA27011D-6A98-45F5-94DB-351365E48549}"/>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70" name="Straight Connector 1069">
                <a:extLst>
                  <a:ext uri="{FF2B5EF4-FFF2-40B4-BE49-F238E27FC236}">
                    <a16:creationId xmlns:a16="http://schemas.microsoft.com/office/drawing/2014/main" xmlns="" id="{FC0FF104-5C2F-48E1-8CFE-E5041926B9F9}"/>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71" name="Straight Connector 1070">
                <a:extLst>
                  <a:ext uri="{FF2B5EF4-FFF2-40B4-BE49-F238E27FC236}">
                    <a16:creationId xmlns:a16="http://schemas.microsoft.com/office/drawing/2014/main" xmlns="" id="{107BFF40-9163-477B-AEBA-4E851B51ACFD}"/>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nvGrpSpPr>
            <p:cNvPr id="1049" name="Group 1048">
              <a:extLst>
                <a:ext uri="{FF2B5EF4-FFF2-40B4-BE49-F238E27FC236}">
                  <a16:creationId xmlns:a16="http://schemas.microsoft.com/office/drawing/2014/main" xmlns="" id="{4702C729-42AB-475E-BE90-70A9CBCA309C}"/>
                </a:ext>
              </a:extLst>
            </p:cNvPr>
            <p:cNvGrpSpPr/>
            <p:nvPr/>
          </p:nvGrpSpPr>
          <p:grpSpPr>
            <a:xfrm>
              <a:off x="3175752" y="201625"/>
              <a:ext cx="290624" cy="283537"/>
              <a:chOff x="9370828" y="2830549"/>
              <a:chExt cx="290624" cy="283537"/>
            </a:xfrm>
          </p:grpSpPr>
          <p:sp>
            <p:nvSpPr>
              <p:cNvPr id="1058" name="Rectangle 1057">
                <a:extLst>
                  <a:ext uri="{FF2B5EF4-FFF2-40B4-BE49-F238E27FC236}">
                    <a16:creationId xmlns:a16="http://schemas.microsoft.com/office/drawing/2014/main" xmlns="" id="{C92E6AC3-1762-4B04-8231-07AA0E32C8B7}"/>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1059" name="Straight Connector 1058">
                <a:extLst>
                  <a:ext uri="{FF2B5EF4-FFF2-40B4-BE49-F238E27FC236}">
                    <a16:creationId xmlns:a16="http://schemas.microsoft.com/office/drawing/2014/main" xmlns="" id="{7D4C3FAF-4B30-41DF-AB6E-494FDD0B2C57}"/>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1060" name="Straight Connector 1059">
                <a:extLst>
                  <a:ext uri="{FF2B5EF4-FFF2-40B4-BE49-F238E27FC236}">
                    <a16:creationId xmlns:a16="http://schemas.microsoft.com/office/drawing/2014/main" xmlns="" id="{70E88738-B48C-4E08-9F0C-75A8830E5A95}"/>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61" name="Straight Connector 1060">
                <a:extLst>
                  <a:ext uri="{FF2B5EF4-FFF2-40B4-BE49-F238E27FC236}">
                    <a16:creationId xmlns:a16="http://schemas.microsoft.com/office/drawing/2014/main" xmlns="" id="{334BC05B-9765-49E3-964F-E496659BCE65}"/>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62" name="Straight Connector 1061">
                <a:extLst>
                  <a:ext uri="{FF2B5EF4-FFF2-40B4-BE49-F238E27FC236}">
                    <a16:creationId xmlns:a16="http://schemas.microsoft.com/office/drawing/2014/main" xmlns="" id="{CA63F1A1-3358-4282-BE7F-D5110428FEC7}"/>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63" name="Straight Connector 1062">
                <a:extLst>
                  <a:ext uri="{FF2B5EF4-FFF2-40B4-BE49-F238E27FC236}">
                    <a16:creationId xmlns:a16="http://schemas.microsoft.com/office/drawing/2014/main" xmlns="" id="{77C6F0B9-1082-43D3-B123-FFBA3C159835}"/>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64" name="Straight Connector 1063">
                <a:extLst>
                  <a:ext uri="{FF2B5EF4-FFF2-40B4-BE49-F238E27FC236}">
                    <a16:creationId xmlns:a16="http://schemas.microsoft.com/office/drawing/2014/main" xmlns="" id="{DAFB3464-96F0-4F55-8167-DCF613F426EF}"/>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nvGrpSpPr>
            <p:cNvPr id="1050" name="Group 1049">
              <a:extLst>
                <a:ext uri="{FF2B5EF4-FFF2-40B4-BE49-F238E27FC236}">
                  <a16:creationId xmlns:a16="http://schemas.microsoft.com/office/drawing/2014/main" xmlns="" id="{4BB1681F-E141-472A-9508-5774DE39FE8B}"/>
                </a:ext>
              </a:extLst>
            </p:cNvPr>
            <p:cNvGrpSpPr/>
            <p:nvPr/>
          </p:nvGrpSpPr>
          <p:grpSpPr>
            <a:xfrm>
              <a:off x="2364590" y="201624"/>
              <a:ext cx="290624" cy="283537"/>
              <a:chOff x="9370828" y="2830549"/>
              <a:chExt cx="290624" cy="283537"/>
            </a:xfrm>
          </p:grpSpPr>
          <p:sp>
            <p:nvSpPr>
              <p:cNvPr id="1051" name="Rectangle 1050">
                <a:extLst>
                  <a:ext uri="{FF2B5EF4-FFF2-40B4-BE49-F238E27FC236}">
                    <a16:creationId xmlns:a16="http://schemas.microsoft.com/office/drawing/2014/main" xmlns="" id="{F69EAE31-09E1-4005-9E9A-839437BF6F57}"/>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1052" name="Straight Connector 1051">
                <a:extLst>
                  <a:ext uri="{FF2B5EF4-FFF2-40B4-BE49-F238E27FC236}">
                    <a16:creationId xmlns:a16="http://schemas.microsoft.com/office/drawing/2014/main" xmlns="" id="{4FDF3392-8E26-4597-9B0E-AB75B396DFBD}"/>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1053" name="Straight Connector 1052">
                <a:extLst>
                  <a:ext uri="{FF2B5EF4-FFF2-40B4-BE49-F238E27FC236}">
                    <a16:creationId xmlns:a16="http://schemas.microsoft.com/office/drawing/2014/main" xmlns="" id="{ACA4601F-6851-4867-80A5-F6963D66056B}"/>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54" name="Straight Connector 1053">
                <a:extLst>
                  <a:ext uri="{FF2B5EF4-FFF2-40B4-BE49-F238E27FC236}">
                    <a16:creationId xmlns:a16="http://schemas.microsoft.com/office/drawing/2014/main" xmlns="" id="{41360FC8-79AF-4BA4-8BEA-F4CB04C8E309}"/>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55" name="Straight Connector 1054">
                <a:extLst>
                  <a:ext uri="{FF2B5EF4-FFF2-40B4-BE49-F238E27FC236}">
                    <a16:creationId xmlns:a16="http://schemas.microsoft.com/office/drawing/2014/main" xmlns="" id="{DF358788-A312-44EE-B52F-56009700BB62}"/>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56" name="Straight Connector 1055">
                <a:extLst>
                  <a:ext uri="{FF2B5EF4-FFF2-40B4-BE49-F238E27FC236}">
                    <a16:creationId xmlns:a16="http://schemas.microsoft.com/office/drawing/2014/main" xmlns="" id="{FF7281F5-53DF-43B0-B57C-2D312B527498}"/>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57" name="Straight Connector 1056">
                <a:extLst>
                  <a:ext uri="{FF2B5EF4-FFF2-40B4-BE49-F238E27FC236}">
                    <a16:creationId xmlns:a16="http://schemas.microsoft.com/office/drawing/2014/main" xmlns="" id="{4310965E-4CE3-438C-BBFC-0D1AA9A77314}"/>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grpSp>
        <p:nvGrpSpPr>
          <p:cNvPr id="1079" name="Group 1078">
            <a:extLst>
              <a:ext uri="{FF2B5EF4-FFF2-40B4-BE49-F238E27FC236}">
                <a16:creationId xmlns:a16="http://schemas.microsoft.com/office/drawing/2014/main" xmlns="" id="{A2B9A0F8-F46B-4B9E-9623-1C3382252EDC}"/>
              </a:ext>
            </a:extLst>
          </p:cNvPr>
          <p:cNvGrpSpPr/>
          <p:nvPr/>
        </p:nvGrpSpPr>
        <p:grpSpPr>
          <a:xfrm>
            <a:off x="-421200" y="1654972"/>
            <a:ext cx="3040041" cy="567352"/>
            <a:chOff x="798698" y="59718"/>
            <a:chExt cx="3040041" cy="567352"/>
          </a:xfrm>
        </p:grpSpPr>
        <p:sp>
          <p:nvSpPr>
            <p:cNvPr id="1080" name="Rectangle 1079">
              <a:extLst>
                <a:ext uri="{FF2B5EF4-FFF2-40B4-BE49-F238E27FC236}">
                  <a16:creationId xmlns:a16="http://schemas.microsoft.com/office/drawing/2014/main" xmlns="" id="{DCECDA86-0F05-48BD-8182-F880CD3A0AE4}"/>
                </a:ext>
              </a:extLst>
            </p:cNvPr>
            <p:cNvSpPr/>
            <p:nvPr/>
          </p:nvSpPr>
          <p:spPr>
            <a:xfrm>
              <a:off x="798698" y="59718"/>
              <a:ext cx="3040041" cy="567352"/>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grpSp>
          <p:nvGrpSpPr>
            <p:cNvPr id="1081" name="Group 1080">
              <a:extLst>
                <a:ext uri="{FF2B5EF4-FFF2-40B4-BE49-F238E27FC236}">
                  <a16:creationId xmlns:a16="http://schemas.microsoft.com/office/drawing/2014/main" xmlns="" id="{256E02B1-769B-4849-80CC-5B76BEC84409}"/>
                </a:ext>
              </a:extLst>
            </p:cNvPr>
            <p:cNvGrpSpPr/>
            <p:nvPr/>
          </p:nvGrpSpPr>
          <p:grpSpPr>
            <a:xfrm>
              <a:off x="1017565" y="201625"/>
              <a:ext cx="290624" cy="283537"/>
              <a:chOff x="9370828" y="2830549"/>
              <a:chExt cx="290624" cy="283537"/>
            </a:xfrm>
          </p:grpSpPr>
          <p:sp>
            <p:nvSpPr>
              <p:cNvPr id="1106" name="Rectangle 1105">
                <a:extLst>
                  <a:ext uri="{FF2B5EF4-FFF2-40B4-BE49-F238E27FC236}">
                    <a16:creationId xmlns:a16="http://schemas.microsoft.com/office/drawing/2014/main" xmlns="" id="{5FCD9D1B-3B96-4F7C-92F2-06FC5975D8E5}"/>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1107" name="Straight Connector 1106">
                <a:extLst>
                  <a:ext uri="{FF2B5EF4-FFF2-40B4-BE49-F238E27FC236}">
                    <a16:creationId xmlns:a16="http://schemas.microsoft.com/office/drawing/2014/main" xmlns="" id="{053B7DBB-5AAD-4A82-BB09-FEF8E12ED41B}"/>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1108" name="Straight Connector 1107">
                <a:extLst>
                  <a:ext uri="{FF2B5EF4-FFF2-40B4-BE49-F238E27FC236}">
                    <a16:creationId xmlns:a16="http://schemas.microsoft.com/office/drawing/2014/main" xmlns="" id="{4049BAA7-92EC-4F19-A867-243EAE9A4D9F}"/>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09" name="Straight Connector 1108">
                <a:extLst>
                  <a:ext uri="{FF2B5EF4-FFF2-40B4-BE49-F238E27FC236}">
                    <a16:creationId xmlns:a16="http://schemas.microsoft.com/office/drawing/2014/main" xmlns="" id="{1DD77E14-3294-4240-904B-E344BBFAC8E5}"/>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10" name="Straight Connector 1109">
                <a:extLst>
                  <a:ext uri="{FF2B5EF4-FFF2-40B4-BE49-F238E27FC236}">
                    <a16:creationId xmlns:a16="http://schemas.microsoft.com/office/drawing/2014/main" xmlns="" id="{CDD49870-0D56-4ECC-8FD9-7F90871A81A3}"/>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11" name="Straight Connector 1110">
                <a:extLst>
                  <a:ext uri="{FF2B5EF4-FFF2-40B4-BE49-F238E27FC236}">
                    <a16:creationId xmlns:a16="http://schemas.microsoft.com/office/drawing/2014/main" xmlns="" id="{3C28ECC0-02BC-46E4-B6FA-4D3CD51AE1B4}"/>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12" name="Straight Connector 1111">
                <a:extLst>
                  <a:ext uri="{FF2B5EF4-FFF2-40B4-BE49-F238E27FC236}">
                    <a16:creationId xmlns:a16="http://schemas.microsoft.com/office/drawing/2014/main" xmlns="" id="{8B03008D-A521-4274-9F4B-A16CB17A38A0}"/>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nvGrpSpPr>
            <p:cNvPr id="1082" name="Group 1081">
              <a:extLst>
                <a:ext uri="{FF2B5EF4-FFF2-40B4-BE49-F238E27FC236}">
                  <a16:creationId xmlns:a16="http://schemas.microsoft.com/office/drawing/2014/main" xmlns="" id="{64299E4C-8A08-44CE-97AF-5FA42CF05619}"/>
                </a:ext>
              </a:extLst>
            </p:cNvPr>
            <p:cNvGrpSpPr/>
            <p:nvPr/>
          </p:nvGrpSpPr>
          <p:grpSpPr>
            <a:xfrm>
              <a:off x="1665265" y="201625"/>
              <a:ext cx="290624" cy="283537"/>
              <a:chOff x="9370828" y="2830549"/>
              <a:chExt cx="290624" cy="283537"/>
            </a:xfrm>
          </p:grpSpPr>
          <p:sp>
            <p:nvSpPr>
              <p:cNvPr id="1099" name="Rectangle 1098">
                <a:extLst>
                  <a:ext uri="{FF2B5EF4-FFF2-40B4-BE49-F238E27FC236}">
                    <a16:creationId xmlns:a16="http://schemas.microsoft.com/office/drawing/2014/main" xmlns="" id="{6122A53C-7A30-4A7D-A528-081CBCD1D9FF}"/>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1100" name="Straight Connector 1099">
                <a:extLst>
                  <a:ext uri="{FF2B5EF4-FFF2-40B4-BE49-F238E27FC236}">
                    <a16:creationId xmlns:a16="http://schemas.microsoft.com/office/drawing/2014/main" xmlns="" id="{DF65572A-886B-4013-ABE0-45481E2D18C2}"/>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1101" name="Straight Connector 1100">
                <a:extLst>
                  <a:ext uri="{FF2B5EF4-FFF2-40B4-BE49-F238E27FC236}">
                    <a16:creationId xmlns:a16="http://schemas.microsoft.com/office/drawing/2014/main" xmlns="" id="{7FACE83B-2691-414D-BDD5-7F0D7CF7E33D}"/>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02" name="Straight Connector 1101">
                <a:extLst>
                  <a:ext uri="{FF2B5EF4-FFF2-40B4-BE49-F238E27FC236}">
                    <a16:creationId xmlns:a16="http://schemas.microsoft.com/office/drawing/2014/main" xmlns="" id="{864D744C-4BBC-47B0-B268-F34B3F0E1EC6}"/>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03" name="Straight Connector 1102">
                <a:extLst>
                  <a:ext uri="{FF2B5EF4-FFF2-40B4-BE49-F238E27FC236}">
                    <a16:creationId xmlns:a16="http://schemas.microsoft.com/office/drawing/2014/main" xmlns="" id="{CA27011D-6A98-45F5-94DB-351365E48549}"/>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04" name="Straight Connector 1103">
                <a:extLst>
                  <a:ext uri="{FF2B5EF4-FFF2-40B4-BE49-F238E27FC236}">
                    <a16:creationId xmlns:a16="http://schemas.microsoft.com/office/drawing/2014/main" xmlns="" id="{FC0FF104-5C2F-48E1-8CFE-E5041926B9F9}"/>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05" name="Straight Connector 1104">
                <a:extLst>
                  <a:ext uri="{FF2B5EF4-FFF2-40B4-BE49-F238E27FC236}">
                    <a16:creationId xmlns:a16="http://schemas.microsoft.com/office/drawing/2014/main" xmlns="" id="{107BFF40-9163-477B-AEBA-4E851B51ACFD}"/>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nvGrpSpPr>
            <p:cNvPr id="1083" name="Group 1082">
              <a:extLst>
                <a:ext uri="{FF2B5EF4-FFF2-40B4-BE49-F238E27FC236}">
                  <a16:creationId xmlns:a16="http://schemas.microsoft.com/office/drawing/2014/main" xmlns="" id="{4702C729-42AB-475E-BE90-70A9CBCA309C}"/>
                </a:ext>
              </a:extLst>
            </p:cNvPr>
            <p:cNvGrpSpPr/>
            <p:nvPr/>
          </p:nvGrpSpPr>
          <p:grpSpPr>
            <a:xfrm>
              <a:off x="3175752" y="201625"/>
              <a:ext cx="290624" cy="283537"/>
              <a:chOff x="9370828" y="2830549"/>
              <a:chExt cx="290624" cy="283537"/>
            </a:xfrm>
          </p:grpSpPr>
          <p:sp>
            <p:nvSpPr>
              <p:cNvPr id="1092" name="Rectangle 1091">
                <a:extLst>
                  <a:ext uri="{FF2B5EF4-FFF2-40B4-BE49-F238E27FC236}">
                    <a16:creationId xmlns:a16="http://schemas.microsoft.com/office/drawing/2014/main" xmlns="" id="{C92E6AC3-1762-4B04-8231-07AA0E32C8B7}"/>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1093" name="Straight Connector 1092">
                <a:extLst>
                  <a:ext uri="{FF2B5EF4-FFF2-40B4-BE49-F238E27FC236}">
                    <a16:creationId xmlns:a16="http://schemas.microsoft.com/office/drawing/2014/main" xmlns="" id="{7D4C3FAF-4B30-41DF-AB6E-494FDD0B2C57}"/>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1094" name="Straight Connector 1093">
                <a:extLst>
                  <a:ext uri="{FF2B5EF4-FFF2-40B4-BE49-F238E27FC236}">
                    <a16:creationId xmlns:a16="http://schemas.microsoft.com/office/drawing/2014/main" xmlns="" id="{70E88738-B48C-4E08-9F0C-75A8830E5A95}"/>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95" name="Straight Connector 1094">
                <a:extLst>
                  <a:ext uri="{FF2B5EF4-FFF2-40B4-BE49-F238E27FC236}">
                    <a16:creationId xmlns:a16="http://schemas.microsoft.com/office/drawing/2014/main" xmlns="" id="{334BC05B-9765-49E3-964F-E496659BCE65}"/>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96" name="Straight Connector 1095">
                <a:extLst>
                  <a:ext uri="{FF2B5EF4-FFF2-40B4-BE49-F238E27FC236}">
                    <a16:creationId xmlns:a16="http://schemas.microsoft.com/office/drawing/2014/main" xmlns="" id="{CA63F1A1-3358-4282-BE7F-D5110428FEC7}"/>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97" name="Straight Connector 1096">
                <a:extLst>
                  <a:ext uri="{FF2B5EF4-FFF2-40B4-BE49-F238E27FC236}">
                    <a16:creationId xmlns:a16="http://schemas.microsoft.com/office/drawing/2014/main" xmlns="" id="{77C6F0B9-1082-43D3-B123-FFBA3C159835}"/>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98" name="Straight Connector 1097">
                <a:extLst>
                  <a:ext uri="{FF2B5EF4-FFF2-40B4-BE49-F238E27FC236}">
                    <a16:creationId xmlns:a16="http://schemas.microsoft.com/office/drawing/2014/main" xmlns="" id="{DAFB3464-96F0-4F55-8167-DCF613F426EF}"/>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nvGrpSpPr>
            <p:cNvPr id="1084" name="Group 1083">
              <a:extLst>
                <a:ext uri="{FF2B5EF4-FFF2-40B4-BE49-F238E27FC236}">
                  <a16:creationId xmlns:a16="http://schemas.microsoft.com/office/drawing/2014/main" xmlns="" id="{4BB1681F-E141-472A-9508-5774DE39FE8B}"/>
                </a:ext>
              </a:extLst>
            </p:cNvPr>
            <p:cNvGrpSpPr/>
            <p:nvPr/>
          </p:nvGrpSpPr>
          <p:grpSpPr>
            <a:xfrm>
              <a:off x="2364590" y="201624"/>
              <a:ext cx="290624" cy="283537"/>
              <a:chOff x="9370828" y="2830549"/>
              <a:chExt cx="290624" cy="283537"/>
            </a:xfrm>
          </p:grpSpPr>
          <p:sp>
            <p:nvSpPr>
              <p:cNvPr id="1085" name="Rectangle 1084">
                <a:extLst>
                  <a:ext uri="{FF2B5EF4-FFF2-40B4-BE49-F238E27FC236}">
                    <a16:creationId xmlns:a16="http://schemas.microsoft.com/office/drawing/2014/main" xmlns="" id="{F69EAE31-09E1-4005-9E9A-839437BF6F57}"/>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1086" name="Straight Connector 1085">
                <a:extLst>
                  <a:ext uri="{FF2B5EF4-FFF2-40B4-BE49-F238E27FC236}">
                    <a16:creationId xmlns:a16="http://schemas.microsoft.com/office/drawing/2014/main" xmlns="" id="{4FDF3392-8E26-4597-9B0E-AB75B396DFBD}"/>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1087" name="Straight Connector 1086">
                <a:extLst>
                  <a:ext uri="{FF2B5EF4-FFF2-40B4-BE49-F238E27FC236}">
                    <a16:creationId xmlns:a16="http://schemas.microsoft.com/office/drawing/2014/main" xmlns="" id="{ACA4601F-6851-4867-80A5-F6963D66056B}"/>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88" name="Straight Connector 1087">
                <a:extLst>
                  <a:ext uri="{FF2B5EF4-FFF2-40B4-BE49-F238E27FC236}">
                    <a16:creationId xmlns:a16="http://schemas.microsoft.com/office/drawing/2014/main" xmlns="" id="{41360FC8-79AF-4BA4-8BEA-F4CB04C8E309}"/>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89" name="Straight Connector 1088">
                <a:extLst>
                  <a:ext uri="{FF2B5EF4-FFF2-40B4-BE49-F238E27FC236}">
                    <a16:creationId xmlns:a16="http://schemas.microsoft.com/office/drawing/2014/main" xmlns="" id="{DF358788-A312-44EE-B52F-56009700BB62}"/>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90" name="Straight Connector 1089">
                <a:extLst>
                  <a:ext uri="{FF2B5EF4-FFF2-40B4-BE49-F238E27FC236}">
                    <a16:creationId xmlns:a16="http://schemas.microsoft.com/office/drawing/2014/main" xmlns="" id="{FF7281F5-53DF-43B0-B57C-2D312B527498}"/>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91" name="Straight Connector 1090">
                <a:extLst>
                  <a:ext uri="{FF2B5EF4-FFF2-40B4-BE49-F238E27FC236}">
                    <a16:creationId xmlns:a16="http://schemas.microsoft.com/office/drawing/2014/main" xmlns="" id="{4310965E-4CE3-438C-BBFC-0D1AA9A77314}"/>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grpSp>
        <p:nvGrpSpPr>
          <p:cNvPr id="1113" name="Group 1112">
            <a:extLst>
              <a:ext uri="{FF2B5EF4-FFF2-40B4-BE49-F238E27FC236}">
                <a16:creationId xmlns:a16="http://schemas.microsoft.com/office/drawing/2014/main" xmlns="" id="{A2B9A0F8-F46B-4B9E-9623-1C3382252EDC}"/>
              </a:ext>
            </a:extLst>
          </p:cNvPr>
          <p:cNvGrpSpPr/>
          <p:nvPr/>
        </p:nvGrpSpPr>
        <p:grpSpPr>
          <a:xfrm>
            <a:off x="-473179" y="2962340"/>
            <a:ext cx="3040041" cy="567352"/>
            <a:chOff x="798698" y="59718"/>
            <a:chExt cx="3040041" cy="567352"/>
          </a:xfrm>
        </p:grpSpPr>
        <p:sp>
          <p:nvSpPr>
            <p:cNvPr id="1114" name="Rectangle 1113">
              <a:extLst>
                <a:ext uri="{FF2B5EF4-FFF2-40B4-BE49-F238E27FC236}">
                  <a16:creationId xmlns:a16="http://schemas.microsoft.com/office/drawing/2014/main" xmlns="" id="{DCECDA86-0F05-48BD-8182-F880CD3A0AE4}"/>
                </a:ext>
              </a:extLst>
            </p:cNvPr>
            <p:cNvSpPr/>
            <p:nvPr/>
          </p:nvSpPr>
          <p:spPr>
            <a:xfrm>
              <a:off x="798698" y="59718"/>
              <a:ext cx="3040041" cy="567352"/>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grpSp>
          <p:nvGrpSpPr>
            <p:cNvPr id="1115" name="Group 1114">
              <a:extLst>
                <a:ext uri="{FF2B5EF4-FFF2-40B4-BE49-F238E27FC236}">
                  <a16:creationId xmlns:a16="http://schemas.microsoft.com/office/drawing/2014/main" xmlns="" id="{256E02B1-769B-4849-80CC-5B76BEC84409}"/>
                </a:ext>
              </a:extLst>
            </p:cNvPr>
            <p:cNvGrpSpPr/>
            <p:nvPr/>
          </p:nvGrpSpPr>
          <p:grpSpPr>
            <a:xfrm>
              <a:off x="1017565" y="201625"/>
              <a:ext cx="290624" cy="283537"/>
              <a:chOff x="9370828" y="2830549"/>
              <a:chExt cx="290624" cy="283537"/>
            </a:xfrm>
          </p:grpSpPr>
          <p:sp>
            <p:nvSpPr>
              <p:cNvPr id="1140" name="Rectangle 1139">
                <a:extLst>
                  <a:ext uri="{FF2B5EF4-FFF2-40B4-BE49-F238E27FC236}">
                    <a16:creationId xmlns:a16="http://schemas.microsoft.com/office/drawing/2014/main" xmlns="" id="{5FCD9D1B-3B96-4F7C-92F2-06FC5975D8E5}"/>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1141" name="Straight Connector 1140">
                <a:extLst>
                  <a:ext uri="{FF2B5EF4-FFF2-40B4-BE49-F238E27FC236}">
                    <a16:creationId xmlns:a16="http://schemas.microsoft.com/office/drawing/2014/main" xmlns="" id="{053B7DBB-5AAD-4A82-BB09-FEF8E12ED41B}"/>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1142" name="Straight Connector 1141">
                <a:extLst>
                  <a:ext uri="{FF2B5EF4-FFF2-40B4-BE49-F238E27FC236}">
                    <a16:creationId xmlns:a16="http://schemas.microsoft.com/office/drawing/2014/main" xmlns="" id="{4049BAA7-92EC-4F19-A867-243EAE9A4D9F}"/>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43" name="Straight Connector 1142">
                <a:extLst>
                  <a:ext uri="{FF2B5EF4-FFF2-40B4-BE49-F238E27FC236}">
                    <a16:creationId xmlns:a16="http://schemas.microsoft.com/office/drawing/2014/main" xmlns="" id="{1DD77E14-3294-4240-904B-E344BBFAC8E5}"/>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44" name="Straight Connector 1143">
                <a:extLst>
                  <a:ext uri="{FF2B5EF4-FFF2-40B4-BE49-F238E27FC236}">
                    <a16:creationId xmlns:a16="http://schemas.microsoft.com/office/drawing/2014/main" xmlns="" id="{CDD49870-0D56-4ECC-8FD9-7F90871A81A3}"/>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45" name="Straight Connector 1144">
                <a:extLst>
                  <a:ext uri="{FF2B5EF4-FFF2-40B4-BE49-F238E27FC236}">
                    <a16:creationId xmlns:a16="http://schemas.microsoft.com/office/drawing/2014/main" xmlns="" id="{3C28ECC0-02BC-46E4-B6FA-4D3CD51AE1B4}"/>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46" name="Straight Connector 1145">
                <a:extLst>
                  <a:ext uri="{FF2B5EF4-FFF2-40B4-BE49-F238E27FC236}">
                    <a16:creationId xmlns:a16="http://schemas.microsoft.com/office/drawing/2014/main" xmlns="" id="{8B03008D-A521-4274-9F4B-A16CB17A38A0}"/>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nvGrpSpPr>
            <p:cNvPr id="1116" name="Group 1115">
              <a:extLst>
                <a:ext uri="{FF2B5EF4-FFF2-40B4-BE49-F238E27FC236}">
                  <a16:creationId xmlns:a16="http://schemas.microsoft.com/office/drawing/2014/main" xmlns="" id="{64299E4C-8A08-44CE-97AF-5FA42CF05619}"/>
                </a:ext>
              </a:extLst>
            </p:cNvPr>
            <p:cNvGrpSpPr/>
            <p:nvPr/>
          </p:nvGrpSpPr>
          <p:grpSpPr>
            <a:xfrm>
              <a:off x="1665265" y="201625"/>
              <a:ext cx="290624" cy="283537"/>
              <a:chOff x="9370828" y="2830549"/>
              <a:chExt cx="290624" cy="283537"/>
            </a:xfrm>
          </p:grpSpPr>
          <p:sp>
            <p:nvSpPr>
              <p:cNvPr id="1133" name="Rectangle 1132">
                <a:extLst>
                  <a:ext uri="{FF2B5EF4-FFF2-40B4-BE49-F238E27FC236}">
                    <a16:creationId xmlns:a16="http://schemas.microsoft.com/office/drawing/2014/main" xmlns="" id="{6122A53C-7A30-4A7D-A528-081CBCD1D9FF}"/>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1134" name="Straight Connector 1133">
                <a:extLst>
                  <a:ext uri="{FF2B5EF4-FFF2-40B4-BE49-F238E27FC236}">
                    <a16:creationId xmlns:a16="http://schemas.microsoft.com/office/drawing/2014/main" xmlns="" id="{DF65572A-886B-4013-ABE0-45481E2D18C2}"/>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1135" name="Straight Connector 1134">
                <a:extLst>
                  <a:ext uri="{FF2B5EF4-FFF2-40B4-BE49-F238E27FC236}">
                    <a16:creationId xmlns:a16="http://schemas.microsoft.com/office/drawing/2014/main" xmlns="" id="{7FACE83B-2691-414D-BDD5-7F0D7CF7E33D}"/>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36" name="Straight Connector 1135">
                <a:extLst>
                  <a:ext uri="{FF2B5EF4-FFF2-40B4-BE49-F238E27FC236}">
                    <a16:creationId xmlns:a16="http://schemas.microsoft.com/office/drawing/2014/main" xmlns="" id="{864D744C-4BBC-47B0-B268-F34B3F0E1EC6}"/>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37" name="Straight Connector 1136">
                <a:extLst>
                  <a:ext uri="{FF2B5EF4-FFF2-40B4-BE49-F238E27FC236}">
                    <a16:creationId xmlns:a16="http://schemas.microsoft.com/office/drawing/2014/main" xmlns="" id="{CA27011D-6A98-45F5-94DB-351365E48549}"/>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38" name="Straight Connector 1137">
                <a:extLst>
                  <a:ext uri="{FF2B5EF4-FFF2-40B4-BE49-F238E27FC236}">
                    <a16:creationId xmlns:a16="http://schemas.microsoft.com/office/drawing/2014/main" xmlns="" id="{FC0FF104-5C2F-48E1-8CFE-E5041926B9F9}"/>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39" name="Straight Connector 1138">
                <a:extLst>
                  <a:ext uri="{FF2B5EF4-FFF2-40B4-BE49-F238E27FC236}">
                    <a16:creationId xmlns:a16="http://schemas.microsoft.com/office/drawing/2014/main" xmlns="" id="{107BFF40-9163-477B-AEBA-4E851B51ACFD}"/>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nvGrpSpPr>
            <p:cNvPr id="1117" name="Group 1116">
              <a:extLst>
                <a:ext uri="{FF2B5EF4-FFF2-40B4-BE49-F238E27FC236}">
                  <a16:creationId xmlns:a16="http://schemas.microsoft.com/office/drawing/2014/main" xmlns="" id="{4702C729-42AB-475E-BE90-70A9CBCA309C}"/>
                </a:ext>
              </a:extLst>
            </p:cNvPr>
            <p:cNvGrpSpPr/>
            <p:nvPr/>
          </p:nvGrpSpPr>
          <p:grpSpPr>
            <a:xfrm>
              <a:off x="3175752" y="201625"/>
              <a:ext cx="290624" cy="283537"/>
              <a:chOff x="9370828" y="2830549"/>
              <a:chExt cx="290624" cy="283537"/>
            </a:xfrm>
          </p:grpSpPr>
          <p:sp>
            <p:nvSpPr>
              <p:cNvPr id="1126" name="Rectangle 1125">
                <a:extLst>
                  <a:ext uri="{FF2B5EF4-FFF2-40B4-BE49-F238E27FC236}">
                    <a16:creationId xmlns:a16="http://schemas.microsoft.com/office/drawing/2014/main" xmlns="" id="{C92E6AC3-1762-4B04-8231-07AA0E32C8B7}"/>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1127" name="Straight Connector 1126">
                <a:extLst>
                  <a:ext uri="{FF2B5EF4-FFF2-40B4-BE49-F238E27FC236}">
                    <a16:creationId xmlns:a16="http://schemas.microsoft.com/office/drawing/2014/main" xmlns="" id="{7D4C3FAF-4B30-41DF-AB6E-494FDD0B2C57}"/>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1128" name="Straight Connector 1127">
                <a:extLst>
                  <a:ext uri="{FF2B5EF4-FFF2-40B4-BE49-F238E27FC236}">
                    <a16:creationId xmlns:a16="http://schemas.microsoft.com/office/drawing/2014/main" xmlns="" id="{70E88738-B48C-4E08-9F0C-75A8830E5A95}"/>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29" name="Straight Connector 1128">
                <a:extLst>
                  <a:ext uri="{FF2B5EF4-FFF2-40B4-BE49-F238E27FC236}">
                    <a16:creationId xmlns:a16="http://schemas.microsoft.com/office/drawing/2014/main" xmlns="" id="{334BC05B-9765-49E3-964F-E496659BCE65}"/>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30" name="Straight Connector 1129">
                <a:extLst>
                  <a:ext uri="{FF2B5EF4-FFF2-40B4-BE49-F238E27FC236}">
                    <a16:creationId xmlns:a16="http://schemas.microsoft.com/office/drawing/2014/main" xmlns="" id="{CA63F1A1-3358-4282-BE7F-D5110428FEC7}"/>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31" name="Straight Connector 1130">
                <a:extLst>
                  <a:ext uri="{FF2B5EF4-FFF2-40B4-BE49-F238E27FC236}">
                    <a16:creationId xmlns:a16="http://schemas.microsoft.com/office/drawing/2014/main" xmlns="" id="{77C6F0B9-1082-43D3-B123-FFBA3C159835}"/>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32" name="Straight Connector 1131">
                <a:extLst>
                  <a:ext uri="{FF2B5EF4-FFF2-40B4-BE49-F238E27FC236}">
                    <a16:creationId xmlns:a16="http://schemas.microsoft.com/office/drawing/2014/main" xmlns="" id="{DAFB3464-96F0-4F55-8167-DCF613F426EF}"/>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nvGrpSpPr>
            <p:cNvPr id="1118" name="Group 1117">
              <a:extLst>
                <a:ext uri="{FF2B5EF4-FFF2-40B4-BE49-F238E27FC236}">
                  <a16:creationId xmlns:a16="http://schemas.microsoft.com/office/drawing/2014/main" xmlns="" id="{4BB1681F-E141-472A-9508-5774DE39FE8B}"/>
                </a:ext>
              </a:extLst>
            </p:cNvPr>
            <p:cNvGrpSpPr/>
            <p:nvPr/>
          </p:nvGrpSpPr>
          <p:grpSpPr>
            <a:xfrm>
              <a:off x="2364590" y="201624"/>
              <a:ext cx="290624" cy="283537"/>
              <a:chOff x="9370828" y="2830549"/>
              <a:chExt cx="290624" cy="283537"/>
            </a:xfrm>
          </p:grpSpPr>
          <p:sp>
            <p:nvSpPr>
              <p:cNvPr id="1119" name="Rectangle 1118">
                <a:extLst>
                  <a:ext uri="{FF2B5EF4-FFF2-40B4-BE49-F238E27FC236}">
                    <a16:creationId xmlns:a16="http://schemas.microsoft.com/office/drawing/2014/main" xmlns="" id="{F69EAE31-09E1-4005-9E9A-839437BF6F57}"/>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1120" name="Straight Connector 1119">
                <a:extLst>
                  <a:ext uri="{FF2B5EF4-FFF2-40B4-BE49-F238E27FC236}">
                    <a16:creationId xmlns:a16="http://schemas.microsoft.com/office/drawing/2014/main" xmlns="" id="{4FDF3392-8E26-4597-9B0E-AB75B396DFBD}"/>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1121" name="Straight Connector 1120">
                <a:extLst>
                  <a:ext uri="{FF2B5EF4-FFF2-40B4-BE49-F238E27FC236}">
                    <a16:creationId xmlns:a16="http://schemas.microsoft.com/office/drawing/2014/main" xmlns="" id="{ACA4601F-6851-4867-80A5-F6963D66056B}"/>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22" name="Straight Connector 1121">
                <a:extLst>
                  <a:ext uri="{FF2B5EF4-FFF2-40B4-BE49-F238E27FC236}">
                    <a16:creationId xmlns:a16="http://schemas.microsoft.com/office/drawing/2014/main" xmlns="" id="{41360FC8-79AF-4BA4-8BEA-F4CB04C8E309}"/>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23" name="Straight Connector 1122">
                <a:extLst>
                  <a:ext uri="{FF2B5EF4-FFF2-40B4-BE49-F238E27FC236}">
                    <a16:creationId xmlns:a16="http://schemas.microsoft.com/office/drawing/2014/main" xmlns="" id="{DF358788-A312-44EE-B52F-56009700BB62}"/>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24" name="Straight Connector 1123">
                <a:extLst>
                  <a:ext uri="{FF2B5EF4-FFF2-40B4-BE49-F238E27FC236}">
                    <a16:creationId xmlns:a16="http://schemas.microsoft.com/office/drawing/2014/main" xmlns="" id="{FF7281F5-53DF-43B0-B57C-2D312B527498}"/>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25" name="Straight Connector 1124">
                <a:extLst>
                  <a:ext uri="{FF2B5EF4-FFF2-40B4-BE49-F238E27FC236}">
                    <a16:creationId xmlns:a16="http://schemas.microsoft.com/office/drawing/2014/main" xmlns="" id="{4310965E-4CE3-438C-BBFC-0D1AA9A77314}"/>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grpSp>
        <p:nvGrpSpPr>
          <p:cNvPr id="1147" name="Group 1146">
            <a:extLst>
              <a:ext uri="{FF2B5EF4-FFF2-40B4-BE49-F238E27FC236}">
                <a16:creationId xmlns:a16="http://schemas.microsoft.com/office/drawing/2014/main" xmlns="" id="{A2B9A0F8-F46B-4B9E-9623-1C3382252EDC}"/>
              </a:ext>
            </a:extLst>
          </p:cNvPr>
          <p:cNvGrpSpPr/>
          <p:nvPr/>
        </p:nvGrpSpPr>
        <p:grpSpPr>
          <a:xfrm>
            <a:off x="-431683" y="4123835"/>
            <a:ext cx="3040041" cy="567352"/>
            <a:chOff x="798698" y="59718"/>
            <a:chExt cx="3040041" cy="567352"/>
          </a:xfrm>
        </p:grpSpPr>
        <p:sp>
          <p:nvSpPr>
            <p:cNvPr id="1148" name="Rectangle 1147">
              <a:extLst>
                <a:ext uri="{FF2B5EF4-FFF2-40B4-BE49-F238E27FC236}">
                  <a16:creationId xmlns:a16="http://schemas.microsoft.com/office/drawing/2014/main" xmlns="" id="{DCECDA86-0F05-48BD-8182-F880CD3A0AE4}"/>
                </a:ext>
              </a:extLst>
            </p:cNvPr>
            <p:cNvSpPr/>
            <p:nvPr/>
          </p:nvSpPr>
          <p:spPr>
            <a:xfrm>
              <a:off x="798698" y="59718"/>
              <a:ext cx="3040041" cy="567352"/>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grpSp>
          <p:nvGrpSpPr>
            <p:cNvPr id="1149" name="Group 1148">
              <a:extLst>
                <a:ext uri="{FF2B5EF4-FFF2-40B4-BE49-F238E27FC236}">
                  <a16:creationId xmlns:a16="http://schemas.microsoft.com/office/drawing/2014/main" xmlns="" id="{256E02B1-769B-4849-80CC-5B76BEC84409}"/>
                </a:ext>
              </a:extLst>
            </p:cNvPr>
            <p:cNvGrpSpPr/>
            <p:nvPr/>
          </p:nvGrpSpPr>
          <p:grpSpPr>
            <a:xfrm>
              <a:off x="1017565" y="201625"/>
              <a:ext cx="290624" cy="283537"/>
              <a:chOff x="9370828" y="2830549"/>
              <a:chExt cx="290624" cy="283537"/>
            </a:xfrm>
          </p:grpSpPr>
          <p:sp>
            <p:nvSpPr>
              <p:cNvPr id="1174" name="Rectangle 1173">
                <a:extLst>
                  <a:ext uri="{FF2B5EF4-FFF2-40B4-BE49-F238E27FC236}">
                    <a16:creationId xmlns:a16="http://schemas.microsoft.com/office/drawing/2014/main" xmlns="" id="{5FCD9D1B-3B96-4F7C-92F2-06FC5975D8E5}"/>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1175" name="Straight Connector 1174">
                <a:extLst>
                  <a:ext uri="{FF2B5EF4-FFF2-40B4-BE49-F238E27FC236}">
                    <a16:creationId xmlns:a16="http://schemas.microsoft.com/office/drawing/2014/main" xmlns="" id="{053B7DBB-5AAD-4A82-BB09-FEF8E12ED41B}"/>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1176" name="Straight Connector 1175">
                <a:extLst>
                  <a:ext uri="{FF2B5EF4-FFF2-40B4-BE49-F238E27FC236}">
                    <a16:creationId xmlns:a16="http://schemas.microsoft.com/office/drawing/2014/main" xmlns="" id="{4049BAA7-92EC-4F19-A867-243EAE9A4D9F}"/>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77" name="Straight Connector 1176">
                <a:extLst>
                  <a:ext uri="{FF2B5EF4-FFF2-40B4-BE49-F238E27FC236}">
                    <a16:creationId xmlns:a16="http://schemas.microsoft.com/office/drawing/2014/main" xmlns="" id="{1DD77E14-3294-4240-904B-E344BBFAC8E5}"/>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78" name="Straight Connector 1177">
                <a:extLst>
                  <a:ext uri="{FF2B5EF4-FFF2-40B4-BE49-F238E27FC236}">
                    <a16:creationId xmlns:a16="http://schemas.microsoft.com/office/drawing/2014/main" xmlns="" id="{CDD49870-0D56-4ECC-8FD9-7F90871A81A3}"/>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79" name="Straight Connector 1178">
                <a:extLst>
                  <a:ext uri="{FF2B5EF4-FFF2-40B4-BE49-F238E27FC236}">
                    <a16:creationId xmlns:a16="http://schemas.microsoft.com/office/drawing/2014/main" xmlns="" id="{3C28ECC0-02BC-46E4-B6FA-4D3CD51AE1B4}"/>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80" name="Straight Connector 1179">
                <a:extLst>
                  <a:ext uri="{FF2B5EF4-FFF2-40B4-BE49-F238E27FC236}">
                    <a16:creationId xmlns:a16="http://schemas.microsoft.com/office/drawing/2014/main" xmlns="" id="{8B03008D-A521-4274-9F4B-A16CB17A38A0}"/>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nvGrpSpPr>
            <p:cNvPr id="1150" name="Group 1149">
              <a:extLst>
                <a:ext uri="{FF2B5EF4-FFF2-40B4-BE49-F238E27FC236}">
                  <a16:creationId xmlns:a16="http://schemas.microsoft.com/office/drawing/2014/main" xmlns="" id="{64299E4C-8A08-44CE-97AF-5FA42CF05619}"/>
                </a:ext>
              </a:extLst>
            </p:cNvPr>
            <p:cNvGrpSpPr/>
            <p:nvPr/>
          </p:nvGrpSpPr>
          <p:grpSpPr>
            <a:xfrm>
              <a:off x="1665265" y="201625"/>
              <a:ext cx="290624" cy="283537"/>
              <a:chOff x="9370828" y="2830549"/>
              <a:chExt cx="290624" cy="283537"/>
            </a:xfrm>
          </p:grpSpPr>
          <p:sp>
            <p:nvSpPr>
              <p:cNvPr id="1167" name="Rectangle 1166">
                <a:extLst>
                  <a:ext uri="{FF2B5EF4-FFF2-40B4-BE49-F238E27FC236}">
                    <a16:creationId xmlns:a16="http://schemas.microsoft.com/office/drawing/2014/main" xmlns="" id="{6122A53C-7A30-4A7D-A528-081CBCD1D9FF}"/>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1168" name="Straight Connector 1167">
                <a:extLst>
                  <a:ext uri="{FF2B5EF4-FFF2-40B4-BE49-F238E27FC236}">
                    <a16:creationId xmlns:a16="http://schemas.microsoft.com/office/drawing/2014/main" xmlns="" id="{DF65572A-886B-4013-ABE0-45481E2D18C2}"/>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1169" name="Straight Connector 1168">
                <a:extLst>
                  <a:ext uri="{FF2B5EF4-FFF2-40B4-BE49-F238E27FC236}">
                    <a16:creationId xmlns:a16="http://schemas.microsoft.com/office/drawing/2014/main" xmlns="" id="{7FACE83B-2691-414D-BDD5-7F0D7CF7E33D}"/>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70" name="Straight Connector 1169">
                <a:extLst>
                  <a:ext uri="{FF2B5EF4-FFF2-40B4-BE49-F238E27FC236}">
                    <a16:creationId xmlns:a16="http://schemas.microsoft.com/office/drawing/2014/main" xmlns="" id="{864D744C-4BBC-47B0-B268-F34B3F0E1EC6}"/>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71" name="Straight Connector 1170">
                <a:extLst>
                  <a:ext uri="{FF2B5EF4-FFF2-40B4-BE49-F238E27FC236}">
                    <a16:creationId xmlns:a16="http://schemas.microsoft.com/office/drawing/2014/main" xmlns="" id="{CA27011D-6A98-45F5-94DB-351365E48549}"/>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72" name="Straight Connector 1171">
                <a:extLst>
                  <a:ext uri="{FF2B5EF4-FFF2-40B4-BE49-F238E27FC236}">
                    <a16:creationId xmlns:a16="http://schemas.microsoft.com/office/drawing/2014/main" xmlns="" id="{FC0FF104-5C2F-48E1-8CFE-E5041926B9F9}"/>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73" name="Straight Connector 1172">
                <a:extLst>
                  <a:ext uri="{FF2B5EF4-FFF2-40B4-BE49-F238E27FC236}">
                    <a16:creationId xmlns:a16="http://schemas.microsoft.com/office/drawing/2014/main" xmlns="" id="{107BFF40-9163-477B-AEBA-4E851B51ACFD}"/>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nvGrpSpPr>
            <p:cNvPr id="1151" name="Group 1150">
              <a:extLst>
                <a:ext uri="{FF2B5EF4-FFF2-40B4-BE49-F238E27FC236}">
                  <a16:creationId xmlns:a16="http://schemas.microsoft.com/office/drawing/2014/main" xmlns="" id="{4702C729-42AB-475E-BE90-70A9CBCA309C}"/>
                </a:ext>
              </a:extLst>
            </p:cNvPr>
            <p:cNvGrpSpPr/>
            <p:nvPr/>
          </p:nvGrpSpPr>
          <p:grpSpPr>
            <a:xfrm>
              <a:off x="3175752" y="201625"/>
              <a:ext cx="290624" cy="283537"/>
              <a:chOff x="9370828" y="2830549"/>
              <a:chExt cx="290624" cy="283537"/>
            </a:xfrm>
          </p:grpSpPr>
          <p:sp>
            <p:nvSpPr>
              <p:cNvPr id="1160" name="Rectangle 1159">
                <a:extLst>
                  <a:ext uri="{FF2B5EF4-FFF2-40B4-BE49-F238E27FC236}">
                    <a16:creationId xmlns:a16="http://schemas.microsoft.com/office/drawing/2014/main" xmlns="" id="{C92E6AC3-1762-4B04-8231-07AA0E32C8B7}"/>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1161" name="Straight Connector 1160">
                <a:extLst>
                  <a:ext uri="{FF2B5EF4-FFF2-40B4-BE49-F238E27FC236}">
                    <a16:creationId xmlns:a16="http://schemas.microsoft.com/office/drawing/2014/main" xmlns="" id="{7D4C3FAF-4B30-41DF-AB6E-494FDD0B2C57}"/>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1162" name="Straight Connector 1161">
                <a:extLst>
                  <a:ext uri="{FF2B5EF4-FFF2-40B4-BE49-F238E27FC236}">
                    <a16:creationId xmlns:a16="http://schemas.microsoft.com/office/drawing/2014/main" xmlns="" id="{70E88738-B48C-4E08-9F0C-75A8830E5A95}"/>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63" name="Straight Connector 1162">
                <a:extLst>
                  <a:ext uri="{FF2B5EF4-FFF2-40B4-BE49-F238E27FC236}">
                    <a16:creationId xmlns:a16="http://schemas.microsoft.com/office/drawing/2014/main" xmlns="" id="{334BC05B-9765-49E3-964F-E496659BCE65}"/>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64" name="Straight Connector 1163">
                <a:extLst>
                  <a:ext uri="{FF2B5EF4-FFF2-40B4-BE49-F238E27FC236}">
                    <a16:creationId xmlns:a16="http://schemas.microsoft.com/office/drawing/2014/main" xmlns="" id="{CA63F1A1-3358-4282-BE7F-D5110428FEC7}"/>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65" name="Straight Connector 1164">
                <a:extLst>
                  <a:ext uri="{FF2B5EF4-FFF2-40B4-BE49-F238E27FC236}">
                    <a16:creationId xmlns:a16="http://schemas.microsoft.com/office/drawing/2014/main" xmlns="" id="{77C6F0B9-1082-43D3-B123-FFBA3C159835}"/>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66" name="Straight Connector 1165">
                <a:extLst>
                  <a:ext uri="{FF2B5EF4-FFF2-40B4-BE49-F238E27FC236}">
                    <a16:creationId xmlns:a16="http://schemas.microsoft.com/office/drawing/2014/main" xmlns="" id="{DAFB3464-96F0-4F55-8167-DCF613F426EF}"/>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nvGrpSpPr>
            <p:cNvPr id="1152" name="Group 1151">
              <a:extLst>
                <a:ext uri="{FF2B5EF4-FFF2-40B4-BE49-F238E27FC236}">
                  <a16:creationId xmlns:a16="http://schemas.microsoft.com/office/drawing/2014/main" xmlns="" id="{4BB1681F-E141-472A-9508-5774DE39FE8B}"/>
                </a:ext>
              </a:extLst>
            </p:cNvPr>
            <p:cNvGrpSpPr/>
            <p:nvPr/>
          </p:nvGrpSpPr>
          <p:grpSpPr>
            <a:xfrm>
              <a:off x="2364590" y="201624"/>
              <a:ext cx="290624" cy="283537"/>
              <a:chOff x="9370828" y="2830549"/>
              <a:chExt cx="290624" cy="283537"/>
            </a:xfrm>
          </p:grpSpPr>
          <p:sp>
            <p:nvSpPr>
              <p:cNvPr id="1153" name="Rectangle 1152">
                <a:extLst>
                  <a:ext uri="{FF2B5EF4-FFF2-40B4-BE49-F238E27FC236}">
                    <a16:creationId xmlns:a16="http://schemas.microsoft.com/office/drawing/2014/main" xmlns="" id="{F69EAE31-09E1-4005-9E9A-839437BF6F57}"/>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1154" name="Straight Connector 1153">
                <a:extLst>
                  <a:ext uri="{FF2B5EF4-FFF2-40B4-BE49-F238E27FC236}">
                    <a16:creationId xmlns:a16="http://schemas.microsoft.com/office/drawing/2014/main" xmlns="" id="{4FDF3392-8E26-4597-9B0E-AB75B396DFBD}"/>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1155" name="Straight Connector 1154">
                <a:extLst>
                  <a:ext uri="{FF2B5EF4-FFF2-40B4-BE49-F238E27FC236}">
                    <a16:creationId xmlns:a16="http://schemas.microsoft.com/office/drawing/2014/main" xmlns="" id="{ACA4601F-6851-4867-80A5-F6963D66056B}"/>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56" name="Straight Connector 1155">
                <a:extLst>
                  <a:ext uri="{FF2B5EF4-FFF2-40B4-BE49-F238E27FC236}">
                    <a16:creationId xmlns:a16="http://schemas.microsoft.com/office/drawing/2014/main" xmlns="" id="{41360FC8-79AF-4BA4-8BEA-F4CB04C8E309}"/>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57" name="Straight Connector 1156">
                <a:extLst>
                  <a:ext uri="{FF2B5EF4-FFF2-40B4-BE49-F238E27FC236}">
                    <a16:creationId xmlns:a16="http://schemas.microsoft.com/office/drawing/2014/main" xmlns="" id="{DF358788-A312-44EE-B52F-56009700BB62}"/>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58" name="Straight Connector 1157">
                <a:extLst>
                  <a:ext uri="{FF2B5EF4-FFF2-40B4-BE49-F238E27FC236}">
                    <a16:creationId xmlns:a16="http://schemas.microsoft.com/office/drawing/2014/main" xmlns="" id="{FF7281F5-53DF-43B0-B57C-2D312B527498}"/>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59" name="Straight Connector 1158">
                <a:extLst>
                  <a:ext uri="{FF2B5EF4-FFF2-40B4-BE49-F238E27FC236}">
                    <a16:creationId xmlns:a16="http://schemas.microsoft.com/office/drawing/2014/main" xmlns="" id="{4310965E-4CE3-438C-BBFC-0D1AA9A77314}"/>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sp>
        <p:nvSpPr>
          <p:cNvPr id="409" name="Rectangle 408">
            <a:extLst>
              <a:ext uri="{FF2B5EF4-FFF2-40B4-BE49-F238E27FC236}">
                <a16:creationId xmlns:a16="http://schemas.microsoft.com/office/drawing/2014/main" xmlns="" id="{454158C0-A2D2-4431-B10F-37264378FFF2}"/>
              </a:ext>
            </a:extLst>
          </p:cNvPr>
          <p:cNvSpPr/>
          <p:nvPr/>
        </p:nvSpPr>
        <p:spPr>
          <a:xfrm rot="5400000" flipH="1">
            <a:off x="6044131" y="-5982058"/>
            <a:ext cx="45719" cy="1239333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406" name="Rectangle 405">
            <a:extLst>
              <a:ext uri="{FF2B5EF4-FFF2-40B4-BE49-F238E27FC236}">
                <a16:creationId xmlns:a16="http://schemas.microsoft.com/office/drawing/2014/main" xmlns="" id="{454158C0-A2D2-4431-B10F-37264378FFF2}"/>
              </a:ext>
            </a:extLst>
          </p:cNvPr>
          <p:cNvSpPr/>
          <p:nvPr/>
        </p:nvSpPr>
        <p:spPr>
          <a:xfrm rot="5400000" flipH="1">
            <a:off x="6127538" y="-4856423"/>
            <a:ext cx="45719" cy="1239333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402" name="Rectangle 401">
            <a:extLst>
              <a:ext uri="{FF2B5EF4-FFF2-40B4-BE49-F238E27FC236}">
                <a16:creationId xmlns:a16="http://schemas.microsoft.com/office/drawing/2014/main" xmlns="" id="{454158C0-A2D2-4431-B10F-37264378FFF2}"/>
              </a:ext>
            </a:extLst>
          </p:cNvPr>
          <p:cNvSpPr/>
          <p:nvPr/>
        </p:nvSpPr>
        <p:spPr>
          <a:xfrm rot="5400000" flipH="1">
            <a:off x="6108123" y="-3565057"/>
            <a:ext cx="45719" cy="1239333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396" name="Rectangle 395">
            <a:extLst>
              <a:ext uri="{FF2B5EF4-FFF2-40B4-BE49-F238E27FC236}">
                <a16:creationId xmlns:a16="http://schemas.microsoft.com/office/drawing/2014/main" xmlns="" id="{454158C0-A2D2-4431-B10F-37264378FFF2}"/>
              </a:ext>
            </a:extLst>
          </p:cNvPr>
          <p:cNvSpPr/>
          <p:nvPr/>
        </p:nvSpPr>
        <p:spPr>
          <a:xfrm rot="5400000" flipH="1">
            <a:off x="6044130" y="-2394053"/>
            <a:ext cx="45719" cy="1239333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586" name="Donut 585"/>
          <p:cNvSpPr/>
          <p:nvPr/>
        </p:nvSpPr>
        <p:spPr>
          <a:xfrm>
            <a:off x="6341409" y="2373970"/>
            <a:ext cx="507684" cy="459937"/>
          </a:xfrm>
          <a:prstGeom prst="donut">
            <a:avLst>
              <a:gd name="adj" fmla="val 9596"/>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black"/>
              </a:solidFill>
            </a:endParaRPr>
          </a:p>
        </p:txBody>
      </p:sp>
      <p:sp>
        <p:nvSpPr>
          <p:cNvPr id="587" name="Up Arrow 586"/>
          <p:cNvSpPr/>
          <p:nvPr/>
        </p:nvSpPr>
        <p:spPr>
          <a:xfrm>
            <a:off x="6431039" y="2821687"/>
            <a:ext cx="370252" cy="882099"/>
          </a:xfrm>
          <a:prstGeom prst="upArrow">
            <a:avLst>
              <a:gd name="adj1" fmla="val 56637"/>
              <a:gd name="adj2" fmla="val 110469"/>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588" name="Up Arrow 1183">
            <a:extLst>
              <a:ext uri="{FF2B5EF4-FFF2-40B4-BE49-F238E27FC236}">
                <a16:creationId xmlns:a16="http://schemas.microsoft.com/office/drawing/2014/main" xmlns="" id="{35CB3484-280D-426A-B5EA-73B328481783}"/>
              </a:ext>
            </a:extLst>
          </p:cNvPr>
          <p:cNvSpPr/>
          <p:nvPr/>
        </p:nvSpPr>
        <p:spPr>
          <a:xfrm rot="5400000">
            <a:off x="8261852" y="2132816"/>
            <a:ext cx="345672" cy="3327872"/>
          </a:xfrm>
          <a:prstGeom prst="upArrow">
            <a:avLst>
              <a:gd name="adj1" fmla="val 36879"/>
              <a:gd name="adj2" fmla="val 125287"/>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589" name="Up Arrow 1183">
            <a:extLst>
              <a:ext uri="{FF2B5EF4-FFF2-40B4-BE49-F238E27FC236}">
                <a16:creationId xmlns:a16="http://schemas.microsoft.com/office/drawing/2014/main" xmlns="" id="{E1E1E67C-BCDB-4D41-9D41-2AAE7DA3FF0A}"/>
              </a:ext>
            </a:extLst>
          </p:cNvPr>
          <p:cNvSpPr/>
          <p:nvPr/>
        </p:nvSpPr>
        <p:spPr>
          <a:xfrm rot="-5400000">
            <a:off x="4582214" y="2145426"/>
            <a:ext cx="370252" cy="3340165"/>
          </a:xfrm>
          <a:prstGeom prst="upArrow">
            <a:avLst>
              <a:gd name="adj1" fmla="val 36879"/>
              <a:gd name="adj2" fmla="val 125287"/>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590" name="Donut 1180">
            <a:extLst>
              <a:ext uri="{FF2B5EF4-FFF2-40B4-BE49-F238E27FC236}">
                <a16:creationId xmlns:a16="http://schemas.microsoft.com/office/drawing/2014/main" xmlns="" id="{009DDA60-A50A-495B-8EA8-28E3C75D2990}"/>
              </a:ext>
            </a:extLst>
          </p:cNvPr>
          <p:cNvSpPr/>
          <p:nvPr/>
        </p:nvSpPr>
        <p:spPr>
          <a:xfrm>
            <a:off x="2623272" y="3563744"/>
            <a:ext cx="507684" cy="459937"/>
          </a:xfrm>
          <a:prstGeom prst="donut">
            <a:avLst>
              <a:gd name="adj" fmla="val 9596"/>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black"/>
              </a:solidFill>
            </a:endParaRPr>
          </a:p>
        </p:txBody>
      </p:sp>
      <p:sp>
        <p:nvSpPr>
          <p:cNvPr id="591" name="Donut 1180">
            <a:extLst>
              <a:ext uri="{FF2B5EF4-FFF2-40B4-BE49-F238E27FC236}">
                <a16:creationId xmlns:a16="http://schemas.microsoft.com/office/drawing/2014/main" xmlns="" id="{5E5F77F3-5DC4-4872-8E04-96518631D40A}"/>
              </a:ext>
            </a:extLst>
          </p:cNvPr>
          <p:cNvSpPr/>
          <p:nvPr/>
        </p:nvSpPr>
        <p:spPr>
          <a:xfrm>
            <a:off x="10115550" y="3591127"/>
            <a:ext cx="507684" cy="459937"/>
          </a:xfrm>
          <a:prstGeom prst="donut">
            <a:avLst>
              <a:gd name="adj" fmla="val 9596"/>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black"/>
              </a:solidFill>
            </a:endParaRPr>
          </a:p>
        </p:txBody>
      </p:sp>
      <p:grpSp>
        <p:nvGrpSpPr>
          <p:cNvPr id="595" name="Group 594"/>
          <p:cNvGrpSpPr/>
          <p:nvPr/>
        </p:nvGrpSpPr>
        <p:grpSpPr>
          <a:xfrm>
            <a:off x="6332557" y="3704513"/>
            <a:ext cx="544707" cy="585779"/>
            <a:chOff x="5822475" y="4763069"/>
            <a:chExt cx="547049" cy="590835"/>
          </a:xfrm>
        </p:grpSpPr>
        <p:sp>
          <p:nvSpPr>
            <p:cNvPr id="602" name="Rectangle 601"/>
            <p:cNvSpPr/>
            <p:nvPr/>
          </p:nvSpPr>
          <p:spPr>
            <a:xfrm>
              <a:off x="5926345" y="4763069"/>
              <a:ext cx="339309" cy="477501"/>
            </a:xfrm>
            <a:prstGeom prst="rect">
              <a:avLst/>
            </a:prstGeom>
            <a:solidFill>
              <a:srgbClr val="E45E4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671" name="Rectangle 670"/>
            <p:cNvSpPr/>
            <p:nvPr/>
          </p:nvSpPr>
          <p:spPr>
            <a:xfrm>
              <a:off x="6265654" y="5127233"/>
              <a:ext cx="103870" cy="22667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672" name="Rectangle 671"/>
            <p:cNvSpPr/>
            <p:nvPr/>
          </p:nvSpPr>
          <p:spPr>
            <a:xfrm>
              <a:off x="5822475" y="5127232"/>
              <a:ext cx="103870" cy="22667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grpSp>
      <p:sp>
        <p:nvSpPr>
          <p:cNvPr id="673" name="Up Arrow 672"/>
          <p:cNvSpPr/>
          <p:nvPr/>
        </p:nvSpPr>
        <p:spPr>
          <a:xfrm rot="10800000">
            <a:off x="6439054" y="4178890"/>
            <a:ext cx="311219" cy="769650"/>
          </a:xfrm>
          <a:prstGeom prst="upArrow">
            <a:avLst>
              <a:gd name="adj1" fmla="val 56637"/>
              <a:gd name="adj2" fmla="val 110469"/>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674" name="Donut 673"/>
          <p:cNvSpPr/>
          <p:nvPr/>
        </p:nvSpPr>
        <p:spPr>
          <a:xfrm>
            <a:off x="6332557" y="4948541"/>
            <a:ext cx="507684" cy="459937"/>
          </a:xfrm>
          <a:prstGeom prst="donut">
            <a:avLst>
              <a:gd name="adj" fmla="val 9596"/>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black"/>
              </a:solidFill>
            </a:endParaRPr>
          </a:p>
        </p:txBody>
      </p:sp>
      <p:grpSp>
        <p:nvGrpSpPr>
          <p:cNvPr id="598" name="Group 597">
            <a:extLst>
              <a:ext uri="{FF2B5EF4-FFF2-40B4-BE49-F238E27FC236}">
                <a16:creationId xmlns:a16="http://schemas.microsoft.com/office/drawing/2014/main" xmlns="" id="{A2B9A0F8-F46B-4B9E-9623-1C3382252EDC}"/>
              </a:ext>
            </a:extLst>
          </p:cNvPr>
          <p:cNvGrpSpPr/>
          <p:nvPr/>
        </p:nvGrpSpPr>
        <p:grpSpPr>
          <a:xfrm>
            <a:off x="6976302" y="464274"/>
            <a:ext cx="3040041" cy="567352"/>
            <a:chOff x="798698" y="59718"/>
            <a:chExt cx="3040041" cy="567352"/>
          </a:xfrm>
        </p:grpSpPr>
        <p:sp>
          <p:nvSpPr>
            <p:cNvPr id="599" name="Rectangle 598">
              <a:extLst>
                <a:ext uri="{FF2B5EF4-FFF2-40B4-BE49-F238E27FC236}">
                  <a16:creationId xmlns:a16="http://schemas.microsoft.com/office/drawing/2014/main" xmlns="" id="{DCECDA86-0F05-48BD-8182-F880CD3A0AE4}"/>
                </a:ext>
              </a:extLst>
            </p:cNvPr>
            <p:cNvSpPr/>
            <p:nvPr/>
          </p:nvSpPr>
          <p:spPr>
            <a:xfrm>
              <a:off x="798698" y="59718"/>
              <a:ext cx="3040041" cy="567352"/>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grpSp>
          <p:nvGrpSpPr>
            <p:cNvPr id="600" name="Group 599">
              <a:extLst>
                <a:ext uri="{FF2B5EF4-FFF2-40B4-BE49-F238E27FC236}">
                  <a16:creationId xmlns:a16="http://schemas.microsoft.com/office/drawing/2014/main" xmlns="" id="{256E02B1-769B-4849-80CC-5B76BEC84409}"/>
                </a:ext>
              </a:extLst>
            </p:cNvPr>
            <p:cNvGrpSpPr/>
            <p:nvPr/>
          </p:nvGrpSpPr>
          <p:grpSpPr>
            <a:xfrm>
              <a:off x="1017565" y="201625"/>
              <a:ext cx="290624" cy="283537"/>
              <a:chOff x="9370828" y="2830549"/>
              <a:chExt cx="290624" cy="283537"/>
            </a:xfrm>
          </p:grpSpPr>
          <p:sp>
            <p:nvSpPr>
              <p:cNvPr id="698" name="Rectangle 697">
                <a:extLst>
                  <a:ext uri="{FF2B5EF4-FFF2-40B4-BE49-F238E27FC236}">
                    <a16:creationId xmlns:a16="http://schemas.microsoft.com/office/drawing/2014/main" xmlns="" id="{5FCD9D1B-3B96-4F7C-92F2-06FC5975D8E5}"/>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699" name="Straight Connector 698">
                <a:extLst>
                  <a:ext uri="{FF2B5EF4-FFF2-40B4-BE49-F238E27FC236}">
                    <a16:creationId xmlns:a16="http://schemas.microsoft.com/office/drawing/2014/main" xmlns="" id="{053B7DBB-5AAD-4A82-BB09-FEF8E12ED41B}"/>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700" name="Straight Connector 699">
                <a:extLst>
                  <a:ext uri="{FF2B5EF4-FFF2-40B4-BE49-F238E27FC236}">
                    <a16:creationId xmlns:a16="http://schemas.microsoft.com/office/drawing/2014/main" xmlns="" id="{4049BAA7-92EC-4F19-A867-243EAE9A4D9F}"/>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1" name="Straight Connector 700">
                <a:extLst>
                  <a:ext uri="{FF2B5EF4-FFF2-40B4-BE49-F238E27FC236}">
                    <a16:creationId xmlns:a16="http://schemas.microsoft.com/office/drawing/2014/main" xmlns="" id="{1DD77E14-3294-4240-904B-E344BBFAC8E5}"/>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2" name="Straight Connector 701">
                <a:extLst>
                  <a:ext uri="{FF2B5EF4-FFF2-40B4-BE49-F238E27FC236}">
                    <a16:creationId xmlns:a16="http://schemas.microsoft.com/office/drawing/2014/main" xmlns="" id="{CDD49870-0D56-4ECC-8FD9-7F90871A81A3}"/>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3" name="Straight Connector 702">
                <a:extLst>
                  <a:ext uri="{FF2B5EF4-FFF2-40B4-BE49-F238E27FC236}">
                    <a16:creationId xmlns:a16="http://schemas.microsoft.com/office/drawing/2014/main" xmlns="" id="{3C28ECC0-02BC-46E4-B6FA-4D3CD51AE1B4}"/>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4" name="Straight Connector 703">
                <a:extLst>
                  <a:ext uri="{FF2B5EF4-FFF2-40B4-BE49-F238E27FC236}">
                    <a16:creationId xmlns:a16="http://schemas.microsoft.com/office/drawing/2014/main" xmlns="" id="{8B03008D-A521-4274-9F4B-A16CB17A38A0}"/>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nvGrpSpPr>
            <p:cNvPr id="601" name="Group 600">
              <a:extLst>
                <a:ext uri="{FF2B5EF4-FFF2-40B4-BE49-F238E27FC236}">
                  <a16:creationId xmlns:a16="http://schemas.microsoft.com/office/drawing/2014/main" xmlns="" id="{64299E4C-8A08-44CE-97AF-5FA42CF05619}"/>
                </a:ext>
              </a:extLst>
            </p:cNvPr>
            <p:cNvGrpSpPr/>
            <p:nvPr/>
          </p:nvGrpSpPr>
          <p:grpSpPr>
            <a:xfrm>
              <a:off x="1665265" y="201625"/>
              <a:ext cx="290624" cy="283537"/>
              <a:chOff x="9370828" y="2830549"/>
              <a:chExt cx="290624" cy="283537"/>
            </a:xfrm>
          </p:grpSpPr>
          <p:sp>
            <p:nvSpPr>
              <p:cNvPr id="691" name="Rectangle 690">
                <a:extLst>
                  <a:ext uri="{FF2B5EF4-FFF2-40B4-BE49-F238E27FC236}">
                    <a16:creationId xmlns:a16="http://schemas.microsoft.com/office/drawing/2014/main" xmlns="" id="{6122A53C-7A30-4A7D-A528-081CBCD1D9FF}"/>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692" name="Straight Connector 691">
                <a:extLst>
                  <a:ext uri="{FF2B5EF4-FFF2-40B4-BE49-F238E27FC236}">
                    <a16:creationId xmlns:a16="http://schemas.microsoft.com/office/drawing/2014/main" xmlns="" id="{DF65572A-886B-4013-ABE0-45481E2D18C2}"/>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693" name="Straight Connector 692">
                <a:extLst>
                  <a:ext uri="{FF2B5EF4-FFF2-40B4-BE49-F238E27FC236}">
                    <a16:creationId xmlns:a16="http://schemas.microsoft.com/office/drawing/2014/main" xmlns="" id="{7FACE83B-2691-414D-BDD5-7F0D7CF7E33D}"/>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4" name="Straight Connector 693">
                <a:extLst>
                  <a:ext uri="{FF2B5EF4-FFF2-40B4-BE49-F238E27FC236}">
                    <a16:creationId xmlns:a16="http://schemas.microsoft.com/office/drawing/2014/main" xmlns="" id="{864D744C-4BBC-47B0-B268-F34B3F0E1EC6}"/>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5" name="Straight Connector 694">
                <a:extLst>
                  <a:ext uri="{FF2B5EF4-FFF2-40B4-BE49-F238E27FC236}">
                    <a16:creationId xmlns:a16="http://schemas.microsoft.com/office/drawing/2014/main" xmlns="" id="{CA27011D-6A98-45F5-94DB-351365E48549}"/>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6" name="Straight Connector 695">
                <a:extLst>
                  <a:ext uri="{FF2B5EF4-FFF2-40B4-BE49-F238E27FC236}">
                    <a16:creationId xmlns:a16="http://schemas.microsoft.com/office/drawing/2014/main" xmlns="" id="{FC0FF104-5C2F-48E1-8CFE-E5041926B9F9}"/>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7" name="Straight Connector 696">
                <a:extLst>
                  <a:ext uri="{FF2B5EF4-FFF2-40B4-BE49-F238E27FC236}">
                    <a16:creationId xmlns:a16="http://schemas.microsoft.com/office/drawing/2014/main" xmlns="" id="{107BFF40-9163-477B-AEBA-4E851B51ACFD}"/>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nvGrpSpPr>
            <p:cNvPr id="675" name="Group 674">
              <a:extLst>
                <a:ext uri="{FF2B5EF4-FFF2-40B4-BE49-F238E27FC236}">
                  <a16:creationId xmlns:a16="http://schemas.microsoft.com/office/drawing/2014/main" xmlns="" id="{4702C729-42AB-475E-BE90-70A9CBCA309C}"/>
                </a:ext>
              </a:extLst>
            </p:cNvPr>
            <p:cNvGrpSpPr/>
            <p:nvPr/>
          </p:nvGrpSpPr>
          <p:grpSpPr>
            <a:xfrm>
              <a:off x="3175752" y="201625"/>
              <a:ext cx="290624" cy="283537"/>
              <a:chOff x="9370828" y="2830549"/>
              <a:chExt cx="290624" cy="283537"/>
            </a:xfrm>
          </p:grpSpPr>
          <p:sp>
            <p:nvSpPr>
              <p:cNvPr id="684" name="Rectangle 683">
                <a:extLst>
                  <a:ext uri="{FF2B5EF4-FFF2-40B4-BE49-F238E27FC236}">
                    <a16:creationId xmlns:a16="http://schemas.microsoft.com/office/drawing/2014/main" xmlns="" id="{C92E6AC3-1762-4B04-8231-07AA0E32C8B7}"/>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685" name="Straight Connector 684">
                <a:extLst>
                  <a:ext uri="{FF2B5EF4-FFF2-40B4-BE49-F238E27FC236}">
                    <a16:creationId xmlns:a16="http://schemas.microsoft.com/office/drawing/2014/main" xmlns="" id="{7D4C3FAF-4B30-41DF-AB6E-494FDD0B2C57}"/>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686" name="Straight Connector 685">
                <a:extLst>
                  <a:ext uri="{FF2B5EF4-FFF2-40B4-BE49-F238E27FC236}">
                    <a16:creationId xmlns:a16="http://schemas.microsoft.com/office/drawing/2014/main" xmlns="" id="{70E88738-B48C-4E08-9F0C-75A8830E5A95}"/>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7" name="Straight Connector 686">
                <a:extLst>
                  <a:ext uri="{FF2B5EF4-FFF2-40B4-BE49-F238E27FC236}">
                    <a16:creationId xmlns:a16="http://schemas.microsoft.com/office/drawing/2014/main" xmlns="" id="{334BC05B-9765-49E3-964F-E496659BCE65}"/>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8" name="Straight Connector 687">
                <a:extLst>
                  <a:ext uri="{FF2B5EF4-FFF2-40B4-BE49-F238E27FC236}">
                    <a16:creationId xmlns:a16="http://schemas.microsoft.com/office/drawing/2014/main" xmlns="" id="{CA63F1A1-3358-4282-BE7F-D5110428FEC7}"/>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9" name="Straight Connector 688">
                <a:extLst>
                  <a:ext uri="{FF2B5EF4-FFF2-40B4-BE49-F238E27FC236}">
                    <a16:creationId xmlns:a16="http://schemas.microsoft.com/office/drawing/2014/main" xmlns="" id="{77C6F0B9-1082-43D3-B123-FFBA3C159835}"/>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0" name="Straight Connector 689">
                <a:extLst>
                  <a:ext uri="{FF2B5EF4-FFF2-40B4-BE49-F238E27FC236}">
                    <a16:creationId xmlns:a16="http://schemas.microsoft.com/office/drawing/2014/main" xmlns="" id="{DAFB3464-96F0-4F55-8167-DCF613F426EF}"/>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nvGrpSpPr>
            <p:cNvPr id="676" name="Group 675">
              <a:extLst>
                <a:ext uri="{FF2B5EF4-FFF2-40B4-BE49-F238E27FC236}">
                  <a16:creationId xmlns:a16="http://schemas.microsoft.com/office/drawing/2014/main" xmlns="" id="{4BB1681F-E141-472A-9508-5774DE39FE8B}"/>
                </a:ext>
              </a:extLst>
            </p:cNvPr>
            <p:cNvGrpSpPr/>
            <p:nvPr/>
          </p:nvGrpSpPr>
          <p:grpSpPr>
            <a:xfrm>
              <a:off x="2364590" y="201624"/>
              <a:ext cx="290624" cy="283537"/>
              <a:chOff x="9370828" y="2830549"/>
              <a:chExt cx="290624" cy="283537"/>
            </a:xfrm>
          </p:grpSpPr>
          <p:sp>
            <p:nvSpPr>
              <p:cNvPr id="677" name="Rectangle 676">
                <a:extLst>
                  <a:ext uri="{FF2B5EF4-FFF2-40B4-BE49-F238E27FC236}">
                    <a16:creationId xmlns:a16="http://schemas.microsoft.com/office/drawing/2014/main" xmlns="" id="{F69EAE31-09E1-4005-9E9A-839437BF6F57}"/>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678" name="Straight Connector 677">
                <a:extLst>
                  <a:ext uri="{FF2B5EF4-FFF2-40B4-BE49-F238E27FC236}">
                    <a16:creationId xmlns:a16="http://schemas.microsoft.com/office/drawing/2014/main" xmlns="" id="{4FDF3392-8E26-4597-9B0E-AB75B396DFBD}"/>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679" name="Straight Connector 678">
                <a:extLst>
                  <a:ext uri="{FF2B5EF4-FFF2-40B4-BE49-F238E27FC236}">
                    <a16:creationId xmlns:a16="http://schemas.microsoft.com/office/drawing/2014/main" xmlns="" id="{ACA4601F-6851-4867-80A5-F6963D66056B}"/>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0" name="Straight Connector 679">
                <a:extLst>
                  <a:ext uri="{FF2B5EF4-FFF2-40B4-BE49-F238E27FC236}">
                    <a16:creationId xmlns:a16="http://schemas.microsoft.com/office/drawing/2014/main" xmlns="" id="{41360FC8-79AF-4BA4-8BEA-F4CB04C8E309}"/>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1" name="Straight Connector 680">
                <a:extLst>
                  <a:ext uri="{FF2B5EF4-FFF2-40B4-BE49-F238E27FC236}">
                    <a16:creationId xmlns:a16="http://schemas.microsoft.com/office/drawing/2014/main" xmlns="" id="{DF358788-A312-44EE-B52F-56009700BB62}"/>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2" name="Straight Connector 681">
                <a:extLst>
                  <a:ext uri="{FF2B5EF4-FFF2-40B4-BE49-F238E27FC236}">
                    <a16:creationId xmlns:a16="http://schemas.microsoft.com/office/drawing/2014/main" xmlns="" id="{FF7281F5-53DF-43B0-B57C-2D312B527498}"/>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3" name="Straight Connector 682">
                <a:extLst>
                  <a:ext uri="{FF2B5EF4-FFF2-40B4-BE49-F238E27FC236}">
                    <a16:creationId xmlns:a16="http://schemas.microsoft.com/office/drawing/2014/main" xmlns="" id="{4310965E-4CE3-438C-BBFC-0D1AA9A77314}"/>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sp>
        <p:nvSpPr>
          <p:cNvPr id="856" name="Up Arrow 855"/>
          <p:cNvSpPr/>
          <p:nvPr/>
        </p:nvSpPr>
        <p:spPr>
          <a:xfrm>
            <a:off x="10073301" y="1646937"/>
            <a:ext cx="616058" cy="1895599"/>
          </a:xfrm>
          <a:prstGeom prst="upArrow">
            <a:avLst>
              <a:gd name="adj1" fmla="val 26463"/>
              <a:gd name="adj2" fmla="val 95786"/>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857" name="Up Arrow 856"/>
          <p:cNvSpPr/>
          <p:nvPr/>
        </p:nvSpPr>
        <p:spPr>
          <a:xfrm rot="4280974">
            <a:off x="6208120" y="-1507584"/>
            <a:ext cx="616058" cy="7509123"/>
          </a:xfrm>
          <a:prstGeom prst="upArrow">
            <a:avLst>
              <a:gd name="adj1" fmla="val 25345"/>
              <a:gd name="adj2" fmla="val 114558"/>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858" name="Up Arrow 857"/>
          <p:cNvSpPr/>
          <p:nvPr/>
        </p:nvSpPr>
        <p:spPr>
          <a:xfrm rot="4311851">
            <a:off x="8001440" y="514450"/>
            <a:ext cx="616058" cy="3088517"/>
          </a:xfrm>
          <a:prstGeom prst="upArrow">
            <a:avLst>
              <a:gd name="adj1" fmla="val 22875"/>
              <a:gd name="adj2" fmla="val 92615"/>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pic>
        <p:nvPicPr>
          <p:cNvPr id="859" name="Graphic 6" descr="Marker with solid fill">
            <a:extLst>
              <a:ext uri="{FF2B5EF4-FFF2-40B4-BE49-F238E27FC236}">
                <a16:creationId xmlns:a16="http://schemas.microsoft.com/office/drawing/2014/main" xmlns="" id="{18131346-47B6-4E3B-BB0E-6C01A6AFAB4F}"/>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10012705" y="953216"/>
            <a:ext cx="702734" cy="702734"/>
          </a:xfrm>
          <a:prstGeom prst="rect">
            <a:avLst/>
          </a:prstGeom>
        </p:spPr>
      </p:pic>
      <p:sp>
        <p:nvSpPr>
          <p:cNvPr id="705" name="Footer Placeholder 3"/>
          <p:cNvSpPr>
            <a:spLocks noGrp="1"/>
          </p:cNvSpPr>
          <p:nvPr>
            <p:ph type="ftr" sz="quarter" idx="3"/>
          </p:nvPr>
        </p:nvSpPr>
        <p:spPr>
          <a:xfrm>
            <a:off x="8077200" y="5561011"/>
            <a:ext cx="4114800" cy="365125"/>
          </a:xfrm>
        </p:spPr>
        <p:txBody>
          <a:bodyPr/>
          <a:lstStyle/>
          <a:p>
            <a:r>
              <a:rPr lang="en-US">
                <a:latin typeface="Arial"/>
                <a:cs typeface="Arial"/>
              </a:rPr>
              <a:t>Diandra</a:t>
            </a:r>
            <a:r>
              <a:rPr lang="en-US" dirty="0">
                <a:latin typeface="Arial"/>
                <a:cs typeface="Arial"/>
              </a:rPr>
              <a:t> Reyes</a:t>
            </a:r>
            <a:endParaRPr lang="en-US" dirty="0">
              <a:cs typeface="Arial"/>
            </a:endParaRPr>
          </a:p>
          <a:p>
            <a:pPr algn="r"/>
            <a:endParaRPr lang="en-US" dirty="0"/>
          </a:p>
        </p:txBody>
      </p:sp>
    </p:spTree>
    <p:extLst>
      <p:ext uri="{BB962C8B-B14F-4D97-AF65-F5344CB8AC3E}">
        <p14:creationId xmlns:p14="http://schemas.microsoft.com/office/powerpoint/2010/main" val="72990469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lumMod val="65000"/>
            <a:lumOff val="35000"/>
          </a:schemeClr>
        </a:solidFill>
        <a:effectLst/>
      </p:bgPr>
    </p:bg>
    <p:spTree>
      <p:nvGrpSpPr>
        <p:cNvPr id="1" name=""/>
        <p:cNvGrpSpPr/>
        <p:nvPr/>
      </p:nvGrpSpPr>
      <p:grpSpPr>
        <a:xfrm>
          <a:off x="0" y="0"/>
          <a:ext cx="0" cy="0"/>
          <a:chOff x="0" y="0"/>
          <a:chExt cx="0" cy="0"/>
        </a:xfrm>
      </p:grpSpPr>
      <p:pic>
        <p:nvPicPr>
          <p:cNvPr id="842" name="Picture 841"/>
          <p:cNvPicPr>
            <a:picLocks noChangeAspect="1"/>
          </p:cNvPicPr>
          <p:nvPr/>
        </p:nvPicPr>
        <p:blipFill rotWithShape="1">
          <a:blip r:embed="rId3">
            <a:extLst>
              <a:ext uri="{28A0092B-C50C-407E-A947-70E740481C1C}">
                <a14:useLocalDpi xmlns:a14="http://schemas.microsoft.com/office/drawing/2010/main" val="0"/>
              </a:ext>
            </a:extLst>
          </a:blip>
          <a:srcRect l="11666" t="12372" r="12111" b="12246"/>
          <a:stretch/>
        </p:blipFill>
        <p:spPr>
          <a:xfrm>
            <a:off x="2955243" y="3529191"/>
            <a:ext cx="196933" cy="194758"/>
          </a:xfrm>
          <a:prstGeom prst="rect">
            <a:avLst/>
          </a:prstGeom>
        </p:spPr>
      </p:pic>
      <p:pic>
        <p:nvPicPr>
          <p:cNvPr id="843" name="Picture 842"/>
          <p:cNvPicPr>
            <a:picLocks noChangeAspect="1"/>
          </p:cNvPicPr>
          <p:nvPr/>
        </p:nvPicPr>
        <p:blipFill rotWithShape="1">
          <a:blip r:embed="rId3">
            <a:extLst>
              <a:ext uri="{28A0092B-C50C-407E-A947-70E740481C1C}">
                <a14:useLocalDpi xmlns:a14="http://schemas.microsoft.com/office/drawing/2010/main" val="0"/>
              </a:ext>
            </a:extLst>
          </a:blip>
          <a:srcRect l="11666" t="12372" r="12111" b="12246"/>
          <a:stretch/>
        </p:blipFill>
        <p:spPr>
          <a:xfrm>
            <a:off x="2959394" y="4856560"/>
            <a:ext cx="196933" cy="194758"/>
          </a:xfrm>
          <a:prstGeom prst="rect">
            <a:avLst/>
          </a:prstGeom>
        </p:spPr>
      </p:pic>
      <p:pic>
        <p:nvPicPr>
          <p:cNvPr id="844" name="Picture 843"/>
          <p:cNvPicPr>
            <a:picLocks noChangeAspect="1"/>
          </p:cNvPicPr>
          <p:nvPr/>
        </p:nvPicPr>
        <p:blipFill rotWithShape="1">
          <a:blip r:embed="rId3">
            <a:extLst>
              <a:ext uri="{28A0092B-C50C-407E-A947-70E740481C1C}">
                <a14:useLocalDpi xmlns:a14="http://schemas.microsoft.com/office/drawing/2010/main" val="0"/>
              </a:ext>
            </a:extLst>
          </a:blip>
          <a:srcRect l="11666" t="12372" r="12111" b="12246"/>
          <a:stretch/>
        </p:blipFill>
        <p:spPr>
          <a:xfrm>
            <a:off x="2978918" y="2348230"/>
            <a:ext cx="196933" cy="194758"/>
          </a:xfrm>
          <a:prstGeom prst="rect">
            <a:avLst/>
          </a:prstGeom>
        </p:spPr>
      </p:pic>
      <p:pic>
        <p:nvPicPr>
          <p:cNvPr id="845" name="Picture 844"/>
          <p:cNvPicPr>
            <a:picLocks noChangeAspect="1"/>
          </p:cNvPicPr>
          <p:nvPr/>
        </p:nvPicPr>
        <p:blipFill rotWithShape="1">
          <a:blip r:embed="rId3">
            <a:extLst>
              <a:ext uri="{28A0092B-C50C-407E-A947-70E740481C1C}">
                <a14:useLocalDpi xmlns:a14="http://schemas.microsoft.com/office/drawing/2010/main" val="0"/>
              </a:ext>
            </a:extLst>
          </a:blip>
          <a:srcRect l="11666" t="12372" r="12111" b="12246"/>
          <a:stretch/>
        </p:blipFill>
        <p:spPr>
          <a:xfrm>
            <a:off x="2967619" y="1057889"/>
            <a:ext cx="196933" cy="194758"/>
          </a:xfrm>
          <a:prstGeom prst="rect">
            <a:avLst/>
          </a:prstGeom>
        </p:spPr>
      </p:pic>
      <p:pic>
        <p:nvPicPr>
          <p:cNvPr id="846" name="Picture 845"/>
          <p:cNvPicPr>
            <a:picLocks noChangeAspect="1"/>
          </p:cNvPicPr>
          <p:nvPr/>
        </p:nvPicPr>
        <p:blipFill rotWithShape="1">
          <a:blip r:embed="rId3">
            <a:extLst>
              <a:ext uri="{28A0092B-C50C-407E-A947-70E740481C1C}">
                <a14:useLocalDpi xmlns:a14="http://schemas.microsoft.com/office/drawing/2010/main" val="0"/>
              </a:ext>
            </a:extLst>
          </a:blip>
          <a:srcRect l="11666" t="12372" r="12111" b="12246"/>
          <a:stretch/>
        </p:blipFill>
        <p:spPr>
          <a:xfrm>
            <a:off x="2985941" y="-67959"/>
            <a:ext cx="196933" cy="194758"/>
          </a:xfrm>
          <a:prstGeom prst="rect">
            <a:avLst/>
          </a:prstGeom>
        </p:spPr>
      </p:pic>
      <p:pic>
        <p:nvPicPr>
          <p:cNvPr id="847" name="Picture 846"/>
          <p:cNvPicPr>
            <a:picLocks noChangeAspect="1"/>
          </p:cNvPicPr>
          <p:nvPr/>
        </p:nvPicPr>
        <p:blipFill rotWithShape="1">
          <a:blip r:embed="rId3">
            <a:extLst>
              <a:ext uri="{28A0092B-C50C-407E-A947-70E740481C1C}">
                <a14:useLocalDpi xmlns:a14="http://schemas.microsoft.com/office/drawing/2010/main" val="0"/>
              </a:ext>
            </a:extLst>
          </a:blip>
          <a:srcRect l="11666" t="12372" r="12111" b="12246"/>
          <a:stretch/>
        </p:blipFill>
        <p:spPr>
          <a:xfrm>
            <a:off x="6758970" y="-72272"/>
            <a:ext cx="196933" cy="194758"/>
          </a:xfrm>
          <a:prstGeom prst="rect">
            <a:avLst/>
          </a:prstGeom>
        </p:spPr>
      </p:pic>
      <p:pic>
        <p:nvPicPr>
          <p:cNvPr id="848" name="Picture 847"/>
          <p:cNvPicPr>
            <a:picLocks noChangeAspect="1"/>
          </p:cNvPicPr>
          <p:nvPr/>
        </p:nvPicPr>
        <p:blipFill rotWithShape="1">
          <a:blip r:embed="rId3">
            <a:extLst>
              <a:ext uri="{28A0092B-C50C-407E-A947-70E740481C1C}">
                <a14:useLocalDpi xmlns:a14="http://schemas.microsoft.com/office/drawing/2010/main" val="0"/>
              </a:ext>
            </a:extLst>
          </a:blip>
          <a:srcRect l="11666" t="12372" r="12111" b="12246"/>
          <a:stretch/>
        </p:blipFill>
        <p:spPr>
          <a:xfrm>
            <a:off x="6753804" y="1046811"/>
            <a:ext cx="196933" cy="194758"/>
          </a:xfrm>
          <a:prstGeom prst="rect">
            <a:avLst/>
          </a:prstGeom>
        </p:spPr>
      </p:pic>
      <p:pic>
        <p:nvPicPr>
          <p:cNvPr id="849" name="Picture 848"/>
          <p:cNvPicPr>
            <a:picLocks noChangeAspect="1"/>
          </p:cNvPicPr>
          <p:nvPr/>
        </p:nvPicPr>
        <p:blipFill rotWithShape="1">
          <a:blip r:embed="rId3">
            <a:extLst>
              <a:ext uri="{28A0092B-C50C-407E-A947-70E740481C1C}">
                <a14:useLocalDpi xmlns:a14="http://schemas.microsoft.com/office/drawing/2010/main" val="0"/>
              </a:ext>
            </a:extLst>
          </a:blip>
          <a:srcRect l="11666" t="12372" r="12111" b="12246"/>
          <a:stretch/>
        </p:blipFill>
        <p:spPr>
          <a:xfrm>
            <a:off x="6757896" y="2344245"/>
            <a:ext cx="196933" cy="194758"/>
          </a:xfrm>
          <a:prstGeom prst="rect">
            <a:avLst/>
          </a:prstGeom>
        </p:spPr>
      </p:pic>
      <p:pic>
        <p:nvPicPr>
          <p:cNvPr id="850" name="Picture 849"/>
          <p:cNvPicPr>
            <a:picLocks noChangeAspect="1"/>
          </p:cNvPicPr>
          <p:nvPr/>
        </p:nvPicPr>
        <p:blipFill rotWithShape="1">
          <a:blip r:embed="rId3">
            <a:extLst>
              <a:ext uri="{28A0092B-C50C-407E-A947-70E740481C1C}">
                <a14:useLocalDpi xmlns:a14="http://schemas.microsoft.com/office/drawing/2010/main" val="0"/>
              </a:ext>
            </a:extLst>
          </a:blip>
          <a:srcRect l="11666" t="12372" r="12111" b="12246"/>
          <a:stretch/>
        </p:blipFill>
        <p:spPr>
          <a:xfrm>
            <a:off x="6755145" y="3515733"/>
            <a:ext cx="196933" cy="194758"/>
          </a:xfrm>
          <a:prstGeom prst="rect">
            <a:avLst/>
          </a:prstGeom>
        </p:spPr>
      </p:pic>
      <p:pic>
        <p:nvPicPr>
          <p:cNvPr id="851" name="Picture 850"/>
          <p:cNvPicPr>
            <a:picLocks noChangeAspect="1"/>
          </p:cNvPicPr>
          <p:nvPr/>
        </p:nvPicPr>
        <p:blipFill rotWithShape="1">
          <a:blip r:embed="rId3">
            <a:extLst>
              <a:ext uri="{28A0092B-C50C-407E-A947-70E740481C1C}">
                <a14:useLocalDpi xmlns:a14="http://schemas.microsoft.com/office/drawing/2010/main" val="0"/>
              </a:ext>
            </a:extLst>
          </a:blip>
          <a:srcRect l="11666" t="12372" r="12111" b="12246"/>
          <a:stretch/>
        </p:blipFill>
        <p:spPr>
          <a:xfrm>
            <a:off x="6766694" y="4856560"/>
            <a:ext cx="196933" cy="194758"/>
          </a:xfrm>
          <a:prstGeom prst="rect">
            <a:avLst/>
          </a:prstGeom>
        </p:spPr>
      </p:pic>
      <p:pic>
        <p:nvPicPr>
          <p:cNvPr id="852" name="Picture 851"/>
          <p:cNvPicPr>
            <a:picLocks noChangeAspect="1"/>
          </p:cNvPicPr>
          <p:nvPr/>
        </p:nvPicPr>
        <p:blipFill rotWithShape="1">
          <a:blip r:embed="rId3">
            <a:extLst>
              <a:ext uri="{28A0092B-C50C-407E-A947-70E740481C1C}">
                <a14:useLocalDpi xmlns:a14="http://schemas.microsoft.com/office/drawing/2010/main" val="0"/>
              </a:ext>
            </a:extLst>
          </a:blip>
          <a:srcRect l="11666" t="12372" r="12111" b="12246"/>
          <a:stretch/>
        </p:blipFill>
        <p:spPr>
          <a:xfrm>
            <a:off x="10495035" y="4856560"/>
            <a:ext cx="196933" cy="194758"/>
          </a:xfrm>
          <a:prstGeom prst="rect">
            <a:avLst/>
          </a:prstGeom>
        </p:spPr>
      </p:pic>
      <p:pic>
        <p:nvPicPr>
          <p:cNvPr id="853" name="Picture 852"/>
          <p:cNvPicPr>
            <a:picLocks noChangeAspect="1"/>
          </p:cNvPicPr>
          <p:nvPr/>
        </p:nvPicPr>
        <p:blipFill rotWithShape="1">
          <a:blip r:embed="rId3">
            <a:extLst>
              <a:ext uri="{28A0092B-C50C-407E-A947-70E740481C1C}">
                <a14:useLocalDpi xmlns:a14="http://schemas.microsoft.com/office/drawing/2010/main" val="0"/>
              </a:ext>
            </a:extLst>
          </a:blip>
          <a:srcRect l="11666" t="12372" r="12111" b="12246"/>
          <a:stretch/>
        </p:blipFill>
        <p:spPr>
          <a:xfrm>
            <a:off x="10495035" y="3525587"/>
            <a:ext cx="196933" cy="194758"/>
          </a:xfrm>
          <a:prstGeom prst="rect">
            <a:avLst/>
          </a:prstGeom>
        </p:spPr>
      </p:pic>
      <p:pic>
        <p:nvPicPr>
          <p:cNvPr id="854" name="Picture 853"/>
          <p:cNvPicPr>
            <a:picLocks noChangeAspect="1"/>
          </p:cNvPicPr>
          <p:nvPr/>
        </p:nvPicPr>
        <p:blipFill rotWithShape="1">
          <a:blip r:embed="rId3">
            <a:extLst>
              <a:ext uri="{28A0092B-C50C-407E-A947-70E740481C1C}">
                <a14:useLocalDpi xmlns:a14="http://schemas.microsoft.com/office/drawing/2010/main" val="0"/>
              </a:ext>
            </a:extLst>
          </a:blip>
          <a:srcRect l="11666" t="12372" r="12111" b="12246"/>
          <a:stretch/>
        </p:blipFill>
        <p:spPr>
          <a:xfrm>
            <a:off x="10495035" y="2346727"/>
            <a:ext cx="196933" cy="194758"/>
          </a:xfrm>
          <a:prstGeom prst="rect">
            <a:avLst/>
          </a:prstGeom>
        </p:spPr>
      </p:pic>
      <p:pic>
        <p:nvPicPr>
          <p:cNvPr id="855" name="Picture 854"/>
          <p:cNvPicPr>
            <a:picLocks noChangeAspect="1"/>
          </p:cNvPicPr>
          <p:nvPr/>
        </p:nvPicPr>
        <p:blipFill rotWithShape="1">
          <a:blip r:embed="rId3">
            <a:extLst>
              <a:ext uri="{28A0092B-C50C-407E-A947-70E740481C1C}">
                <a14:useLocalDpi xmlns:a14="http://schemas.microsoft.com/office/drawing/2010/main" val="0"/>
              </a:ext>
            </a:extLst>
          </a:blip>
          <a:srcRect l="11666" t="12372" r="12111" b="12246"/>
          <a:stretch/>
        </p:blipFill>
        <p:spPr>
          <a:xfrm>
            <a:off x="10495035" y="1066540"/>
            <a:ext cx="196933" cy="194758"/>
          </a:xfrm>
          <a:prstGeom prst="rect">
            <a:avLst/>
          </a:prstGeom>
        </p:spPr>
      </p:pic>
      <p:pic>
        <p:nvPicPr>
          <p:cNvPr id="856" name="Picture 855"/>
          <p:cNvPicPr>
            <a:picLocks noChangeAspect="1"/>
          </p:cNvPicPr>
          <p:nvPr/>
        </p:nvPicPr>
        <p:blipFill rotWithShape="1">
          <a:blip r:embed="rId3">
            <a:extLst>
              <a:ext uri="{28A0092B-C50C-407E-A947-70E740481C1C}">
                <a14:useLocalDpi xmlns:a14="http://schemas.microsoft.com/office/drawing/2010/main" val="0"/>
              </a:ext>
            </a:extLst>
          </a:blip>
          <a:srcRect l="11666" t="12372" r="12111" b="12246"/>
          <a:stretch/>
        </p:blipFill>
        <p:spPr>
          <a:xfrm>
            <a:off x="10495035" y="-71525"/>
            <a:ext cx="196933" cy="194758"/>
          </a:xfrm>
          <a:prstGeom prst="rect">
            <a:avLst/>
          </a:prstGeom>
        </p:spPr>
      </p:pic>
      <p:sp>
        <p:nvSpPr>
          <p:cNvPr id="5" name="Slide Number Placeholder 4">
            <a:extLst>
              <a:ext uri="{FF2B5EF4-FFF2-40B4-BE49-F238E27FC236}">
                <a16:creationId xmlns:a16="http://schemas.microsoft.com/office/drawing/2014/main" xmlns="" id="{BE185BEB-364F-4EE0-ABD2-42BFE4AA9301}"/>
              </a:ext>
            </a:extLst>
          </p:cNvPr>
          <p:cNvSpPr>
            <a:spLocks noGrp="1"/>
          </p:cNvSpPr>
          <p:nvPr>
            <p:ph type="sldNum" sz="quarter" idx="4"/>
          </p:nvPr>
        </p:nvSpPr>
        <p:spPr/>
        <p:txBody>
          <a:bodyPr/>
          <a:lstStyle/>
          <a:p>
            <a:pPr>
              <a:defRPr/>
            </a:pPr>
            <a:fld id="{6F1FABC0-072B-4F22-8F9B-95A9D10B0206}" type="slidenum">
              <a:rPr lang="en-US" dirty="0" smtClean="0">
                <a:solidFill>
                  <a:prstClr val="black"/>
                </a:solidFill>
              </a:rPr>
              <a:pPr>
                <a:defRPr/>
              </a:pPr>
              <a:t>24</a:t>
            </a:fld>
            <a:endParaRPr lang="en-US">
              <a:solidFill>
                <a:prstClr val="black"/>
              </a:solidFill>
            </a:endParaRPr>
          </a:p>
        </p:txBody>
      </p:sp>
      <p:sp>
        <p:nvSpPr>
          <p:cNvPr id="151" name="Rectangle 150">
            <a:extLst>
              <a:ext uri="{FF2B5EF4-FFF2-40B4-BE49-F238E27FC236}">
                <a16:creationId xmlns:a16="http://schemas.microsoft.com/office/drawing/2014/main" xmlns="" id="{9E43C42E-AC8C-4F47-9562-469A12CCCFB0}"/>
              </a:ext>
            </a:extLst>
          </p:cNvPr>
          <p:cNvSpPr/>
          <p:nvPr/>
        </p:nvSpPr>
        <p:spPr>
          <a:xfrm rot="5400000">
            <a:off x="6128670" y="-1008293"/>
            <a:ext cx="45719" cy="123476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152" name="Rectangle 151">
            <a:extLst>
              <a:ext uri="{FF2B5EF4-FFF2-40B4-BE49-F238E27FC236}">
                <a16:creationId xmlns:a16="http://schemas.microsoft.com/office/drawing/2014/main" xmlns="" id="{6302656A-8183-42DE-AF73-138EF13B32A0}"/>
              </a:ext>
            </a:extLst>
          </p:cNvPr>
          <p:cNvSpPr/>
          <p:nvPr/>
        </p:nvSpPr>
        <p:spPr>
          <a:xfrm rot="5400000">
            <a:off x="6128672" y="-1069678"/>
            <a:ext cx="45719" cy="123476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153" name="Rectangle 152">
            <a:extLst>
              <a:ext uri="{FF2B5EF4-FFF2-40B4-BE49-F238E27FC236}">
                <a16:creationId xmlns:a16="http://schemas.microsoft.com/office/drawing/2014/main" xmlns="" id="{454158C0-A2D2-4431-B10F-37264378FFF2}"/>
              </a:ext>
            </a:extLst>
          </p:cNvPr>
          <p:cNvSpPr/>
          <p:nvPr/>
        </p:nvSpPr>
        <p:spPr>
          <a:xfrm rot="5400000" flipH="1">
            <a:off x="6105838" y="-1062532"/>
            <a:ext cx="45719" cy="1239333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390" name="Rectangle 389">
            <a:extLst>
              <a:ext uri="{FF2B5EF4-FFF2-40B4-BE49-F238E27FC236}">
                <a16:creationId xmlns:a16="http://schemas.microsoft.com/office/drawing/2014/main" xmlns="" id="{9E43C42E-AC8C-4F47-9562-469A12CCCFB0}"/>
              </a:ext>
            </a:extLst>
          </p:cNvPr>
          <p:cNvSpPr/>
          <p:nvPr/>
        </p:nvSpPr>
        <p:spPr>
          <a:xfrm rot="5400000">
            <a:off x="6066962" y="-2338032"/>
            <a:ext cx="45719" cy="123476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391" name="Rectangle 390">
            <a:extLst>
              <a:ext uri="{FF2B5EF4-FFF2-40B4-BE49-F238E27FC236}">
                <a16:creationId xmlns:a16="http://schemas.microsoft.com/office/drawing/2014/main" xmlns="" id="{6302656A-8183-42DE-AF73-138EF13B32A0}"/>
              </a:ext>
            </a:extLst>
          </p:cNvPr>
          <p:cNvSpPr/>
          <p:nvPr/>
        </p:nvSpPr>
        <p:spPr>
          <a:xfrm rot="5400000">
            <a:off x="6047086" y="-2402981"/>
            <a:ext cx="45719" cy="123476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397" name="Rectangle 396">
            <a:extLst>
              <a:ext uri="{FF2B5EF4-FFF2-40B4-BE49-F238E27FC236}">
                <a16:creationId xmlns:a16="http://schemas.microsoft.com/office/drawing/2014/main" xmlns="" id="{9E43C42E-AC8C-4F47-9562-469A12CCCFB0}"/>
              </a:ext>
            </a:extLst>
          </p:cNvPr>
          <p:cNvSpPr/>
          <p:nvPr/>
        </p:nvSpPr>
        <p:spPr>
          <a:xfrm rot="5400000">
            <a:off x="5990275" y="-3516293"/>
            <a:ext cx="45719" cy="123476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398" name="Rectangle 397">
            <a:extLst>
              <a:ext uri="{FF2B5EF4-FFF2-40B4-BE49-F238E27FC236}">
                <a16:creationId xmlns:a16="http://schemas.microsoft.com/office/drawing/2014/main" xmlns="" id="{6302656A-8183-42DE-AF73-138EF13B32A0}"/>
              </a:ext>
            </a:extLst>
          </p:cNvPr>
          <p:cNvSpPr/>
          <p:nvPr/>
        </p:nvSpPr>
        <p:spPr>
          <a:xfrm rot="5400000">
            <a:off x="6130957" y="-3573985"/>
            <a:ext cx="45719" cy="123476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404" name="Rectangle 403">
            <a:extLst>
              <a:ext uri="{FF2B5EF4-FFF2-40B4-BE49-F238E27FC236}">
                <a16:creationId xmlns:a16="http://schemas.microsoft.com/office/drawing/2014/main" xmlns="" id="{9E43C42E-AC8C-4F47-9562-469A12CCCFB0}"/>
              </a:ext>
            </a:extLst>
          </p:cNvPr>
          <p:cNvSpPr/>
          <p:nvPr/>
        </p:nvSpPr>
        <p:spPr>
          <a:xfrm rot="5400000">
            <a:off x="6009690" y="-4807659"/>
            <a:ext cx="45719" cy="123476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405" name="Rectangle 404">
            <a:extLst>
              <a:ext uri="{FF2B5EF4-FFF2-40B4-BE49-F238E27FC236}">
                <a16:creationId xmlns:a16="http://schemas.microsoft.com/office/drawing/2014/main" xmlns="" id="{6302656A-8183-42DE-AF73-138EF13B32A0}"/>
              </a:ext>
            </a:extLst>
          </p:cNvPr>
          <p:cNvSpPr/>
          <p:nvPr/>
        </p:nvSpPr>
        <p:spPr>
          <a:xfrm rot="5400000">
            <a:off x="6150372" y="-4865351"/>
            <a:ext cx="45719" cy="123476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407" name="Rectangle 406">
            <a:extLst>
              <a:ext uri="{FF2B5EF4-FFF2-40B4-BE49-F238E27FC236}">
                <a16:creationId xmlns:a16="http://schemas.microsoft.com/office/drawing/2014/main" xmlns="" id="{9E43C42E-AC8C-4F47-9562-469A12CCCFB0}"/>
              </a:ext>
            </a:extLst>
          </p:cNvPr>
          <p:cNvSpPr/>
          <p:nvPr/>
        </p:nvSpPr>
        <p:spPr>
          <a:xfrm rot="5400000">
            <a:off x="6004103" y="-5933294"/>
            <a:ext cx="45719" cy="123476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408" name="Rectangle 407">
            <a:extLst>
              <a:ext uri="{FF2B5EF4-FFF2-40B4-BE49-F238E27FC236}">
                <a16:creationId xmlns:a16="http://schemas.microsoft.com/office/drawing/2014/main" xmlns="" id="{6302656A-8183-42DE-AF73-138EF13B32A0}"/>
              </a:ext>
            </a:extLst>
          </p:cNvPr>
          <p:cNvSpPr/>
          <p:nvPr/>
        </p:nvSpPr>
        <p:spPr>
          <a:xfrm rot="5400000">
            <a:off x="6066965" y="-5990986"/>
            <a:ext cx="45719" cy="123476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410" name="Rectangle 409">
            <a:extLst>
              <a:ext uri="{FF2B5EF4-FFF2-40B4-BE49-F238E27FC236}">
                <a16:creationId xmlns:a16="http://schemas.microsoft.com/office/drawing/2014/main" xmlns="" id="{9E43C42E-AC8C-4F47-9562-469A12CCCFB0}"/>
              </a:ext>
            </a:extLst>
          </p:cNvPr>
          <p:cNvSpPr/>
          <p:nvPr/>
        </p:nvSpPr>
        <p:spPr>
          <a:xfrm rot="5400000">
            <a:off x="6096000" y="3429000"/>
            <a:ext cx="45719" cy="123476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411" name="Rectangle 410">
            <a:extLst>
              <a:ext uri="{FF2B5EF4-FFF2-40B4-BE49-F238E27FC236}">
                <a16:creationId xmlns:a16="http://schemas.microsoft.com/office/drawing/2014/main" xmlns="" id="{6302656A-8183-42DE-AF73-138EF13B32A0}"/>
              </a:ext>
            </a:extLst>
          </p:cNvPr>
          <p:cNvSpPr/>
          <p:nvPr/>
        </p:nvSpPr>
        <p:spPr>
          <a:xfrm rot="5400000">
            <a:off x="6096000" y="3429000"/>
            <a:ext cx="45719" cy="123476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412" name="Rectangle 411">
            <a:extLst>
              <a:ext uri="{FF2B5EF4-FFF2-40B4-BE49-F238E27FC236}">
                <a16:creationId xmlns:a16="http://schemas.microsoft.com/office/drawing/2014/main" xmlns="" id="{454158C0-A2D2-4431-B10F-37264378FFF2}"/>
              </a:ext>
            </a:extLst>
          </p:cNvPr>
          <p:cNvSpPr/>
          <p:nvPr/>
        </p:nvSpPr>
        <p:spPr>
          <a:xfrm rot="5400000" flipH="1">
            <a:off x="6096000" y="3429000"/>
            <a:ext cx="45719" cy="1239333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414" name="Rectangle 413">
            <a:extLst>
              <a:ext uri="{FF2B5EF4-FFF2-40B4-BE49-F238E27FC236}">
                <a16:creationId xmlns:a16="http://schemas.microsoft.com/office/drawing/2014/main" xmlns="" id="{6BC96847-4B69-4335-AA1C-4C55CF3867EA}"/>
              </a:ext>
            </a:extLst>
          </p:cNvPr>
          <p:cNvSpPr/>
          <p:nvPr/>
        </p:nvSpPr>
        <p:spPr>
          <a:xfrm rot="10800000">
            <a:off x="2782535" y="-1628269"/>
            <a:ext cx="45719" cy="67261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415" name="Rectangle 414">
            <a:extLst>
              <a:ext uri="{FF2B5EF4-FFF2-40B4-BE49-F238E27FC236}">
                <a16:creationId xmlns:a16="http://schemas.microsoft.com/office/drawing/2014/main" xmlns="" id="{3D826CE4-834C-495B-9C28-820A72FEDAF7}"/>
              </a:ext>
            </a:extLst>
          </p:cNvPr>
          <p:cNvSpPr/>
          <p:nvPr/>
        </p:nvSpPr>
        <p:spPr>
          <a:xfrm rot="10800000">
            <a:off x="2889442" y="-1628266"/>
            <a:ext cx="45719" cy="67261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413" name="Rectangle 412">
            <a:extLst>
              <a:ext uri="{FF2B5EF4-FFF2-40B4-BE49-F238E27FC236}">
                <a16:creationId xmlns:a16="http://schemas.microsoft.com/office/drawing/2014/main" xmlns="" id="{1539D2F3-180E-42A7-BF4B-C6BBC860DC20}"/>
              </a:ext>
            </a:extLst>
          </p:cNvPr>
          <p:cNvSpPr/>
          <p:nvPr/>
        </p:nvSpPr>
        <p:spPr>
          <a:xfrm rot="10800000" flipH="1">
            <a:off x="2824543" y="-1640942"/>
            <a:ext cx="70971" cy="675098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420" name="Rectangle 419">
            <a:extLst>
              <a:ext uri="{FF2B5EF4-FFF2-40B4-BE49-F238E27FC236}">
                <a16:creationId xmlns:a16="http://schemas.microsoft.com/office/drawing/2014/main" xmlns="" id="{6BC96847-4B69-4335-AA1C-4C55CF3867EA}"/>
              </a:ext>
            </a:extLst>
          </p:cNvPr>
          <p:cNvSpPr/>
          <p:nvPr/>
        </p:nvSpPr>
        <p:spPr>
          <a:xfrm rot="10800000">
            <a:off x="6530716" y="-777757"/>
            <a:ext cx="45719" cy="67261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421" name="Rectangle 420">
            <a:extLst>
              <a:ext uri="{FF2B5EF4-FFF2-40B4-BE49-F238E27FC236}">
                <a16:creationId xmlns:a16="http://schemas.microsoft.com/office/drawing/2014/main" xmlns="" id="{3D826CE4-834C-495B-9C28-820A72FEDAF7}"/>
              </a:ext>
            </a:extLst>
          </p:cNvPr>
          <p:cNvSpPr/>
          <p:nvPr/>
        </p:nvSpPr>
        <p:spPr>
          <a:xfrm rot="10800000">
            <a:off x="6626889" y="-777754"/>
            <a:ext cx="45719" cy="67261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419" name="Rectangle 418">
            <a:extLst>
              <a:ext uri="{FF2B5EF4-FFF2-40B4-BE49-F238E27FC236}">
                <a16:creationId xmlns:a16="http://schemas.microsoft.com/office/drawing/2014/main" xmlns="" id="{1539D2F3-180E-42A7-BF4B-C6BBC860DC20}"/>
              </a:ext>
            </a:extLst>
          </p:cNvPr>
          <p:cNvSpPr/>
          <p:nvPr/>
        </p:nvSpPr>
        <p:spPr>
          <a:xfrm rot="10800000" flipH="1">
            <a:off x="6568377" y="-796961"/>
            <a:ext cx="70971" cy="675098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426" name="Rectangle 425">
            <a:extLst>
              <a:ext uri="{FF2B5EF4-FFF2-40B4-BE49-F238E27FC236}">
                <a16:creationId xmlns:a16="http://schemas.microsoft.com/office/drawing/2014/main" xmlns="" id="{6BC96847-4B69-4335-AA1C-4C55CF3867EA}"/>
              </a:ext>
            </a:extLst>
          </p:cNvPr>
          <p:cNvSpPr/>
          <p:nvPr/>
        </p:nvSpPr>
        <p:spPr>
          <a:xfrm rot="10800000">
            <a:off x="10300165" y="-1643728"/>
            <a:ext cx="45719" cy="67261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427" name="Rectangle 426">
            <a:extLst>
              <a:ext uri="{FF2B5EF4-FFF2-40B4-BE49-F238E27FC236}">
                <a16:creationId xmlns:a16="http://schemas.microsoft.com/office/drawing/2014/main" xmlns="" id="{3D826CE4-834C-495B-9C28-820A72FEDAF7}"/>
              </a:ext>
            </a:extLst>
          </p:cNvPr>
          <p:cNvSpPr/>
          <p:nvPr/>
        </p:nvSpPr>
        <p:spPr>
          <a:xfrm rot="10800000">
            <a:off x="10397600" y="-1643725"/>
            <a:ext cx="45719" cy="67261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425" name="Rectangle 424">
            <a:extLst>
              <a:ext uri="{FF2B5EF4-FFF2-40B4-BE49-F238E27FC236}">
                <a16:creationId xmlns:a16="http://schemas.microsoft.com/office/drawing/2014/main" xmlns="" id="{1539D2F3-180E-42A7-BF4B-C6BBC860DC20}"/>
              </a:ext>
            </a:extLst>
          </p:cNvPr>
          <p:cNvSpPr/>
          <p:nvPr/>
        </p:nvSpPr>
        <p:spPr>
          <a:xfrm rot="10800000" flipH="1">
            <a:off x="10339811" y="-1662934"/>
            <a:ext cx="66057" cy="681992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grpSp>
        <p:nvGrpSpPr>
          <p:cNvPr id="428" name="Group 427">
            <a:extLst>
              <a:ext uri="{FF2B5EF4-FFF2-40B4-BE49-F238E27FC236}">
                <a16:creationId xmlns:a16="http://schemas.microsoft.com/office/drawing/2014/main" xmlns="" id="{A2B9A0F8-F46B-4B9E-9623-1C3382252EDC}"/>
              </a:ext>
            </a:extLst>
          </p:cNvPr>
          <p:cNvGrpSpPr/>
          <p:nvPr/>
        </p:nvGrpSpPr>
        <p:grpSpPr>
          <a:xfrm>
            <a:off x="3182920" y="1688151"/>
            <a:ext cx="3040041" cy="567352"/>
            <a:chOff x="798698" y="59718"/>
            <a:chExt cx="3040041" cy="567352"/>
          </a:xfrm>
        </p:grpSpPr>
        <p:sp>
          <p:nvSpPr>
            <p:cNvPr id="429" name="Rectangle 428">
              <a:extLst>
                <a:ext uri="{FF2B5EF4-FFF2-40B4-BE49-F238E27FC236}">
                  <a16:creationId xmlns:a16="http://schemas.microsoft.com/office/drawing/2014/main" xmlns="" id="{DCECDA86-0F05-48BD-8182-F880CD3A0AE4}"/>
                </a:ext>
              </a:extLst>
            </p:cNvPr>
            <p:cNvSpPr/>
            <p:nvPr/>
          </p:nvSpPr>
          <p:spPr>
            <a:xfrm>
              <a:off x="798698" y="59718"/>
              <a:ext cx="3040041" cy="567352"/>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grpSp>
          <p:nvGrpSpPr>
            <p:cNvPr id="430" name="Group 429">
              <a:extLst>
                <a:ext uri="{FF2B5EF4-FFF2-40B4-BE49-F238E27FC236}">
                  <a16:creationId xmlns:a16="http://schemas.microsoft.com/office/drawing/2014/main" xmlns="" id="{256E02B1-769B-4849-80CC-5B76BEC84409}"/>
                </a:ext>
              </a:extLst>
            </p:cNvPr>
            <p:cNvGrpSpPr/>
            <p:nvPr/>
          </p:nvGrpSpPr>
          <p:grpSpPr>
            <a:xfrm>
              <a:off x="1017565" y="201625"/>
              <a:ext cx="290624" cy="283537"/>
              <a:chOff x="9370828" y="2830549"/>
              <a:chExt cx="290624" cy="283537"/>
            </a:xfrm>
          </p:grpSpPr>
          <p:sp>
            <p:nvSpPr>
              <p:cNvPr id="455" name="Rectangle 454">
                <a:extLst>
                  <a:ext uri="{FF2B5EF4-FFF2-40B4-BE49-F238E27FC236}">
                    <a16:creationId xmlns:a16="http://schemas.microsoft.com/office/drawing/2014/main" xmlns="" id="{5FCD9D1B-3B96-4F7C-92F2-06FC5975D8E5}"/>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456" name="Straight Connector 455">
                <a:extLst>
                  <a:ext uri="{FF2B5EF4-FFF2-40B4-BE49-F238E27FC236}">
                    <a16:creationId xmlns:a16="http://schemas.microsoft.com/office/drawing/2014/main" xmlns="" id="{053B7DBB-5AAD-4A82-BB09-FEF8E12ED41B}"/>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457" name="Straight Connector 456">
                <a:extLst>
                  <a:ext uri="{FF2B5EF4-FFF2-40B4-BE49-F238E27FC236}">
                    <a16:creationId xmlns:a16="http://schemas.microsoft.com/office/drawing/2014/main" xmlns="" id="{4049BAA7-92EC-4F19-A867-243EAE9A4D9F}"/>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8" name="Straight Connector 457">
                <a:extLst>
                  <a:ext uri="{FF2B5EF4-FFF2-40B4-BE49-F238E27FC236}">
                    <a16:creationId xmlns:a16="http://schemas.microsoft.com/office/drawing/2014/main" xmlns="" id="{1DD77E14-3294-4240-904B-E344BBFAC8E5}"/>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9" name="Straight Connector 458">
                <a:extLst>
                  <a:ext uri="{FF2B5EF4-FFF2-40B4-BE49-F238E27FC236}">
                    <a16:creationId xmlns:a16="http://schemas.microsoft.com/office/drawing/2014/main" xmlns="" id="{CDD49870-0D56-4ECC-8FD9-7F90871A81A3}"/>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0" name="Straight Connector 459">
                <a:extLst>
                  <a:ext uri="{FF2B5EF4-FFF2-40B4-BE49-F238E27FC236}">
                    <a16:creationId xmlns:a16="http://schemas.microsoft.com/office/drawing/2014/main" xmlns="" id="{3C28ECC0-02BC-46E4-B6FA-4D3CD51AE1B4}"/>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1" name="Straight Connector 460">
                <a:extLst>
                  <a:ext uri="{FF2B5EF4-FFF2-40B4-BE49-F238E27FC236}">
                    <a16:creationId xmlns:a16="http://schemas.microsoft.com/office/drawing/2014/main" xmlns="" id="{8B03008D-A521-4274-9F4B-A16CB17A38A0}"/>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nvGrpSpPr>
            <p:cNvPr id="431" name="Group 430">
              <a:extLst>
                <a:ext uri="{FF2B5EF4-FFF2-40B4-BE49-F238E27FC236}">
                  <a16:creationId xmlns:a16="http://schemas.microsoft.com/office/drawing/2014/main" xmlns="" id="{64299E4C-8A08-44CE-97AF-5FA42CF05619}"/>
                </a:ext>
              </a:extLst>
            </p:cNvPr>
            <p:cNvGrpSpPr/>
            <p:nvPr/>
          </p:nvGrpSpPr>
          <p:grpSpPr>
            <a:xfrm>
              <a:off x="1665265" y="201625"/>
              <a:ext cx="290624" cy="283537"/>
              <a:chOff x="9370828" y="2830549"/>
              <a:chExt cx="290624" cy="283537"/>
            </a:xfrm>
          </p:grpSpPr>
          <p:sp>
            <p:nvSpPr>
              <p:cNvPr id="448" name="Rectangle 447">
                <a:extLst>
                  <a:ext uri="{FF2B5EF4-FFF2-40B4-BE49-F238E27FC236}">
                    <a16:creationId xmlns:a16="http://schemas.microsoft.com/office/drawing/2014/main" xmlns="" id="{6122A53C-7A30-4A7D-A528-081CBCD1D9FF}"/>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449" name="Straight Connector 448">
                <a:extLst>
                  <a:ext uri="{FF2B5EF4-FFF2-40B4-BE49-F238E27FC236}">
                    <a16:creationId xmlns:a16="http://schemas.microsoft.com/office/drawing/2014/main" xmlns="" id="{DF65572A-886B-4013-ABE0-45481E2D18C2}"/>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450" name="Straight Connector 449">
                <a:extLst>
                  <a:ext uri="{FF2B5EF4-FFF2-40B4-BE49-F238E27FC236}">
                    <a16:creationId xmlns:a16="http://schemas.microsoft.com/office/drawing/2014/main" xmlns="" id="{7FACE83B-2691-414D-BDD5-7F0D7CF7E33D}"/>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1" name="Straight Connector 450">
                <a:extLst>
                  <a:ext uri="{FF2B5EF4-FFF2-40B4-BE49-F238E27FC236}">
                    <a16:creationId xmlns:a16="http://schemas.microsoft.com/office/drawing/2014/main" xmlns="" id="{864D744C-4BBC-47B0-B268-F34B3F0E1EC6}"/>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2" name="Straight Connector 451">
                <a:extLst>
                  <a:ext uri="{FF2B5EF4-FFF2-40B4-BE49-F238E27FC236}">
                    <a16:creationId xmlns:a16="http://schemas.microsoft.com/office/drawing/2014/main" xmlns="" id="{CA27011D-6A98-45F5-94DB-351365E48549}"/>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3" name="Straight Connector 452">
                <a:extLst>
                  <a:ext uri="{FF2B5EF4-FFF2-40B4-BE49-F238E27FC236}">
                    <a16:creationId xmlns:a16="http://schemas.microsoft.com/office/drawing/2014/main" xmlns="" id="{FC0FF104-5C2F-48E1-8CFE-E5041926B9F9}"/>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4" name="Straight Connector 453">
                <a:extLst>
                  <a:ext uri="{FF2B5EF4-FFF2-40B4-BE49-F238E27FC236}">
                    <a16:creationId xmlns:a16="http://schemas.microsoft.com/office/drawing/2014/main" xmlns="" id="{107BFF40-9163-477B-AEBA-4E851B51ACFD}"/>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nvGrpSpPr>
            <p:cNvPr id="432" name="Group 431">
              <a:extLst>
                <a:ext uri="{FF2B5EF4-FFF2-40B4-BE49-F238E27FC236}">
                  <a16:creationId xmlns:a16="http://schemas.microsoft.com/office/drawing/2014/main" xmlns="" id="{4702C729-42AB-475E-BE90-70A9CBCA309C}"/>
                </a:ext>
              </a:extLst>
            </p:cNvPr>
            <p:cNvGrpSpPr/>
            <p:nvPr/>
          </p:nvGrpSpPr>
          <p:grpSpPr>
            <a:xfrm>
              <a:off x="3175752" y="201625"/>
              <a:ext cx="290624" cy="283537"/>
              <a:chOff x="9370828" y="2830549"/>
              <a:chExt cx="290624" cy="283537"/>
            </a:xfrm>
          </p:grpSpPr>
          <p:sp>
            <p:nvSpPr>
              <p:cNvPr id="441" name="Rectangle 440">
                <a:extLst>
                  <a:ext uri="{FF2B5EF4-FFF2-40B4-BE49-F238E27FC236}">
                    <a16:creationId xmlns:a16="http://schemas.microsoft.com/office/drawing/2014/main" xmlns="" id="{C92E6AC3-1762-4B04-8231-07AA0E32C8B7}"/>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442" name="Straight Connector 441">
                <a:extLst>
                  <a:ext uri="{FF2B5EF4-FFF2-40B4-BE49-F238E27FC236}">
                    <a16:creationId xmlns:a16="http://schemas.microsoft.com/office/drawing/2014/main" xmlns="" id="{7D4C3FAF-4B30-41DF-AB6E-494FDD0B2C57}"/>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443" name="Straight Connector 442">
                <a:extLst>
                  <a:ext uri="{FF2B5EF4-FFF2-40B4-BE49-F238E27FC236}">
                    <a16:creationId xmlns:a16="http://schemas.microsoft.com/office/drawing/2014/main" xmlns="" id="{70E88738-B48C-4E08-9F0C-75A8830E5A95}"/>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4" name="Straight Connector 443">
                <a:extLst>
                  <a:ext uri="{FF2B5EF4-FFF2-40B4-BE49-F238E27FC236}">
                    <a16:creationId xmlns:a16="http://schemas.microsoft.com/office/drawing/2014/main" xmlns="" id="{334BC05B-9765-49E3-964F-E496659BCE65}"/>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5" name="Straight Connector 444">
                <a:extLst>
                  <a:ext uri="{FF2B5EF4-FFF2-40B4-BE49-F238E27FC236}">
                    <a16:creationId xmlns:a16="http://schemas.microsoft.com/office/drawing/2014/main" xmlns="" id="{CA63F1A1-3358-4282-BE7F-D5110428FEC7}"/>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6" name="Straight Connector 445">
                <a:extLst>
                  <a:ext uri="{FF2B5EF4-FFF2-40B4-BE49-F238E27FC236}">
                    <a16:creationId xmlns:a16="http://schemas.microsoft.com/office/drawing/2014/main" xmlns="" id="{77C6F0B9-1082-43D3-B123-FFBA3C159835}"/>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7" name="Straight Connector 446">
                <a:extLst>
                  <a:ext uri="{FF2B5EF4-FFF2-40B4-BE49-F238E27FC236}">
                    <a16:creationId xmlns:a16="http://schemas.microsoft.com/office/drawing/2014/main" xmlns="" id="{DAFB3464-96F0-4F55-8167-DCF613F426EF}"/>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nvGrpSpPr>
            <p:cNvPr id="433" name="Group 432">
              <a:extLst>
                <a:ext uri="{FF2B5EF4-FFF2-40B4-BE49-F238E27FC236}">
                  <a16:creationId xmlns:a16="http://schemas.microsoft.com/office/drawing/2014/main" xmlns="" id="{4BB1681F-E141-472A-9508-5774DE39FE8B}"/>
                </a:ext>
              </a:extLst>
            </p:cNvPr>
            <p:cNvGrpSpPr/>
            <p:nvPr/>
          </p:nvGrpSpPr>
          <p:grpSpPr>
            <a:xfrm>
              <a:off x="2364590" y="201624"/>
              <a:ext cx="290624" cy="283537"/>
              <a:chOff x="9370828" y="2830549"/>
              <a:chExt cx="290624" cy="283537"/>
            </a:xfrm>
          </p:grpSpPr>
          <p:sp>
            <p:nvSpPr>
              <p:cNvPr id="434" name="Rectangle 433">
                <a:extLst>
                  <a:ext uri="{FF2B5EF4-FFF2-40B4-BE49-F238E27FC236}">
                    <a16:creationId xmlns:a16="http://schemas.microsoft.com/office/drawing/2014/main" xmlns="" id="{F69EAE31-09E1-4005-9E9A-839437BF6F57}"/>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435" name="Straight Connector 434">
                <a:extLst>
                  <a:ext uri="{FF2B5EF4-FFF2-40B4-BE49-F238E27FC236}">
                    <a16:creationId xmlns:a16="http://schemas.microsoft.com/office/drawing/2014/main" xmlns="" id="{4FDF3392-8E26-4597-9B0E-AB75B396DFBD}"/>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436" name="Straight Connector 435">
                <a:extLst>
                  <a:ext uri="{FF2B5EF4-FFF2-40B4-BE49-F238E27FC236}">
                    <a16:creationId xmlns:a16="http://schemas.microsoft.com/office/drawing/2014/main" xmlns="" id="{ACA4601F-6851-4867-80A5-F6963D66056B}"/>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7" name="Straight Connector 436">
                <a:extLst>
                  <a:ext uri="{FF2B5EF4-FFF2-40B4-BE49-F238E27FC236}">
                    <a16:creationId xmlns:a16="http://schemas.microsoft.com/office/drawing/2014/main" xmlns="" id="{41360FC8-79AF-4BA4-8BEA-F4CB04C8E309}"/>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8" name="Straight Connector 437">
                <a:extLst>
                  <a:ext uri="{FF2B5EF4-FFF2-40B4-BE49-F238E27FC236}">
                    <a16:creationId xmlns:a16="http://schemas.microsoft.com/office/drawing/2014/main" xmlns="" id="{DF358788-A312-44EE-B52F-56009700BB62}"/>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9" name="Straight Connector 438">
                <a:extLst>
                  <a:ext uri="{FF2B5EF4-FFF2-40B4-BE49-F238E27FC236}">
                    <a16:creationId xmlns:a16="http://schemas.microsoft.com/office/drawing/2014/main" xmlns="" id="{FF7281F5-53DF-43B0-B57C-2D312B527498}"/>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0" name="Straight Connector 439">
                <a:extLst>
                  <a:ext uri="{FF2B5EF4-FFF2-40B4-BE49-F238E27FC236}">
                    <a16:creationId xmlns:a16="http://schemas.microsoft.com/office/drawing/2014/main" xmlns="" id="{4310965E-4CE3-438C-BBFC-0D1AA9A77314}"/>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grpSp>
        <p:nvGrpSpPr>
          <p:cNvPr id="496" name="Group 495">
            <a:extLst>
              <a:ext uri="{FF2B5EF4-FFF2-40B4-BE49-F238E27FC236}">
                <a16:creationId xmlns:a16="http://schemas.microsoft.com/office/drawing/2014/main" xmlns="" id="{A2B9A0F8-F46B-4B9E-9623-1C3382252EDC}"/>
              </a:ext>
            </a:extLst>
          </p:cNvPr>
          <p:cNvGrpSpPr/>
          <p:nvPr/>
        </p:nvGrpSpPr>
        <p:grpSpPr>
          <a:xfrm>
            <a:off x="3173179" y="437574"/>
            <a:ext cx="3040041" cy="567352"/>
            <a:chOff x="798698" y="59718"/>
            <a:chExt cx="3040041" cy="567352"/>
          </a:xfrm>
        </p:grpSpPr>
        <p:sp>
          <p:nvSpPr>
            <p:cNvPr id="497" name="Rectangle 496">
              <a:extLst>
                <a:ext uri="{FF2B5EF4-FFF2-40B4-BE49-F238E27FC236}">
                  <a16:creationId xmlns:a16="http://schemas.microsoft.com/office/drawing/2014/main" xmlns="" id="{DCECDA86-0F05-48BD-8182-F880CD3A0AE4}"/>
                </a:ext>
              </a:extLst>
            </p:cNvPr>
            <p:cNvSpPr/>
            <p:nvPr/>
          </p:nvSpPr>
          <p:spPr>
            <a:xfrm>
              <a:off x="798698" y="59718"/>
              <a:ext cx="3040041" cy="567352"/>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grpSp>
          <p:nvGrpSpPr>
            <p:cNvPr id="498" name="Group 497">
              <a:extLst>
                <a:ext uri="{FF2B5EF4-FFF2-40B4-BE49-F238E27FC236}">
                  <a16:creationId xmlns:a16="http://schemas.microsoft.com/office/drawing/2014/main" xmlns="" id="{256E02B1-769B-4849-80CC-5B76BEC84409}"/>
                </a:ext>
              </a:extLst>
            </p:cNvPr>
            <p:cNvGrpSpPr/>
            <p:nvPr/>
          </p:nvGrpSpPr>
          <p:grpSpPr>
            <a:xfrm>
              <a:off x="1017565" y="201625"/>
              <a:ext cx="290624" cy="283537"/>
              <a:chOff x="9370828" y="2830549"/>
              <a:chExt cx="290624" cy="283537"/>
            </a:xfrm>
          </p:grpSpPr>
          <p:sp>
            <p:nvSpPr>
              <p:cNvPr id="562" name="Rectangle 561">
                <a:extLst>
                  <a:ext uri="{FF2B5EF4-FFF2-40B4-BE49-F238E27FC236}">
                    <a16:creationId xmlns:a16="http://schemas.microsoft.com/office/drawing/2014/main" xmlns="" id="{5FCD9D1B-3B96-4F7C-92F2-06FC5975D8E5}"/>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563" name="Straight Connector 562">
                <a:extLst>
                  <a:ext uri="{FF2B5EF4-FFF2-40B4-BE49-F238E27FC236}">
                    <a16:creationId xmlns:a16="http://schemas.microsoft.com/office/drawing/2014/main" xmlns="" id="{053B7DBB-5AAD-4A82-BB09-FEF8E12ED41B}"/>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564" name="Straight Connector 563">
                <a:extLst>
                  <a:ext uri="{FF2B5EF4-FFF2-40B4-BE49-F238E27FC236}">
                    <a16:creationId xmlns:a16="http://schemas.microsoft.com/office/drawing/2014/main" xmlns="" id="{4049BAA7-92EC-4F19-A867-243EAE9A4D9F}"/>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5" name="Straight Connector 564">
                <a:extLst>
                  <a:ext uri="{FF2B5EF4-FFF2-40B4-BE49-F238E27FC236}">
                    <a16:creationId xmlns:a16="http://schemas.microsoft.com/office/drawing/2014/main" xmlns="" id="{1DD77E14-3294-4240-904B-E344BBFAC8E5}"/>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6" name="Straight Connector 565">
                <a:extLst>
                  <a:ext uri="{FF2B5EF4-FFF2-40B4-BE49-F238E27FC236}">
                    <a16:creationId xmlns:a16="http://schemas.microsoft.com/office/drawing/2014/main" xmlns="" id="{CDD49870-0D56-4ECC-8FD9-7F90871A81A3}"/>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7" name="Straight Connector 566">
                <a:extLst>
                  <a:ext uri="{FF2B5EF4-FFF2-40B4-BE49-F238E27FC236}">
                    <a16:creationId xmlns:a16="http://schemas.microsoft.com/office/drawing/2014/main" xmlns="" id="{3C28ECC0-02BC-46E4-B6FA-4D3CD51AE1B4}"/>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8" name="Straight Connector 567">
                <a:extLst>
                  <a:ext uri="{FF2B5EF4-FFF2-40B4-BE49-F238E27FC236}">
                    <a16:creationId xmlns:a16="http://schemas.microsoft.com/office/drawing/2014/main" xmlns="" id="{8B03008D-A521-4274-9F4B-A16CB17A38A0}"/>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nvGrpSpPr>
            <p:cNvPr id="499" name="Group 498">
              <a:extLst>
                <a:ext uri="{FF2B5EF4-FFF2-40B4-BE49-F238E27FC236}">
                  <a16:creationId xmlns:a16="http://schemas.microsoft.com/office/drawing/2014/main" xmlns="" id="{64299E4C-8A08-44CE-97AF-5FA42CF05619}"/>
                </a:ext>
              </a:extLst>
            </p:cNvPr>
            <p:cNvGrpSpPr/>
            <p:nvPr/>
          </p:nvGrpSpPr>
          <p:grpSpPr>
            <a:xfrm>
              <a:off x="1665265" y="201625"/>
              <a:ext cx="290624" cy="283537"/>
              <a:chOff x="9370828" y="2830549"/>
              <a:chExt cx="290624" cy="283537"/>
            </a:xfrm>
          </p:grpSpPr>
          <p:sp>
            <p:nvSpPr>
              <p:cNvPr id="555" name="Rectangle 554">
                <a:extLst>
                  <a:ext uri="{FF2B5EF4-FFF2-40B4-BE49-F238E27FC236}">
                    <a16:creationId xmlns:a16="http://schemas.microsoft.com/office/drawing/2014/main" xmlns="" id="{6122A53C-7A30-4A7D-A528-081CBCD1D9FF}"/>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556" name="Straight Connector 555">
                <a:extLst>
                  <a:ext uri="{FF2B5EF4-FFF2-40B4-BE49-F238E27FC236}">
                    <a16:creationId xmlns:a16="http://schemas.microsoft.com/office/drawing/2014/main" xmlns="" id="{DF65572A-886B-4013-ABE0-45481E2D18C2}"/>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557" name="Straight Connector 556">
                <a:extLst>
                  <a:ext uri="{FF2B5EF4-FFF2-40B4-BE49-F238E27FC236}">
                    <a16:creationId xmlns:a16="http://schemas.microsoft.com/office/drawing/2014/main" xmlns="" id="{7FACE83B-2691-414D-BDD5-7F0D7CF7E33D}"/>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8" name="Straight Connector 557">
                <a:extLst>
                  <a:ext uri="{FF2B5EF4-FFF2-40B4-BE49-F238E27FC236}">
                    <a16:creationId xmlns:a16="http://schemas.microsoft.com/office/drawing/2014/main" xmlns="" id="{864D744C-4BBC-47B0-B268-F34B3F0E1EC6}"/>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9" name="Straight Connector 558">
                <a:extLst>
                  <a:ext uri="{FF2B5EF4-FFF2-40B4-BE49-F238E27FC236}">
                    <a16:creationId xmlns:a16="http://schemas.microsoft.com/office/drawing/2014/main" xmlns="" id="{CA27011D-6A98-45F5-94DB-351365E48549}"/>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0" name="Straight Connector 559">
                <a:extLst>
                  <a:ext uri="{FF2B5EF4-FFF2-40B4-BE49-F238E27FC236}">
                    <a16:creationId xmlns:a16="http://schemas.microsoft.com/office/drawing/2014/main" xmlns="" id="{FC0FF104-5C2F-48E1-8CFE-E5041926B9F9}"/>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1" name="Straight Connector 560">
                <a:extLst>
                  <a:ext uri="{FF2B5EF4-FFF2-40B4-BE49-F238E27FC236}">
                    <a16:creationId xmlns:a16="http://schemas.microsoft.com/office/drawing/2014/main" xmlns="" id="{107BFF40-9163-477B-AEBA-4E851B51ACFD}"/>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nvGrpSpPr>
            <p:cNvPr id="500" name="Group 499">
              <a:extLst>
                <a:ext uri="{FF2B5EF4-FFF2-40B4-BE49-F238E27FC236}">
                  <a16:creationId xmlns:a16="http://schemas.microsoft.com/office/drawing/2014/main" xmlns="" id="{4702C729-42AB-475E-BE90-70A9CBCA309C}"/>
                </a:ext>
              </a:extLst>
            </p:cNvPr>
            <p:cNvGrpSpPr/>
            <p:nvPr/>
          </p:nvGrpSpPr>
          <p:grpSpPr>
            <a:xfrm>
              <a:off x="3175752" y="201625"/>
              <a:ext cx="290624" cy="283537"/>
              <a:chOff x="9370828" y="2830549"/>
              <a:chExt cx="290624" cy="283537"/>
            </a:xfrm>
          </p:grpSpPr>
          <p:sp>
            <p:nvSpPr>
              <p:cNvPr id="548" name="Rectangle 547">
                <a:extLst>
                  <a:ext uri="{FF2B5EF4-FFF2-40B4-BE49-F238E27FC236}">
                    <a16:creationId xmlns:a16="http://schemas.microsoft.com/office/drawing/2014/main" xmlns="" id="{C92E6AC3-1762-4B04-8231-07AA0E32C8B7}"/>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549" name="Straight Connector 548">
                <a:extLst>
                  <a:ext uri="{FF2B5EF4-FFF2-40B4-BE49-F238E27FC236}">
                    <a16:creationId xmlns:a16="http://schemas.microsoft.com/office/drawing/2014/main" xmlns="" id="{7D4C3FAF-4B30-41DF-AB6E-494FDD0B2C57}"/>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550" name="Straight Connector 549">
                <a:extLst>
                  <a:ext uri="{FF2B5EF4-FFF2-40B4-BE49-F238E27FC236}">
                    <a16:creationId xmlns:a16="http://schemas.microsoft.com/office/drawing/2014/main" xmlns="" id="{70E88738-B48C-4E08-9F0C-75A8830E5A95}"/>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1" name="Straight Connector 550">
                <a:extLst>
                  <a:ext uri="{FF2B5EF4-FFF2-40B4-BE49-F238E27FC236}">
                    <a16:creationId xmlns:a16="http://schemas.microsoft.com/office/drawing/2014/main" xmlns="" id="{334BC05B-9765-49E3-964F-E496659BCE65}"/>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2" name="Straight Connector 551">
                <a:extLst>
                  <a:ext uri="{FF2B5EF4-FFF2-40B4-BE49-F238E27FC236}">
                    <a16:creationId xmlns:a16="http://schemas.microsoft.com/office/drawing/2014/main" xmlns="" id="{CA63F1A1-3358-4282-BE7F-D5110428FEC7}"/>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3" name="Straight Connector 552">
                <a:extLst>
                  <a:ext uri="{FF2B5EF4-FFF2-40B4-BE49-F238E27FC236}">
                    <a16:creationId xmlns:a16="http://schemas.microsoft.com/office/drawing/2014/main" xmlns="" id="{77C6F0B9-1082-43D3-B123-FFBA3C159835}"/>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4" name="Straight Connector 553">
                <a:extLst>
                  <a:ext uri="{FF2B5EF4-FFF2-40B4-BE49-F238E27FC236}">
                    <a16:creationId xmlns:a16="http://schemas.microsoft.com/office/drawing/2014/main" xmlns="" id="{DAFB3464-96F0-4F55-8167-DCF613F426EF}"/>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nvGrpSpPr>
            <p:cNvPr id="540" name="Group 539">
              <a:extLst>
                <a:ext uri="{FF2B5EF4-FFF2-40B4-BE49-F238E27FC236}">
                  <a16:creationId xmlns:a16="http://schemas.microsoft.com/office/drawing/2014/main" xmlns="" id="{4BB1681F-E141-472A-9508-5774DE39FE8B}"/>
                </a:ext>
              </a:extLst>
            </p:cNvPr>
            <p:cNvGrpSpPr/>
            <p:nvPr/>
          </p:nvGrpSpPr>
          <p:grpSpPr>
            <a:xfrm>
              <a:off x="2364590" y="201624"/>
              <a:ext cx="290624" cy="283537"/>
              <a:chOff x="9370828" y="2830549"/>
              <a:chExt cx="290624" cy="283537"/>
            </a:xfrm>
          </p:grpSpPr>
          <p:sp>
            <p:nvSpPr>
              <p:cNvPr id="541" name="Rectangle 540">
                <a:extLst>
                  <a:ext uri="{FF2B5EF4-FFF2-40B4-BE49-F238E27FC236}">
                    <a16:creationId xmlns:a16="http://schemas.microsoft.com/office/drawing/2014/main" xmlns="" id="{F69EAE31-09E1-4005-9E9A-839437BF6F57}"/>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542" name="Straight Connector 541">
                <a:extLst>
                  <a:ext uri="{FF2B5EF4-FFF2-40B4-BE49-F238E27FC236}">
                    <a16:creationId xmlns:a16="http://schemas.microsoft.com/office/drawing/2014/main" xmlns="" id="{4FDF3392-8E26-4597-9B0E-AB75B396DFBD}"/>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543" name="Straight Connector 542">
                <a:extLst>
                  <a:ext uri="{FF2B5EF4-FFF2-40B4-BE49-F238E27FC236}">
                    <a16:creationId xmlns:a16="http://schemas.microsoft.com/office/drawing/2014/main" xmlns="" id="{ACA4601F-6851-4867-80A5-F6963D66056B}"/>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4" name="Straight Connector 543">
                <a:extLst>
                  <a:ext uri="{FF2B5EF4-FFF2-40B4-BE49-F238E27FC236}">
                    <a16:creationId xmlns:a16="http://schemas.microsoft.com/office/drawing/2014/main" xmlns="" id="{41360FC8-79AF-4BA4-8BEA-F4CB04C8E309}"/>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5" name="Straight Connector 544">
                <a:extLst>
                  <a:ext uri="{FF2B5EF4-FFF2-40B4-BE49-F238E27FC236}">
                    <a16:creationId xmlns:a16="http://schemas.microsoft.com/office/drawing/2014/main" xmlns="" id="{DF358788-A312-44EE-B52F-56009700BB62}"/>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6" name="Straight Connector 545">
                <a:extLst>
                  <a:ext uri="{FF2B5EF4-FFF2-40B4-BE49-F238E27FC236}">
                    <a16:creationId xmlns:a16="http://schemas.microsoft.com/office/drawing/2014/main" xmlns="" id="{FF7281F5-53DF-43B0-B57C-2D312B527498}"/>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7" name="Straight Connector 546">
                <a:extLst>
                  <a:ext uri="{FF2B5EF4-FFF2-40B4-BE49-F238E27FC236}">
                    <a16:creationId xmlns:a16="http://schemas.microsoft.com/office/drawing/2014/main" xmlns="" id="{4310965E-4CE3-438C-BBFC-0D1AA9A77314}"/>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grpSp>
        <p:nvGrpSpPr>
          <p:cNvPr id="603" name="Group 602">
            <a:extLst>
              <a:ext uri="{FF2B5EF4-FFF2-40B4-BE49-F238E27FC236}">
                <a16:creationId xmlns:a16="http://schemas.microsoft.com/office/drawing/2014/main" xmlns="" id="{A2B9A0F8-F46B-4B9E-9623-1C3382252EDC}"/>
              </a:ext>
            </a:extLst>
          </p:cNvPr>
          <p:cNvGrpSpPr/>
          <p:nvPr/>
        </p:nvGrpSpPr>
        <p:grpSpPr>
          <a:xfrm>
            <a:off x="3173019" y="2941252"/>
            <a:ext cx="3040041" cy="567352"/>
            <a:chOff x="798698" y="59718"/>
            <a:chExt cx="3040041" cy="567352"/>
          </a:xfrm>
        </p:grpSpPr>
        <p:sp>
          <p:nvSpPr>
            <p:cNvPr id="604" name="Rectangle 603">
              <a:extLst>
                <a:ext uri="{FF2B5EF4-FFF2-40B4-BE49-F238E27FC236}">
                  <a16:creationId xmlns:a16="http://schemas.microsoft.com/office/drawing/2014/main" xmlns="" id="{DCECDA86-0F05-48BD-8182-F880CD3A0AE4}"/>
                </a:ext>
              </a:extLst>
            </p:cNvPr>
            <p:cNvSpPr/>
            <p:nvPr/>
          </p:nvSpPr>
          <p:spPr>
            <a:xfrm>
              <a:off x="798698" y="59718"/>
              <a:ext cx="3040041" cy="567352"/>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grpSp>
          <p:nvGrpSpPr>
            <p:cNvPr id="605" name="Group 604">
              <a:extLst>
                <a:ext uri="{FF2B5EF4-FFF2-40B4-BE49-F238E27FC236}">
                  <a16:creationId xmlns:a16="http://schemas.microsoft.com/office/drawing/2014/main" xmlns="" id="{256E02B1-769B-4849-80CC-5B76BEC84409}"/>
                </a:ext>
              </a:extLst>
            </p:cNvPr>
            <p:cNvGrpSpPr/>
            <p:nvPr/>
          </p:nvGrpSpPr>
          <p:grpSpPr>
            <a:xfrm>
              <a:off x="1017565" y="201625"/>
              <a:ext cx="290624" cy="283537"/>
              <a:chOff x="9370828" y="2830549"/>
              <a:chExt cx="290624" cy="283537"/>
            </a:xfrm>
          </p:grpSpPr>
          <p:sp>
            <p:nvSpPr>
              <p:cNvPr id="630" name="Rectangle 629">
                <a:extLst>
                  <a:ext uri="{FF2B5EF4-FFF2-40B4-BE49-F238E27FC236}">
                    <a16:creationId xmlns:a16="http://schemas.microsoft.com/office/drawing/2014/main" xmlns="" id="{5FCD9D1B-3B96-4F7C-92F2-06FC5975D8E5}"/>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631" name="Straight Connector 630">
                <a:extLst>
                  <a:ext uri="{FF2B5EF4-FFF2-40B4-BE49-F238E27FC236}">
                    <a16:creationId xmlns:a16="http://schemas.microsoft.com/office/drawing/2014/main" xmlns="" id="{053B7DBB-5AAD-4A82-BB09-FEF8E12ED41B}"/>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632" name="Straight Connector 631">
                <a:extLst>
                  <a:ext uri="{FF2B5EF4-FFF2-40B4-BE49-F238E27FC236}">
                    <a16:creationId xmlns:a16="http://schemas.microsoft.com/office/drawing/2014/main" xmlns="" id="{4049BAA7-92EC-4F19-A867-243EAE9A4D9F}"/>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3" name="Straight Connector 632">
                <a:extLst>
                  <a:ext uri="{FF2B5EF4-FFF2-40B4-BE49-F238E27FC236}">
                    <a16:creationId xmlns:a16="http://schemas.microsoft.com/office/drawing/2014/main" xmlns="" id="{1DD77E14-3294-4240-904B-E344BBFAC8E5}"/>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4" name="Straight Connector 633">
                <a:extLst>
                  <a:ext uri="{FF2B5EF4-FFF2-40B4-BE49-F238E27FC236}">
                    <a16:creationId xmlns:a16="http://schemas.microsoft.com/office/drawing/2014/main" xmlns="" id="{CDD49870-0D56-4ECC-8FD9-7F90871A81A3}"/>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5" name="Straight Connector 634">
                <a:extLst>
                  <a:ext uri="{FF2B5EF4-FFF2-40B4-BE49-F238E27FC236}">
                    <a16:creationId xmlns:a16="http://schemas.microsoft.com/office/drawing/2014/main" xmlns="" id="{3C28ECC0-02BC-46E4-B6FA-4D3CD51AE1B4}"/>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6" name="Straight Connector 635">
                <a:extLst>
                  <a:ext uri="{FF2B5EF4-FFF2-40B4-BE49-F238E27FC236}">
                    <a16:creationId xmlns:a16="http://schemas.microsoft.com/office/drawing/2014/main" xmlns="" id="{8B03008D-A521-4274-9F4B-A16CB17A38A0}"/>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nvGrpSpPr>
            <p:cNvPr id="606" name="Group 605">
              <a:extLst>
                <a:ext uri="{FF2B5EF4-FFF2-40B4-BE49-F238E27FC236}">
                  <a16:creationId xmlns:a16="http://schemas.microsoft.com/office/drawing/2014/main" xmlns="" id="{64299E4C-8A08-44CE-97AF-5FA42CF05619}"/>
                </a:ext>
              </a:extLst>
            </p:cNvPr>
            <p:cNvGrpSpPr/>
            <p:nvPr/>
          </p:nvGrpSpPr>
          <p:grpSpPr>
            <a:xfrm>
              <a:off x="1665265" y="201625"/>
              <a:ext cx="290624" cy="283537"/>
              <a:chOff x="9370828" y="2830549"/>
              <a:chExt cx="290624" cy="283537"/>
            </a:xfrm>
          </p:grpSpPr>
          <p:sp>
            <p:nvSpPr>
              <p:cNvPr id="623" name="Rectangle 622">
                <a:extLst>
                  <a:ext uri="{FF2B5EF4-FFF2-40B4-BE49-F238E27FC236}">
                    <a16:creationId xmlns:a16="http://schemas.microsoft.com/office/drawing/2014/main" xmlns="" id="{6122A53C-7A30-4A7D-A528-081CBCD1D9FF}"/>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624" name="Straight Connector 623">
                <a:extLst>
                  <a:ext uri="{FF2B5EF4-FFF2-40B4-BE49-F238E27FC236}">
                    <a16:creationId xmlns:a16="http://schemas.microsoft.com/office/drawing/2014/main" xmlns="" id="{DF65572A-886B-4013-ABE0-45481E2D18C2}"/>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625" name="Straight Connector 624">
                <a:extLst>
                  <a:ext uri="{FF2B5EF4-FFF2-40B4-BE49-F238E27FC236}">
                    <a16:creationId xmlns:a16="http://schemas.microsoft.com/office/drawing/2014/main" xmlns="" id="{7FACE83B-2691-414D-BDD5-7F0D7CF7E33D}"/>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6" name="Straight Connector 625">
                <a:extLst>
                  <a:ext uri="{FF2B5EF4-FFF2-40B4-BE49-F238E27FC236}">
                    <a16:creationId xmlns:a16="http://schemas.microsoft.com/office/drawing/2014/main" xmlns="" id="{864D744C-4BBC-47B0-B268-F34B3F0E1EC6}"/>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7" name="Straight Connector 626">
                <a:extLst>
                  <a:ext uri="{FF2B5EF4-FFF2-40B4-BE49-F238E27FC236}">
                    <a16:creationId xmlns:a16="http://schemas.microsoft.com/office/drawing/2014/main" xmlns="" id="{CA27011D-6A98-45F5-94DB-351365E48549}"/>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8" name="Straight Connector 627">
                <a:extLst>
                  <a:ext uri="{FF2B5EF4-FFF2-40B4-BE49-F238E27FC236}">
                    <a16:creationId xmlns:a16="http://schemas.microsoft.com/office/drawing/2014/main" xmlns="" id="{FC0FF104-5C2F-48E1-8CFE-E5041926B9F9}"/>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9" name="Straight Connector 628">
                <a:extLst>
                  <a:ext uri="{FF2B5EF4-FFF2-40B4-BE49-F238E27FC236}">
                    <a16:creationId xmlns:a16="http://schemas.microsoft.com/office/drawing/2014/main" xmlns="" id="{107BFF40-9163-477B-AEBA-4E851B51ACFD}"/>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nvGrpSpPr>
            <p:cNvPr id="607" name="Group 606">
              <a:extLst>
                <a:ext uri="{FF2B5EF4-FFF2-40B4-BE49-F238E27FC236}">
                  <a16:creationId xmlns:a16="http://schemas.microsoft.com/office/drawing/2014/main" xmlns="" id="{4702C729-42AB-475E-BE90-70A9CBCA309C}"/>
                </a:ext>
              </a:extLst>
            </p:cNvPr>
            <p:cNvGrpSpPr/>
            <p:nvPr/>
          </p:nvGrpSpPr>
          <p:grpSpPr>
            <a:xfrm>
              <a:off x="3175752" y="201625"/>
              <a:ext cx="290624" cy="283537"/>
              <a:chOff x="9370828" y="2830549"/>
              <a:chExt cx="290624" cy="283537"/>
            </a:xfrm>
          </p:grpSpPr>
          <p:sp>
            <p:nvSpPr>
              <p:cNvPr id="616" name="Rectangle 615">
                <a:extLst>
                  <a:ext uri="{FF2B5EF4-FFF2-40B4-BE49-F238E27FC236}">
                    <a16:creationId xmlns:a16="http://schemas.microsoft.com/office/drawing/2014/main" xmlns="" id="{C92E6AC3-1762-4B04-8231-07AA0E32C8B7}"/>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617" name="Straight Connector 616">
                <a:extLst>
                  <a:ext uri="{FF2B5EF4-FFF2-40B4-BE49-F238E27FC236}">
                    <a16:creationId xmlns:a16="http://schemas.microsoft.com/office/drawing/2014/main" xmlns="" id="{7D4C3FAF-4B30-41DF-AB6E-494FDD0B2C57}"/>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618" name="Straight Connector 617">
                <a:extLst>
                  <a:ext uri="{FF2B5EF4-FFF2-40B4-BE49-F238E27FC236}">
                    <a16:creationId xmlns:a16="http://schemas.microsoft.com/office/drawing/2014/main" xmlns="" id="{70E88738-B48C-4E08-9F0C-75A8830E5A95}"/>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9" name="Straight Connector 618">
                <a:extLst>
                  <a:ext uri="{FF2B5EF4-FFF2-40B4-BE49-F238E27FC236}">
                    <a16:creationId xmlns:a16="http://schemas.microsoft.com/office/drawing/2014/main" xmlns="" id="{334BC05B-9765-49E3-964F-E496659BCE65}"/>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0" name="Straight Connector 619">
                <a:extLst>
                  <a:ext uri="{FF2B5EF4-FFF2-40B4-BE49-F238E27FC236}">
                    <a16:creationId xmlns:a16="http://schemas.microsoft.com/office/drawing/2014/main" xmlns="" id="{CA63F1A1-3358-4282-BE7F-D5110428FEC7}"/>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1" name="Straight Connector 620">
                <a:extLst>
                  <a:ext uri="{FF2B5EF4-FFF2-40B4-BE49-F238E27FC236}">
                    <a16:creationId xmlns:a16="http://schemas.microsoft.com/office/drawing/2014/main" xmlns="" id="{77C6F0B9-1082-43D3-B123-FFBA3C159835}"/>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2" name="Straight Connector 621">
                <a:extLst>
                  <a:ext uri="{FF2B5EF4-FFF2-40B4-BE49-F238E27FC236}">
                    <a16:creationId xmlns:a16="http://schemas.microsoft.com/office/drawing/2014/main" xmlns="" id="{DAFB3464-96F0-4F55-8167-DCF613F426EF}"/>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nvGrpSpPr>
            <p:cNvPr id="608" name="Group 607">
              <a:extLst>
                <a:ext uri="{FF2B5EF4-FFF2-40B4-BE49-F238E27FC236}">
                  <a16:creationId xmlns:a16="http://schemas.microsoft.com/office/drawing/2014/main" xmlns="" id="{4BB1681F-E141-472A-9508-5774DE39FE8B}"/>
                </a:ext>
              </a:extLst>
            </p:cNvPr>
            <p:cNvGrpSpPr/>
            <p:nvPr/>
          </p:nvGrpSpPr>
          <p:grpSpPr>
            <a:xfrm>
              <a:off x="2364590" y="201624"/>
              <a:ext cx="290624" cy="283537"/>
              <a:chOff x="9370828" y="2830549"/>
              <a:chExt cx="290624" cy="283537"/>
            </a:xfrm>
          </p:grpSpPr>
          <p:sp>
            <p:nvSpPr>
              <p:cNvPr id="609" name="Rectangle 608">
                <a:extLst>
                  <a:ext uri="{FF2B5EF4-FFF2-40B4-BE49-F238E27FC236}">
                    <a16:creationId xmlns:a16="http://schemas.microsoft.com/office/drawing/2014/main" xmlns="" id="{F69EAE31-09E1-4005-9E9A-839437BF6F57}"/>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610" name="Straight Connector 609">
                <a:extLst>
                  <a:ext uri="{FF2B5EF4-FFF2-40B4-BE49-F238E27FC236}">
                    <a16:creationId xmlns:a16="http://schemas.microsoft.com/office/drawing/2014/main" xmlns="" id="{4FDF3392-8E26-4597-9B0E-AB75B396DFBD}"/>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611" name="Straight Connector 610">
                <a:extLst>
                  <a:ext uri="{FF2B5EF4-FFF2-40B4-BE49-F238E27FC236}">
                    <a16:creationId xmlns:a16="http://schemas.microsoft.com/office/drawing/2014/main" xmlns="" id="{ACA4601F-6851-4867-80A5-F6963D66056B}"/>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2" name="Straight Connector 611">
                <a:extLst>
                  <a:ext uri="{FF2B5EF4-FFF2-40B4-BE49-F238E27FC236}">
                    <a16:creationId xmlns:a16="http://schemas.microsoft.com/office/drawing/2014/main" xmlns="" id="{41360FC8-79AF-4BA4-8BEA-F4CB04C8E309}"/>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3" name="Straight Connector 612">
                <a:extLst>
                  <a:ext uri="{FF2B5EF4-FFF2-40B4-BE49-F238E27FC236}">
                    <a16:creationId xmlns:a16="http://schemas.microsoft.com/office/drawing/2014/main" xmlns="" id="{DF358788-A312-44EE-B52F-56009700BB62}"/>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4" name="Straight Connector 613">
                <a:extLst>
                  <a:ext uri="{FF2B5EF4-FFF2-40B4-BE49-F238E27FC236}">
                    <a16:creationId xmlns:a16="http://schemas.microsoft.com/office/drawing/2014/main" xmlns="" id="{FF7281F5-53DF-43B0-B57C-2D312B527498}"/>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5" name="Straight Connector 614">
                <a:extLst>
                  <a:ext uri="{FF2B5EF4-FFF2-40B4-BE49-F238E27FC236}">
                    <a16:creationId xmlns:a16="http://schemas.microsoft.com/office/drawing/2014/main" xmlns="" id="{4310965E-4CE3-438C-BBFC-0D1AA9A77314}"/>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grpSp>
        <p:nvGrpSpPr>
          <p:cNvPr id="637" name="Group 636">
            <a:extLst>
              <a:ext uri="{FF2B5EF4-FFF2-40B4-BE49-F238E27FC236}">
                <a16:creationId xmlns:a16="http://schemas.microsoft.com/office/drawing/2014/main" xmlns="" id="{A2B9A0F8-F46B-4B9E-9623-1C3382252EDC}"/>
              </a:ext>
            </a:extLst>
          </p:cNvPr>
          <p:cNvGrpSpPr/>
          <p:nvPr/>
        </p:nvGrpSpPr>
        <p:grpSpPr>
          <a:xfrm>
            <a:off x="3173019" y="4135599"/>
            <a:ext cx="3040041" cy="567352"/>
            <a:chOff x="798698" y="59718"/>
            <a:chExt cx="3040041" cy="567352"/>
          </a:xfrm>
        </p:grpSpPr>
        <p:sp>
          <p:nvSpPr>
            <p:cNvPr id="638" name="Rectangle 637">
              <a:extLst>
                <a:ext uri="{FF2B5EF4-FFF2-40B4-BE49-F238E27FC236}">
                  <a16:creationId xmlns:a16="http://schemas.microsoft.com/office/drawing/2014/main" xmlns="" id="{DCECDA86-0F05-48BD-8182-F880CD3A0AE4}"/>
                </a:ext>
              </a:extLst>
            </p:cNvPr>
            <p:cNvSpPr/>
            <p:nvPr/>
          </p:nvSpPr>
          <p:spPr>
            <a:xfrm>
              <a:off x="798698" y="59718"/>
              <a:ext cx="3040041" cy="567352"/>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grpSp>
          <p:nvGrpSpPr>
            <p:cNvPr id="639" name="Group 638">
              <a:extLst>
                <a:ext uri="{FF2B5EF4-FFF2-40B4-BE49-F238E27FC236}">
                  <a16:creationId xmlns:a16="http://schemas.microsoft.com/office/drawing/2014/main" xmlns="" id="{256E02B1-769B-4849-80CC-5B76BEC84409}"/>
                </a:ext>
              </a:extLst>
            </p:cNvPr>
            <p:cNvGrpSpPr/>
            <p:nvPr/>
          </p:nvGrpSpPr>
          <p:grpSpPr>
            <a:xfrm>
              <a:off x="1017565" y="201625"/>
              <a:ext cx="290624" cy="283537"/>
              <a:chOff x="9370828" y="2830549"/>
              <a:chExt cx="290624" cy="283537"/>
            </a:xfrm>
          </p:grpSpPr>
          <p:sp>
            <p:nvSpPr>
              <p:cNvPr id="664" name="Rectangle 663">
                <a:extLst>
                  <a:ext uri="{FF2B5EF4-FFF2-40B4-BE49-F238E27FC236}">
                    <a16:creationId xmlns:a16="http://schemas.microsoft.com/office/drawing/2014/main" xmlns="" id="{5FCD9D1B-3B96-4F7C-92F2-06FC5975D8E5}"/>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665" name="Straight Connector 664">
                <a:extLst>
                  <a:ext uri="{FF2B5EF4-FFF2-40B4-BE49-F238E27FC236}">
                    <a16:creationId xmlns:a16="http://schemas.microsoft.com/office/drawing/2014/main" xmlns="" id="{053B7DBB-5AAD-4A82-BB09-FEF8E12ED41B}"/>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666" name="Straight Connector 665">
                <a:extLst>
                  <a:ext uri="{FF2B5EF4-FFF2-40B4-BE49-F238E27FC236}">
                    <a16:creationId xmlns:a16="http://schemas.microsoft.com/office/drawing/2014/main" xmlns="" id="{4049BAA7-92EC-4F19-A867-243EAE9A4D9F}"/>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7" name="Straight Connector 666">
                <a:extLst>
                  <a:ext uri="{FF2B5EF4-FFF2-40B4-BE49-F238E27FC236}">
                    <a16:creationId xmlns:a16="http://schemas.microsoft.com/office/drawing/2014/main" xmlns="" id="{1DD77E14-3294-4240-904B-E344BBFAC8E5}"/>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8" name="Straight Connector 667">
                <a:extLst>
                  <a:ext uri="{FF2B5EF4-FFF2-40B4-BE49-F238E27FC236}">
                    <a16:creationId xmlns:a16="http://schemas.microsoft.com/office/drawing/2014/main" xmlns="" id="{CDD49870-0D56-4ECC-8FD9-7F90871A81A3}"/>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9" name="Straight Connector 668">
                <a:extLst>
                  <a:ext uri="{FF2B5EF4-FFF2-40B4-BE49-F238E27FC236}">
                    <a16:creationId xmlns:a16="http://schemas.microsoft.com/office/drawing/2014/main" xmlns="" id="{3C28ECC0-02BC-46E4-B6FA-4D3CD51AE1B4}"/>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0" name="Straight Connector 669">
                <a:extLst>
                  <a:ext uri="{FF2B5EF4-FFF2-40B4-BE49-F238E27FC236}">
                    <a16:creationId xmlns:a16="http://schemas.microsoft.com/office/drawing/2014/main" xmlns="" id="{8B03008D-A521-4274-9F4B-A16CB17A38A0}"/>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nvGrpSpPr>
            <p:cNvPr id="640" name="Group 639">
              <a:extLst>
                <a:ext uri="{FF2B5EF4-FFF2-40B4-BE49-F238E27FC236}">
                  <a16:creationId xmlns:a16="http://schemas.microsoft.com/office/drawing/2014/main" xmlns="" id="{64299E4C-8A08-44CE-97AF-5FA42CF05619}"/>
                </a:ext>
              </a:extLst>
            </p:cNvPr>
            <p:cNvGrpSpPr/>
            <p:nvPr/>
          </p:nvGrpSpPr>
          <p:grpSpPr>
            <a:xfrm>
              <a:off x="1665265" y="201625"/>
              <a:ext cx="290624" cy="283537"/>
              <a:chOff x="9370828" y="2830549"/>
              <a:chExt cx="290624" cy="283537"/>
            </a:xfrm>
          </p:grpSpPr>
          <p:sp>
            <p:nvSpPr>
              <p:cNvPr id="657" name="Rectangle 656">
                <a:extLst>
                  <a:ext uri="{FF2B5EF4-FFF2-40B4-BE49-F238E27FC236}">
                    <a16:creationId xmlns:a16="http://schemas.microsoft.com/office/drawing/2014/main" xmlns="" id="{6122A53C-7A30-4A7D-A528-081CBCD1D9FF}"/>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658" name="Straight Connector 657">
                <a:extLst>
                  <a:ext uri="{FF2B5EF4-FFF2-40B4-BE49-F238E27FC236}">
                    <a16:creationId xmlns:a16="http://schemas.microsoft.com/office/drawing/2014/main" xmlns="" id="{DF65572A-886B-4013-ABE0-45481E2D18C2}"/>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659" name="Straight Connector 658">
                <a:extLst>
                  <a:ext uri="{FF2B5EF4-FFF2-40B4-BE49-F238E27FC236}">
                    <a16:creationId xmlns:a16="http://schemas.microsoft.com/office/drawing/2014/main" xmlns="" id="{7FACE83B-2691-414D-BDD5-7F0D7CF7E33D}"/>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0" name="Straight Connector 659">
                <a:extLst>
                  <a:ext uri="{FF2B5EF4-FFF2-40B4-BE49-F238E27FC236}">
                    <a16:creationId xmlns:a16="http://schemas.microsoft.com/office/drawing/2014/main" xmlns="" id="{864D744C-4BBC-47B0-B268-F34B3F0E1EC6}"/>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1" name="Straight Connector 660">
                <a:extLst>
                  <a:ext uri="{FF2B5EF4-FFF2-40B4-BE49-F238E27FC236}">
                    <a16:creationId xmlns:a16="http://schemas.microsoft.com/office/drawing/2014/main" xmlns="" id="{CA27011D-6A98-45F5-94DB-351365E48549}"/>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2" name="Straight Connector 661">
                <a:extLst>
                  <a:ext uri="{FF2B5EF4-FFF2-40B4-BE49-F238E27FC236}">
                    <a16:creationId xmlns:a16="http://schemas.microsoft.com/office/drawing/2014/main" xmlns="" id="{FC0FF104-5C2F-48E1-8CFE-E5041926B9F9}"/>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3" name="Straight Connector 662">
                <a:extLst>
                  <a:ext uri="{FF2B5EF4-FFF2-40B4-BE49-F238E27FC236}">
                    <a16:creationId xmlns:a16="http://schemas.microsoft.com/office/drawing/2014/main" xmlns="" id="{107BFF40-9163-477B-AEBA-4E851B51ACFD}"/>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nvGrpSpPr>
            <p:cNvPr id="641" name="Group 640">
              <a:extLst>
                <a:ext uri="{FF2B5EF4-FFF2-40B4-BE49-F238E27FC236}">
                  <a16:creationId xmlns:a16="http://schemas.microsoft.com/office/drawing/2014/main" xmlns="" id="{4702C729-42AB-475E-BE90-70A9CBCA309C}"/>
                </a:ext>
              </a:extLst>
            </p:cNvPr>
            <p:cNvGrpSpPr/>
            <p:nvPr/>
          </p:nvGrpSpPr>
          <p:grpSpPr>
            <a:xfrm>
              <a:off x="3175752" y="201625"/>
              <a:ext cx="290624" cy="283537"/>
              <a:chOff x="9370828" y="2830549"/>
              <a:chExt cx="290624" cy="283537"/>
            </a:xfrm>
          </p:grpSpPr>
          <p:sp>
            <p:nvSpPr>
              <p:cNvPr id="650" name="Rectangle 649">
                <a:extLst>
                  <a:ext uri="{FF2B5EF4-FFF2-40B4-BE49-F238E27FC236}">
                    <a16:creationId xmlns:a16="http://schemas.microsoft.com/office/drawing/2014/main" xmlns="" id="{C92E6AC3-1762-4B04-8231-07AA0E32C8B7}"/>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651" name="Straight Connector 650">
                <a:extLst>
                  <a:ext uri="{FF2B5EF4-FFF2-40B4-BE49-F238E27FC236}">
                    <a16:creationId xmlns:a16="http://schemas.microsoft.com/office/drawing/2014/main" xmlns="" id="{7D4C3FAF-4B30-41DF-AB6E-494FDD0B2C57}"/>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652" name="Straight Connector 651">
                <a:extLst>
                  <a:ext uri="{FF2B5EF4-FFF2-40B4-BE49-F238E27FC236}">
                    <a16:creationId xmlns:a16="http://schemas.microsoft.com/office/drawing/2014/main" xmlns="" id="{70E88738-B48C-4E08-9F0C-75A8830E5A95}"/>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3" name="Straight Connector 652">
                <a:extLst>
                  <a:ext uri="{FF2B5EF4-FFF2-40B4-BE49-F238E27FC236}">
                    <a16:creationId xmlns:a16="http://schemas.microsoft.com/office/drawing/2014/main" xmlns="" id="{334BC05B-9765-49E3-964F-E496659BCE65}"/>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4" name="Straight Connector 653">
                <a:extLst>
                  <a:ext uri="{FF2B5EF4-FFF2-40B4-BE49-F238E27FC236}">
                    <a16:creationId xmlns:a16="http://schemas.microsoft.com/office/drawing/2014/main" xmlns="" id="{CA63F1A1-3358-4282-BE7F-D5110428FEC7}"/>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5" name="Straight Connector 654">
                <a:extLst>
                  <a:ext uri="{FF2B5EF4-FFF2-40B4-BE49-F238E27FC236}">
                    <a16:creationId xmlns:a16="http://schemas.microsoft.com/office/drawing/2014/main" xmlns="" id="{77C6F0B9-1082-43D3-B123-FFBA3C159835}"/>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6" name="Straight Connector 655">
                <a:extLst>
                  <a:ext uri="{FF2B5EF4-FFF2-40B4-BE49-F238E27FC236}">
                    <a16:creationId xmlns:a16="http://schemas.microsoft.com/office/drawing/2014/main" xmlns="" id="{DAFB3464-96F0-4F55-8167-DCF613F426EF}"/>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nvGrpSpPr>
            <p:cNvPr id="642" name="Group 641">
              <a:extLst>
                <a:ext uri="{FF2B5EF4-FFF2-40B4-BE49-F238E27FC236}">
                  <a16:creationId xmlns:a16="http://schemas.microsoft.com/office/drawing/2014/main" xmlns="" id="{4BB1681F-E141-472A-9508-5774DE39FE8B}"/>
                </a:ext>
              </a:extLst>
            </p:cNvPr>
            <p:cNvGrpSpPr/>
            <p:nvPr/>
          </p:nvGrpSpPr>
          <p:grpSpPr>
            <a:xfrm>
              <a:off x="2364590" y="201624"/>
              <a:ext cx="290624" cy="283537"/>
              <a:chOff x="9370828" y="2830549"/>
              <a:chExt cx="290624" cy="283537"/>
            </a:xfrm>
          </p:grpSpPr>
          <p:sp>
            <p:nvSpPr>
              <p:cNvPr id="643" name="Rectangle 642">
                <a:extLst>
                  <a:ext uri="{FF2B5EF4-FFF2-40B4-BE49-F238E27FC236}">
                    <a16:creationId xmlns:a16="http://schemas.microsoft.com/office/drawing/2014/main" xmlns="" id="{F69EAE31-09E1-4005-9E9A-839437BF6F57}"/>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644" name="Straight Connector 643">
                <a:extLst>
                  <a:ext uri="{FF2B5EF4-FFF2-40B4-BE49-F238E27FC236}">
                    <a16:creationId xmlns:a16="http://schemas.microsoft.com/office/drawing/2014/main" xmlns="" id="{4FDF3392-8E26-4597-9B0E-AB75B396DFBD}"/>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645" name="Straight Connector 644">
                <a:extLst>
                  <a:ext uri="{FF2B5EF4-FFF2-40B4-BE49-F238E27FC236}">
                    <a16:creationId xmlns:a16="http://schemas.microsoft.com/office/drawing/2014/main" xmlns="" id="{ACA4601F-6851-4867-80A5-F6963D66056B}"/>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6" name="Straight Connector 645">
                <a:extLst>
                  <a:ext uri="{FF2B5EF4-FFF2-40B4-BE49-F238E27FC236}">
                    <a16:creationId xmlns:a16="http://schemas.microsoft.com/office/drawing/2014/main" xmlns="" id="{41360FC8-79AF-4BA4-8BEA-F4CB04C8E309}"/>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7" name="Straight Connector 646">
                <a:extLst>
                  <a:ext uri="{FF2B5EF4-FFF2-40B4-BE49-F238E27FC236}">
                    <a16:creationId xmlns:a16="http://schemas.microsoft.com/office/drawing/2014/main" xmlns="" id="{DF358788-A312-44EE-B52F-56009700BB62}"/>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8" name="Straight Connector 647">
                <a:extLst>
                  <a:ext uri="{FF2B5EF4-FFF2-40B4-BE49-F238E27FC236}">
                    <a16:creationId xmlns:a16="http://schemas.microsoft.com/office/drawing/2014/main" xmlns="" id="{FF7281F5-53DF-43B0-B57C-2D312B527498}"/>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9" name="Straight Connector 648">
                <a:extLst>
                  <a:ext uri="{FF2B5EF4-FFF2-40B4-BE49-F238E27FC236}">
                    <a16:creationId xmlns:a16="http://schemas.microsoft.com/office/drawing/2014/main" xmlns="" id="{4310965E-4CE3-438C-BBFC-0D1AA9A77314}"/>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grpSp>
        <p:nvGrpSpPr>
          <p:cNvPr id="739" name="Group 738">
            <a:extLst>
              <a:ext uri="{FF2B5EF4-FFF2-40B4-BE49-F238E27FC236}">
                <a16:creationId xmlns:a16="http://schemas.microsoft.com/office/drawing/2014/main" xmlns="" id="{A2B9A0F8-F46B-4B9E-9623-1C3382252EDC}"/>
              </a:ext>
            </a:extLst>
          </p:cNvPr>
          <p:cNvGrpSpPr/>
          <p:nvPr/>
        </p:nvGrpSpPr>
        <p:grpSpPr>
          <a:xfrm>
            <a:off x="6984214" y="1688721"/>
            <a:ext cx="3040041" cy="567352"/>
            <a:chOff x="798698" y="59718"/>
            <a:chExt cx="3040041" cy="567352"/>
          </a:xfrm>
        </p:grpSpPr>
        <p:sp>
          <p:nvSpPr>
            <p:cNvPr id="740" name="Rectangle 739">
              <a:extLst>
                <a:ext uri="{FF2B5EF4-FFF2-40B4-BE49-F238E27FC236}">
                  <a16:creationId xmlns:a16="http://schemas.microsoft.com/office/drawing/2014/main" xmlns="" id="{DCECDA86-0F05-48BD-8182-F880CD3A0AE4}"/>
                </a:ext>
              </a:extLst>
            </p:cNvPr>
            <p:cNvSpPr/>
            <p:nvPr/>
          </p:nvSpPr>
          <p:spPr>
            <a:xfrm>
              <a:off x="798698" y="59718"/>
              <a:ext cx="3040041" cy="567352"/>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grpSp>
          <p:nvGrpSpPr>
            <p:cNvPr id="741" name="Group 740">
              <a:extLst>
                <a:ext uri="{FF2B5EF4-FFF2-40B4-BE49-F238E27FC236}">
                  <a16:creationId xmlns:a16="http://schemas.microsoft.com/office/drawing/2014/main" xmlns="" id="{256E02B1-769B-4849-80CC-5B76BEC84409}"/>
                </a:ext>
              </a:extLst>
            </p:cNvPr>
            <p:cNvGrpSpPr/>
            <p:nvPr/>
          </p:nvGrpSpPr>
          <p:grpSpPr>
            <a:xfrm>
              <a:off x="1017565" y="201625"/>
              <a:ext cx="290624" cy="283537"/>
              <a:chOff x="9370828" y="2830549"/>
              <a:chExt cx="290624" cy="283537"/>
            </a:xfrm>
          </p:grpSpPr>
          <p:sp>
            <p:nvSpPr>
              <p:cNvPr id="766" name="Rectangle 765">
                <a:extLst>
                  <a:ext uri="{FF2B5EF4-FFF2-40B4-BE49-F238E27FC236}">
                    <a16:creationId xmlns:a16="http://schemas.microsoft.com/office/drawing/2014/main" xmlns="" id="{5FCD9D1B-3B96-4F7C-92F2-06FC5975D8E5}"/>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767" name="Straight Connector 766">
                <a:extLst>
                  <a:ext uri="{FF2B5EF4-FFF2-40B4-BE49-F238E27FC236}">
                    <a16:creationId xmlns:a16="http://schemas.microsoft.com/office/drawing/2014/main" xmlns="" id="{053B7DBB-5AAD-4A82-BB09-FEF8E12ED41B}"/>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768" name="Straight Connector 767">
                <a:extLst>
                  <a:ext uri="{FF2B5EF4-FFF2-40B4-BE49-F238E27FC236}">
                    <a16:creationId xmlns:a16="http://schemas.microsoft.com/office/drawing/2014/main" xmlns="" id="{4049BAA7-92EC-4F19-A867-243EAE9A4D9F}"/>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69" name="Straight Connector 768">
                <a:extLst>
                  <a:ext uri="{FF2B5EF4-FFF2-40B4-BE49-F238E27FC236}">
                    <a16:creationId xmlns:a16="http://schemas.microsoft.com/office/drawing/2014/main" xmlns="" id="{1DD77E14-3294-4240-904B-E344BBFAC8E5}"/>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70" name="Straight Connector 769">
                <a:extLst>
                  <a:ext uri="{FF2B5EF4-FFF2-40B4-BE49-F238E27FC236}">
                    <a16:creationId xmlns:a16="http://schemas.microsoft.com/office/drawing/2014/main" xmlns="" id="{CDD49870-0D56-4ECC-8FD9-7F90871A81A3}"/>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71" name="Straight Connector 770">
                <a:extLst>
                  <a:ext uri="{FF2B5EF4-FFF2-40B4-BE49-F238E27FC236}">
                    <a16:creationId xmlns:a16="http://schemas.microsoft.com/office/drawing/2014/main" xmlns="" id="{3C28ECC0-02BC-46E4-B6FA-4D3CD51AE1B4}"/>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72" name="Straight Connector 771">
                <a:extLst>
                  <a:ext uri="{FF2B5EF4-FFF2-40B4-BE49-F238E27FC236}">
                    <a16:creationId xmlns:a16="http://schemas.microsoft.com/office/drawing/2014/main" xmlns="" id="{8B03008D-A521-4274-9F4B-A16CB17A38A0}"/>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nvGrpSpPr>
            <p:cNvPr id="742" name="Group 741">
              <a:extLst>
                <a:ext uri="{FF2B5EF4-FFF2-40B4-BE49-F238E27FC236}">
                  <a16:creationId xmlns:a16="http://schemas.microsoft.com/office/drawing/2014/main" xmlns="" id="{64299E4C-8A08-44CE-97AF-5FA42CF05619}"/>
                </a:ext>
              </a:extLst>
            </p:cNvPr>
            <p:cNvGrpSpPr/>
            <p:nvPr/>
          </p:nvGrpSpPr>
          <p:grpSpPr>
            <a:xfrm>
              <a:off x="1665265" y="201625"/>
              <a:ext cx="290624" cy="283537"/>
              <a:chOff x="9370828" y="2830549"/>
              <a:chExt cx="290624" cy="283537"/>
            </a:xfrm>
          </p:grpSpPr>
          <p:sp>
            <p:nvSpPr>
              <p:cNvPr id="759" name="Rectangle 758">
                <a:extLst>
                  <a:ext uri="{FF2B5EF4-FFF2-40B4-BE49-F238E27FC236}">
                    <a16:creationId xmlns:a16="http://schemas.microsoft.com/office/drawing/2014/main" xmlns="" id="{6122A53C-7A30-4A7D-A528-081CBCD1D9FF}"/>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760" name="Straight Connector 759">
                <a:extLst>
                  <a:ext uri="{FF2B5EF4-FFF2-40B4-BE49-F238E27FC236}">
                    <a16:creationId xmlns:a16="http://schemas.microsoft.com/office/drawing/2014/main" xmlns="" id="{DF65572A-886B-4013-ABE0-45481E2D18C2}"/>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761" name="Straight Connector 760">
                <a:extLst>
                  <a:ext uri="{FF2B5EF4-FFF2-40B4-BE49-F238E27FC236}">
                    <a16:creationId xmlns:a16="http://schemas.microsoft.com/office/drawing/2014/main" xmlns="" id="{7FACE83B-2691-414D-BDD5-7F0D7CF7E33D}"/>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62" name="Straight Connector 761">
                <a:extLst>
                  <a:ext uri="{FF2B5EF4-FFF2-40B4-BE49-F238E27FC236}">
                    <a16:creationId xmlns:a16="http://schemas.microsoft.com/office/drawing/2014/main" xmlns="" id="{864D744C-4BBC-47B0-B268-F34B3F0E1EC6}"/>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63" name="Straight Connector 762">
                <a:extLst>
                  <a:ext uri="{FF2B5EF4-FFF2-40B4-BE49-F238E27FC236}">
                    <a16:creationId xmlns:a16="http://schemas.microsoft.com/office/drawing/2014/main" xmlns="" id="{CA27011D-6A98-45F5-94DB-351365E48549}"/>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64" name="Straight Connector 763">
                <a:extLst>
                  <a:ext uri="{FF2B5EF4-FFF2-40B4-BE49-F238E27FC236}">
                    <a16:creationId xmlns:a16="http://schemas.microsoft.com/office/drawing/2014/main" xmlns="" id="{FC0FF104-5C2F-48E1-8CFE-E5041926B9F9}"/>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65" name="Straight Connector 764">
                <a:extLst>
                  <a:ext uri="{FF2B5EF4-FFF2-40B4-BE49-F238E27FC236}">
                    <a16:creationId xmlns:a16="http://schemas.microsoft.com/office/drawing/2014/main" xmlns="" id="{107BFF40-9163-477B-AEBA-4E851B51ACFD}"/>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nvGrpSpPr>
            <p:cNvPr id="743" name="Group 742">
              <a:extLst>
                <a:ext uri="{FF2B5EF4-FFF2-40B4-BE49-F238E27FC236}">
                  <a16:creationId xmlns:a16="http://schemas.microsoft.com/office/drawing/2014/main" xmlns="" id="{4702C729-42AB-475E-BE90-70A9CBCA309C}"/>
                </a:ext>
              </a:extLst>
            </p:cNvPr>
            <p:cNvGrpSpPr/>
            <p:nvPr/>
          </p:nvGrpSpPr>
          <p:grpSpPr>
            <a:xfrm>
              <a:off x="3175752" y="201625"/>
              <a:ext cx="290624" cy="283537"/>
              <a:chOff x="9370828" y="2830549"/>
              <a:chExt cx="290624" cy="283537"/>
            </a:xfrm>
          </p:grpSpPr>
          <p:sp>
            <p:nvSpPr>
              <p:cNvPr id="752" name="Rectangle 751">
                <a:extLst>
                  <a:ext uri="{FF2B5EF4-FFF2-40B4-BE49-F238E27FC236}">
                    <a16:creationId xmlns:a16="http://schemas.microsoft.com/office/drawing/2014/main" xmlns="" id="{C92E6AC3-1762-4B04-8231-07AA0E32C8B7}"/>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753" name="Straight Connector 752">
                <a:extLst>
                  <a:ext uri="{FF2B5EF4-FFF2-40B4-BE49-F238E27FC236}">
                    <a16:creationId xmlns:a16="http://schemas.microsoft.com/office/drawing/2014/main" xmlns="" id="{7D4C3FAF-4B30-41DF-AB6E-494FDD0B2C57}"/>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754" name="Straight Connector 753">
                <a:extLst>
                  <a:ext uri="{FF2B5EF4-FFF2-40B4-BE49-F238E27FC236}">
                    <a16:creationId xmlns:a16="http://schemas.microsoft.com/office/drawing/2014/main" xmlns="" id="{70E88738-B48C-4E08-9F0C-75A8830E5A95}"/>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55" name="Straight Connector 754">
                <a:extLst>
                  <a:ext uri="{FF2B5EF4-FFF2-40B4-BE49-F238E27FC236}">
                    <a16:creationId xmlns:a16="http://schemas.microsoft.com/office/drawing/2014/main" xmlns="" id="{334BC05B-9765-49E3-964F-E496659BCE65}"/>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56" name="Straight Connector 755">
                <a:extLst>
                  <a:ext uri="{FF2B5EF4-FFF2-40B4-BE49-F238E27FC236}">
                    <a16:creationId xmlns:a16="http://schemas.microsoft.com/office/drawing/2014/main" xmlns="" id="{CA63F1A1-3358-4282-BE7F-D5110428FEC7}"/>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57" name="Straight Connector 756">
                <a:extLst>
                  <a:ext uri="{FF2B5EF4-FFF2-40B4-BE49-F238E27FC236}">
                    <a16:creationId xmlns:a16="http://schemas.microsoft.com/office/drawing/2014/main" xmlns="" id="{77C6F0B9-1082-43D3-B123-FFBA3C159835}"/>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58" name="Straight Connector 757">
                <a:extLst>
                  <a:ext uri="{FF2B5EF4-FFF2-40B4-BE49-F238E27FC236}">
                    <a16:creationId xmlns:a16="http://schemas.microsoft.com/office/drawing/2014/main" xmlns="" id="{DAFB3464-96F0-4F55-8167-DCF613F426EF}"/>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nvGrpSpPr>
            <p:cNvPr id="744" name="Group 743">
              <a:extLst>
                <a:ext uri="{FF2B5EF4-FFF2-40B4-BE49-F238E27FC236}">
                  <a16:creationId xmlns:a16="http://schemas.microsoft.com/office/drawing/2014/main" xmlns="" id="{4BB1681F-E141-472A-9508-5774DE39FE8B}"/>
                </a:ext>
              </a:extLst>
            </p:cNvPr>
            <p:cNvGrpSpPr/>
            <p:nvPr/>
          </p:nvGrpSpPr>
          <p:grpSpPr>
            <a:xfrm>
              <a:off x="2364590" y="201624"/>
              <a:ext cx="290624" cy="283537"/>
              <a:chOff x="9370828" y="2830549"/>
              <a:chExt cx="290624" cy="283537"/>
            </a:xfrm>
          </p:grpSpPr>
          <p:sp>
            <p:nvSpPr>
              <p:cNvPr id="745" name="Rectangle 744">
                <a:extLst>
                  <a:ext uri="{FF2B5EF4-FFF2-40B4-BE49-F238E27FC236}">
                    <a16:creationId xmlns:a16="http://schemas.microsoft.com/office/drawing/2014/main" xmlns="" id="{F69EAE31-09E1-4005-9E9A-839437BF6F57}"/>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746" name="Straight Connector 745">
                <a:extLst>
                  <a:ext uri="{FF2B5EF4-FFF2-40B4-BE49-F238E27FC236}">
                    <a16:creationId xmlns:a16="http://schemas.microsoft.com/office/drawing/2014/main" xmlns="" id="{4FDF3392-8E26-4597-9B0E-AB75B396DFBD}"/>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747" name="Straight Connector 746">
                <a:extLst>
                  <a:ext uri="{FF2B5EF4-FFF2-40B4-BE49-F238E27FC236}">
                    <a16:creationId xmlns:a16="http://schemas.microsoft.com/office/drawing/2014/main" xmlns="" id="{ACA4601F-6851-4867-80A5-F6963D66056B}"/>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48" name="Straight Connector 747">
                <a:extLst>
                  <a:ext uri="{FF2B5EF4-FFF2-40B4-BE49-F238E27FC236}">
                    <a16:creationId xmlns:a16="http://schemas.microsoft.com/office/drawing/2014/main" xmlns="" id="{41360FC8-79AF-4BA4-8BEA-F4CB04C8E309}"/>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49" name="Straight Connector 748">
                <a:extLst>
                  <a:ext uri="{FF2B5EF4-FFF2-40B4-BE49-F238E27FC236}">
                    <a16:creationId xmlns:a16="http://schemas.microsoft.com/office/drawing/2014/main" xmlns="" id="{DF358788-A312-44EE-B52F-56009700BB62}"/>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50" name="Straight Connector 749">
                <a:extLst>
                  <a:ext uri="{FF2B5EF4-FFF2-40B4-BE49-F238E27FC236}">
                    <a16:creationId xmlns:a16="http://schemas.microsoft.com/office/drawing/2014/main" xmlns="" id="{FF7281F5-53DF-43B0-B57C-2D312B527498}"/>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51" name="Straight Connector 750">
                <a:extLst>
                  <a:ext uri="{FF2B5EF4-FFF2-40B4-BE49-F238E27FC236}">
                    <a16:creationId xmlns:a16="http://schemas.microsoft.com/office/drawing/2014/main" xmlns="" id="{4310965E-4CE3-438C-BBFC-0D1AA9A77314}"/>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grpSp>
        <p:nvGrpSpPr>
          <p:cNvPr id="773" name="Group 772">
            <a:extLst>
              <a:ext uri="{FF2B5EF4-FFF2-40B4-BE49-F238E27FC236}">
                <a16:creationId xmlns:a16="http://schemas.microsoft.com/office/drawing/2014/main" xmlns="" id="{A2B9A0F8-F46B-4B9E-9623-1C3382252EDC}"/>
              </a:ext>
            </a:extLst>
          </p:cNvPr>
          <p:cNvGrpSpPr/>
          <p:nvPr/>
        </p:nvGrpSpPr>
        <p:grpSpPr>
          <a:xfrm>
            <a:off x="6986899" y="2939895"/>
            <a:ext cx="3040041" cy="567352"/>
            <a:chOff x="798698" y="59718"/>
            <a:chExt cx="3040041" cy="567352"/>
          </a:xfrm>
        </p:grpSpPr>
        <p:sp>
          <p:nvSpPr>
            <p:cNvPr id="774" name="Rectangle 773">
              <a:extLst>
                <a:ext uri="{FF2B5EF4-FFF2-40B4-BE49-F238E27FC236}">
                  <a16:creationId xmlns:a16="http://schemas.microsoft.com/office/drawing/2014/main" xmlns="" id="{DCECDA86-0F05-48BD-8182-F880CD3A0AE4}"/>
                </a:ext>
              </a:extLst>
            </p:cNvPr>
            <p:cNvSpPr/>
            <p:nvPr/>
          </p:nvSpPr>
          <p:spPr>
            <a:xfrm>
              <a:off x="798698" y="59718"/>
              <a:ext cx="3040041" cy="567352"/>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grpSp>
          <p:nvGrpSpPr>
            <p:cNvPr id="775" name="Group 774">
              <a:extLst>
                <a:ext uri="{FF2B5EF4-FFF2-40B4-BE49-F238E27FC236}">
                  <a16:creationId xmlns:a16="http://schemas.microsoft.com/office/drawing/2014/main" xmlns="" id="{256E02B1-769B-4849-80CC-5B76BEC84409}"/>
                </a:ext>
              </a:extLst>
            </p:cNvPr>
            <p:cNvGrpSpPr/>
            <p:nvPr/>
          </p:nvGrpSpPr>
          <p:grpSpPr>
            <a:xfrm>
              <a:off x="1017565" y="201625"/>
              <a:ext cx="290624" cy="283537"/>
              <a:chOff x="9370828" y="2830549"/>
              <a:chExt cx="290624" cy="283537"/>
            </a:xfrm>
          </p:grpSpPr>
          <p:sp>
            <p:nvSpPr>
              <p:cNvPr id="800" name="Rectangle 799">
                <a:extLst>
                  <a:ext uri="{FF2B5EF4-FFF2-40B4-BE49-F238E27FC236}">
                    <a16:creationId xmlns:a16="http://schemas.microsoft.com/office/drawing/2014/main" xmlns="" id="{5FCD9D1B-3B96-4F7C-92F2-06FC5975D8E5}"/>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801" name="Straight Connector 800">
                <a:extLst>
                  <a:ext uri="{FF2B5EF4-FFF2-40B4-BE49-F238E27FC236}">
                    <a16:creationId xmlns:a16="http://schemas.microsoft.com/office/drawing/2014/main" xmlns="" id="{053B7DBB-5AAD-4A82-BB09-FEF8E12ED41B}"/>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802" name="Straight Connector 801">
                <a:extLst>
                  <a:ext uri="{FF2B5EF4-FFF2-40B4-BE49-F238E27FC236}">
                    <a16:creationId xmlns:a16="http://schemas.microsoft.com/office/drawing/2014/main" xmlns="" id="{4049BAA7-92EC-4F19-A867-243EAE9A4D9F}"/>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03" name="Straight Connector 802">
                <a:extLst>
                  <a:ext uri="{FF2B5EF4-FFF2-40B4-BE49-F238E27FC236}">
                    <a16:creationId xmlns:a16="http://schemas.microsoft.com/office/drawing/2014/main" xmlns="" id="{1DD77E14-3294-4240-904B-E344BBFAC8E5}"/>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04" name="Straight Connector 803">
                <a:extLst>
                  <a:ext uri="{FF2B5EF4-FFF2-40B4-BE49-F238E27FC236}">
                    <a16:creationId xmlns:a16="http://schemas.microsoft.com/office/drawing/2014/main" xmlns="" id="{CDD49870-0D56-4ECC-8FD9-7F90871A81A3}"/>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05" name="Straight Connector 804">
                <a:extLst>
                  <a:ext uri="{FF2B5EF4-FFF2-40B4-BE49-F238E27FC236}">
                    <a16:creationId xmlns:a16="http://schemas.microsoft.com/office/drawing/2014/main" xmlns="" id="{3C28ECC0-02BC-46E4-B6FA-4D3CD51AE1B4}"/>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06" name="Straight Connector 805">
                <a:extLst>
                  <a:ext uri="{FF2B5EF4-FFF2-40B4-BE49-F238E27FC236}">
                    <a16:creationId xmlns:a16="http://schemas.microsoft.com/office/drawing/2014/main" xmlns="" id="{8B03008D-A521-4274-9F4B-A16CB17A38A0}"/>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nvGrpSpPr>
            <p:cNvPr id="776" name="Group 775">
              <a:extLst>
                <a:ext uri="{FF2B5EF4-FFF2-40B4-BE49-F238E27FC236}">
                  <a16:creationId xmlns:a16="http://schemas.microsoft.com/office/drawing/2014/main" xmlns="" id="{64299E4C-8A08-44CE-97AF-5FA42CF05619}"/>
                </a:ext>
              </a:extLst>
            </p:cNvPr>
            <p:cNvGrpSpPr/>
            <p:nvPr/>
          </p:nvGrpSpPr>
          <p:grpSpPr>
            <a:xfrm>
              <a:off x="1665265" y="201625"/>
              <a:ext cx="290624" cy="283537"/>
              <a:chOff x="9370828" y="2830549"/>
              <a:chExt cx="290624" cy="283537"/>
            </a:xfrm>
          </p:grpSpPr>
          <p:sp>
            <p:nvSpPr>
              <p:cNvPr id="793" name="Rectangle 792">
                <a:extLst>
                  <a:ext uri="{FF2B5EF4-FFF2-40B4-BE49-F238E27FC236}">
                    <a16:creationId xmlns:a16="http://schemas.microsoft.com/office/drawing/2014/main" xmlns="" id="{6122A53C-7A30-4A7D-A528-081CBCD1D9FF}"/>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794" name="Straight Connector 793">
                <a:extLst>
                  <a:ext uri="{FF2B5EF4-FFF2-40B4-BE49-F238E27FC236}">
                    <a16:creationId xmlns:a16="http://schemas.microsoft.com/office/drawing/2014/main" xmlns="" id="{DF65572A-886B-4013-ABE0-45481E2D18C2}"/>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795" name="Straight Connector 794">
                <a:extLst>
                  <a:ext uri="{FF2B5EF4-FFF2-40B4-BE49-F238E27FC236}">
                    <a16:creationId xmlns:a16="http://schemas.microsoft.com/office/drawing/2014/main" xmlns="" id="{7FACE83B-2691-414D-BDD5-7F0D7CF7E33D}"/>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96" name="Straight Connector 795">
                <a:extLst>
                  <a:ext uri="{FF2B5EF4-FFF2-40B4-BE49-F238E27FC236}">
                    <a16:creationId xmlns:a16="http://schemas.microsoft.com/office/drawing/2014/main" xmlns="" id="{864D744C-4BBC-47B0-B268-F34B3F0E1EC6}"/>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97" name="Straight Connector 796">
                <a:extLst>
                  <a:ext uri="{FF2B5EF4-FFF2-40B4-BE49-F238E27FC236}">
                    <a16:creationId xmlns:a16="http://schemas.microsoft.com/office/drawing/2014/main" xmlns="" id="{CA27011D-6A98-45F5-94DB-351365E48549}"/>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98" name="Straight Connector 797">
                <a:extLst>
                  <a:ext uri="{FF2B5EF4-FFF2-40B4-BE49-F238E27FC236}">
                    <a16:creationId xmlns:a16="http://schemas.microsoft.com/office/drawing/2014/main" xmlns="" id="{FC0FF104-5C2F-48E1-8CFE-E5041926B9F9}"/>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99" name="Straight Connector 798">
                <a:extLst>
                  <a:ext uri="{FF2B5EF4-FFF2-40B4-BE49-F238E27FC236}">
                    <a16:creationId xmlns:a16="http://schemas.microsoft.com/office/drawing/2014/main" xmlns="" id="{107BFF40-9163-477B-AEBA-4E851B51ACFD}"/>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nvGrpSpPr>
            <p:cNvPr id="777" name="Group 776">
              <a:extLst>
                <a:ext uri="{FF2B5EF4-FFF2-40B4-BE49-F238E27FC236}">
                  <a16:creationId xmlns:a16="http://schemas.microsoft.com/office/drawing/2014/main" xmlns="" id="{4702C729-42AB-475E-BE90-70A9CBCA309C}"/>
                </a:ext>
              </a:extLst>
            </p:cNvPr>
            <p:cNvGrpSpPr/>
            <p:nvPr/>
          </p:nvGrpSpPr>
          <p:grpSpPr>
            <a:xfrm>
              <a:off x="3175752" y="201625"/>
              <a:ext cx="290624" cy="283537"/>
              <a:chOff x="9370828" y="2830549"/>
              <a:chExt cx="290624" cy="283537"/>
            </a:xfrm>
          </p:grpSpPr>
          <p:sp>
            <p:nvSpPr>
              <p:cNvPr id="786" name="Rectangle 785">
                <a:extLst>
                  <a:ext uri="{FF2B5EF4-FFF2-40B4-BE49-F238E27FC236}">
                    <a16:creationId xmlns:a16="http://schemas.microsoft.com/office/drawing/2014/main" xmlns="" id="{C92E6AC3-1762-4B04-8231-07AA0E32C8B7}"/>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787" name="Straight Connector 786">
                <a:extLst>
                  <a:ext uri="{FF2B5EF4-FFF2-40B4-BE49-F238E27FC236}">
                    <a16:creationId xmlns:a16="http://schemas.microsoft.com/office/drawing/2014/main" xmlns="" id="{7D4C3FAF-4B30-41DF-AB6E-494FDD0B2C57}"/>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788" name="Straight Connector 787">
                <a:extLst>
                  <a:ext uri="{FF2B5EF4-FFF2-40B4-BE49-F238E27FC236}">
                    <a16:creationId xmlns:a16="http://schemas.microsoft.com/office/drawing/2014/main" xmlns="" id="{70E88738-B48C-4E08-9F0C-75A8830E5A95}"/>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89" name="Straight Connector 788">
                <a:extLst>
                  <a:ext uri="{FF2B5EF4-FFF2-40B4-BE49-F238E27FC236}">
                    <a16:creationId xmlns:a16="http://schemas.microsoft.com/office/drawing/2014/main" xmlns="" id="{334BC05B-9765-49E3-964F-E496659BCE65}"/>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90" name="Straight Connector 789">
                <a:extLst>
                  <a:ext uri="{FF2B5EF4-FFF2-40B4-BE49-F238E27FC236}">
                    <a16:creationId xmlns:a16="http://schemas.microsoft.com/office/drawing/2014/main" xmlns="" id="{CA63F1A1-3358-4282-BE7F-D5110428FEC7}"/>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91" name="Straight Connector 790">
                <a:extLst>
                  <a:ext uri="{FF2B5EF4-FFF2-40B4-BE49-F238E27FC236}">
                    <a16:creationId xmlns:a16="http://schemas.microsoft.com/office/drawing/2014/main" xmlns="" id="{77C6F0B9-1082-43D3-B123-FFBA3C159835}"/>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92" name="Straight Connector 791">
                <a:extLst>
                  <a:ext uri="{FF2B5EF4-FFF2-40B4-BE49-F238E27FC236}">
                    <a16:creationId xmlns:a16="http://schemas.microsoft.com/office/drawing/2014/main" xmlns="" id="{DAFB3464-96F0-4F55-8167-DCF613F426EF}"/>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nvGrpSpPr>
            <p:cNvPr id="778" name="Group 777">
              <a:extLst>
                <a:ext uri="{FF2B5EF4-FFF2-40B4-BE49-F238E27FC236}">
                  <a16:creationId xmlns:a16="http://schemas.microsoft.com/office/drawing/2014/main" xmlns="" id="{4BB1681F-E141-472A-9508-5774DE39FE8B}"/>
                </a:ext>
              </a:extLst>
            </p:cNvPr>
            <p:cNvGrpSpPr/>
            <p:nvPr/>
          </p:nvGrpSpPr>
          <p:grpSpPr>
            <a:xfrm>
              <a:off x="2364590" y="201624"/>
              <a:ext cx="290624" cy="283537"/>
              <a:chOff x="9370828" y="2830549"/>
              <a:chExt cx="290624" cy="283537"/>
            </a:xfrm>
          </p:grpSpPr>
          <p:sp>
            <p:nvSpPr>
              <p:cNvPr id="779" name="Rectangle 778">
                <a:extLst>
                  <a:ext uri="{FF2B5EF4-FFF2-40B4-BE49-F238E27FC236}">
                    <a16:creationId xmlns:a16="http://schemas.microsoft.com/office/drawing/2014/main" xmlns="" id="{F69EAE31-09E1-4005-9E9A-839437BF6F57}"/>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780" name="Straight Connector 779">
                <a:extLst>
                  <a:ext uri="{FF2B5EF4-FFF2-40B4-BE49-F238E27FC236}">
                    <a16:creationId xmlns:a16="http://schemas.microsoft.com/office/drawing/2014/main" xmlns="" id="{4FDF3392-8E26-4597-9B0E-AB75B396DFBD}"/>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781" name="Straight Connector 780">
                <a:extLst>
                  <a:ext uri="{FF2B5EF4-FFF2-40B4-BE49-F238E27FC236}">
                    <a16:creationId xmlns:a16="http://schemas.microsoft.com/office/drawing/2014/main" xmlns="" id="{ACA4601F-6851-4867-80A5-F6963D66056B}"/>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82" name="Straight Connector 781">
                <a:extLst>
                  <a:ext uri="{FF2B5EF4-FFF2-40B4-BE49-F238E27FC236}">
                    <a16:creationId xmlns:a16="http://schemas.microsoft.com/office/drawing/2014/main" xmlns="" id="{41360FC8-79AF-4BA4-8BEA-F4CB04C8E309}"/>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83" name="Straight Connector 782">
                <a:extLst>
                  <a:ext uri="{FF2B5EF4-FFF2-40B4-BE49-F238E27FC236}">
                    <a16:creationId xmlns:a16="http://schemas.microsoft.com/office/drawing/2014/main" xmlns="" id="{DF358788-A312-44EE-B52F-56009700BB62}"/>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84" name="Straight Connector 783">
                <a:extLst>
                  <a:ext uri="{FF2B5EF4-FFF2-40B4-BE49-F238E27FC236}">
                    <a16:creationId xmlns:a16="http://schemas.microsoft.com/office/drawing/2014/main" xmlns="" id="{FF7281F5-53DF-43B0-B57C-2D312B527498}"/>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85" name="Straight Connector 784">
                <a:extLst>
                  <a:ext uri="{FF2B5EF4-FFF2-40B4-BE49-F238E27FC236}">
                    <a16:creationId xmlns:a16="http://schemas.microsoft.com/office/drawing/2014/main" xmlns="" id="{4310965E-4CE3-438C-BBFC-0D1AA9A77314}"/>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grpSp>
        <p:nvGrpSpPr>
          <p:cNvPr id="807" name="Group 806">
            <a:extLst>
              <a:ext uri="{FF2B5EF4-FFF2-40B4-BE49-F238E27FC236}">
                <a16:creationId xmlns:a16="http://schemas.microsoft.com/office/drawing/2014/main" xmlns="" id="{A2B9A0F8-F46B-4B9E-9623-1C3382252EDC}"/>
              </a:ext>
            </a:extLst>
          </p:cNvPr>
          <p:cNvGrpSpPr/>
          <p:nvPr/>
        </p:nvGrpSpPr>
        <p:grpSpPr>
          <a:xfrm>
            <a:off x="6986899" y="4138226"/>
            <a:ext cx="3040041" cy="567352"/>
            <a:chOff x="798698" y="59718"/>
            <a:chExt cx="3040041" cy="567352"/>
          </a:xfrm>
        </p:grpSpPr>
        <p:sp>
          <p:nvSpPr>
            <p:cNvPr id="808" name="Rectangle 807">
              <a:extLst>
                <a:ext uri="{FF2B5EF4-FFF2-40B4-BE49-F238E27FC236}">
                  <a16:creationId xmlns:a16="http://schemas.microsoft.com/office/drawing/2014/main" xmlns="" id="{DCECDA86-0F05-48BD-8182-F880CD3A0AE4}"/>
                </a:ext>
              </a:extLst>
            </p:cNvPr>
            <p:cNvSpPr/>
            <p:nvPr/>
          </p:nvSpPr>
          <p:spPr>
            <a:xfrm>
              <a:off x="798698" y="59718"/>
              <a:ext cx="3040041" cy="567352"/>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grpSp>
          <p:nvGrpSpPr>
            <p:cNvPr id="809" name="Group 808">
              <a:extLst>
                <a:ext uri="{FF2B5EF4-FFF2-40B4-BE49-F238E27FC236}">
                  <a16:creationId xmlns:a16="http://schemas.microsoft.com/office/drawing/2014/main" xmlns="" id="{256E02B1-769B-4849-80CC-5B76BEC84409}"/>
                </a:ext>
              </a:extLst>
            </p:cNvPr>
            <p:cNvGrpSpPr/>
            <p:nvPr/>
          </p:nvGrpSpPr>
          <p:grpSpPr>
            <a:xfrm>
              <a:off x="1017565" y="201625"/>
              <a:ext cx="290624" cy="283537"/>
              <a:chOff x="9370828" y="2830549"/>
              <a:chExt cx="290624" cy="283537"/>
            </a:xfrm>
          </p:grpSpPr>
          <p:sp>
            <p:nvSpPr>
              <p:cNvPr id="834" name="Rectangle 833">
                <a:extLst>
                  <a:ext uri="{FF2B5EF4-FFF2-40B4-BE49-F238E27FC236}">
                    <a16:creationId xmlns:a16="http://schemas.microsoft.com/office/drawing/2014/main" xmlns="" id="{5FCD9D1B-3B96-4F7C-92F2-06FC5975D8E5}"/>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835" name="Straight Connector 834">
                <a:extLst>
                  <a:ext uri="{FF2B5EF4-FFF2-40B4-BE49-F238E27FC236}">
                    <a16:creationId xmlns:a16="http://schemas.microsoft.com/office/drawing/2014/main" xmlns="" id="{053B7DBB-5AAD-4A82-BB09-FEF8E12ED41B}"/>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836" name="Straight Connector 835">
                <a:extLst>
                  <a:ext uri="{FF2B5EF4-FFF2-40B4-BE49-F238E27FC236}">
                    <a16:creationId xmlns:a16="http://schemas.microsoft.com/office/drawing/2014/main" xmlns="" id="{4049BAA7-92EC-4F19-A867-243EAE9A4D9F}"/>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7" name="Straight Connector 836">
                <a:extLst>
                  <a:ext uri="{FF2B5EF4-FFF2-40B4-BE49-F238E27FC236}">
                    <a16:creationId xmlns:a16="http://schemas.microsoft.com/office/drawing/2014/main" xmlns="" id="{1DD77E14-3294-4240-904B-E344BBFAC8E5}"/>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8" name="Straight Connector 837">
                <a:extLst>
                  <a:ext uri="{FF2B5EF4-FFF2-40B4-BE49-F238E27FC236}">
                    <a16:creationId xmlns:a16="http://schemas.microsoft.com/office/drawing/2014/main" xmlns="" id="{CDD49870-0D56-4ECC-8FD9-7F90871A81A3}"/>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9" name="Straight Connector 838">
                <a:extLst>
                  <a:ext uri="{FF2B5EF4-FFF2-40B4-BE49-F238E27FC236}">
                    <a16:creationId xmlns:a16="http://schemas.microsoft.com/office/drawing/2014/main" xmlns="" id="{3C28ECC0-02BC-46E4-B6FA-4D3CD51AE1B4}"/>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40" name="Straight Connector 839">
                <a:extLst>
                  <a:ext uri="{FF2B5EF4-FFF2-40B4-BE49-F238E27FC236}">
                    <a16:creationId xmlns:a16="http://schemas.microsoft.com/office/drawing/2014/main" xmlns="" id="{8B03008D-A521-4274-9F4B-A16CB17A38A0}"/>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nvGrpSpPr>
            <p:cNvPr id="810" name="Group 809">
              <a:extLst>
                <a:ext uri="{FF2B5EF4-FFF2-40B4-BE49-F238E27FC236}">
                  <a16:creationId xmlns:a16="http://schemas.microsoft.com/office/drawing/2014/main" xmlns="" id="{64299E4C-8A08-44CE-97AF-5FA42CF05619}"/>
                </a:ext>
              </a:extLst>
            </p:cNvPr>
            <p:cNvGrpSpPr/>
            <p:nvPr/>
          </p:nvGrpSpPr>
          <p:grpSpPr>
            <a:xfrm>
              <a:off x="1665265" y="201625"/>
              <a:ext cx="290624" cy="283537"/>
              <a:chOff x="9370828" y="2830549"/>
              <a:chExt cx="290624" cy="283537"/>
            </a:xfrm>
          </p:grpSpPr>
          <p:sp>
            <p:nvSpPr>
              <p:cNvPr id="827" name="Rectangle 826">
                <a:extLst>
                  <a:ext uri="{FF2B5EF4-FFF2-40B4-BE49-F238E27FC236}">
                    <a16:creationId xmlns:a16="http://schemas.microsoft.com/office/drawing/2014/main" xmlns="" id="{6122A53C-7A30-4A7D-A528-081CBCD1D9FF}"/>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828" name="Straight Connector 827">
                <a:extLst>
                  <a:ext uri="{FF2B5EF4-FFF2-40B4-BE49-F238E27FC236}">
                    <a16:creationId xmlns:a16="http://schemas.microsoft.com/office/drawing/2014/main" xmlns="" id="{DF65572A-886B-4013-ABE0-45481E2D18C2}"/>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829" name="Straight Connector 828">
                <a:extLst>
                  <a:ext uri="{FF2B5EF4-FFF2-40B4-BE49-F238E27FC236}">
                    <a16:creationId xmlns:a16="http://schemas.microsoft.com/office/drawing/2014/main" xmlns="" id="{7FACE83B-2691-414D-BDD5-7F0D7CF7E33D}"/>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0" name="Straight Connector 829">
                <a:extLst>
                  <a:ext uri="{FF2B5EF4-FFF2-40B4-BE49-F238E27FC236}">
                    <a16:creationId xmlns:a16="http://schemas.microsoft.com/office/drawing/2014/main" xmlns="" id="{864D744C-4BBC-47B0-B268-F34B3F0E1EC6}"/>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1" name="Straight Connector 830">
                <a:extLst>
                  <a:ext uri="{FF2B5EF4-FFF2-40B4-BE49-F238E27FC236}">
                    <a16:creationId xmlns:a16="http://schemas.microsoft.com/office/drawing/2014/main" xmlns="" id="{CA27011D-6A98-45F5-94DB-351365E48549}"/>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2" name="Straight Connector 831">
                <a:extLst>
                  <a:ext uri="{FF2B5EF4-FFF2-40B4-BE49-F238E27FC236}">
                    <a16:creationId xmlns:a16="http://schemas.microsoft.com/office/drawing/2014/main" xmlns="" id="{FC0FF104-5C2F-48E1-8CFE-E5041926B9F9}"/>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3" name="Straight Connector 832">
                <a:extLst>
                  <a:ext uri="{FF2B5EF4-FFF2-40B4-BE49-F238E27FC236}">
                    <a16:creationId xmlns:a16="http://schemas.microsoft.com/office/drawing/2014/main" xmlns="" id="{107BFF40-9163-477B-AEBA-4E851B51ACFD}"/>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nvGrpSpPr>
            <p:cNvPr id="811" name="Group 810">
              <a:extLst>
                <a:ext uri="{FF2B5EF4-FFF2-40B4-BE49-F238E27FC236}">
                  <a16:creationId xmlns:a16="http://schemas.microsoft.com/office/drawing/2014/main" xmlns="" id="{4702C729-42AB-475E-BE90-70A9CBCA309C}"/>
                </a:ext>
              </a:extLst>
            </p:cNvPr>
            <p:cNvGrpSpPr/>
            <p:nvPr/>
          </p:nvGrpSpPr>
          <p:grpSpPr>
            <a:xfrm>
              <a:off x="3175752" y="201625"/>
              <a:ext cx="290624" cy="283537"/>
              <a:chOff x="9370828" y="2830549"/>
              <a:chExt cx="290624" cy="283537"/>
            </a:xfrm>
          </p:grpSpPr>
          <p:sp>
            <p:nvSpPr>
              <p:cNvPr id="820" name="Rectangle 819">
                <a:extLst>
                  <a:ext uri="{FF2B5EF4-FFF2-40B4-BE49-F238E27FC236}">
                    <a16:creationId xmlns:a16="http://schemas.microsoft.com/office/drawing/2014/main" xmlns="" id="{C92E6AC3-1762-4B04-8231-07AA0E32C8B7}"/>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821" name="Straight Connector 820">
                <a:extLst>
                  <a:ext uri="{FF2B5EF4-FFF2-40B4-BE49-F238E27FC236}">
                    <a16:creationId xmlns:a16="http://schemas.microsoft.com/office/drawing/2014/main" xmlns="" id="{7D4C3FAF-4B30-41DF-AB6E-494FDD0B2C57}"/>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822" name="Straight Connector 821">
                <a:extLst>
                  <a:ext uri="{FF2B5EF4-FFF2-40B4-BE49-F238E27FC236}">
                    <a16:creationId xmlns:a16="http://schemas.microsoft.com/office/drawing/2014/main" xmlns="" id="{70E88738-B48C-4E08-9F0C-75A8830E5A95}"/>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23" name="Straight Connector 822">
                <a:extLst>
                  <a:ext uri="{FF2B5EF4-FFF2-40B4-BE49-F238E27FC236}">
                    <a16:creationId xmlns:a16="http://schemas.microsoft.com/office/drawing/2014/main" xmlns="" id="{334BC05B-9765-49E3-964F-E496659BCE65}"/>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24" name="Straight Connector 823">
                <a:extLst>
                  <a:ext uri="{FF2B5EF4-FFF2-40B4-BE49-F238E27FC236}">
                    <a16:creationId xmlns:a16="http://schemas.microsoft.com/office/drawing/2014/main" xmlns="" id="{CA63F1A1-3358-4282-BE7F-D5110428FEC7}"/>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25" name="Straight Connector 824">
                <a:extLst>
                  <a:ext uri="{FF2B5EF4-FFF2-40B4-BE49-F238E27FC236}">
                    <a16:creationId xmlns:a16="http://schemas.microsoft.com/office/drawing/2014/main" xmlns="" id="{77C6F0B9-1082-43D3-B123-FFBA3C159835}"/>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26" name="Straight Connector 825">
                <a:extLst>
                  <a:ext uri="{FF2B5EF4-FFF2-40B4-BE49-F238E27FC236}">
                    <a16:creationId xmlns:a16="http://schemas.microsoft.com/office/drawing/2014/main" xmlns="" id="{DAFB3464-96F0-4F55-8167-DCF613F426EF}"/>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nvGrpSpPr>
            <p:cNvPr id="812" name="Group 811">
              <a:extLst>
                <a:ext uri="{FF2B5EF4-FFF2-40B4-BE49-F238E27FC236}">
                  <a16:creationId xmlns:a16="http://schemas.microsoft.com/office/drawing/2014/main" xmlns="" id="{4BB1681F-E141-472A-9508-5774DE39FE8B}"/>
                </a:ext>
              </a:extLst>
            </p:cNvPr>
            <p:cNvGrpSpPr/>
            <p:nvPr/>
          </p:nvGrpSpPr>
          <p:grpSpPr>
            <a:xfrm>
              <a:off x="2364590" y="201624"/>
              <a:ext cx="290624" cy="283537"/>
              <a:chOff x="9370828" y="2830549"/>
              <a:chExt cx="290624" cy="283537"/>
            </a:xfrm>
          </p:grpSpPr>
          <p:sp>
            <p:nvSpPr>
              <p:cNvPr id="813" name="Rectangle 812">
                <a:extLst>
                  <a:ext uri="{FF2B5EF4-FFF2-40B4-BE49-F238E27FC236}">
                    <a16:creationId xmlns:a16="http://schemas.microsoft.com/office/drawing/2014/main" xmlns="" id="{F69EAE31-09E1-4005-9E9A-839437BF6F57}"/>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814" name="Straight Connector 813">
                <a:extLst>
                  <a:ext uri="{FF2B5EF4-FFF2-40B4-BE49-F238E27FC236}">
                    <a16:creationId xmlns:a16="http://schemas.microsoft.com/office/drawing/2014/main" xmlns="" id="{4FDF3392-8E26-4597-9B0E-AB75B396DFBD}"/>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815" name="Straight Connector 814">
                <a:extLst>
                  <a:ext uri="{FF2B5EF4-FFF2-40B4-BE49-F238E27FC236}">
                    <a16:creationId xmlns:a16="http://schemas.microsoft.com/office/drawing/2014/main" xmlns="" id="{ACA4601F-6851-4867-80A5-F6963D66056B}"/>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16" name="Straight Connector 815">
                <a:extLst>
                  <a:ext uri="{FF2B5EF4-FFF2-40B4-BE49-F238E27FC236}">
                    <a16:creationId xmlns:a16="http://schemas.microsoft.com/office/drawing/2014/main" xmlns="" id="{41360FC8-79AF-4BA4-8BEA-F4CB04C8E309}"/>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17" name="Straight Connector 816">
                <a:extLst>
                  <a:ext uri="{FF2B5EF4-FFF2-40B4-BE49-F238E27FC236}">
                    <a16:creationId xmlns:a16="http://schemas.microsoft.com/office/drawing/2014/main" xmlns="" id="{DF358788-A312-44EE-B52F-56009700BB62}"/>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18" name="Straight Connector 817">
                <a:extLst>
                  <a:ext uri="{FF2B5EF4-FFF2-40B4-BE49-F238E27FC236}">
                    <a16:creationId xmlns:a16="http://schemas.microsoft.com/office/drawing/2014/main" xmlns="" id="{FF7281F5-53DF-43B0-B57C-2D312B527498}"/>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19" name="Straight Connector 818">
                <a:extLst>
                  <a:ext uri="{FF2B5EF4-FFF2-40B4-BE49-F238E27FC236}">
                    <a16:creationId xmlns:a16="http://schemas.microsoft.com/office/drawing/2014/main" xmlns="" id="{4310965E-4CE3-438C-BBFC-0D1AA9A77314}"/>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grpSp>
        <p:nvGrpSpPr>
          <p:cNvPr id="875" name="Group 874">
            <a:extLst>
              <a:ext uri="{FF2B5EF4-FFF2-40B4-BE49-F238E27FC236}">
                <a16:creationId xmlns:a16="http://schemas.microsoft.com/office/drawing/2014/main" xmlns="" id="{A2B9A0F8-F46B-4B9E-9623-1C3382252EDC}"/>
              </a:ext>
            </a:extLst>
          </p:cNvPr>
          <p:cNvGrpSpPr/>
          <p:nvPr/>
        </p:nvGrpSpPr>
        <p:grpSpPr>
          <a:xfrm>
            <a:off x="10778835" y="420579"/>
            <a:ext cx="3040041" cy="567352"/>
            <a:chOff x="798698" y="59718"/>
            <a:chExt cx="3040041" cy="567352"/>
          </a:xfrm>
        </p:grpSpPr>
        <p:sp>
          <p:nvSpPr>
            <p:cNvPr id="876" name="Rectangle 875">
              <a:extLst>
                <a:ext uri="{FF2B5EF4-FFF2-40B4-BE49-F238E27FC236}">
                  <a16:creationId xmlns:a16="http://schemas.microsoft.com/office/drawing/2014/main" xmlns="" id="{DCECDA86-0F05-48BD-8182-F880CD3A0AE4}"/>
                </a:ext>
              </a:extLst>
            </p:cNvPr>
            <p:cNvSpPr/>
            <p:nvPr/>
          </p:nvSpPr>
          <p:spPr>
            <a:xfrm>
              <a:off x="798698" y="59718"/>
              <a:ext cx="3040041" cy="567352"/>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grpSp>
          <p:nvGrpSpPr>
            <p:cNvPr id="877" name="Group 876">
              <a:extLst>
                <a:ext uri="{FF2B5EF4-FFF2-40B4-BE49-F238E27FC236}">
                  <a16:creationId xmlns:a16="http://schemas.microsoft.com/office/drawing/2014/main" xmlns="" id="{256E02B1-769B-4849-80CC-5B76BEC84409}"/>
                </a:ext>
              </a:extLst>
            </p:cNvPr>
            <p:cNvGrpSpPr/>
            <p:nvPr/>
          </p:nvGrpSpPr>
          <p:grpSpPr>
            <a:xfrm>
              <a:off x="1017565" y="201625"/>
              <a:ext cx="290624" cy="283537"/>
              <a:chOff x="9370828" y="2830549"/>
              <a:chExt cx="290624" cy="283537"/>
            </a:xfrm>
          </p:grpSpPr>
          <p:sp>
            <p:nvSpPr>
              <p:cNvPr id="902" name="Rectangle 901">
                <a:extLst>
                  <a:ext uri="{FF2B5EF4-FFF2-40B4-BE49-F238E27FC236}">
                    <a16:creationId xmlns:a16="http://schemas.microsoft.com/office/drawing/2014/main" xmlns="" id="{5FCD9D1B-3B96-4F7C-92F2-06FC5975D8E5}"/>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903" name="Straight Connector 902">
                <a:extLst>
                  <a:ext uri="{FF2B5EF4-FFF2-40B4-BE49-F238E27FC236}">
                    <a16:creationId xmlns:a16="http://schemas.microsoft.com/office/drawing/2014/main" xmlns="" id="{053B7DBB-5AAD-4A82-BB09-FEF8E12ED41B}"/>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904" name="Straight Connector 903">
                <a:extLst>
                  <a:ext uri="{FF2B5EF4-FFF2-40B4-BE49-F238E27FC236}">
                    <a16:creationId xmlns:a16="http://schemas.microsoft.com/office/drawing/2014/main" xmlns="" id="{4049BAA7-92EC-4F19-A867-243EAE9A4D9F}"/>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05" name="Straight Connector 904">
                <a:extLst>
                  <a:ext uri="{FF2B5EF4-FFF2-40B4-BE49-F238E27FC236}">
                    <a16:creationId xmlns:a16="http://schemas.microsoft.com/office/drawing/2014/main" xmlns="" id="{1DD77E14-3294-4240-904B-E344BBFAC8E5}"/>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06" name="Straight Connector 905">
                <a:extLst>
                  <a:ext uri="{FF2B5EF4-FFF2-40B4-BE49-F238E27FC236}">
                    <a16:creationId xmlns:a16="http://schemas.microsoft.com/office/drawing/2014/main" xmlns="" id="{CDD49870-0D56-4ECC-8FD9-7F90871A81A3}"/>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07" name="Straight Connector 906">
                <a:extLst>
                  <a:ext uri="{FF2B5EF4-FFF2-40B4-BE49-F238E27FC236}">
                    <a16:creationId xmlns:a16="http://schemas.microsoft.com/office/drawing/2014/main" xmlns="" id="{3C28ECC0-02BC-46E4-B6FA-4D3CD51AE1B4}"/>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08" name="Straight Connector 907">
                <a:extLst>
                  <a:ext uri="{FF2B5EF4-FFF2-40B4-BE49-F238E27FC236}">
                    <a16:creationId xmlns:a16="http://schemas.microsoft.com/office/drawing/2014/main" xmlns="" id="{8B03008D-A521-4274-9F4B-A16CB17A38A0}"/>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nvGrpSpPr>
            <p:cNvPr id="878" name="Group 877">
              <a:extLst>
                <a:ext uri="{FF2B5EF4-FFF2-40B4-BE49-F238E27FC236}">
                  <a16:creationId xmlns:a16="http://schemas.microsoft.com/office/drawing/2014/main" xmlns="" id="{64299E4C-8A08-44CE-97AF-5FA42CF05619}"/>
                </a:ext>
              </a:extLst>
            </p:cNvPr>
            <p:cNvGrpSpPr/>
            <p:nvPr/>
          </p:nvGrpSpPr>
          <p:grpSpPr>
            <a:xfrm>
              <a:off x="1665265" y="201625"/>
              <a:ext cx="290624" cy="283537"/>
              <a:chOff x="9370828" y="2830549"/>
              <a:chExt cx="290624" cy="283537"/>
            </a:xfrm>
          </p:grpSpPr>
          <p:sp>
            <p:nvSpPr>
              <p:cNvPr id="895" name="Rectangle 894">
                <a:extLst>
                  <a:ext uri="{FF2B5EF4-FFF2-40B4-BE49-F238E27FC236}">
                    <a16:creationId xmlns:a16="http://schemas.microsoft.com/office/drawing/2014/main" xmlns="" id="{6122A53C-7A30-4A7D-A528-081CBCD1D9FF}"/>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896" name="Straight Connector 895">
                <a:extLst>
                  <a:ext uri="{FF2B5EF4-FFF2-40B4-BE49-F238E27FC236}">
                    <a16:creationId xmlns:a16="http://schemas.microsoft.com/office/drawing/2014/main" xmlns="" id="{DF65572A-886B-4013-ABE0-45481E2D18C2}"/>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897" name="Straight Connector 896">
                <a:extLst>
                  <a:ext uri="{FF2B5EF4-FFF2-40B4-BE49-F238E27FC236}">
                    <a16:creationId xmlns:a16="http://schemas.microsoft.com/office/drawing/2014/main" xmlns="" id="{7FACE83B-2691-414D-BDD5-7F0D7CF7E33D}"/>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98" name="Straight Connector 897">
                <a:extLst>
                  <a:ext uri="{FF2B5EF4-FFF2-40B4-BE49-F238E27FC236}">
                    <a16:creationId xmlns:a16="http://schemas.microsoft.com/office/drawing/2014/main" xmlns="" id="{864D744C-4BBC-47B0-B268-F34B3F0E1EC6}"/>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99" name="Straight Connector 898">
                <a:extLst>
                  <a:ext uri="{FF2B5EF4-FFF2-40B4-BE49-F238E27FC236}">
                    <a16:creationId xmlns:a16="http://schemas.microsoft.com/office/drawing/2014/main" xmlns="" id="{CA27011D-6A98-45F5-94DB-351365E48549}"/>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00" name="Straight Connector 899">
                <a:extLst>
                  <a:ext uri="{FF2B5EF4-FFF2-40B4-BE49-F238E27FC236}">
                    <a16:creationId xmlns:a16="http://schemas.microsoft.com/office/drawing/2014/main" xmlns="" id="{FC0FF104-5C2F-48E1-8CFE-E5041926B9F9}"/>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01" name="Straight Connector 900">
                <a:extLst>
                  <a:ext uri="{FF2B5EF4-FFF2-40B4-BE49-F238E27FC236}">
                    <a16:creationId xmlns:a16="http://schemas.microsoft.com/office/drawing/2014/main" xmlns="" id="{107BFF40-9163-477B-AEBA-4E851B51ACFD}"/>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nvGrpSpPr>
            <p:cNvPr id="879" name="Group 878">
              <a:extLst>
                <a:ext uri="{FF2B5EF4-FFF2-40B4-BE49-F238E27FC236}">
                  <a16:creationId xmlns:a16="http://schemas.microsoft.com/office/drawing/2014/main" xmlns="" id="{4702C729-42AB-475E-BE90-70A9CBCA309C}"/>
                </a:ext>
              </a:extLst>
            </p:cNvPr>
            <p:cNvGrpSpPr/>
            <p:nvPr/>
          </p:nvGrpSpPr>
          <p:grpSpPr>
            <a:xfrm>
              <a:off x="3175752" y="201625"/>
              <a:ext cx="290624" cy="283537"/>
              <a:chOff x="9370828" y="2830549"/>
              <a:chExt cx="290624" cy="283537"/>
            </a:xfrm>
          </p:grpSpPr>
          <p:sp>
            <p:nvSpPr>
              <p:cNvPr id="888" name="Rectangle 887">
                <a:extLst>
                  <a:ext uri="{FF2B5EF4-FFF2-40B4-BE49-F238E27FC236}">
                    <a16:creationId xmlns:a16="http://schemas.microsoft.com/office/drawing/2014/main" xmlns="" id="{C92E6AC3-1762-4B04-8231-07AA0E32C8B7}"/>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889" name="Straight Connector 888">
                <a:extLst>
                  <a:ext uri="{FF2B5EF4-FFF2-40B4-BE49-F238E27FC236}">
                    <a16:creationId xmlns:a16="http://schemas.microsoft.com/office/drawing/2014/main" xmlns="" id="{7D4C3FAF-4B30-41DF-AB6E-494FDD0B2C57}"/>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890" name="Straight Connector 889">
                <a:extLst>
                  <a:ext uri="{FF2B5EF4-FFF2-40B4-BE49-F238E27FC236}">
                    <a16:creationId xmlns:a16="http://schemas.microsoft.com/office/drawing/2014/main" xmlns="" id="{70E88738-B48C-4E08-9F0C-75A8830E5A95}"/>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91" name="Straight Connector 890">
                <a:extLst>
                  <a:ext uri="{FF2B5EF4-FFF2-40B4-BE49-F238E27FC236}">
                    <a16:creationId xmlns:a16="http://schemas.microsoft.com/office/drawing/2014/main" xmlns="" id="{334BC05B-9765-49E3-964F-E496659BCE65}"/>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92" name="Straight Connector 891">
                <a:extLst>
                  <a:ext uri="{FF2B5EF4-FFF2-40B4-BE49-F238E27FC236}">
                    <a16:creationId xmlns:a16="http://schemas.microsoft.com/office/drawing/2014/main" xmlns="" id="{CA63F1A1-3358-4282-BE7F-D5110428FEC7}"/>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93" name="Straight Connector 892">
                <a:extLst>
                  <a:ext uri="{FF2B5EF4-FFF2-40B4-BE49-F238E27FC236}">
                    <a16:creationId xmlns:a16="http://schemas.microsoft.com/office/drawing/2014/main" xmlns="" id="{77C6F0B9-1082-43D3-B123-FFBA3C159835}"/>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94" name="Straight Connector 893">
                <a:extLst>
                  <a:ext uri="{FF2B5EF4-FFF2-40B4-BE49-F238E27FC236}">
                    <a16:creationId xmlns:a16="http://schemas.microsoft.com/office/drawing/2014/main" xmlns="" id="{DAFB3464-96F0-4F55-8167-DCF613F426EF}"/>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nvGrpSpPr>
            <p:cNvPr id="880" name="Group 879">
              <a:extLst>
                <a:ext uri="{FF2B5EF4-FFF2-40B4-BE49-F238E27FC236}">
                  <a16:creationId xmlns:a16="http://schemas.microsoft.com/office/drawing/2014/main" xmlns="" id="{4BB1681F-E141-472A-9508-5774DE39FE8B}"/>
                </a:ext>
              </a:extLst>
            </p:cNvPr>
            <p:cNvGrpSpPr/>
            <p:nvPr/>
          </p:nvGrpSpPr>
          <p:grpSpPr>
            <a:xfrm>
              <a:off x="2364590" y="201624"/>
              <a:ext cx="290624" cy="283537"/>
              <a:chOff x="9370828" y="2830549"/>
              <a:chExt cx="290624" cy="283537"/>
            </a:xfrm>
          </p:grpSpPr>
          <p:sp>
            <p:nvSpPr>
              <p:cNvPr id="881" name="Rectangle 880">
                <a:extLst>
                  <a:ext uri="{FF2B5EF4-FFF2-40B4-BE49-F238E27FC236}">
                    <a16:creationId xmlns:a16="http://schemas.microsoft.com/office/drawing/2014/main" xmlns="" id="{F69EAE31-09E1-4005-9E9A-839437BF6F57}"/>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882" name="Straight Connector 881">
                <a:extLst>
                  <a:ext uri="{FF2B5EF4-FFF2-40B4-BE49-F238E27FC236}">
                    <a16:creationId xmlns:a16="http://schemas.microsoft.com/office/drawing/2014/main" xmlns="" id="{4FDF3392-8E26-4597-9B0E-AB75B396DFBD}"/>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883" name="Straight Connector 882">
                <a:extLst>
                  <a:ext uri="{FF2B5EF4-FFF2-40B4-BE49-F238E27FC236}">
                    <a16:creationId xmlns:a16="http://schemas.microsoft.com/office/drawing/2014/main" xmlns="" id="{ACA4601F-6851-4867-80A5-F6963D66056B}"/>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84" name="Straight Connector 883">
                <a:extLst>
                  <a:ext uri="{FF2B5EF4-FFF2-40B4-BE49-F238E27FC236}">
                    <a16:creationId xmlns:a16="http://schemas.microsoft.com/office/drawing/2014/main" xmlns="" id="{41360FC8-79AF-4BA4-8BEA-F4CB04C8E309}"/>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85" name="Straight Connector 884">
                <a:extLst>
                  <a:ext uri="{FF2B5EF4-FFF2-40B4-BE49-F238E27FC236}">
                    <a16:creationId xmlns:a16="http://schemas.microsoft.com/office/drawing/2014/main" xmlns="" id="{DF358788-A312-44EE-B52F-56009700BB62}"/>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86" name="Straight Connector 885">
                <a:extLst>
                  <a:ext uri="{FF2B5EF4-FFF2-40B4-BE49-F238E27FC236}">
                    <a16:creationId xmlns:a16="http://schemas.microsoft.com/office/drawing/2014/main" xmlns="" id="{FF7281F5-53DF-43B0-B57C-2D312B527498}"/>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87" name="Straight Connector 886">
                <a:extLst>
                  <a:ext uri="{FF2B5EF4-FFF2-40B4-BE49-F238E27FC236}">
                    <a16:creationId xmlns:a16="http://schemas.microsoft.com/office/drawing/2014/main" xmlns="" id="{4310965E-4CE3-438C-BBFC-0D1AA9A77314}"/>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grpSp>
        <p:nvGrpSpPr>
          <p:cNvPr id="909" name="Group 908">
            <a:extLst>
              <a:ext uri="{FF2B5EF4-FFF2-40B4-BE49-F238E27FC236}">
                <a16:creationId xmlns:a16="http://schemas.microsoft.com/office/drawing/2014/main" xmlns="" id="{A2B9A0F8-F46B-4B9E-9623-1C3382252EDC}"/>
              </a:ext>
            </a:extLst>
          </p:cNvPr>
          <p:cNvGrpSpPr/>
          <p:nvPr/>
        </p:nvGrpSpPr>
        <p:grpSpPr>
          <a:xfrm>
            <a:off x="10782652" y="1761241"/>
            <a:ext cx="3040041" cy="567352"/>
            <a:chOff x="798698" y="59718"/>
            <a:chExt cx="3040041" cy="567352"/>
          </a:xfrm>
        </p:grpSpPr>
        <p:sp>
          <p:nvSpPr>
            <p:cNvPr id="910" name="Rectangle 909">
              <a:extLst>
                <a:ext uri="{FF2B5EF4-FFF2-40B4-BE49-F238E27FC236}">
                  <a16:creationId xmlns:a16="http://schemas.microsoft.com/office/drawing/2014/main" xmlns="" id="{DCECDA86-0F05-48BD-8182-F880CD3A0AE4}"/>
                </a:ext>
              </a:extLst>
            </p:cNvPr>
            <p:cNvSpPr/>
            <p:nvPr/>
          </p:nvSpPr>
          <p:spPr>
            <a:xfrm>
              <a:off x="798698" y="59718"/>
              <a:ext cx="3040041" cy="567352"/>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grpSp>
          <p:nvGrpSpPr>
            <p:cNvPr id="911" name="Group 910">
              <a:extLst>
                <a:ext uri="{FF2B5EF4-FFF2-40B4-BE49-F238E27FC236}">
                  <a16:creationId xmlns:a16="http://schemas.microsoft.com/office/drawing/2014/main" xmlns="" id="{256E02B1-769B-4849-80CC-5B76BEC84409}"/>
                </a:ext>
              </a:extLst>
            </p:cNvPr>
            <p:cNvGrpSpPr/>
            <p:nvPr/>
          </p:nvGrpSpPr>
          <p:grpSpPr>
            <a:xfrm>
              <a:off x="1017565" y="201625"/>
              <a:ext cx="290624" cy="283537"/>
              <a:chOff x="9370828" y="2830549"/>
              <a:chExt cx="290624" cy="283537"/>
            </a:xfrm>
          </p:grpSpPr>
          <p:sp>
            <p:nvSpPr>
              <p:cNvPr id="936" name="Rectangle 935">
                <a:extLst>
                  <a:ext uri="{FF2B5EF4-FFF2-40B4-BE49-F238E27FC236}">
                    <a16:creationId xmlns:a16="http://schemas.microsoft.com/office/drawing/2014/main" xmlns="" id="{5FCD9D1B-3B96-4F7C-92F2-06FC5975D8E5}"/>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937" name="Straight Connector 936">
                <a:extLst>
                  <a:ext uri="{FF2B5EF4-FFF2-40B4-BE49-F238E27FC236}">
                    <a16:creationId xmlns:a16="http://schemas.microsoft.com/office/drawing/2014/main" xmlns="" id="{053B7DBB-5AAD-4A82-BB09-FEF8E12ED41B}"/>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938" name="Straight Connector 937">
                <a:extLst>
                  <a:ext uri="{FF2B5EF4-FFF2-40B4-BE49-F238E27FC236}">
                    <a16:creationId xmlns:a16="http://schemas.microsoft.com/office/drawing/2014/main" xmlns="" id="{4049BAA7-92EC-4F19-A867-243EAE9A4D9F}"/>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39" name="Straight Connector 938">
                <a:extLst>
                  <a:ext uri="{FF2B5EF4-FFF2-40B4-BE49-F238E27FC236}">
                    <a16:creationId xmlns:a16="http://schemas.microsoft.com/office/drawing/2014/main" xmlns="" id="{1DD77E14-3294-4240-904B-E344BBFAC8E5}"/>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40" name="Straight Connector 939">
                <a:extLst>
                  <a:ext uri="{FF2B5EF4-FFF2-40B4-BE49-F238E27FC236}">
                    <a16:creationId xmlns:a16="http://schemas.microsoft.com/office/drawing/2014/main" xmlns="" id="{CDD49870-0D56-4ECC-8FD9-7F90871A81A3}"/>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41" name="Straight Connector 940">
                <a:extLst>
                  <a:ext uri="{FF2B5EF4-FFF2-40B4-BE49-F238E27FC236}">
                    <a16:creationId xmlns:a16="http://schemas.microsoft.com/office/drawing/2014/main" xmlns="" id="{3C28ECC0-02BC-46E4-B6FA-4D3CD51AE1B4}"/>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42" name="Straight Connector 941">
                <a:extLst>
                  <a:ext uri="{FF2B5EF4-FFF2-40B4-BE49-F238E27FC236}">
                    <a16:creationId xmlns:a16="http://schemas.microsoft.com/office/drawing/2014/main" xmlns="" id="{8B03008D-A521-4274-9F4B-A16CB17A38A0}"/>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nvGrpSpPr>
            <p:cNvPr id="912" name="Group 911">
              <a:extLst>
                <a:ext uri="{FF2B5EF4-FFF2-40B4-BE49-F238E27FC236}">
                  <a16:creationId xmlns:a16="http://schemas.microsoft.com/office/drawing/2014/main" xmlns="" id="{64299E4C-8A08-44CE-97AF-5FA42CF05619}"/>
                </a:ext>
              </a:extLst>
            </p:cNvPr>
            <p:cNvGrpSpPr/>
            <p:nvPr/>
          </p:nvGrpSpPr>
          <p:grpSpPr>
            <a:xfrm>
              <a:off x="1665265" y="201625"/>
              <a:ext cx="290624" cy="283537"/>
              <a:chOff x="9370828" y="2830549"/>
              <a:chExt cx="290624" cy="283537"/>
            </a:xfrm>
          </p:grpSpPr>
          <p:sp>
            <p:nvSpPr>
              <p:cNvPr id="929" name="Rectangle 928">
                <a:extLst>
                  <a:ext uri="{FF2B5EF4-FFF2-40B4-BE49-F238E27FC236}">
                    <a16:creationId xmlns:a16="http://schemas.microsoft.com/office/drawing/2014/main" xmlns="" id="{6122A53C-7A30-4A7D-A528-081CBCD1D9FF}"/>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930" name="Straight Connector 929">
                <a:extLst>
                  <a:ext uri="{FF2B5EF4-FFF2-40B4-BE49-F238E27FC236}">
                    <a16:creationId xmlns:a16="http://schemas.microsoft.com/office/drawing/2014/main" xmlns="" id="{DF65572A-886B-4013-ABE0-45481E2D18C2}"/>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931" name="Straight Connector 930">
                <a:extLst>
                  <a:ext uri="{FF2B5EF4-FFF2-40B4-BE49-F238E27FC236}">
                    <a16:creationId xmlns:a16="http://schemas.microsoft.com/office/drawing/2014/main" xmlns="" id="{7FACE83B-2691-414D-BDD5-7F0D7CF7E33D}"/>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32" name="Straight Connector 931">
                <a:extLst>
                  <a:ext uri="{FF2B5EF4-FFF2-40B4-BE49-F238E27FC236}">
                    <a16:creationId xmlns:a16="http://schemas.microsoft.com/office/drawing/2014/main" xmlns="" id="{864D744C-4BBC-47B0-B268-F34B3F0E1EC6}"/>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33" name="Straight Connector 932">
                <a:extLst>
                  <a:ext uri="{FF2B5EF4-FFF2-40B4-BE49-F238E27FC236}">
                    <a16:creationId xmlns:a16="http://schemas.microsoft.com/office/drawing/2014/main" xmlns="" id="{CA27011D-6A98-45F5-94DB-351365E48549}"/>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34" name="Straight Connector 933">
                <a:extLst>
                  <a:ext uri="{FF2B5EF4-FFF2-40B4-BE49-F238E27FC236}">
                    <a16:creationId xmlns:a16="http://schemas.microsoft.com/office/drawing/2014/main" xmlns="" id="{FC0FF104-5C2F-48E1-8CFE-E5041926B9F9}"/>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35" name="Straight Connector 934">
                <a:extLst>
                  <a:ext uri="{FF2B5EF4-FFF2-40B4-BE49-F238E27FC236}">
                    <a16:creationId xmlns:a16="http://schemas.microsoft.com/office/drawing/2014/main" xmlns="" id="{107BFF40-9163-477B-AEBA-4E851B51ACFD}"/>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nvGrpSpPr>
            <p:cNvPr id="913" name="Group 912">
              <a:extLst>
                <a:ext uri="{FF2B5EF4-FFF2-40B4-BE49-F238E27FC236}">
                  <a16:creationId xmlns:a16="http://schemas.microsoft.com/office/drawing/2014/main" xmlns="" id="{4702C729-42AB-475E-BE90-70A9CBCA309C}"/>
                </a:ext>
              </a:extLst>
            </p:cNvPr>
            <p:cNvGrpSpPr/>
            <p:nvPr/>
          </p:nvGrpSpPr>
          <p:grpSpPr>
            <a:xfrm>
              <a:off x="3175752" y="201625"/>
              <a:ext cx="290624" cy="283537"/>
              <a:chOff x="9370828" y="2830549"/>
              <a:chExt cx="290624" cy="283537"/>
            </a:xfrm>
          </p:grpSpPr>
          <p:sp>
            <p:nvSpPr>
              <p:cNvPr id="922" name="Rectangle 921">
                <a:extLst>
                  <a:ext uri="{FF2B5EF4-FFF2-40B4-BE49-F238E27FC236}">
                    <a16:creationId xmlns:a16="http://schemas.microsoft.com/office/drawing/2014/main" xmlns="" id="{C92E6AC3-1762-4B04-8231-07AA0E32C8B7}"/>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923" name="Straight Connector 922">
                <a:extLst>
                  <a:ext uri="{FF2B5EF4-FFF2-40B4-BE49-F238E27FC236}">
                    <a16:creationId xmlns:a16="http://schemas.microsoft.com/office/drawing/2014/main" xmlns="" id="{7D4C3FAF-4B30-41DF-AB6E-494FDD0B2C57}"/>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924" name="Straight Connector 923">
                <a:extLst>
                  <a:ext uri="{FF2B5EF4-FFF2-40B4-BE49-F238E27FC236}">
                    <a16:creationId xmlns:a16="http://schemas.microsoft.com/office/drawing/2014/main" xmlns="" id="{70E88738-B48C-4E08-9F0C-75A8830E5A95}"/>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25" name="Straight Connector 924">
                <a:extLst>
                  <a:ext uri="{FF2B5EF4-FFF2-40B4-BE49-F238E27FC236}">
                    <a16:creationId xmlns:a16="http://schemas.microsoft.com/office/drawing/2014/main" xmlns="" id="{334BC05B-9765-49E3-964F-E496659BCE65}"/>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26" name="Straight Connector 925">
                <a:extLst>
                  <a:ext uri="{FF2B5EF4-FFF2-40B4-BE49-F238E27FC236}">
                    <a16:creationId xmlns:a16="http://schemas.microsoft.com/office/drawing/2014/main" xmlns="" id="{CA63F1A1-3358-4282-BE7F-D5110428FEC7}"/>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27" name="Straight Connector 926">
                <a:extLst>
                  <a:ext uri="{FF2B5EF4-FFF2-40B4-BE49-F238E27FC236}">
                    <a16:creationId xmlns:a16="http://schemas.microsoft.com/office/drawing/2014/main" xmlns="" id="{77C6F0B9-1082-43D3-B123-FFBA3C159835}"/>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28" name="Straight Connector 927">
                <a:extLst>
                  <a:ext uri="{FF2B5EF4-FFF2-40B4-BE49-F238E27FC236}">
                    <a16:creationId xmlns:a16="http://schemas.microsoft.com/office/drawing/2014/main" xmlns="" id="{DAFB3464-96F0-4F55-8167-DCF613F426EF}"/>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nvGrpSpPr>
            <p:cNvPr id="914" name="Group 913">
              <a:extLst>
                <a:ext uri="{FF2B5EF4-FFF2-40B4-BE49-F238E27FC236}">
                  <a16:creationId xmlns:a16="http://schemas.microsoft.com/office/drawing/2014/main" xmlns="" id="{4BB1681F-E141-472A-9508-5774DE39FE8B}"/>
                </a:ext>
              </a:extLst>
            </p:cNvPr>
            <p:cNvGrpSpPr/>
            <p:nvPr/>
          </p:nvGrpSpPr>
          <p:grpSpPr>
            <a:xfrm>
              <a:off x="2364590" y="201624"/>
              <a:ext cx="290624" cy="283537"/>
              <a:chOff x="9370828" y="2830549"/>
              <a:chExt cx="290624" cy="283537"/>
            </a:xfrm>
          </p:grpSpPr>
          <p:sp>
            <p:nvSpPr>
              <p:cNvPr id="915" name="Rectangle 914">
                <a:extLst>
                  <a:ext uri="{FF2B5EF4-FFF2-40B4-BE49-F238E27FC236}">
                    <a16:creationId xmlns:a16="http://schemas.microsoft.com/office/drawing/2014/main" xmlns="" id="{F69EAE31-09E1-4005-9E9A-839437BF6F57}"/>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916" name="Straight Connector 915">
                <a:extLst>
                  <a:ext uri="{FF2B5EF4-FFF2-40B4-BE49-F238E27FC236}">
                    <a16:creationId xmlns:a16="http://schemas.microsoft.com/office/drawing/2014/main" xmlns="" id="{4FDF3392-8E26-4597-9B0E-AB75B396DFBD}"/>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917" name="Straight Connector 916">
                <a:extLst>
                  <a:ext uri="{FF2B5EF4-FFF2-40B4-BE49-F238E27FC236}">
                    <a16:creationId xmlns:a16="http://schemas.microsoft.com/office/drawing/2014/main" xmlns="" id="{ACA4601F-6851-4867-80A5-F6963D66056B}"/>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18" name="Straight Connector 917">
                <a:extLst>
                  <a:ext uri="{FF2B5EF4-FFF2-40B4-BE49-F238E27FC236}">
                    <a16:creationId xmlns:a16="http://schemas.microsoft.com/office/drawing/2014/main" xmlns="" id="{41360FC8-79AF-4BA4-8BEA-F4CB04C8E309}"/>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19" name="Straight Connector 918">
                <a:extLst>
                  <a:ext uri="{FF2B5EF4-FFF2-40B4-BE49-F238E27FC236}">
                    <a16:creationId xmlns:a16="http://schemas.microsoft.com/office/drawing/2014/main" xmlns="" id="{DF358788-A312-44EE-B52F-56009700BB62}"/>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20" name="Straight Connector 919">
                <a:extLst>
                  <a:ext uri="{FF2B5EF4-FFF2-40B4-BE49-F238E27FC236}">
                    <a16:creationId xmlns:a16="http://schemas.microsoft.com/office/drawing/2014/main" xmlns="" id="{FF7281F5-53DF-43B0-B57C-2D312B527498}"/>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21" name="Straight Connector 920">
                <a:extLst>
                  <a:ext uri="{FF2B5EF4-FFF2-40B4-BE49-F238E27FC236}">
                    <a16:creationId xmlns:a16="http://schemas.microsoft.com/office/drawing/2014/main" xmlns="" id="{4310965E-4CE3-438C-BBFC-0D1AA9A77314}"/>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grpSp>
        <p:nvGrpSpPr>
          <p:cNvPr id="943" name="Group 942">
            <a:extLst>
              <a:ext uri="{FF2B5EF4-FFF2-40B4-BE49-F238E27FC236}">
                <a16:creationId xmlns:a16="http://schemas.microsoft.com/office/drawing/2014/main" xmlns="" id="{A2B9A0F8-F46B-4B9E-9623-1C3382252EDC}"/>
              </a:ext>
            </a:extLst>
          </p:cNvPr>
          <p:cNvGrpSpPr/>
          <p:nvPr/>
        </p:nvGrpSpPr>
        <p:grpSpPr>
          <a:xfrm>
            <a:off x="10784462" y="2935539"/>
            <a:ext cx="3040041" cy="567352"/>
            <a:chOff x="798698" y="59718"/>
            <a:chExt cx="3040041" cy="567352"/>
          </a:xfrm>
        </p:grpSpPr>
        <p:sp>
          <p:nvSpPr>
            <p:cNvPr id="944" name="Rectangle 943">
              <a:extLst>
                <a:ext uri="{FF2B5EF4-FFF2-40B4-BE49-F238E27FC236}">
                  <a16:creationId xmlns:a16="http://schemas.microsoft.com/office/drawing/2014/main" xmlns="" id="{DCECDA86-0F05-48BD-8182-F880CD3A0AE4}"/>
                </a:ext>
              </a:extLst>
            </p:cNvPr>
            <p:cNvSpPr/>
            <p:nvPr/>
          </p:nvSpPr>
          <p:spPr>
            <a:xfrm>
              <a:off x="798698" y="59718"/>
              <a:ext cx="3040041" cy="567352"/>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grpSp>
          <p:nvGrpSpPr>
            <p:cNvPr id="945" name="Group 944">
              <a:extLst>
                <a:ext uri="{FF2B5EF4-FFF2-40B4-BE49-F238E27FC236}">
                  <a16:creationId xmlns:a16="http://schemas.microsoft.com/office/drawing/2014/main" xmlns="" id="{256E02B1-769B-4849-80CC-5B76BEC84409}"/>
                </a:ext>
              </a:extLst>
            </p:cNvPr>
            <p:cNvGrpSpPr/>
            <p:nvPr/>
          </p:nvGrpSpPr>
          <p:grpSpPr>
            <a:xfrm>
              <a:off x="1017565" y="201625"/>
              <a:ext cx="290624" cy="283537"/>
              <a:chOff x="9370828" y="2830549"/>
              <a:chExt cx="290624" cy="283537"/>
            </a:xfrm>
          </p:grpSpPr>
          <p:sp>
            <p:nvSpPr>
              <p:cNvPr id="970" name="Rectangle 969">
                <a:extLst>
                  <a:ext uri="{FF2B5EF4-FFF2-40B4-BE49-F238E27FC236}">
                    <a16:creationId xmlns:a16="http://schemas.microsoft.com/office/drawing/2014/main" xmlns="" id="{5FCD9D1B-3B96-4F7C-92F2-06FC5975D8E5}"/>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971" name="Straight Connector 970">
                <a:extLst>
                  <a:ext uri="{FF2B5EF4-FFF2-40B4-BE49-F238E27FC236}">
                    <a16:creationId xmlns:a16="http://schemas.microsoft.com/office/drawing/2014/main" xmlns="" id="{053B7DBB-5AAD-4A82-BB09-FEF8E12ED41B}"/>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972" name="Straight Connector 971">
                <a:extLst>
                  <a:ext uri="{FF2B5EF4-FFF2-40B4-BE49-F238E27FC236}">
                    <a16:creationId xmlns:a16="http://schemas.microsoft.com/office/drawing/2014/main" xmlns="" id="{4049BAA7-92EC-4F19-A867-243EAE9A4D9F}"/>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73" name="Straight Connector 972">
                <a:extLst>
                  <a:ext uri="{FF2B5EF4-FFF2-40B4-BE49-F238E27FC236}">
                    <a16:creationId xmlns:a16="http://schemas.microsoft.com/office/drawing/2014/main" xmlns="" id="{1DD77E14-3294-4240-904B-E344BBFAC8E5}"/>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74" name="Straight Connector 973">
                <a:extLst>
                  <a:ext uri="{FF2B5EF4-FFF2-40B4-BE49-F238E27FC236}">
                    <a16:creationId xmlns:a16="http://schemas.microsoft.com/office/drawing/2014/main" xmlns="" id="{CDD49870-0D56-4ECC-8FD9-7F90871A81A3}"/>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75" name="Straight Connector 974">
                <a:extLst>
                  <a:ext uri="{FF2B5EF4-FFF2-40B4-BE49-F238E27FC236}">
                    <a16:creationId xmlns:a16="http://schemas.microsoft.com/office/drawing/2014/main" xmlns="" id="{3C28ECC0-02BC-46E4-B6FA-4D3CD51AE1B4}"/>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76" name="Straight Connector 975">
                <a:extLst>
                  <a:ext uri="{FF2B5EF4-FFF2-40B4-BE49-F238E27FC236}">
                    <a16:creationId xmlns:a16="http://schemas.microsoft.com/office/drawing/2014/main" xmlns="" id="{8B03008D-A521-4274-9F4B-A16CB17A38A0}"/>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nvGrpSpPr>
            <p:cNvPr id="946" name="Group 945">
              <a:extLst>
                <a:ext uri="{FF2B5EF4-FFF2-40B4-BE49-F238E27FC236}">
                  <a16:creationId xmlns:a16="http://schemas.microsoft.com/office/drawing/2014/main" xmlns="" id="{64299E4C-8A08-44CE-97AF-5FA42CF05619}"/>
                </a:ext>
              </a:extLst>
            </p:cNvPr>
            <p:cNvGrpSpPr/>
            <p:nvPr/>
          </p:nvGrpSpPr>
          <p:grpSpPr>
            <a:xfrm>
              <a:off x="1665265" y="201625"/>
              <a:ext cx="290624" cy="283537"/>
              <a:chOff x="9370828" y="2830549"/>
              <a:chExt cx="290624" cy="283537"/>
            </a:xfrm>
          </p:grpSpPr>
          <p:sp>
            <p:nvSpPr>
              <p:cNvPr id="963" name="Rectangle 962">
                <a:extLst>
                  <a:ext uri="{FF2B5EF4-FFF2-40B4-BE49-F238E27FC236}">
                    <a16:creationId xmlns:a16="http://schemas.microsoft.com/office/drawing/2014/main" xmlns="" id="{6122A53C-7A30-4A7D-A528-081CBCD1D9FF}"/>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964" name="Straight Connector 963">
                <a:extLst>
                  <a:ext uri="{FF2B5EF4-FFF2-40B4-BE49-F238E27FC236}">
                    <a16:creationId xmlns:a16="http://schemas.microsoft.com/office/drawing/2014/main" xmlns="" id="{DF65572A-886B-4013-ABE0-45481E2D18C2}"/>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965" name="Straight Connector 964">
                <a:extLst>
                  <a:ext uri="{FF2B5EF4-FFF2-40B4-BE49-F238E27FC236}">
                    <a16:creationId xmlns:a16="http://schemas.microsoft.com/office/drawing/2014/main" xmlns="" id="{7FACE83B-2691-414D-BDD5-7F0D7CF7E33D}"/>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66" name="Straight Connector 965">
                <a:extLst>
                  <a:ext uri="{FF2B5EF4-FFF2-40B4-BE49-F238E27FC236}">
                    <a16:creationId xmlns:a16="http://schemas.microsoft.com/office/drawing/2014/main" xmlns="" id="{864D744C-4BBC-47B0-B268-F34B3F0E1EC6}"/>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67" name="Straight Connector 966">
                <a:extLst>
                  <a:ext uri="{FF2B5EF4-FFF2-40B4-BE49-F238E27FC236}">
                    <a16:creationId xmlns:a16="http://schemas.microsoft.com/office/drawing/2014/main" xmlns="" id="{CA27011D-6A98-45F5-94DB-351365E48549}"/>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68" name="Straight Connector 967">
                <a:extLst>
                  <a:ext uri="{FF2B5EF4-FFF2-40B4-BE49-F238E27FC236}">
                    <a16:creationId xmlns:a16="http://schemas.microsoft.com/office/drawing/2014/main" xmlns="" id="{FC0FF104-5C2F-48E1-8CFE-E5041926B9F9}"/>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69" name="Straight Connector 968">
                <a:extLst>
                  <a:ext uri="{FF2B5EF4-FFF2-40B4-BE49-F238E27FC236}">
                    <a16:creationId xmlns:a16="http://schemas.microsoft.com/office/drawing/2014/main" xmlns="" id="{107BFF40-9163-477B-AEBA-4E851B51ACFD}"/>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nvGrpSpPr>
            <p:cNvPr id="947" name="Group 946">
              <a:extLst>
                <a:ext uri="{FF2B5EF4-FFF2-40B4-BE49-F238E27FC236}">
                  <a16:creationId xmlns:a16="http://schemas.microsoft.com/office/drawing/2014/main" xmlns="" id="{4702C729-42AB-475E-BE90-70A9CBCA309C}"/>
                </a:ext>
              </a:extLst>
            </p:cNvPr>
            <p:cNvGrpSpPr/>
            <p:nvPr/>
          </p:nvGrpSpPr>
          <p:grpSpPr>
            <a:xfrm>
              <a:off x="3175752" y="201625"/>
              <a:ext cx="290624" cy="283537"/>
              <a:chOff x="9370828" y="2830549"/>
              <a:chExt cx="290624" cy="283537"/>
            </a:xfrm>
          </p:grpSpPr>
          <p:sp>
            <p:nvSpPr>
              <p:cNvPr id="956" name="Rectangle 955">
                <a:extLst>
                  <a:ext uri="{FF2B5EF4-FFF2-40B4-BE49-F238E27FC236}">
                    <a16:creationId xmlns:a16="http://schemas.microsoft.com/office/drawing/2014/main" xmlns="" id="{C92E6AC3-1762-4B04-8231-07AA0E32C8B7}"/>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957" name="Straight Connector 956">
                <a:extLst>
                  <a:ext uri="{FF2B5EF4-FFF2-40B4-BE49-F238E27FC236}">
                    <a16:creationId xmlns:a16="http://schemas.microsoft.com/office/drawing/2014/main" xmlns="" id="{7D4C3FAF-4B30-41DF-AB6E-494FDD0B2C57}"/>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958" name="Straight Connector 957">
                <a:extLst>
                  <a:ext uri="{FF2B5EF4-FFF2-40B4-BE49-F238E27FC236}">
                    <a16:creationId xmlns:a16="http://schemas.microsoft.com/office/drawing/2014/main" xmlns="" id="{70E88738-B48C-4E08-9F0C-75A8830E5A95}"/>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59" name="Straight Connector 958">
                <a:extLst>
                  <a:ext uri="{FF2B5EF4-FFF2-40B4-BE49-F238E27FC236}">
                    <a16:creationId xmlns:a16="http://schemas.microsoft.com/office/drawing/2014/main" xmlns="" id="{334BC05B-9765-49E3-964F-E496659BCE65}"/>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60" name="Straight Connector 959">
                <a:extLst>
                  <a:ext uri="{FF2B5EF4-FFF2-40B4-BE49-F238E27FC236}">
                    <a16:creationId xmlns:a16="http://schemas.microsoft.com/office/drawing/2014/main" xmlns="" id="{CA63F1A1-3358-4282-BE7F-D5110428FEC7}"/>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61" name="Straight Connector 960">
                <a:extLst>
                  <a:ext uri="{FF2B5EF4-FFF2-40B4-BE49-F238E27FC236}">
                    <a16:creationId xmlns:a16="http://schemas.microsoft.com/office/drawing/2014/main" xmlns="" id="{77C6F0B9-1082-43D3-B123-FFBA3C159835}"/>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62" name="Straight Connector 961">
                <a:extLst>
                  <a:ext uri="{FF2B5EF4-FFF2-40B4-BE49-F238E27FC236}">
                    <a16:creationId xmlns:a16="http://schemas.microsoft.com/office/drawing/2014/main" xmlns="" id="{DAFB3464-96F0-4F55-8167-DCF613F426EF}"/>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nvGrpSpPr>
            <p:cNvPr id="948" name="Group 947">
              <a:extLst>
                <a:ext uri="{FF2B5EF4-FFF2-40B4-BE49-F238E27FC236}">
                  <a16:creationId xmlns:a16="http://schemas.microsoft.com/office/drawing/2014/main" xmlns="" id="{4BB1681F-E141-472A-9508-5774DE39FE8B}"/>
                </a:ext>
              </a:extLst>
            </p:cNvPr>
            <p:cNvGrpSpPr/>
            <p:nvPr/>
          </p:nvGrpSpPr>
          <p:grpSpPr>
            <a:xfrm>
              <a:off x="2364590" y="201624"/>
              <a:ext cx="290624" cy="283537"/>
              <a:chOff x="9370828" y="2830549"/>
              <a:chExt cx="290624" cy="283537"/>
            </a:xfrm>
          </p:grpSpPr>
          <p:sp>
            <p:nvSpPr>
              <p:cNvPr id="949" name="Rectangle 948">
                <a:extLst>
                  <a:ext uri="{FF2B5EF4-FFF2-40B4-BE49-F238E27FC236}">
                    <a16:creationId xmlns:a16="http://schemas.microsoft.com/office/drawing/2014/main" xmlns="" id="{F69EAE31-09E1-4005-9E9A-839437BF6F57}"/>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950" name="Straight Connector 949">
                <a:extLst>
                  <a:ext uri="{FF2B5EF4-FFF2-40B4-BE49-F238E27FC236}">
                    <a16:creationId xmlns:a16="http://schemas.microsoft.com/office/drawing/2014/main" xmlns="" id="{4FDF3392-8E26-4597-9B0E-AB75B396DFBD}"/>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951" name="Straight Connector 950">
                <a:extLst>
                  <a:ext uri="{FF2B5EF4-FFF2-40B4-BE49-F238E27FC236}">
                    <a16:creationId xmlns:a16="http://schemas.microsoft.com/office/drawing/2014/main" xmlns="" id="{ACA4601F-6851-4867-80A5-F6963D66056B}"/>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52" name="Straight Connector 951">
                <a:extLst>
                  <a:ext uri="{FF2B5EF4-FFF2-40B4-BE49-F238E27FC236}">
                    <a16:creationId xmlns:a16="http://schemas.microsoft.com/office/drawing/2014/main" xmlns="" id="{41360FC8-79AF-4BA4-8BEA-F4CB04C8E309}"/>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53" name="Straight Connector 952">
                <a:extLst>
                  <a:ext uri="{FF2B5EF4-FFF2-40B4-BE49-F238E27FC236}">
                    <a16:creationId xmlns:a16="http://schemas.microsoft.com/office/drawing/2014/main" xmlns="" id="{DF358788-A312-44EE-B52F-56009700BB62}"/>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54" name="Straight Connector 953">
                <a:extLst>
                  <a:ext uri="{FF2B5EF4-FFF2-40B4-BE49-F238E27FC236}">
                    <a16:creationId xmlns:a16="http://schemas.microsoft.com/office/drawing/2014/main" xmlns="" id="{FF7281F5-53DF-43B0-B57C-2D312B527498}"/>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55" name="Straight Connector 954">
                <a:extLst>
                  <a:ext uri="{FF2B5EF4-FFF2-40B4-BE49-F238E27FC236}">
                    <a16:creationId xmlns:a16="http://schemas.microsoft.com/office/drawing/2014/main" xmlns="" id="{4310965E-4CE3-438C-BBFC-0D1AA9A77314}"/>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grpSp>
        <p:nvGrpSpPr>
          <p:cNvPr id="977" name="Group 976">
            <a:extLst>
              <a:ext uri="{FF2B5EF4-FFF2-40B4-BE49-F238E27FC236}">
                <a16:creationId xmlns:a16="http://schemas.microsoft.com/office/drawing/2014/main" xmlns="" id="{A2B9A0F8-F46B-4B9E-9623-1C3382252EDC}"/>
              </a:ext>
            </a:extLst>
          </p:cNvPr>
          <p:cNvGrpSpPr/>
          <p:nvPr/>
        </p:nvGrpSpPr>
        <p:grpSpPr>
          <a:xfrm>
            <a:off x="10772673" y="4135266"/>
            <a:ext cx="3040041" cy="567352"/>
            <a:chOff x="798698" y="59718"/>
            <a:chExt cx="3040041" cy="567352"/>
          </a:xfrm>
        </p:grpSpPr>
        <p:sp>
          <p:nvSpPr>
            <p:cNvPr id="978" name="Rectangle 977">
              <a:extLst>
                <a:ext uri="{FF2B5EF4-FFF2-40B4-BE49-F238E27FC236}">
                  <a16:creationId xmlns:a16="http://schemas.microsoft.com/office/drawing/2014/main" xmlns="" id="{DCECDA86-0F05-48BD-8182-F880CD3A0AE4}"/>
                </a:ext>
              </a:extLst>
            </p:cNvPr>
            <p:cNvSpPr/>
            <p:nvPr/>
          </p:nvSpPr>
          <p:spPr>
            <a:xfrm>
              <a:off x="798698" y="59718"/>
              <a:ext cx="3040041" cy="567352"/>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grpSp>
          <p:nvGrpSpPr>
            <p:cNvPr id="979" name="Group 978">
              <a:extLst>
                <a:ext uri="{FF2B5EF4-FFF2-40B4-BE49-F238E27FC236}">
                  <a16:creationId xmlns:a16="http://schemas.microsoft.com/office/drawing/2014/main" xmlns="" id="{256E02B1-769B-4849-80CC-5B76BEC84409}"/>
                </a:ext>
              </a:extLst>
            </p:cNvPr>
            <p:cNvGrpSpPr/>
            <p:nvPr/>
          </p:nvGrpSpPr>
          <p:grpSpPr>
            <a:xfrm>
              <a:off x="1017565" y="201625"/>
              <a:ext cx="290624" cy="283537"/>
              <a:chOff x="9370828" y="2830549"/>
              <a:chExt cx="290624" cy="283537"/>
            </a:xfrm>
          </p:grpSpPr>
          <p:sp>
            <p:nvSpPr>
              <p:cNvPr id="1004" name="Rectangle 1003">
                <a:extLst>
                  <a:ext uri="{FF2B5EF4-FFF2-40B4-BE49-F238E27FC236}">
                    <a16:creationId xmlns:a16="http://schemas.microsoft.com/office/drawing/2014/main" xmlns="" id="{5FCD9D1B-3B96-4F7C-92F2-06FC5975D8E5}"/>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1005" name="Straight Connector 1004">
                <a:extLst>
                  <a:ext uri="{FF2B5EF4-FFF2-40B4-BE49-F238E27FC236}">
                    <a16:creationId xmlns:a16="http://schemas.microsoft.com/office/drawing/2014/main" xmlns="" id="{053B7DBB-5AAD-4A82-BB09-FEF8E12ED41B}"/>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1006" name="Straight Connector 1005">
                <a:extLst>
                  <a:ext uri="{FF2B5EF4-FFF2-40B4-BE49-F238E27FC236}">
                    <a16:creationId xmlns:a16="http://schemas.microsoft.com/office/drawing/2014/main" xmlns="" id="{4049BAA7-92EC-4F19-A867-243EAE9A4D9F}"/>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07" name="Straight Connector 1006">
                <a:extLst>
                  <a:ext uri="{FF2B5EF4-FFF2-40B4-BE49-F238E27FC236}">
                    <a16:creationId xmlns:a16="http://schemas.microsoft.com/office/drawing/2014/main" xmlns="" id="{1DD77E14-3294-4240-904B-E344BBFAC8E5}"/>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08" name="Straight Connector 1007">
                <a:extLst>
                  <a:ext uri="{FF2B5EF4-FFF2-40B4-BE49-F238E27FC236}">
                    <a16:creationId xmlns:a16="http://schemas.microsoft.com/office/drawing/2014/main" xmlns="" id="{CDD49870-0D56-4ECC-8FD9-7F90871A81A3}"/>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09" name="Straight Connector 1008">
                <a:extLst>
                  <a:ext uri="{FF2B5EF4-FFF2-40B4-BE49-F238E27FC236}">
                    <a16:creationId xmlns:a16="http://schemas.microsoft.com/office/drawing/2014/main" xmlns="" id="{3C28ECC0-02BC-46E4-B6FA-4D3CD51AE1B4}"/>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10" name="Straight Connector 1009">
                <a:extLst>
                  <a:ext uri="{FF2B5EF4-FFF2-40B4-BE49-F238E27FC236}">
                    <a16:creationId xmlns:a16="http://schemas.microsoft.com/office/drawing/2014/main" xmlns="" id="{8B03008D-A521-4274-9F4B-A16CB17A38A0}"/>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nvGrpSpPr>
            <p:cNvPr id="980" name="Group 979">
              <a:extLst>
                <a:ext uri="{FF2B5EF4-FFF2-40B4-BE49-F238E27FC236}">
                  <a16:creationId xmlns:a16="http://schemas.microsoft.com/office/drawing/2014/main" xmlns="" id="{64299E4C-8A08-44CE-97AF-5FA42CF05619}"/>
                </a:ext>
              </a:extLst>
            </p:cNvPr>
            <p:cNvGrpSpPr/>
            <p:nvPr/>
          </p:nvGrpSpPr>
          <p:grpSpPr>
            <a:xfrm>
              <a:off x="1665265" y="201625"/>
              <a:ext cx="290624" cy="283537"/>
              <a:chOff x="9370828" y="2830549"/>
              <a:chExt cx="290624" cy="283537"/>
            </a:xfrm>
          </p:grpSpPr>
          <p:sp>
            <p:nvSpPr>
              <p:cNvPr id="997" name="Rectangle 996">
                <a:extLst>
                  <a:ext uri="{FF2B5EF4-FFF2-40B4-BE49-F238E27FC236}">
                    <a16:creationId xmlns:a16="http://schemas.microsoft.com/office/drawing/2014/main" xmlns="" id="{6122A53C-7A30-4A7D-A528-081CBCD1D9FF}"/>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998" name="Straight Connector 997">
                <a:extLst>
                  <a:ext uri="{FF2B5EF4-FFF2-40B4-BE49-F238E27FC236}">
                    <a16:creationId xmlns:a16="http://schemas.microsoft.com/office/drawing/2014/main" xmlns="" id="{DF65572A-886B-4013-ABE0-45481E2D18C2}"/>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999" name="Straight Connector 998">
                <a:extLst>
                  <a:ext uri="{FF2B5EF4-FFF2-40B4-BE49-F238E27FC236}">
                    <a16:creationId xmlns:a16="http://schemas.microsoft.com/office/drawing/2014/main" xmlns="" id="{7FACE83B-2691-414D-BDD5-7F0D7CF7E33D}"/>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00" name="Straight Connector 999">
                <a:extLst>
                  <a:ext uri="{FF2B5EF4-FFF2-40B4-BE49-F238E27FC236}">
                    <a16:creationId xmlns:a16="http://schemas.microsoft.com/office/drawing/2014/main" xmlns="" id="{864D744C-4BBC-47B0-B268-F34B3F0E1EC6}"/>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01" name="Straight Connector 1000">
                <a:extLst>
                  <a:ext uri="{FF2B5EF4-FFF2-40B4-BE49-F238E27FC236}">
                    <a16:creationId xmlns:a16="http://schemas.microsoft.com/office/drawing/2014/main" xmlns="" id="{CA27011D-6A98-45F5-94DB-351365E48549}"/>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02" name="Straight Connector 1001">
                <a:extLst>
                  <a:ext uri="{FF2B5EF4-FFF2-40B4-BE49-F238E27FC236}">
                    <a16:creationId xmlns:a16="http://schemas.microsoft.com/office/drawing/2014/main" xmlns="" id="{FC0FF104-5C2F-48E1-8CFE-E5041926B9F9}"/>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03" name="Straight Connector 1002">
                <a:extLst>
                  <a:ext uri="{FF2B5EF4-FFF2-40B4-BE49-F238E27FC236}">
                    <a16:creationId xmlns:a16="http://schemas.microsoft.com/office/drawing/2014/main" xmlns="" id="{107BFF40-9163-477B-AEBA-4E851B51ACFD}"/>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nvGrpSpPr>
            <p:cNvPr id="981" name="Group 980">
              <a:extLst>
                <a:ext uri="{FF2B5EF4-FFF2-40B4-BE49-F238E27FC236}">
                  <a16:creationId xmlns:a16="http://schemas.microsoft.com/office/drawing/2014/main" xmlns="" id="{4702C729-42AB-475E-BE90-70A9CBCA309C}"/>
                </a:ext>
              </a:extLst>
            </p:cNvPr>
            <p:cNvGrpSpPr/>
            <p:nvPr/>
          </p:nvGrpSpPr>
          <p:grpSpPr>
            <a:xfrm>
              <a:off x="3175752" y="201625"/>
              <a:ext cx="290624" cy="283537"/>
              <a:chOff x="9370828" y="2830549"/>
              <a:chExt cx="290624" cy="283537"/>
            </a:xfrm>
          </p:grpSpPr>
          <p:sp>
            <p:nvSpPr>
              <p:cNvPr id="990" name="Rectangle 989">
                <a:extLst>
                  <a:ext uri="{FF2B5EF4-FFF2-40B4-BE49-F238E27FC236}">
                    <a16:creationId xmlns:a16="http://schemas.microsoft.com/office/drawing/2014/main" xmlns="" id="{C92E6AC3-1762-4B04-8231-07AA0E32C8B7}"/>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991" name="Straight Connector 990">
                <a:extLst>
                  <a:ext uri="{FF2B5EF4-FFF2-40B4-BE49-F238E27FC236}">
                    <a16:creationId xmlns:a16="http://schemas.microsoft.com/office/drawing/2014/main" xmlns="" id="{7D4C3FAF-4B30-41DF-AB6E-494FDD0B2C57}"/>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992" name="Straight Connector 991">
                <a:extLst>
                  <a:ext uri="{FF2B5EF4-FFF2-40B4-BE49-F238E27FC236}">
                    <a16:creationId xmlns:a16="http://schemas.microsoft.com/office/drawing/2014/main" xmlns="" id="{70E88738-B48C-4E08-9F0C-75A8830E5A95}"/>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93" name="Straight Connector 992">
                <a:extLst>
                  <a:ext uri="{FF2B5EF4-FFF2-40B4-BE49-F238E27FC236}">
                    <a16:creationId xmlns:a16="http://schemas.microsoft.com/office/drawing/2014/main" xmlns="" id="{334BC05B-9765-49E3-964F-E496659BCE65}"/>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94" name="Straight Connector 993">
                <a:extLst>
                  <a:ext uri="{FF2B5EF4-FFF2-40B4-BE49-F238E27FC236}">
                    <a16:creationId xmlns:a16="http://schemas.microsoft.com/office/drawing/2014/main" xmlns="" id="{CA63F1A1-3358-4282-BE7F-D5110428FEC7}"/>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95" name="Straight Connector 994">
                <a:extLst>
                  <a:ext uri="{FF2B5EF4-FFF2-40B4-BE49-F238E27FC236}">
                    <a16:creationId xmlns:a16="http://schemas.microsoft.com/office/drawing/2014/main" xmlns="" id="{77C6F0B9-1082-43D3-B123-FFBA3C159835}"/>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96" name="Straight Connector 995">
                <a:extLst>
                  <a:ext uri="{FF2B5EF4-FFF2-40B4-BE49-F238E27FC236}">
                    <a16:creationId xmlns:a16="http://schemas.microsoft.com/office/drawing/2014/main" xmlns="" id="{DAFB3464-96F0-4F55-8167-DCF613F426EF}"/>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nvGrpSpPr>
            <p:cNvPr id="982" name="Group 981">
              <a:extLst>
                <a:ext uri="{FF2B5EF4-FFF2-40B4-BE49-F238E27FC236}">
                  <a16:creationId xmlns:a16="http://schemas.microsoft.com/office/drawing/2014/main" xmlns="" id="{4BB1681F-E141-472A-9508-5774DE39FE8B}"/>
                </a:ext>
              </a:extLst>
            </p:cNvPr>
            <p:cNvGrpSpPr/>
            <p:nvPr/>
          </p:nvGrpSpPr>
          <p:grpSpPr>
            <a:xfrm>
              <a:off x="2364590" y="201624"/>
              <a:ext cx="290624" cy="283537"/>
              <a:chOff x="9370828" y="2830549"/>
              <a:chExt cx="290624" cy="283537"/>
            </a:xfrm>
          </p:grpSpPr>
          <p:sp>
            <p:nvSpPr>
              <p:cNvPr id="983" name="Rectangle 982">
                <a:extLst>
                  <a:ext uri="{FF2B5EF4-FFF2-40B4-BE49-F238E27FC236}">
                    <a16:creationId xmlns:a16="http://schemas.microsoft.com/office/drawing/2014/main" xmlns="" id="{F69EAE31-09E1-4005-9E9A-839437BF6F57}"/>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984" name="Straight Connector 983">
                <a:extLst>
                  <a:ext uri="{FF2B5EF4-FFF2-40B4-BE49-F238E27FC236}">
                    <a16:creationId xmlns:a16="http://schemas.microsoft.com/office/drawing/2014/main" xmlns="" id="{4FDF3392-8E26-4597-9B0E-AB75B396DFBD}"/>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985" name="Straight Connector 984">
                <a:extLst>
                  <a:ext uri="{FF2B5EF4-FFF2-40B4-BE49-F238E27FC236}">
                    <a16:creationId xmlns:a16="http://schemas.microsoft.com/office/drawing/2014/main" xmlns="" id="{ACA4601F-6851-4867-80A5-F6963D66056B}"/>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86" name="Straight Connector 985">
                <a:extLst>
                  <a:ext uri="{FF2B5EF4-FFF2-40B4-BE49-F238E27FC236}">
                    <a16:creationId xmlns:a16="http://schemas.microsoft.com/office/drawing/2014/main" xmlns="" id="{41360FC8-79AF-4BA4-8BEA-F4CB04C8E309}"/>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87" name="Straight Connector 986">
                <a:extLst>
                  <a:ext uri="{FF2B5EF4-FFF2-40B4-BE49-F238E27FC236}">
                    <a16:creationId xmlns:a16="http://schemas.microsoft.com/office/drawing/2014/main" xmlns="" id="{DF358788-A312-44EE-B52F-56009700BB62}"/>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88" name="Straight Connector 987">
                <a:extLst>
                  <a:ext uri="{FF2B5EF4-FFF2-40B4-BE49-F238E27FC236}">
                    <a16:creationId xmlns:a16="http://schemas.microsoft.com/office/drawing/2014/main" xmlns="" id="{FF7281F5-53DF-43B0-B57C-2D312B527498}"/>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89" name="Straight Connector 988">
                <a:extLst>
                  <a:ext uri="{FF2B5EF4-FFF2-40B4-BE49-F238E27FC236}">
                    <a16:creationId xmlns:a16="http://schemas.microsoft.com/office/drawing/2014/main" xmlns="" id="{4310965E-4CE3-438C-BBFC-0D1AA9A77314}"/>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grpSp>
        <p:nvGrpSpPr>
          <p:cNvPr id="1045" name="Group 1044">
            <a:extLst>
              <a:ext uri="{FF2B5EF4-FFF2-40B4-BE49-F238E27FC236}">
                <a16:creationId xmlns:a16="http://schemas.microsoft.com/office/drawing/2014/main" xmlns="" id="{A2B9A0F8-F46B-4B9E-9623-1C3382252EDC}"/>
              </a:ext>
            </a:extLst>
          </p:cNvPr>
          <p:cNvGrpSpPr/>
          <p:nvPr/>
        </p:nvGrpSpPr>
        <p:grpSpPr>
          <a:xfrm>
            <a:off x="-410281" y="390324"/>
            <a:ext cx="3040041" cy="567352"/>
            <a:chOff x="798698" y="59718"/>
            <a:chExt cx="3040041" cy="567352"/>
          </a:xfrm>
        </p:grpSpPr>
        <p:sp>
          <p:nvSpPr>
            <p:cNvPr id="1046" name="Rectangle 1045">
              <a:extLst>
                <a:ext uri="{FF2B5EF4-FFF2-40B4-BE49-F238E27FC236}">
                  <a16:creationId xmlns:a16="http://schemas.microsoft.com/office/drawing/2014/main" xmlns="" id="{DCECDA86-0F05-48BD-8182-F880CD3A0AE4}"/>
                </a:ext>
              </a:extLst>
            </p:cNvPr>
            <p:cNvSpPr/>
            <p:nvPr/>
          </p:nvSpPr>
          <p:spPr>
            <a:xfrm>
              <a:off x="798698" y="59718"/>
              <a:ext cx="3040041" cy="567352"/>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grpSp>
          <p:nvGrpSpPr>
            <p:cNvPr id="1047" name="Group 1046">
              <a:extLst>
                <a:ext uri="{FF2B5EF4-FFF2-40B4-BE49-F238E27FC236}">
                  <a16:creationId xmlns:a16="http://schemas.microsoft.com/office/drawing/2014/main" xmlns="" id="{256E02B1-769B-4849-80CC-5B76BEC84409}"/>
                </a:ext>
              </a:extLst>
            </p:cNvPr>
            <p:cNvGrpSpPr/>
            <p:nvPr/>
          </p:nvGrpSpPr>
          <p:grpSpPr>
            <a:xfrm>
              <a:off x="1017565" y="201625"/>
              <a:ext cx="290624" cy="283537"/>
              <a:chOff x="9370828" y="2830549"/>
              <a:chExt cx="290624" cy="283537"/>
            </a:xfrm>
          </p:grpSpPr>
          <p:sp>
            <p:nvSpPr>
              <p:cNvPr id="1072" name="Rectangle 1071">
                <a:extLst>
                  <a:ext uri="{FF2B5EF4-FFF2-40B4-BE49-F238E27FC236}">
                    <a16:creationId xmlns:a16="http://schemas.microsoft.com/office/drawing/2014/main" xmlns="" id="{5FCD9D1B-3B96-4F7C-92F2-06FC5975D8E5}"/>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1073" name="Straight Connector 1072">
                <a:extLst>
                  <a:ext uri="{FF2B5EF4-FFF2-40B4-BE49-F238E27FC236}">
                    <a16:creationId xmlns:a16="http://schemas.microsoft.com/office/drawing/2014/main" xmlns="" id="{053B7DBB-5AAD-4A82-BB09-FEF8E12ED41B}"/>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1074" name="Straight Connector 1073">
                <a:extLst>
                  <a:ext uri="{FF2B5EF4-FFF2-40B4-BE49-F238E27FC236}">
                    <a16:creationId xmlns:a16="http://schemas.microsoft.com/office/drawing/2014/main" xmlns="" id="{4049BAA7-92EC-4F19-A867-243EAE9A4D9F}"/>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75" name="Straight Connector 1074">
                <a:extLst>
                  <a:ext uri="{FF2B5EF4-FFF2-40B4-BE49-F238E27FC236}">
                    <a16:creationId xmlns:a16="http://schemas.microsoft.com/office/drawing/2014/main" xmlns="" id="{1DD77E14-3294-4240-904B-E344BBFAC8E5}"/>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76" name="Straight Connector 1075">
                <a:extLst>
                  <a:ext uri="{FF2B5EF4-FFF2-40B4-BE49-F238E27FC236}">
                    <a16:creationId xmlns:a16="http://schemas.microsoft.com/office/drawing/2014/main" xmlns="" id="{CDD49870-0D56-4ECC-8FD9-7F90871A81A3}"/>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77" name="Straight Connector 1076">
                <a:extLst>
                  <a:ext uri="{FF2B5EF4-FFF2-40B4-BE49-F238E27FC236}">
                    <a16:creationId xmlns:a16="http://schemas.microsoft.com/office/drawing/2014/main" xmlns="" id="{3C28ECC0-02BC-46E4-B6FA-4D3CD51AE1B4}"/>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78" name="Straight Connector 1077">
                <a:extLst>
                  <a:ext uri="{FF2B5EF4-FFF2-40B4-BE49-F238E27FC236}">
                    <a16:creationId xmlns:a16="http://schemas.microsoft.com/office/drawing/2014/main" xmlns="" id="{8B03008D-A521-4274-9F4B-A16CB17A38A0}"/>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nvGrpSpPr>
            <p:cNvPr id="1048" name="Group 1047">
              <a:extLst>
                <a:ext uri="{FF2B5EF4-FFF2-40B4-BE49-F238E27FC236}">
                  <a16:creationId xmlns:a16="http://schemas.microsoft.com/office/drawing/2014/main" xmlns="" id="{64299E4C-8A08-44CE-97AF-5FA42CF05619}"/>
                </a:ext>
              </a:extLst>
            </p:cNvPr>
            <p:cNvGrpSpPr/>
            <p:nvPr/>
          </p:nvGrpSpPr>
          <p:grpSpPr>
            <a:xfrm>
              <a:off x="1665265" y="201625"/>
              <a:ext cx="290624" cy="283537"/>
              <a:chOff x="9370828" y="2830549"/>
              <a:chExt cx="290624" cy="283537"/>
            </a:xfrm>
          </p:grpSpPr>
          <p:sp>
            <p:nvSpPr>
              <p:cNvPr id="1065" name="Rectangle 1064">
                <a:extLst>
                  <a:ext uri="{FF2B5EF4-FFF2-40B4-BE49-F238E27FC236}">
                    <a16:creationId xmlns:a16="http://schemas.microsoft.com/office/drawing/2014/main" xmlns="" id="{6122A53C-7A30-4A7D-A528-081CBCD1D9FF}"/>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1066" name="Straight Connector 1065">
                <a:extLst>
                  <a:ext uri="{FF2B5EF4-FFF2-40B4-BE49-F238E27FC236}">
                    <a16:creationId xmlns:a16="http://schemas.microsoft.com/office/drawing/2014/main" xmlns="" id="{DF65572A-886B-4013-ABE0-45481E2D18C2}"/>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1067" name="Straight Connector 1066">
                <a:extLst>
                  <a:ext uri="{FF2B5EF4-FFF2-40B4-BE49-F238E27FC236}">
                    <a16:creationId xmlns:a16="http://schemas.microsoft.com/office/drawing/2014/main" xmlns="" id="{7FACE83B-2691-414D-BDD5-7F0D7CF7E33D}"/>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68" name="Straight Connector 1067">
                <a:extLst>
                  <a:ext uri="{FF2B5EF4-FFF2-40B4-BE49-F238E27FC236}">
                    <a16:creationId xmlns:a16="http://schemas.microsoft.com/office/drawing/2014/main" xmlns="" id="{864D744C-4BBC-47B0-B268-F34B3F0E1EC6}"/>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69" name="Straight Connector 1068">
                <a:extLst>
                  <a:ext uri="{FF2B5EF4-FFF2-40B4-BE49-F238E27FC236}">
                    <a16:creationId xmlns:a16="http://schemas.microsoft.com/office/drawing/2014/main" xmlns="" id="{CA27011D-6A98-45F5-94DB-351365E48549}"/>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70" name="Straight Connector 1069">
                <a:extLst>
                  <a:ext uri="{FF2B5EF4-FFF2-40B4-BE49-F238E27FC236}">
                    <a16:creationId xmlns:a16="http://schemas.microsoft.com/office/drawing/2014/main" xmlns="" id="{FC0FF104-5C2F-48E1-8CFE-E5041926B9F9}"/>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71" name="Straight Connector 1070">
                <a:extLst>
                  <a:ext uri="{FF2B5EF4-FFF2-40B4-BE49-F238E27FC236}">
                    <a16:creationId xmlns:a16="http://schemas.microsoft.com/office/drawing/2014/main" xmlns="" id="{107BFF40-9163-477B-AEBA-4E851B51ACFD}"/>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nvGrpSpPr>
            <p:cNvPr id="1049" name="Group 1048">
              <a:extLst>
                <a:ext uri="{FF2B5EF4-FFF2-40B4-BE49-F238E27FC236}">
                  <a16:creationId xmlns:a16="http://schemas.microsoft.com/office/drawing/2014/main" xmlns="" id="{4702C729-42AB-475E-BE90-70A9CBCA309C}"/>
                </a:ext>
              </a:extLst>
            </p:cNvPr>
            <p:cNvGrpSpPr/>
            <p:nvPr/>
          </p:nvGrpSpPr>
          <p:grpSpPr>
            <a:xfrm>
              <a:off x="3175752" y="201625"/>
              <a:ext cx="290624" cy="283537"/>
              <a:chOff x="9370828" y="2830549"/>
              <a:chExt cx="290624" cy="283537"/>
            </a:xfrm>
          </p:grpSpPr>
          <p:sp>
            <p:nvSpPr>
              <p:cNvPr id="1058" name="Rectangle 1057">
                <a:extLst>
                  <a:ext uri="{FF2B5EF4-FFF2-40B4-BE49-F238E27FC236}">
                    <a16:creationId xmlns:a16="http://schemas.microsoft.com/office/drawing/2014/main" xmlns="" id="{C92E6AC3-1762-4B04-8231-07AA0E32C8B7}"/>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1059" name="Straight Connector 1058">
                <a:extLst>
                  <a:ext uri="{FF2B5EF4-FFF2-40B4-BE49-F238E27FC236}">
                    <a16:creationId xmlns:a16="http://schemas.microsoft.com/office/drawing/2014/main" xmlns="" id="{7D4C3FAF-4B30-41DF-AB6E-494FDD0B2C57}"/>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1060" name="Straight Connector 1059">
                <a:extLst>
                  <a:ext uri="{FF2B5EF4-FFF2-40B4-BE49-F238E27FC236}">
                    <a16:creationId xmlns:a16="http://schemas.microsoft.com/office/drawing/2014/main" xmlns="" id="{70E88738-B48C-4E08-9F0C-75A8830E5A95}"/>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61" name="Straight Connector 1060">
                <a:extLst>
                  <a:ext uri="{FF2B5EF4-FFF2-40B4-BE49-F238E27FC236}">
                    <a16:creationId xmlns:a16="http://schemas.microsoft.com/office/drawing/2014/main" xmlns="" id="{334BC05B-9765-49E3-964F-E496659BCE65}"/>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62" name="Straight Connector 1061">
                <a:extLst>
                  <a:ext uri="{FF2B5EF4-FFF2-40B4-BE49-F238E27FC236}">
                    <a16:creationId xmlns:a16="http://schemas.microsoft.com/office/drawing/2014/main" xmlns="" id="{CA63F1A1-3358-4282-BE7F-D5110428FEC7}"/>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63" name="Straight Connector 1062">
                <a:extLst>
                  <a:ext uri="{FF2B5EF4-FFF2-40B4-BE49-F238E27FC236}">
                    <a16:creationId xmlns:a16="http://schemas.microsoft.com/office/drawing/2014/main" xmlns="" id="{77C6F0B9-1082-43D3-B123-FFBA3C159835}"/>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64" name="Straight Connector 1063">
                <a:extLst>
                  <a:ext uri="{FF2B5EF4-FFF2-40B4-BE49-F238E27FC236}">
                    <a16:creationId xmlns:a16="http://schemas.microsoft.com/office/drawing/2014/main" xmlns="" id="{DAFB3464-96F0-4F55-8167-DCF613F426EF}"/>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nvGrpSpPr>
            <p:cNvPr id="1050" name="Group 1049">
              <a:extLst>
                <a:ext uri="{FF2B5EF4-FFF2-40B4-BE49-F238E27FC236}">
                  <a16:creationId xmlns:a16="http://schemas.microsoft.com/office/drawing/2014/main" xmlns="" id="{4BB1681F-E141-472A-9508-5774DE39FE8B}"/>
                </a:ext>
              </a:extLst>
            </p:cNvPr>
            <p:cNvGrpSpPr/>
            <p:nvPr/>
          </p:nvGrpSpPr>
          <p:grpSpPr>
            <a:xfrm>
              <a:off x="2364590" y="201624"/>
              <a:ext cx="290624" cy="283537"/>
              <a:chOff x="9370828" y="2830549"/>
              <a:chExt cx="290624" cy="283537"/>
            </a:xfrm>
          </p:grpSpPr>
          <p:sp>
            <p:nvSpPr>
              <p:cNvPr id="1051" name="Rectangle 1050">
                <a:extLst>
                  <a:ext uri="{FF2B5EF4-FFF2-40B4-BE49-F238E27FC236}">
                    <a16:creationId xmlns:a16="http://schemas.microsoft.com/office/drawing/2014/main" xmlns="" id="{F69EAE31-09E1-4005-9E9A-839437BF6F57}"/>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1052" name="Straight Connector 1051">
                <a:extLst>
                  <a:ext uri="{FF2B5EF4-FFF2-40B4-BE49-F238E27FC236}">
                    <a16:creationId xmlns:a16="http://schemas.microsoft.com/office/drawing/2014/main" xmlns="" id="{4FDF3392-8E26-4597-9B0E-AB75B396DFBD}"/>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1053" name="Straight Connector 1052">
                <a:extLst>
                  <a:ext uri="{FF2B5EF4-FFF2-40B4-BE49-F238E27FC236}">
                    <a16:creationId xmlns:a16="http://schemas.microsoft.com/office/drawing/2014/main" xmlns="" id="{ACA4601F-6851-4867-80A5-F6963D66056B}"/>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54" name="Straight Connector 1053">
                <a:extLst>
                  <a:ext uri="{FF2B5EF4-FFF2-40B4-BE49-F238E27FC236}">
                    <a16:creationId xmlns:a16="http://schemas.microsoft.com/office/drawing/2014/main" xmlns="" id="{41360FC8-79AF-4BA4-8BEA-F4CB04C8E309}"/>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55" name="Straight Connector 1054">
                <a:extLst>
                  <a:ext uri="{FF2B5EF4-FFF2-40B4-BE49-F238E27FC236}">
                    <a16:creationId xmlns:a16="http://schemas.microsoft.com/office/drawing/2014/main" xmlns="" id="{DF358788-A312-44EE-B52F-56009700BB62}"/>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56" name="Straight Connector 1055">
                <a:extLst>
                  <a:ext uri="{FF2B5EF4-FFF2-40B4-BE49-F238E27FC236}">
                    <a16:creationId xmlns:a16="http://schemas.microsoft.com/office/drawing/2014/main" xmlns="" id="{FF7281F5-53DF-43B0-B57C-2D312B527498}"/>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57" name="Straight Connector 1056">
                <a:extLst>
                  <a:ext uri="{FF2B5EF4-FFF2-40B4-BE49-F238E27FC236}">
                    <a16:creationId xmlns:a16="http://schemas.microsoft.com/office/drawing/2014/main" xmlns="" id="{4310965E-4CE3-438C-BBFC-0D1AA9A77314}"/>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grpSp>
        <p:nvGrpSpPr>
          <p:cNvPr id="1079" name="Group 1078">
            <a:extLst>
              <a:ext uri="{FF2B5EF4-FFF2-40B4-BE49-F238E27FC236}">
                <a16:creationId xmlns:a16="http://schemas.microsoft.com/office/drawing/2014/main" xmlns="" id="{A2B9A0F8-F46B-4B9E-9623-1C3382252EDC}"/>
              </a:ext>
            </a:extLst>
          </p:cNvPr>
          <p:cNvGrpSpPr/>
          <p:nvPr/>
        </p:nvGrpSpPr>
        <p:grpSpPr>
          <a:xfrm>
            <a:off x="-421200" y="1654972"/>
            <a:ext cx="3040041" cy="567352"/>
            <a:chOff x="798698" y="59718"/>
            <a:chExt cx="3040041" cy="567352"/>
          </a:xfrm>
        </p:grpSpPr>
        <p:sp>
          <p:nvSpPr>
            <p:cNvPr id="1080" name="Rectangle 1079">
              <a:extLst>
                <a:ext uri="{FF2B5EF4-FFF2-40B4-BE49-F238E27FC236}">
                  <a16:creationId xmlns:a16="http://schemas.microsoft.com/office/drawing/2014/main" xmlns="" id="{DCECDA86-0F05-48BD-8182-F880CD3A0AE4}"/>
                </a:ext>
              </a:extLst>
            </p:cNvPr>
            <p:cNvSpPr/>
            <p:nvPr/>
          </p:nvSpPr>
          <p:spPr>
            <a:xfrm>
              <a:off x="798698" y="59718"/>
              <a:ext cx="3040041" cy="567352"/>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grpSp>
          <p:nvGrpSpPr>
            <p:cNvPr id="1081" name="Group 1080">
              <a:extLst>
                <a:ext uri="{FF2B5EF4-FFF2-40B4-BE49-F238E27FC236}">
                  <a16:creationId xmlns:a16="http://schemas.microsoft.com/office/drawing/2014/main" xmlns="" id="{256E02B1-769B-4849-80CC-5B76BEC84409}"/>
                </a:ext>
              </a:extLst>
            </p:cNvPr>
            <p:cNvGrpSpPr/>
            <p:nvPr/>
          </p:nvGrpSpPr>
          <p:grpSpPr>
            <a:xfrm>
              <a:off x="1017565" y="201625"/>
              <a:ext cx="290624" cy="283537"/>
              <a:chOff x="9370828" y="2830549"/>
              <a:chExt cx="290624" cy="283537"/>
            </a:xfrm>
          </p:grpSpPr>
          <p:sp>
            <p:nvSpPr>
              <p:cNvPr id="1106" name="Rectangle 1105">
                <a:extLst>
                  <a:ext uri="{FF2B5EF4-FFF2-40B4-BE49-F238E27FC236}">
                    <a16:creationId xmlns:a16="http://schemas.microsoft.com/office/drawing/2014/main" xmlns="" id="{5FCD9D1B-3B96-4F7C-92F2-06FC5975D8E5}"/>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1107" name="Straight Connector 1106">
                <a:extLst>
                  <a:ext uri="{FF2B5EF4-FFF2-40B4-BE49-F238E27FC236}">
                    <a16:creationId xmlns:a16="http://schemas.microsoft.com/office/drawing/2014/main" xmlns="" id="{053B7DBB-5AAD-4A82-BB09-FEF8E12ED41B}"/>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1108" name="Straight Connector 1107">
                <a:extLst>
                  <a:ext uri="{FF2B5EF4-FFF2-40B4-BE49-F238E27FC236}">
                    <a16:creationId xmlns:a16="http://schemas.microsoft.com/office/drawing/2014/main" xmlns="" id="{4049BAA7-92EC-4F19-A867-243EAE9A4D9F}"/>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09" name="Straight Connector 1108">
                <a:extLst>
                  <a:ext uri="{FF2B5EF4-FFF2-40B4-BE49-F238E27FC236}">
                    <a16:creationId xmlns:a16="http://schemas.microsoft.com/office/drawing/2014/main" xmlns="" id="{1DD77E14-3294-4240-904B-E344BBFAC8E5}"/>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10" name="Straight Connector 1109">
                <a:extLst>
                  <a:ext uri="{FF2B5EF4-FFF2-40B4-BE49-F238E27FC236}">
                    <a16:creationId xmlns:a16="http://schemas.microsoft.com/office/drawing/2014/main" xmlns="" id="{CDD49870-0D56-4ECC-8FD9-7F90871A81A3}"/>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11" name="Straight Connector 1110">
                <a:extLst>
                  <a:ext uri="{FF2B5EF4-FFF2-40B4-BE49-F238E27FC236}">
                    <a16:creationId xmlns:a16="http://schemas.microsoft.com/office/drawing/2014/main" xmlns="" id="{3C28ECC0-02BC-46E4-B6FA-4D3CD51AE1B4}"/>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12" name="Straight Connector 1111">
                <a:extLst>
                  <a:ext uri="{FF2B5EF4-FFF2-40B4-BE49-F238E27FC236}">
                    <a16:creationId xmlns:a16="http://schemas.microsoft.com/office/drawing/2014/main" xmlns="" id="{8B03008D-A521-4274-9F4B-A16CB17A38A0}"/>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nvGrpSpPr>
            <p:cNvPr id="1082" name="Group 1081">
              <a:extLst>
                <a:ext uri="{FF2B5EF4-FFF2-40B4-BE49-F238E27FC236}">
                  <a16:creationId xmlns:a16="http://schemas.microsoft.com/office/drawing/2014/main" xmlns="" id="{64299E4C-8A08-44CE-97AF-5FA42CF05619}"/>
                </a:ext>
              </a:extLst>
            </p:cNvPr>
            <p:cNvGrpSpPr/>
            <p:nvPr/>
          </p:nvGrpSpPr>
          <p:grpSpPr>
            <a:xfrm>
              <a:off x="1665265" y="201625"/>
              <a:ext cx="290624" cy="283537"/>
              <a:chOff x="9370828" y="2830549"/>
              <a:chExt cx="290624" cy="283537"/>
            </a:xfrm>
          </p:grpSpPr>
          <p:sp>
            <p:nvSpPr>
              <p:cNvPr id="1099" name="Rectangle 1098">
                <a:extLst>
                  <a:ext uri="{FF2B5EF4-FFF2-40B4-BE49-F238E27FC236}">
                    <a16:creationId xmlns:a16="http://schemas.microsoft.com/office/drawing/2014/main" xmlns="" id="{6122A53C-7A30-4A7D-A528-081CBCD1D9FF}"/>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1100" name="Straight Connector 1099">
                <a:extLst>
                  <a:ext uri="{FF2B5EF4-FFF2-40B4-BE49-F238E27FC236}">
                    <a16:creationId xmlns:a16="http://schemas.microsoft.com/office/drawing/2014/main" xmlns="" id="{DF65572A-886B-4013-ABE0-45481E2D18C2}"/>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1101" name="Straight Connector 1100">
                <a:extLst>
                  <a:ext uri="{FF2B5EF4-FFF2-40B4-BE49-F238E27FC236}">
                    <a16:creationId xmlns:a16="http://schemas.microsoft.com/office/drawing/2014/main" xmlns="" id="{7FACE83B-2691-414D-BDD5-7F0D7CF7E33D}"/>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02" name="Straight Connector 1101">
                <a:extLst>
                  <a:ext uri="{FF2B5EF4-FFF2-40B4-BE49-F238E27FC236}">
                    <a16:creationId xmlns:a16="http://schemas.microsoft.com/office/drawing/2014/main" xmlns="" id="{864D744C-4BBC-47B0-B268-F34B3F0E1EC6}"/>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03" name="Straight Connector 1102">
                <a:extLst>
                  <a:ext uri="{FF2B5EF4-FFF2-40B4-BE49-F238E27FC236}">
                    <a16:creationId xmlns:a16="http://schemas.microsoft.com/office/drawing/2014/main" xmlns="" id="{CA27011D-6A98-45F5-94DB-351365E48549}"/>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04" name="Straight Connector 1103">
                <a:extLst>
                  <a:ext uri="{FF2B5EF4-FFF2-40B4-BE49-F238E27FC236}">
                    <a16:creationId xmlns:a16="http://schemas.microsoft.com/office/drawing/2014/main" xmlns="" id="{FC0FF104-5C2F-48E1-8CFE-E5041926B9F9}"/>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05" name="Straight Connector 1104">
                <a:extLst>
                  <a:ext uri="{FF2B5EF4-FFF2-40B4-BE49-F238E27FC236}">
                    <a16:creationId xmlns:a16="http://schemas.microsoft.com/office/drawing/2014/main" xmlns="" id="{107BFF40-9163-477B-AEBA-4E851B51ACFD}"/>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nvGrpSpPr>
            <p:cNvPr id="1083" name="Group 1082">
              <a:extLst>
                <a:ext uri="{FF2B5EF4-FFF2-40B4-BE49-F238E27FC236}">
                  <a16:creationId xmlns:a16="http://schemas.microsoft.com/office/drawing/2014/main" xmlns="" id="{4702C729-42AB-475E-BE90-70A9CBCA309C}"/>
                </a:ext>
              </a:extLst>
            </p:cNvPr>
            <p:cNvGrpSpPr/>
            <p:nvPr/>
          </p:nvGrpSpPr>
          <p:grpSpPr>
            <a:xfrm>
              <a:off x="3175752" y="201625"/>
              <a:ext cx="290624" cy="283537"/>
              <a:chOff x="9370828" y="2830549"/>
              <a:chExt cx="290624" cy="283537"/>
            </a:xfrm>
          </p:grpSpPr>
          <p:sp>
            <p:nvSpPr>
              <p:cNvPr id="1092" name="Rectangle 1091">
                <a:extLst>
                  <a:ext uri="{FF2B5EF4-FFF2-40B4-BE49-F238E27FC236}">
                    <a16:creationId xmlns:a16="http://schemas.microsoft.com/office/drawing/2014/main" xmlns="" id="{C92E6AC3-1762-4B04-8231-07AA0E32C8B7}"/>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1093" name="Straight Connector 1092">
                <a:extLst>
                  <a:ext uri="{FF2B5EF4-FFF2-40B4-BE49-F238E27FC236}">
                    <a16:creationId xmlns:a16="http://schemas.microsoft.com/office/drawing/2014/main" xmlns="" id="{7D4C3FAF-4B30-41DF-AB6E-494FDD0B2C57}"/>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1094" name="Straight Connector 1093">
                <a:extLst>
                  <a:ext uri="{FF2B5EF4-FFF2-40B4-BE49-F238E27FC236}">
                    <a16:creationId xmlns:a16="http://schemas.microsoft.com/office/drawing/2014/main" xmlns="" id="{70E88738-B48C-4E08-9F0C-75A8830E5A95}"/>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95" name="Straight Connector 1094">
                <a:extLst>
                  <a:ext uri="{FF2B5EF4-FFF2-40B4-BE49-F238E27FC236}">
                    <a16:creationId xmlns:a16="http://schemas.microsoft.com/office/drawing/2014/main" xmlns="" id="{334BC05B-9765-49E3-964F-E496659BCE65}"/>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96" name="Straight Connector 1095">
                <a:extLst>
                  <a:ext uri="{FF2B5EF4-FFF2-40B4-BE49-F238E27FC236}">
                    <a16:creationId xmlns:a16="http://schemas.microsoft.com/office/drawing/2014/main" xmlns="" id="{CA63F1A1-3358-4282-BE7F-D5110428FEC7}"/>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97" name="Straight Connector 1096">
                <a:extLst>
                  <a:ext uri="{FF2B5EF4-FFF2-40B4-BE49-F238E27FC236}">
                    <a16:creationId xmlns:a16="http://schemas.microsoft.com/office/drawing/2014/main" xmlns="" id="{77C6F0B9-1082-43D3-B123-FFBA3C159835}"/>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98" name="Straight Connector 1097">
                <a:extLst>
                  <a:ext uri="{FF2B5EF4-FFF2-40B4-BE49-F238E27FC236}">
                    <a16:creationId xmlns:a16="http://schemas.microsoft.com/office/drawing/2014/main" xmlns="" id="{DAFB3464-96F0-4F55-8167-DCF613F426EF}"/>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nvGrpSpPr>
            <p:cNvPr id="1084" name="Group 1083">
              <a:extLst>
                <a:ext uri="{FF2B5EF4-FFF2-40B4-BE49-F238E27FC236}">
                  <a16:creationId xmlns:a16="http://schemas.microsoft.com/office/drawing/2014/main" xmlns="" id="{4BB1681F-E141-472A-9508-5774DE39FE8B}"/>
                </a:ext>
              </a:extLst>
            </p:cNvPr>
            <p:cNvGrpSpPr/>
            <p:nvPr/>
          </p:nvGrpSpPr>
          <p:grpSpPr>
            <a:xfrm>
              <a:off x="2364590" y="201624"/>
              <a:ext cx="290624" cy="283537"/>
              <a:chOff x="9370828" y="2830549"/>
              <a:chExt cx="290624" cy="283537"/>
            </a:xfrm>
          </p:grpSpPr>
          <p:sp>
            <p:nvSpPr>
              <p:cNvPr id="1085" name="Rectangle 1084">
                <a:extLst>
                  <a:ext uri="{FF2B5EF4-FFF2-40B4-BE49-F238E27FC236}">
                    <a16:creationId xmlns:a16="http://schemas.microsoft.com/office/drawing/2014/main" xmlns="" id="{F69EAE31-09E1-4005-9E9A-839437BF6F57}"/>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1086" name="Straight Connector 1085">
                <a:extLst>
                  <a:ext uri="{FF2B5EF4-FFF2-40B4-BE49-F238E27FC236}">
                    <a16:creationId xmlns:a16="http://schemas.microsoft.com/office/drawing/2014/main" xmlns="" id="{4FDF3392-8E26-4597-9B0E-AB75B396DFBD}"/>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1087" name="Straight Connector 1086">
                <a:extLst>
                  <a:ext uri="{FF2B5EF4-FFF2-40B4-BE49-F238E27FC236}">
                    <a16:creationId xmlns:a16="http://schemas.microsoft.com/office/drawing/2014/main" xmlns="" id="{ACA4601F-6851-4867-80A5-F6963D66056B}"/>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88" name="Straight Connector 1087">
                <a:extLst>
                  <a:ext uri="{FF2B5EF4-FFF2-40B4-BE49-F238E27FC236}">
                    <a16:creationId xmlns:a16="http://schemas.microsoft.com/office/drawing/2014/main" xmlns="" id="{41360FC8-79AF-4BA4-8BEA-F4CB04C8E309}"/>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89" name="Straight Connector 1088">
                <a:extLst>
                  <a:ext uri="{FF2B5EF4-FFF2-40B4-BE49-F238E27FC236}">
                    <a16:creationId xmlns:a16="http://schemas.microsoft.com/office/drawing/2014/main" xmlns="" id="{DF358788-A312-44EE-B52F-56009700BB62}"/>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90" name="Straight Connector 1089">
                <a:extLst>
                  <a:ext uri="{FF2B5EF4-FFF2-40B4-BE49-F238E27FC236}">
                    <a16:creationId xmlns:a16="http://schemas.microsoft.com/office/drawing/2014/main" xmlns="" id="{FF7281F5-53DF-43B0-B57C-2D312B527498}"/>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91" name="Straight Connector 1090">
                <a:extLst>
                  <a:ext uri="{FF2B5EF4-FFF2-40B4-BE49-F238E27FC236}">
                    <a16:creationId xmlns:a16="http://schemas.microsoft.com/office/drawing/2014/main" xmlns="" id="{4310965E-4CE3-438C-BBFC-0D1AA9A77314}"/>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grpSp>
        <p:nvGrpSpPr>
          <p:cNvPr id="1113" name="Group 1112">
            <a:extLst>
              <a:ext uri="{FF2B5EF4-FFF2-40B4-BE49-F238E27FC236}">
                <a16:creationId xmlns:a16="http://schemas.microsoft.com/office/drawing/2014/main" xmlns="" id="{A2B9A0F8-F46B-4B9E-9623-1C3382252EDC}"/>
              </a:ext>
            </a:extLst>
          </p:cNvPr>
          <p:cNvGrpSpPr/>
          <p:nvPr/>
        </p:nvGrpSpPr>
        <p:grpSpPr>
          <a:xfrm>
            <a:off x="-473179" y="2962340"/>
            <a:ext cx="3040041" cy="567352"/>
            <a:chOff x="798698" y="59718"/>
            <a:chExt cx="3040041" cy="567352"/>
          </a:xfrm>
        </p:grpSpPr>
        <p:sp>
          <p:nvSpPr>
            <p:cNvPr id="1114" name="Rectangle 1113">
              <a:extLst>
                <a:ext uri="{FF2B5EF4-FFF2-40B4-BE49-F238E27FC236}">
                  <a16:creationId xmlns:a16="http://schemas.microsoft.com/office/drawing/2014/main" xmlns="" id="{DCECDA86-0F05-48BD-8182-F880CD3A0AE4}"/>
                </a:ext>
              </a:extLst>
            </p:cNvPr>
            <p:cNvSpPr/>
            <p:nvPr/>
          </p:nvSpPr>
          <p:spPr>
            <a:xfrm>
              <a:off x="798698" y="59718"/>
              <a:ext cx="3040041" cy="567352"/>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grpSp>
          <p:nvGrpSpPr>
            <p:cNvPr id="1115" name="Group 1114">
              <a:extLst>
                <a:ext uri="{FF2B5EF4-FFF2-40B4-BE49-F238E27FC236}">
                  <a16:creationId xmlns:a16="http://schemas.microsoft.com/office/drawing/2014/main" xmlns="" id="{256E02B1-769B-4849-80CC-5B76BEC84409}"/>
                </a:ext>
              </a:extLst>
            </p:cNvPr>
            <p:cNvGrpSpPr/>
            <p:nvPr/>
          </p:nvGrpSpPr>
          <p:grpSpPr>
            <a:xfrm>
              <a:off x="1017565" y="201625"/>
              <a:ext cx="290624" cy="283537"/>
              <a:chOff x="9370828" y="2830549"/>
              <a:chExt cx="290624" cy="283537"/>
            </a:xfrm>
          </p:grpSpPr>
          <p:sp>
            <p:nvSpPr>
              <p:cNvPr id="1140" name="Rectangle 1139">
                <a:extLst>
                  <a:ext uri="{FF2B5EF4-FFF2-40B4-BE49-F238E27FC236}">
                    <a16:creationId xmlns:a16="http://schemas.microsoft.com/office/drawing/2014/main" xmlns="" id="{5FCD9D1B-3B96-4F7C-92F2-06FC5975D8E5}"/>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1141" name="Straight Connector 1140">
                <a:extLst>
                  <a:ext uri="{FF2B5EF4-FFF2-40B4-BE49-F238E27FC236}">
                    <a16:creationId xmlns:a16="http://schemas.microsoft.com/office/drawing/2014/main" xmlns="" id="{053B7DBB-5AAD-4A82-BB09-FEF8E12ED41B}"/>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1142" name="Straight Connector 1141">
                <a:extLst>
                  <a:ext uri="{FF2B5EF4-FFF2-40B4-BE49-F238E27FC236}">
                    <a16:creationId xmlns:a16="http://schemas.microsoft.com/office/drawing/2014/main" xmlns="" id="{4049BAA7-92EC-4F19-A867-243EAE9A4D9F}"/>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43" name="Straight Connector 1142">
                <a:extLst>
                  <a:ext uri="{FF2B5EF4-FFF2-40B4-BE49-F238E27FC236}">
                    <a16:creationId xmlns:a16="http://schemas.microsoft.com/office/drawing/2014/main" xmlns="" id="{1DD77E14-3294-4240-904B-E344BBFAC8E5}"/>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44" name="Straight Connector 1143">
                <a:extLst>
                  <a:ext uri="{FF2B5EF4-FFF2-40B4-BE49-F238E27FC236}">
                    <a16:creationId xmlns:a16="http://schemas.microsoft.com/office/drawing/2014/main" xmlns="" id="{CDD49870-0D56-4ECC-8FD9-7F90871A81A3}"/>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45" name="Straight Connector 1144">
                <a:extLst>
                  <a:ext uri="{FF2B5EF4-FFF2-40B4-BE49-F238E27FC236}">
                    <a16:creationId xmlns:a16="http://schemas.microsoft.com/office/drawing/2014/main" xmlns="" id="{3C28ECC0-02BC-46E4-B6FA-4D3CD51AE1B4}"/>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46" name="Straight Connector 1145">
                <a:extLst>
                  <a:ext uri="{FF2B5EF4-FFF2-40B4-BE49-F238E27FC236}">
                    <a16:creationId xmlns:a16="http://schemas.microsoft.com/office/drawing/2014/main" xmlns="" id="{8B03008D-A521-4274-9F4B-A16CB17A38A0}"/>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nvGrpSpPr>
            <p:cNvPr id="1116" name="Group 1115">
              <a:extLst>
                <a:ext uri="{FF2B5EF4-FFF2-40B4-BE49-F238E27FC236}">
                  <a16:creationId xmlns:a16="http://schemas.microsoft.com/office/drawing/2014/main" xmlns="" id="{64299E4C-8A08-44CE-97AF-5FA42CF05619}"/>
                </a:ext>
              </a:extLst>
            </p:cNvPr>
            <p:cNvGrpSpPr/>
            <p:nvPr/>
          </p:nvGrpSpPr>
          <p:grpSpPr>
            <a:xfrm>
              <a:off x="1665265" y="201625"/>
              <a:ext cx="290624" cy="283537"/>
              <a:chOff x="9370828" y="2830549"/>
              <a:chExt cx="290624" cy="283537"/>
            </a:xfrm>
          </p:grpSpPr>
          <p:sp>
            <p:nvSpPr>
              <p:cNvPr id="1133" name="Rectangle 1132">
                <a:extLst>
                  <a:ext uri="{FF2B5EF4-FFF2-40B4-BE49-F238E27FC236}">
                    <a16:creationId xmlns:a16="http://schemas.microsoft.com/office/drawing/2014/main" xmlns="" id="{6122A53C-7A30-4A7D-A528-081CBCD1D9FF}"/>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1134" name="Straight Connector 1133">
                <a:extLst>
                  <a:ext uri="{FF2B5EF4-FFF2-40B4-BE49-F238E27FC236}">
                    <a16:creationId xmlns:a16="http://schemas.microsoft.com/office/drawing/2014/main" xmlns="" id="{DF65572A-886B-4013-ABE0-45481E2D18C2}"/>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1135" name="Straight Connector 1134">
                <a:extLst>
                  <a:ext uri="{FF2B5EF4-FFF2-40B4-BE49-F238E27FC236}">
                    <a16:creationId xmlns:a16="http://schemas.microsoft.com/office/drawing/2014/main" xmlns="" id="{7FACE83B-2691-414D-BDD5-7F0D7CF7E33D}"/>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36" name="Straight Connector 1135">
                <a:extLst>
                  <a:ext uri="{FF2B5EF4-FFF2-40B4-BE49-F238E27FC236}">
                    <a16:creationId xmlns:a16="http://schemas.microsoft.com/office/drawing/2014/main" xmlns="" id="{864D744C-4BBC-47B0-B268-F34B3F0E1EC6}"/>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37" name="Straight Connector 1136">
                <a:extLst>
                  <a:ext uri="{FF2B5EF4-FFF2-40B4-BE49-F238E27FC236}">
                    <a16:creationId xmlns:a16="http://schemas.microsoft.com/office/drawing/2014/main" xmlns="" id="{CA27011D-6A98-45F5-94DB-351365E48549}"/>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38" name="Straight Connector 1137">
                <a:extLst>
                  <a:ext uri="{FF2B5EF4-FFF2-40B4-BE49-F238E27FC236}">
                    <a16:creationId xmlns:a16="http://schemas.microsoft.com/office/drawing/2014/main" xmlns="" id="{FC0FF104-5C2F-48E1-8CFE-E5041926B9F9}"/>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39" name="Straight Connector 1138">
                <a:extLst>
                  <a:ext uri="{FF2B5EF4-FFF2-40B4-BE49-F238E27FC236}">
                    <a16:creationId xmlns:a16="http://schemas.microsoft.com/office/drawing/2014/main" xmlns="" id="{107BFF40-9163-477B-AEBA-4E851B51ACFD}"/>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nvGrpSpPr>
            <p:cNvPr id="1117" name="Group 1116">
              <a:extLst>
                <a:ext uri="{FF2B5EF4-FFF2-40B4-BE49-F238E27FC236}">
                  <a16:creationId xmlns:a16="http://schemas.microsoft.com/office/drawing/2014/main" xmlns="" id="{4702C729-42AB-475E-BE90-70A9CBCA309C}"/>
                </a:ext>
              </a:extLst>
            </p:cNvPr>
            <p:cNvGrpSpPr/>
            <p:nvPr/>
          </p:nvGrpSpPr>
          <p:grpSpPr>
            <a:xfrm>
              <a:off x="3175752" y="201625"/>
              <a:ext cx="290624" cy="283537"/>
              <a:chOff x="9370828" y="2830549"/>
              <a:chExt cx="290624" cy="283537"/>
            </a:xfrm>
          </p:grpSpPr>
          <p:sp>
            <p:nvSpPr>
              <p:cNvPr id="1126" name="Rectangle 1125">
                <a:extLst>
                  <a:ext uri="{FF2B5EF4-FFF2-40B4-BE49-F238E27FC236}">
                    <a16:creationId xmlns:a16="http://schemas.microsoft.com/office/drawing/2014/main" xmlns="" id="{C92E6AC3-1762-4B04-8231-07AA0E32C8B7}"/>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1127" name="Straight Connector 1126">
                <a:extLst>
                  <a:ext uri="{FF2B5EF4-FFF2-40B4-BE49-F238E27FC236}">
                    <a16:creationId xmlns:a16="http://schemas.microsoft.com/office/drawing/2014/main" xmlns="" id="{7D4C3FAF-4B30-41DF-AB6E-494FDD0B2C57}"/>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1128" name="Straight Connector 1127">
                <a:extLst>
                  <a:ext uri="{FF2B5EF4-FFF2-40B4-BE49-F238E27FC236}">
                    <a16:creationId xmlns:a16="http://schemas.microsoft.com/office/drawing/2014/main" xmlns="" id="{70E88738-B48C-4E08-9F0C-75A8830E5A95}"/>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29" name="Straight Connector 1128">
                <a:extLst>
                  <a:ext uri="{FF2B5EF4-FFF2-40B4-BE49-F238E27FC236}">
                    <a16:creationId xmlns:a16="http://schemas.microsoft.com/office/drawing/2014/main" xmlns="" id="{334BC05B-9765-49E3-964F-E496659BCE65}"/>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30" name="Straight Connector 1129">
                <a:extLst>
                  <a:ext uri="{FF2B5EF4-FFF2-40B4-BE49-F238E27FC236}">
                    <a16:creationId xmlns:a16="http://schemas.microsoft.com/office/drawing/2014/main" xmlns="" id="{CA63F1A1-3358-4282-BE7F-D5110428FEC7}"/>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31" name="Straight Connector 1130">
                <a:extLst>
                  <a:ext uri="{FF2B5EF4-FFF2-40B4-BE49-F238E27FC236}">
                    <a16:creationId xmlns:a16="http://schemas.microsoft.com/office/drawing/2014/main" xmlns="" id="{77C6F0B9-1082-43D3-B123-FFBA3C159835}"/>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32" name="Straight Connector 1131">
                <a:extLst>
                  <a:ext uri="{FF2B5EF4-FFF2-40B4-BE49-F238E27FC236}">
                    <a16:creationId xmlns:a16="http://schemas.microsoft.com/office/drawing/2014/main" xmlns="" id="{DAFB3464-96F0-4F55-8167-DCF613F426EF}"/>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nvGrpSpPr>
            <p:cNvPr id="1118" name="Group 1117">
              <a:extLst>
                <a:ext uri="{FF2B5EF4-FFF2-40B4-BE49-F238E27FC236}">
                  <a16:creationId xmlns:a16="http://schemas.microsoft.com/office/drawing/2014/main" xmlns="" id="{4BB1681F-E141-472A-9508-5774DE39FE8B}"/>
                </a:ext>
              </a:extLst>
            </p:cNvPr>
            <p:cNvGrpSpPr/>
            <p:nvPr/>
          </p:nvGrpSpPr>
          <p:grpSpPr>
            <a:xfrm>
              <a:off x="2364590" y="201624"/>
              <a:ext cx="290624" cy="283537"/>
              <a:chOff x="9370828" y="2830549"/>
              <a:chExt cx="290624" cy="283537"/>
            </a:xfrm>
          </p:grpSpPr>
          <p:sp>
            <p:nvSpPr>
              <p:cNvPr id="1119" name="Rectangle 1118">
                <a:extLst>
                  <a:ext uri="{FF2B5EF4-FFF2-40B4-BE49-F238E27FC236}">
                    <a16:creationId xmlns:a16="http://schemas.microsoft.com/office/drawing/2014/main" xmlns="" id="{F69EAE31-09E1-4005-9E9A-839437BF6F57}"/>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1120" name="Straight Connector 1119">
                <a:extLst>
                  <a:ext uri="{FF2B5EF4-FFF2-40B4-BE49-F238E27FC236}">
                    <a16:creationId xmlns:a16="http://schemas.microsoft.com/office/drawing/2014/main" xmlns="" id="{4FDF3392-8E26-4597-9B0E-AB75B396DFBD}"/>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1121" name="Straight Connector 1120">
                <a:extLst>
                  <a:ext uri="{FF2B5EF4-FFF2-40B4-BE49-F238E27FC236}">
                    <a16:creationId xmlns:a16="http://schemas.microsoft.com/office/drawing/2014/main" xmlns="" id="{ACA4601F-6851-4867-80A5-F6963D66056B}"/>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22" name="Straight Connector 1121">
                <a:extLst>
                  <a:ext uri="{FF2B5EF4-FFF2-40B4-BE49-F238E27FC236}">
                    <a16:creationId xmlns:a16="http://schemas.microsoft.com/office/drawing/2014/main" xmlns="" id="{41360FC8-79AF-4BA4-8BEA-F4CB04C8E309}"/>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23" name="Straight Connector 1122">
                <a:extLst>
                  <a:ext uri="{FF2B5EF4-FFF2-40B4-BE49-F238E27FC236}">
                    <a16:creationId xmlns:a16="http://schemas.microsoft.com/office/drawing/2014/main" xmlns="" id="{DF358788-A312-44EE-B52F-56009700BB62}"/>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24" name="Straight Connector 1123">
                <a:extLst>
                  <a:ext uri="{FF2B5EF4-FFF2-40B4-BE49-F238E27FC236}">
                    <a16:creationId xmlns:a16="http://schemas.microsoft.com/office/drawing/2014/main" xmlns="" id="{FF7281F5-53DF-43B0-B57C-2D312B527498}"/>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25" name="Straight Connector 1124">
                <a:extLst>
                  <a:ext uri="{FF2B5EF4-FFF2-40B4-BE49-F238E27FC236}">
                    <a16:creationId xmlns:a16="http://schemas.microsoft.com/office/drawing/2014/main" xmlns="" id="{4310965E-4CE3-438C-BBFC-0D1AA9A77314}"/>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grpSp>
        <p:nvGrpSpPr>
          <p:cNvPr id="1147" name="Group 1146">
            <a:extLst>
              <a:ext uri="{FF2B5EF4-FFF2-40B4-BE49-F238E27FC236}">
                <a16:creationId xmlns:a16="http://schemas.microsoft.com/office/drawing/2014/main" xmlns="" id="{A2B9A0F8-F46B-4B9E-9623-1C3382252EDC}"/>
              </a:ext>
            </a:extLst>
          </p:cNvPr>
          <p:cNvGrpSpPr/>
          <p:nvPr/>
        </p:nvGrpSpPr>
        <p:grpSpPr>
          <a:xfrm>
            <a:off x="-431683" y="4123835"/>
            <a:ext cx="3040041" cy="567352"/>
            <a:chOff x="798698" y="59718"/>
            <a:chExt cx="3040041" cy="567352"/>
          </a:xfrm>
        </p:grpSpPr>
        <p:sp>
          <p:nvSpPr>
            <p:cNvPr id="1148" name="Rectangle 1147">
              <a:extLst>
                <a:ext uri="{FF2B5EF4-FFF2-40B4-BE49-F238E27FC236}">
                  <a16:creationId xmlns:a16="http://schemas.microsoft.com/office/drawing/2014/main" xmlns="" id="{DCECDA86-0F05-48BD-8182-F880CD3A0AE4}"/>
                </a:ext>
              </a:extLst>
            </p:cNvPr>
            <p:cNvSpPr/>
            <p:nvPr/>
          </p:nvSpPr>
          <p:spPr>
            <a:xfrm>
              <a:off x="798698" y="59718"/>
              <a:ext cx="3040041" cy="567352"/>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grpSp>
          <p:nvGrpSpPr>
            <p:cNvPr id="1149" name="Group 1148">
              <a:extLst>
                <a:ext uri="{FF2B5EF4-FFF2-40B4-BE49-F238E27FC236}">
                  <a16:creationId xmlns:a16="http://schemas.microsoft.com/office/drawing/2014/main" xmlns="" id="{256E02B1-769B-4849-80CC-5B76BEC84409}"/>
                </a:ext>
              </a:extLst>
            </p:cNvPr>
            <p:cNvGrpSpPr/>
            <p:nvPr/>
          </p:nvGrpSpPr>
          <p:grpSpPr>
            <a:xfrm>
              <a:off x="1017565" y="201625"/>
              <a:ext cx="290624" cy="283537"/>
              <a:chOff x="9370828" y="2830549"/>
              <a:chExt cx="290624" cy="283537"/>
            </a:xfrm>
          </p:grpSpPr>
          <p:sp>
            <p:nvSpPr>
              <p:cNvPr id="1174" name="Rectangle 1173">
                <a:extLst>
                  <a:ext uri="{FF2B5EF4-FFF2-40B4-BE49-F238E27FC236}">
                    <a16:creationId xmlns:a16="http://schemas.microsoft.com/office/drawing/2014/main" xmlns="" id="{5FCD9D1B-3B96-4F7C-92F2-06FC5975D8E5}"/>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1175" name="Straight Connector 1174">
                <a:extLst>
                  <a:ext uri="{FF2B5EF4-FFF2-40B4-BE49-F238E27FC236}">
                    <a16:creationId xmlns:a16="http://schemas.microsoft.com/office/drawing/2014/main" xmlns="" id="{053B7DBB-5AAD-4A82-BB09-FEF8E12ED41B}"/>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1176" name="Straight Connector 1175">
                <a:extLst>
                  <a:ext uri="{FF2B5EF4-FFF2-40B4-BE49-F238E27FC236}">
                    <a16:creationId xmlns:a16="http://schemas.microsoft.com/office/drawing/2014/main" xmlns="" id="{4049BAA7-92EC-4F19-A867-243EAE9A4D9F}"/>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77" name="Straight Connector 1176">
                <a:extLst>
                  <a:ext uri="{FF2B5EF4-FFF2-40B4-BE49-F238E27FC236}">
                    <a16:creationId xmlns:a16="http://schemas.microsoft.com/office/drawing/2014/main" xmlns="" id="{1DD77E14-3294-4240-904B-E344BBFAC8E5}"/>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78" name="Straight Connector 1177">
                <a:extLst>
                  <a:ext uri="{FF2B5EF4-FFF2-40B4-BE49-F238E27FC236}">
                    <a16:creationId xmlns:a16="http://schemas.microsoft.com/office/drawing/2014/main" xmlns="" id="{CDD49870-0D56-4ECC-8FD9-7F90871A81A3}"/>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79" name="Straight Connector 1178">
                <a:extLst>
                  <a:ext uri="{FF2B5EF4-FFF2-40B4-BE49-F238E27FC236}">
                    <a16:creationId xmlns:a16="http://schemas.microsoft.com/office/drawing/2014/main" xmlns="" id="{3C28ECC0-02BC-46E4-B6FA-4D3CD51AE1B4}"/>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80" name="Straight Connector 1179">
                <a:extLst>
                  <a:ext uri="{FF2B5EF4-FFF2-40B4-BE49-F238E27FC236}">
                    <a16:creationId xmlns:a16="http://schemas.microsoft.com/office/drawing/2014/main" xmlns="" id="{8B03008D-A521-4274-9F4B-A16CB17A38A0}"/>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nvGrpSpPr>
            <p:cNvPr id="1150" name="Group 1149">
              <a:extLst>
                <a:ext uri="{FF2B5EF4-FFF2-40B4-BE49-F238E27FC236}">
                  <a16:creationId xmlns:a16="http://schemas.microsoft.com/office/drawing/2014/main" xmlns="" id="{64299E4C-8A08-44CE-97AF-5FA42CF05619}"/>
                </a:ext>
              </a:extLst>
            </p:cNvPr>
            <p:cNvGrpSpPr/>
            <p:nvPr/>
          </p:nvGrpSpPr>
          <p:grpSpPr>
            <a:xfrm>
              <a:off x="1665265" y="201625"/>
              <a:ext cx="290624" cy="283537"/>
              <a:chOff x="9370828" y="2830549"/>
              <a:chExt cx="290624" cy="283537"/>
            </a:xfrm>
          </p:grpSpPr>
          <p:sp>
            <p:nvSpPr>
              <p:cNvPr id="1167" name="Rectangle 1166">
                <a:extLst>
                  <a:ext uri="{FF2B5EF4-FFF2-40B4-BE49-F238E27FC236}">
                    <a16:creationId xmlns:a16="http://schemas.microsoft.com/office/drawing/2014/main" xmlns="" id="{6122A53C-7A30-4A7D-A528-081CBCD1D9FF}"/>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1168" name="Straight Connector 1167">
                <a:extLst>
                  <a:ext uri="{FF2B5EF4-FFF2-40B4-BE49-F238E27FC236}">
                    <a16:creationId xmlns:a16="http://schemas.microsoft.com/office/drawing/2014/main" xmlns="" id="{DF65572A-886B-4013-ABE0-45481E2D18C2}"/>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1169" name="Straight Connector 1168">
                <a:extLst>
                  <a:ext uri="{FF2B5EF4-FFF2-40B4-BE49-F238E27FC236}">
                    <a16:creationId xmlns:a16="http://schemas.microsoft.com/office/drawing/2014/main" xmlns="" id="{7FACE83B-2691-414D-BDD5-7F0D7CF7E33D}"/>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70" name="Straight Connector 1169">
                <a:extLst>
                  <a:ext uri="{FF2B5EF4-FFF2-40B4-BE49-F238E27FC236}">
                    <a16:creationId xmlns:a16="http://schemas.microsoft.com/office/drawing/2014/main" xmlns="" id="{864D744C-4BBC-47B0-B268-F34B3F0E1EC6}"/>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71" name="Straight Connector 1170">
                <a:extLst>
                  <a:ext uri="{FF2B5EF4-FFF2-40B4-BE49-F238E27FC236}">
                    <a16:creationId xmlns:a16="http://schemas.microsoft.com/office/drawing/2014/main" xmlns="" id="{CA27011D-6A98-45F5-94DB-351365E48549}"/>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72" name="Straight Connector 1171">
                <a:extLst>
                  <a:ext uri="{FF2B5EF4-FFF2-40B4-BE49-F238E27FC236}">
                    <a16:creationId xmlns:a16="http://schemas.microsoft.com/office/drawing/2014/main" xmlns="" id="{FC0FF104-5C2F-48E1-8CFE-E5041926B9F9}"/>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73" name="Straight Connector 1172">
                <a:extLst>
                  <a:ext uri="{FF2B5EF4-FFF2-40B4-BE49-F238E27FC236}">
                    <a16:creationId xmlns:a16="http://schemas.microsoft.com/office/drawing/2014/main" xmlns="" id="{107BFF40-9163-477B-AEBA-4E851B51ACFD}"/>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nvGrpSpPr>
            <p:cNvPr id="1151" name="Group 1150">
              <a:extLst>
                <a:ext uri="{FF2B5EF4-FFF2-40B4-BE49-F238E27FC236}">
                  <a16:creationId xmlns:a16="http://schemas.microsoft.com/office/drawing/2014/main" xmlns="" id="{4702C729-42AB-475E-BE90-70A9CBCA309C}"/>
                </a:ext>
              </a:extLst>
            </p:cNvPr>
            <p:cNvGrpSpPr/>
            <p:nvPr/>
          </p:nvGrpSpPr>
          <p:grpSpPr>
            <a:xfrm>
              <a:off x="3175752" y="201625"/>
              <a:ext cx="290624" cy="283537"/>
              <a:chOff x="9370828" y="2830549"/>
              <a:chExt cx="290624" cy="283537"/>
            </a:xfrm>
          </p:grpSpPr>
          <p:sp>
            <p:nvSpPr>
              <p:cNvPr id="1160" name="Rectangle 1159">
                <a:extLst>
                  <a:ext uri="{FF2B5EF4-FFF2-40B4-BE49-F238E27FC236}">
                    <a16:creationId xmlns:a16="http://schemas.microsoft.com/office/drawing/2014/main" xmlns="" id="{C92E6AC3-1762-4B04-8231-07AA0E32C8B7}"/>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1161" name="Straight Connector 1160">
                <a:extLst>
                  <a:ext uri="{FF2B5EF4-FFF2-40B4-BE49-F238E27FC236}">
                    <a16:creationId xmlns:a16="http://schemas.microsoft.com/office/drawing/2014/main" xmlns="" id="{7D4C3FAF-4B30-41DF-AB6E-494FDD0B2C57}"/>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1162" name="Straight Connector 1161">
                <a:extLst>
                  <a:ext uri="{FF2B5EF4-FFF2-40B4-BE49-F238E27FC236}">
                    <a16:creationId xmlns:a16="http://schemas.microsoft.com/office/drawing/2014/main" xmlns="" id="{70E88738-B48C-4E08-9F0C-75A8830E5A95}"/>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63" name="Straight Connector 1162">
                <a:extLst>
                  <a:ext uri="{FF2B5EF4-FFF2-40B4-BE49-F238E27FC236}">
                    <a16:creationId xmlns:a16="http://schemas.microsoft.com/office/drawing/2014/main" xmlns="" id="{334BC05B-9765-49E3-964F-E496659BCE65}"/>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64" name="Straight Connector 1163">
                <a:extLst>
                  <a:ext uri="{FF2B5EF4-FFF2-40B4-BE49-F238E27FC236}">
                    <a16:creationId xmlns:a16="http://schemas.microsoft.com/office/drawing/2014/main" xmlns="" id="{CA63F1A1-3358-4282-BE7F-D5110428FEC7}"/>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65" name="Straight Connector 1164">
                <a:extLst>
                  <a:ext uri="{FF2B5EF4-FFF2-40B4-BE49-F238E27FC236}">
                    <a16:creationId xmlns:a16="http://schemas.microsoft.com/office/drawing/2014/main" xmlns="" id="{77C6F0B9-1082-43D3-B123-FFBA3C159835}"/>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66" name="Straight Connector 1165">
                <a:extLst>
                  <a:ext uri="{FF2B5EF4-FFF2-40B4-BE49-F238E27FC236}">
                    <a16:creationId xmlns:a16="http://schemas.microsoft.com/office/drawing/2014/main" xmlns="" id="{DAFB3464-96F0-4F55-8167-DCF613F426EF}"/>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nvGrpSpPr>
            <p:cNvPr id="1152" name="Group 1151">
              <a:extLst>
                <a:ext uri="{FF2B5EF4-FFF2-40B4-BE49-F238E27FC236}">
                  <a16:creationId xmlns:a16="http://schemas.microsoft.com/office/drawing/2014/main" xmlns="" id="{4BB1681F-E141-472A-9508-5774DE39FE8B}"/>
                </a:ext>
              </a:extLst>
            </p:cNvPr>
            <p:cNvGrpSpPr/>
            <p:nvPr/>
          </p:nvGrpSpPr>
          <p:grpSpPr>
            <a:xfrm>
              <a:off x="2364590" y="201624"/>
              <a:ext cx="290624" cy="283537"/>
              <a:chOff x="9370828" y="2830549"/>
              <a:chExt cx="290624" cy="283537"/>
            </a:xfrm>
          </p:grpSpPr>
          <p:sp>
            <p:nvSpPr>
              <p:cNvPr id="1153" name="Rectangle 1152">
                <a:extLst>
                  <a:ext uri="{FF2B5EF4-FFF2-40B4-BE49-F238E27FC236}">
                    <a16:creationId xmlns:a16="http://schemas.microsoft.com/office/drawing/2014/main" xmlns="" id="{F69EAE31-09E1-4005-9E9A-839437BF6F57}"/>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1154" name="Straight Connector 1153">
                <a:extLst>
                  <a:ext uri="{FF2B5EF4-FFF2-40B4-BE49-F238E27FC236}">
                    <a16:creationId xmlns:a16="http://schemas.microsoft.com/office/drawing/2014/main" xmlns="" id="{4FDF3392-8E26-4597-9B0E-AB75B396DFBD}"/>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1155" name="Straight Connector 1154">
                <a:extLst>
                  <a:ext uri="{FF2B5EF4-FFF2-40B4-BE49-F238E27FC236}">
                    <a16:creationId xmlns:a16="http://schemas.microsoft.com/office/drawing/2014/main" xmlns="" id="{ACA4601F-6851-4867-80A5-F6963D66056B}"/>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56" name="Straight Connector 1155">
                <a:extLst>
                  <a:ext uri="{FF2B5EF4-FFF2-40B4-BE49-F238E27FC236}">
                    <a16:creationId xmlns:a16="http://schemas.microsoft.com/office/drawing/2014/main" xmlns="" id="{41360FC8-79AF-4BA4-8BEA-F4CB04C8E309}"/>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57" name="Straight Connector 1156">
                <a:extLst>
                  <a:ext uri="{FF2B5EF4-FFF2-40B4-BE49-F238E27FC236}">
                    <a16:creationId xmlns:a16="http://schemas.microsoft.com/office/drawing/2014/main" xmlns="" id="{DF358788-A312-44EE-B52F-56009700BB62}"/>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58" name="Straight Connector 1157">
                <a:extLst>
                  <a:ext uri="{FF2B5EF4-FFF2-40B4-BE49-F238E27FC236}">
                    <a16:creationId xmlns:a16="http://schemas.microsoft.com/office/drawing/2014/main" xmlns="" id="{FF7281F5-53DF-43B0-B57C-2D312B527498}"/>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59" name="Straight Connector 1158">
                <a:extLst>
                  <a:ext uri="{FF2B5EF4-FFF2-40B4-BE49-F238E27FC236}">
                    <a16:creationId xmlns:a16="http://schemas.microsoft.com/office/drawing/2014/main" xmlns="" id="{4310965E-4CE3-438C-BBFC-0D1AA9A77314}"/>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sp>
        <p:nvSpPr>
          <p:cNvPr id="409" name="Rectangle 408">
            <a:extLst>
              <a:ext uri="{FF2B5EF4-FFF2-40B4-BE49-F238E27FC236}">
                <a16:creationId xmlns:a16="http://schemas.microsoft.com/office/drawing/2014/main" xmlns="" id="{454158C0-A2D2-4431-B10F-37264378FFF2}"/>
              </a:ext>
            </a:extLst>
          </p:cNvPr>
          <p:cNvSpPr/>
          <p:nvPr/>
        </p:nvSpPr>
        <p:spPr>
          <a:xfrm rot="5400000" flipH="1">
            <a:off x="6044131" y="-5982058"/>
            <a:ext cx="45719" cy="1239333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406" name="Rectangle 405">
            <a:extLst>
              <a:ext uri="{FF2B5EF4-FFF2-40B4-BE49-F238E27FC236}">
                <a16:creationId xmlns:a16="http://schemas.microsoft.com/office/drawing/2014/main" xmlns="" id="{454158C0-A2D2-4431-B10F-37264378FFF2}"/>
              </a:ext>
            </a:extLst>
          </p:cNvPr>
          <p:cNvSpPr/>
          <p:nvPr/>
        </p:nvSpPr>
        <p:spPr>
          <a:xfrm rot="5400000" flipH="1">
            <a:off x="6127538" y="-4856423"/>
            <a:ext cx="45719" cy="1239333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402" name="Rectangle 401">
            <a:extLst>
              <a:ext uri="{FF2B5EF4-FFF2-40B4-BE49-F238E27FC236}">
                <a16:creationId xmlns:a16="http://schemas.microsoft.com/office/drawing/2014/main" xmlns="" id="{454158C0-A2D2-4431-B10F-37264378FFF2}"/>
              </a:ext>
            </a:extLst>
          </p:cNvPr>
          <p:cNvSpPr/>
          <p:nvPr/>
        </p:nvSpPr>
        <p:spPr>
          <a:xfrm rot="5400000" flipH="1">
            <a:off x="6108123" y="-3565057"/>
            <a:ext cx="45719" cy="1239333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396" name="Rectangle 395">
            <a:extLst>
              <a:ext uri="{FF2B5EF4-FFF2-40B4-BE49-F238E27FC236}">
                <a16:creationId xmlns:a16="http://schemas.microsoft.com/office/drawing/2014/main" xmlns="" id="{454158C0-A2D2-4431-B10F-37264378FFF2}"/>
              </a:ext>
            </a:extLst>
          </p:cNvPr>
          <p:cNvSpPr/>
          <p:nvPr/>
        </p:nvSpPr>
        <p:spPr>
          <a:xfrm rot="5400000" flipH="1">
            <a:off x="6044130" y="-2394053"/>
            <a:ext cx="45719" cy="1239333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586" name="Donut 585"/>
          <p:cNvSpPr/>
          <p:nvPr/>
        </p:nvSpPr>
        <p:spPr>
          <a:xfrm>
            <a:off x="6341409" y="2373970"/>
            <a:ext cx="507684" cy="459937"/>
          </a:xfrm>
          <a:prstGeom prst="donut">
            <a:avLst>
              <a:gd name="adj" fmla="val 9596"/>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black"/>
              </a:solidFill>
            </a:endParaRPr>
          </a:p>
        </p:txBody>
      </p:sp>
      <p:sp>
        <p:nvSpPr>
          <p:cNvPr id="587" name="Up Arrow 586"/>
          <p:cNvSpPr/>
          <p:nvPr/>
        </p:nvSpPr>
        <p:spPr>
          <a:xfrm>
            <a:off x="6431039" y="2821687"/>
            <a:ext cx="370252" cy="882099"/>
          </a:xfrm>
          <a:prstGeom prst="upArrow">
            <a:avLst>
              <a:gd name="adj1" fmla="val 56637"/>
              <a:gd name="adj2" fmla="val 110469"/>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588" name="Up Arrow 1183">
            <a:extLst>
              <a:ext uri="{FF2B5EF4-FFF2-40B4-BE49-F238E27FC236}">
                <a16:creationId xmlns:a16="http://schemas.microsoft.com/office/drawing/2014/main" xmlns="" id="{35CB3484-280D-426A-B5EA-73B328481783}"/>
              </a:ext>
            </a:extLst>
          </p:cNvPr>
          <p:cNvSpPr/>
          <p:nvPr/>
        </p:nvSpPr>
        <p:spPr>
          <a:xfrm rot="5400000">
            <a:off x="8261852" y="2132816"/>
            <a:ext cx="345672" cy="3327872"/>
          </a:xfrm>
          <a:prstGeom prst="upArrow">
            <a:avLst>
              <a:gd name="adj1" fmla="val 36879"/>
              <a:gd name="adj2" fmla="val 125287"/>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589" name="Up Arrow 1183">
            <a:extLst>
              <a:ext uri="{FF2B5EF4-FFF2-40B4-BE49-F238E27FC236}">
                <a16:creationId xmlns:a16="http://schemas.microsoft.com/office/drawing/2014/main" xmlns="" id="{E1E1E67C-BCDB-4D41-9D41-2AAE7DA3FF0A}"/>
              </a:ext>
            </a:extLst>
          </p:cNvPr>
          <p:cNvSpPr/>
          <p:nvPr/>
        </p:nvSpPr>
        <p:spPr>
          <a:xfrm rot="-5400000">
            <a:off x="4582214" y="2145426"/>
            <a:ext cx="370252" cy="3340165"/>
          </a:xfrm>
          <a:prstGeom prst="upArrow">
            <a:avLst>
              <a:gd name="adj1" fmla="val 36879"/>
              <a:gd name="adj2" fmla="val 125287"/>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590" name="Donut 1180">
            <a:extLst>
              <a:ext uri="{FF2B5EF4-FFF2-40B4-BE49-F238E27FC236}">
                <a16:creationId xmlns:a16="http://schemas.microsoft.com/office/drawing/2014/main" xmlns="" id="{009DDA60-A50A-495B-8EA8-28E3C75D2990}"/>
              </a:ext>
            </a:extLst>
          </p:cNvPr>
          <p:cNvSpPr/>
          <p:nvPr/>
        </p:nvSpPr>
        <p:spPr>
          <a:xfrm>
            <a:off x="2623272" y="3563744"/>
            <a:ext cx="507684" cy="459937"/>
          </a:xfrm>
          <a:prstGeom prst="donut">
            <a:avLst>
              <a:gd name="adj" fmla="val 9596"/>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black"/>
              </a:solidFill>
            </a:endParaRPr>
          </a:p>
        </p:txBody>
      </p:sp>
      <p:sp>
        <p:nvSpPr>
          <p:cNvPr id="591" name="Donut 1180">
            <a:extLst>
              <a:ext uri="{FF2B5EF4-FFF2-40B4-BE49-F238E27FC236}">
                <a16:creationId xmlns:a16="http://schemas.microsoft.com/office/drawing/2014/main" xmlns="" id="{5E5F77F3-5DC4-4872-8E04-96518631D40A}"/>
              </a:ext>
            </a:extLst>
          </p:cNvPr>
          <p:cNvSpPr/>
          <p:nvPr/>
        </p:nvSpPr>
        <p:spPr>
          <a:xfrm>
            <a:off x="10115550" y="3591127"/>
            <a:ext cx="507684" cy="459937"/>
          </a:xfrm>
          <a:prstGeom prst="donut">
            <a:avLst>
              <a:gd name="adj" fmla="val 9596"/>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black"/>
              </a:solidFill>
            </a:endParaRPr>
          </a:p>
        </p:txBody>
      </p:sp>
      <p:sp>
        <p:nvSpPr>
          <p:cNvPr id="594" name="Up Arrow 593"/>
          <p:cNvSpPr/>
          <p:nvPr/>
        </p:nvSpPr>
        <p:spPr>
          <a:xfrm>
            <a:off x="10073301" y="1646937"/>
            <a:ext cx="616058" cy="1895599"/>
          </a:xfrm>
          <a:prstGeom prst="upArrow">
            <a:avLst>
              <a:gd name="adj1" fmla="val 26463"/>
              <a:gd name="adj2" fmla="val 95786"/>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grpSp>
        <p:nvGrpSpPr>
          <p:cNvPr id="595" name="Group 594"/>
          <p:cNvGrpSpPr/>
          <p:nvPr/>
        </p:nvGrpSpPr>
        <p:grpSpPr>
          <a:xfrm>
            <a:off x="6332557" y="3704513"/>
            <a:ext cx="544707" cy="585779"/>
            <a:chOff x="5822475" y="4763069"/>
            <a:chExt cx="547049" cy="590835"/>
          </a:xfrm>
        </p:grpSpPr>
        <p:sp>
          <p:nvSpPr>
            <p:cNvPr id="602" name="Rectangle 601"/>
            <p:cNvSpPr/>
            <p:nvPr/>
          </p:nvSpPr>
          <p:spPr>
            <a:xfrm>
              <a:off x="5926345" y="4763069"/>
              <a:ext cx="339309" cy="477501"/>
            </a:xfrm>
            <a:prstGeom prst="rect">
              <a:avLst/>
            </a:prstGeom>
            <a:solidFill>
              <a:srgbClr val="E45E4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671" name="Rectangle 670"/>
            <p:cNvSpPr/>
            <p:nvPr/>
          </p:nvSpPr>
          <p:spPr>
            <a:xfrm>
              <a:off x="6265654" y="5127233"/>
              <a:ext cx="103870" cy="22667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672" name="Rectangle 671"/>
            <p:cNvSpPr/>
            <p:nvPr/>
          </p:nvSpPr>
          <p:spPr>
            <a:xfrm>
              <a:off x="5822475" y="5127232"/>
              <a:ext cx="103870" cy="22667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grpSp>
      <p:sp>
        <p:nvSpPr>
          <p:cNvPr id="673" name="Up Arrow 672"/>
          <p:cNvSpPr/>
          <p:nvPr/>
        </p:nvSpPr>
        <p:spPr>
          <a:xfrm rot="10800000">
            <a:off x="6439054" y="4178890"/>
            <a:ext cx="311219" cy="769650"/>
          </a:xfrm>
          <a:prstGeom prst="upArrow">
            <a:avLst>
              <a:gd name="adj1" fmla="val 56637"/>
              <a:gd name="adj2" fmla="val 110469"/>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674" name="Donut 673"/>
          <p:cNvSpPr/>
          <p:nvPr/>
        </p:nvSpPr>
        <p:spPr>
          <a:xfrm>
            <a:off x="6332557" y="4948541"/>
            <a:ext cx="507684" cy="459937"/>
          </a:xfrm>
          <a:prstGeom prst="donut">
            <a:avLst>
              <a:gd name="adj" fmla="val 9596"/>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black"/>
              </a:solidFill>
            </a:endParaRPr>
          </a:p>
        </p:txBody>
      </p:sp>
      <p:grpSp>
        <p:nvGrpSpPr>
          <p:cNvPr id="598" name="Group 597">
            <a:extLst>
              <a:ext uri="{FF2B5EF4-FFF2-40B4-BE49-F238E27FC236}">
                <a16:creationId xmlns:a16="http://schemas.microsoft.com/office/drawing/2014/main" xmlns="" id="{A2B9A0F8-F46B-4B9E-9623-1C3382252EDC}"/>
              </a:ext>
            </a:extLst>
          </p:cNvPr>
          <p:cNvGrpSpPr/>
          <p:nvPr/>
        </p:nvGrpSpPr>
        <p:grpSpPr>
          <a:xfrm>
            <a:off x="6976302" y="464274"/>
            <a:ext cx="3040041" cy="567352"/>
            <a:chOff x="798698" y="59718"/>
            <a:chExt cx="3040041" cy="567352"/>
          </a:xfrm>
        </p:grpSpPr>
        <p:sp>
          <p:nvSpPr>
            <p:cNvPr id="599" name="Rectangle 598">
              <a:extLst>
                <a:ext uri="{FF2B5EF4-FFF2-40B4-BE49-F238E27FC236}">
                  <a16:creationId xmlns:a16="http://schemas.microsoft.com/office/drawing/2014/main" xmlns="" id="{DCECDA86-0F05-48BD-8182-F880CD3A0AE4}"/>
                </a:ext>
              </a:extLst>
            </p:cNvPr>
            <p:cNvSpPr/>
            <p:nvPr/>
          </p:nvSpPr>
          <p:spPr>
            <a:xfrm>
              <a:off x="798698" y="59718"/>
              <a:ext cx="3040041" cy="567352"/>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grpSp>
          <p:nvGrpSpPr>
            <p:cNvPr id="600" name="Group 599">
              <a:extLst>
                <a:ext uri="{FF2B5EF4-FFF2-40B4-BE49-F238E27FC236}">
                  <a16:creationId xmlns:a16="http://schemas.microsoft.com/office/drawing/2014/main" xmlns="" id="{256E02B1-769B-4849-80CC-5B76BEC84409}"/>
                </a:ext>
              </a:extLst>
            </p:cNvPr>
            <p:cNvGrpSpPr/>
            <p:nvPr/>
          </p:nvGrpSpPr>
          <p:grpSpPr>
            <a:xfrm>
              <a:off x="1017565" y="201625"/>
              <a:ext cx="290624" cy="283537"/>
              <a:chOff x="9370828" y="2830549"/>
              <a:chExt cx="290624" cy="283537"/>
            </a:xfrm>
          </p:grpSpPr>
          <p:sp>
            <p:nvSpPr>
              <p:cNvPr id="698" name="Rectangle 697">
                <a:extLst>
                  <a:ext uri="{FF2B5EF4-FFF2-40B4-BE49-F238E27FC236}">
                    <a16:creationId xmlns:a16="http://schemas.microsoft.com/office/drawing/2014/main" xmlns="" id="{5FCD9D1B-3B96-4F7C-92F2-06FC5975D8E5}"/>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699" name="Straight Connector 698">
                <a:extLst>
                  <a:ext uri="{FF2B5EF4-FFF2-40B4-BE49-F238E27FC236}">
                    <a16:creationId xmlns:a16="http://schemas.microsoft.com/office/drawing/2014/main" xmlns="" id="{053B7DBB-5AAD-4A82-BB09-FEF8E12ED41B}"/>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700" name="Straight Connector 699">
                <a:extLst>
                  <a:ext uri="{FF2B5EF4-FFF2-40B4-BE49-F238E27FC236}">
                    <a16:creationId xmlns:a16="http://schemas.microsoft.com/office/drawing/2014/main" xmlns="" id="{4049BAA7-92EC-4F19-A867-243EAE9A4D9F}"/>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1" name="Straight Connector 700">
                <a:extLst>
                  <a:ext uri="{FF2B5EF4-FFF2-40B4-BE49-F238E27FC236}">
                    <a16:creationId xmlns:a16="http://schemas.microsoft.com/office/drawing/2014/main" xmlns="" id="{1DD77E14-3294-4240-904B-E344BBFAC8E5}"/>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2" name="Straight Connector 701">
                <a:extLst>
                  <a:ext uri="{FF2B5EF4-FFF2-40B4-BE49-F238E27FC236}">
                    <a16:creationId xmlns:a16="http://schemas.microsoft.com/office/drawing/2014/main" xmlns="" id="{CDD49870-0D56-4ECC-8FD9-7F90871A81A3}"/>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3" name="Straight Connector 702">
                <a:extLst>
                  <a:ext uri="{FF2B5EF4-FFF2-40B4-BE49-F238E27FC236}">
                    <a16:creationId xmlns:a16="http://schemas.microsoft.com/office/drawing/2014/main" xmlns="" id="{3C28ECC0-02BC-46E4-B6FA-4D3CD51AE1B4}"/>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4" name="Straight Connector 703">
                <a:extLst>
                  <a:ext uri="{FF2B5EF4-FFF2-40B4-BE49-F238E27FC236}">
                    <a16:creationId xmlns:a16="http://schemas.microsoft.com/office/drawing/2014/main" xmlns="" id="{8B03008D-A521-4274-9F4B-A16CB17A38A0}"/>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nvGrpSpPr>
            <p:cNvPr id="601" name="Group 600">
              <a:extLst>
                <a:ext uri="{FF2B5EF4-FFF2-40B4-BE49-F238E27FC236}">
                  <a16:creationId xmlns:a16="http://schemas.microsoft.com/office/drawing/2014/main" xmlns="" id="{64299E4C-8A08-44CE-97AF-5FA42CF05619}"/>
                </a:ext>
              </a:extLst>
            </p:cNvPr>
            <p:cNvGrpSpPr/>
            <p:nvPr/>
          </p:nvGrpSpPr>
          <p:grpSpPr>
            <a:xfrm>
              <a:off x="1665265" y="201625"/>
              <a:ext cx="290624" cy="283537"/>
              <a:chOff x="9370828" y="2830549"/>
              <a:chExt cx="290624" cy="283537"/>
            </a:xfrm>
          </p:grpSpPr>
          <p:sp>
            <p:nvSpPr>
              <p:cNvPr id="691" name="Rectangle 690">
                <a:extLst>
                  <a:ext uri="{FF2B5EF4-FFF2-40B4-BE49-F238E27FC236}">
                    <a16:creationId xmlns:a16="http://schemas.microsoft.com/office/drawing/2014/main" xmlns="" id="{6122A53C-7A30-4A7D-A528-081CBCD1D9FF}"/>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692" name="Straight Connector 691">
                <a:extLst>
                  <a:ext uri="{FF2B5EF4-FFF2-40B4-BE49-F238E27FC236}">
                    <a16:creationId xmlns:a16="http://schemas.microsoft.com/office/drawing/2014/main" xmlns="" id="{DF65572A-886B-4013-ABE0-45481E2D18C2}"/>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693" name="Straight Connector 692">
                <a:extLst>
                  <a:ext uri="{FF2B5EF4-FFF2-40B4-BE49-F238E27FC236}">
                    <a16:creationId xmlns:a16="http://schemas.microsoft.com/office/drawing/2014/main" xmlns="" id="{7FACE83B-2691-414D-BDD5-7F0D7CF7E33D}"/>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4" name="Straight Connector 693">
                <a:extLst>
                  <a:ext uri="{FF2B5EF4-FFF2-40B4-BE49-F238E27FC236}">
                    <a16:creationId xmlns:a16="http://schemas.microsoft.com/office/drawing/2014/main" xmlns="" id="{864D744C-4BBC-47B0-B268-F34B3F0E1EC6}"/>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5" name="Straight Connector 694">
                <a:extLst>
                  <a:ext uri="{FF2B5EF4-FFF2-40B4-BE49-F238E27FC236}">
                    <a16:creationId xmlns:a16="http://schemas.microsoft.com/office/drawing/2014/main" xmlns="" id="{CA27011D-6A98-45F5-94DB-351365E48549}"/>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6" name="Straight Connector 695">
                <a:extLst>
                  <a:ext uri="{FF2B5EF4-FFF2-40B4-BE49-F238E27FC236}">
                    <a16:creationId xmlns:a16="http://schemas.microsoft.com/office/drawing/2014/main" xmlns="" id="{FC0FF104-5C2F-48E1-8CFE-E5041926B9F9}"/>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7" name="Straight Connector 696">
                <a:extLst>
                  <a:ext uri="{FF2B5EF4-FFF2-40B4-BE49-F238E27FC236}">
                    <a16:creationId xmlns:a16="http://schemas.microsoft.com/office/drawing/2014/main" xmlns="" id="{107BFF40-9163-477B-AEBA-4E851B51ACFD}"/>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nvGrpSpPr>
            <p:cNvPr id="675" name="Group 674">
              <a:extLst>
                <a:ext uri="{FF2B5EF4-FFF2-40B4-BE49-F238E27FC236}">
                  <a16:creationId xmlns:a16="http://schemas.microsoft.com/office/drawing/2014/main" xmlns="" id="{4702C729-42AB-475E-BE90-70A9CBCA309C}"/>
                </a:ext>
              </a:extLst>
            </p:cNvPr>
            <p:cNvGrpSpPr/>
            <p:nvPr/>
          </p:nvGrpSpPr>
          <p:grpSpPr>
            <a:xfrm>
              <a:off x="3175752" y="201625"/>
              <a:ext cx="290624" cy="283537"/>
              <a:chOff x="9370828" y="2830549"/>
              <a:chExt cx="290624" cy="283537"/>
            </a:xfrm>
          </p:grpSpPr>
          <p:sp>
            <p:nvSpPr>
              <p:cNvPr id="684" name="Rectangle 683">
                <a:extLst>
                  <a:ext uri="{FF2B5EF4-FFF2-40B4-BE49-F238E27FC236}">
                    <a16:creationId xmlns:a16="http://schemas.microsoft.com/office/drawing/2014/main" xmlns="" id="{C92E6AC3-1762-4B04-8231-07AA0E32C8B7}"/>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685" name="Straight Connector 684">
                <a:extLst>
                  <a:ext uri="{FF2B5EF4-FFF2-40B4-BE49-F238E27FC236}">
                    <a16:creationId xmlns:a16="http://schemas.microsoft.com/office/drawing/2014/main" xmlns="" id="{7D4C3FAF-4B30-41DF-AB6E-494FDD0B2C57}"/>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686" name="Straight Connector 685">
                <a:extLst>
                  <a:ext uri="{FF2B5EF4-FFF2-40B4-BE49-F238E27FC236}">
                    <a16:creationId xmlns:a16="http://schemas.microsoft.com/office/drawing/2014/main" xmlns="" id="{70E88738-B48C-4E08-9F0C-75A8830E5A95}"/>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7" name="Straight Connector 686">
                <a:extLst>
                  <a:ext uri="{FF2B5EF4-FFF2-40B4-BE49-F238E27FC236}">
                    <a16:creationId xmlns:a16="http://schemas.microsoft.com/office/drawing/2014/main" xmlns="" id="{334BC05B-9765-49E3-964F-E496659BCE65}"/>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8" name="Straight Connector 687">
                <a:extLst>
                  <a:ext uri="{FF2B5EF4-FFF2-40B4-BE49-F238E27FC236}">
                    <a16:creationId xmlns:a16="http://schemas.microsoft.com/office/drawing/2014/main" xmlns="" id="{CA63F1A1-3358-4282-BE7F-D5110428FEC7}"/>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9" name="Straight Connector 688">
                <a:extLst>
                  <a:ext uri="{FF2B5EF4-FFF2-40B4-BE49-F238E27FC236}">
                    <a16:creationId xmlns:a16="http://schemas.microsoft.com/office/drawing/2014/main" xmlns="" id="{77C6F0B9-1082-43D3-B123-FFBA3C159835}"/>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0" name="Straight Connector 689">
                <a:extLst>
                  <a:ext uri="{FF2B5EF4-FFF2-40B4-BE49-F238E27FC236}">
                    <a16:creationId xmlns:a16="http://schemas.microsoft.com/office/drawing/2014/main" xmlns="" id="{DAFB3464-96F0-4F55-8167-DCF613F426EF}"/>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nvGrpSpPr>
            <p:cNvPr id="676" name="Group 675">
              <a:extLst>
                <a:ext uri="{FF2B5EF4-FFF2-40B4-BE49-F238E27FC236}">
                  <a16:creationId xmlns:a16="http://schemas.microsoft.com/office/drawing/2014/main" xmlns="" id="{4BB1681F-E141-472A-9508-5774DE39FE8B}"/>
                </a:ext>
              </a:extLst>
            </p:cNvPr>
            <p:cNvGrpSpPr/>
            <p:nvPr/>
          </p:nvGrpSpPr>
          <p:grpSpPr>
            <a:xfrm>
              <a:off x="2364590" y="201624"/>
              <a:ext cx="290624" cy="283537"/>
              <a:chOff x="9370828" y="2830549"/>
              <a:chExt cx="290624" cy="283537"/>
            </a:xfrm>
          </p:grpSpPr>
          <p:sp>
            <p:nvSpPr>
              <p:cNvPr id="677" name="Rectangle 676">
                <a:extLst>
                  <a:ext uri="{FF2B5EF4-FFF2-40B4-BE49-F238E27FC236}">
                    <a16:creationId xmlns:a16="http://schemas.microsoft.com/office/drawing/2014/main" xmlns="" id="{F69EAE31-09E1-4005-9E9A-839437BF6F57}"/>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678" name="Straight Connector 677">
                <a:extLst>
                  <a:ext uri="{FF2B5EF4-FFF2-40B4-BE49-F238E27FC236}">
                    <a16:creationId xmlns:a16="http://schemas.microsoft.com/office/drawing/2014/main" xmlns="" id="{4FDF3392-8E26-4597-9B0E-AB75B396DFBD}"/>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679" name="Straight Connector 678">
                <a:extLst>
                  <a:ext uri="{FF2B5EF4-FFF2-40B4-BE49-F238E27FC236}">
                    <a16:creationId xmlns:a16="http://schemas.microsoft.com/office/drawing/2014/main" xmlns="" id="{ACA4601F-6851-4867-80A5-F6963D66056B}"/>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0" name="Straight Connector 679">
                <a:extLst>
                  <a:ext uri="{FF2B5EF4-FFF2-40B4-BE49-F238E27FC236}">
                    <a16:creationId xmlns:a16="http://schemas.microsoft.com/office/drawing/2014/main" xmlns="" id="{41360FC8-79AF-4BA4-8BEA-F4CB04C8E309}"/>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1" name="Straight Connector 680">
                <a:extLst>
                  <a:ext uri="{FF2B5EF4-FFF2-40B4-BE49-F238E27FC236}">
                    <a16:creationId xmlns:a16="http://schemas.microsoft.com/office/drawing/2014/main" xmlns="" id="{DF358788-A312-44EE-B52F-56009700BB62}"/>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2" name="Straight Connector 681">
                <a:extLst>
                  <a:ext uri="{FF2B5EF4-FFF2-40B4-BE49-F238E27FC236}">
                    <a16:creationId xmlns:a16="http://schemas.microsoft.com/office/drawing/2014/main" xmlns="" id="{FF7281F5-53DF-43B0-B57C-2D312B527498}"/>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3" name="Straight Connector 682">
                <a:extLst>
                  <a:ext uri="{FF2B5EF4-FFF2-40B4-BE49-F238E27FC236}">
                    <a16:creationId xmlns:a16="http://schemas.microsoft.com/office/drawing/2014/main" xmlns="" id="{4310965E-4CE3-438C-BBFC-0D1AA9A77314}"/>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sp>
        <p:nvSpPr>
          <p:cNvPr id="592" name="Up Arrow 591"/>
          <p:cNvSpPr/>
          <p:nvPr/>
        </p:nvSpPr>
        <p:spPr>
          <a:xfrm rot="4280974">
            <a:off x="6208120" y="-1507584"/>
            <a:ext cx="616058" cy="7509123"/>
          </a:xfrm>
          <a:prstGeom prst="upArrow">
            <a:avLst>
              <a:gd name="adj1" fmla="val 25345"/>
              <a:gd name="adj2" fmla="val 114558"/>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pic>
        <p:nvPicPr>
          <p:cNvPr id="857" name="Graphic 6" descr="Marker with solid fill">
            <a:extLst>
              <a:ext uri="{FF2B5EF4-FFF2-40B4-BE49-F238E27FC236}">
                <a16:creationId xmlns:a16="http://schemas.microsoft.com/office/drawing/2014/main" xmlns="" id="{18131346-47B6-4E3B-BB0E-6C01A6AFAB4F}"/>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10012705" y="953216"/>
            <a:ext cx="702734" cy="702734"/>
          </a:xfrm>
          <a:prstGeom prst="rect">
            <a:avLst/>
          </a:prstGeom>
        </p:spPr>
      </p:pic>
      <p:sp>
        <p:nvSpPr>
          <p:cNvPr id="858" name="Up Arrow 857"/>
          <p:cNvSpPr/>
          <p:nvPr/>
        </p:nvSpPr>
        <p:spPr>
          <a:xfrm rot="4311851">
            <a:off x="8001440" y="514450"/>
            <a:ext cx="616058" cy="3088517"/>
          </a:xfrm>
          <a:prstGeom prst="upArrow">
            <a:avLst>
              <a:gd name="adj1" fmla="val 22875"/>
              <a:gd name="adj2" fmla="val 92615"/>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705" name="Footer Placeholder 3"/>
          <p:cNvSpPr>
            <a:spLocks noGrp="1"/>
          </p:cNvSpPr>
          <p:nvPr>
            <p:ph type="ftr" sz="quarter" idx="3"/>
          </p:nvPr>
        </p:nvSpPr>
        <p:spPr>
          <a:xfrm>
            <a:off x="8077200" y="5561011"/>
            <a:ext cx="4114800" cy="365125"/>
          </a:xfrm>
        </p:spPr>
        <p:txBody>
          <a:bodyPr/>
          <a:lstStyle/>
          <a:p>
            <a:r>
              <a:rPr lang="en-US">
                <a:latin typeface="Arial"/>
                <a:cs typeface="Arial"/>
              </a:rPr>
              <a:t>Diandra</a:t>
            </a:r>
            <a:r>
              <a:rPr lang="en-US" dirty="0">
                <a:latin typeface="Arial"/>
                <a:cs typeface="Arial"/>
              </a:rPr>
              <a:t> Reyes</a:t>
            </a:r>
            <a:endParaRPr lang="en-US" dirty="0">
              <a:cs typeface="Arial"/>
            </a:endParaRPr>
          </a:p>
          <a:p>
            <a:pPr algn="r"/>
            <a:endParaRPr lang="en-US" dirty="0"/>
          </a:p>
        </p:txBody>
      </p:sp>
    </p:spTree>
    <p:extLst>
      <p:ext uri="{BB962C8B-B14F-4D97-AF65-F5344CB8AC3E}">
        <p14:creationId xmlns:p14="http://schemas.microsoft.com/office/powerpoint/2010/main" val="176066028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lumMod val="65000"/>
            <a:lumOff val="35000"/>
          </a:schemeClr>
        </a:solidFill>
        <a:effectLst/>
      </p:bgPr>
    </p:bg>
    <p:spTree>
      <p:nvGrpSpPr>
        <p:cNvPr id="1" name=""/>
        <p:cNvGrpSpPr/>
        <p:nvPr/>
      </p:nvGrpSpPr>
      <p:grpSpPr>
        <a:xfrm>
          <a:off x="0" y="0"/>
          <a:ext cx="0" cy="0"/>
          <a:chOff x="0" y="0"/>
          <a:chExt cx="0" cy="0"/>
        </a:xfrm>
      </p:grpSpPr>
      <p:pic>
        <p:nvPicPr>
          <p:cNvPr id="842" name="Picture 841"/>
          <p:cNvPicPr>
            <a:picLocks noChangeAspect="1"/>
          </p:cNvPicPr>
          <p:nvPr/>
        </p:nvPicPr>
        <p:blipFill rotWithShape="1">
          <a:blip r:embed="rId3">
            <a:extLst>
              <a:ext uri="{28A0092B-C50C-407E-A947-70E740481C1C}">
                <a14:useLocalDpi xmlns:a14="http://schemas.microsoft.com/office/drawing/2010/main" val="0"/>
              </a:ext>
            </a:extLst>
          </a:blip>
          <a:srcRect l="11666" t="12372" r="12111" b="12246"/>
          <a:stretch/>
        </p:blipFill>
        <p:spPr>
          <a:xfrm>
            <a:off x="2955243" y="3529191"/>
            <a:ext cx="196933" cy="194758"/>
          </a:xfrm>
          <a:prstGeom prst="rect">
            <a:avLst/>
          </a:prstGeom>
        </p:spPr>
      </p:pic>
      <p:pic>
        <p:nvPicPr>
          <p:cNvPr id="843" name="Picture 842"/>
          <p:cNvPicPr>
            <a:picLocks noChangeAspect="1"/>
          </p:cNvPicPr>
          <p:nvPr/>
        </p:nvPicPr>
        <p:blipFill rotWithShape="1">
          <a:blip r:embed="rId3">
            <a:extLst>
              <a:ext uri="{28A0092B-C50C-407E-A947-70E740481C1C}">
                <a14:useLocalDpi xmlns:a14="http://schemas.microsoft.com/office/drawing/2010/main" val="0"/>
              </a:ext>
            </a:extLst>
          </a:blip>
          <a:srcRect l="11666" t="12372" r="12111" b="12246"/>
          <a:stretch/>
        </p:blipFill>
        <p:spPr>
          <a:xfrm>
            <a:off x="2959394" y="4856560"/>
            <a:ext cx="196933" cy="194758"/>
          </a:xfrm>
          <a:prstGeom prst="rect">
            <a:avLst/>
          </a:prstGeom>
        </p:spPr>
      </p:pic>
      <p:pic>
        <p:nvPicPr>
          <p:cNvPr id="844" name="Picture 843"/>
          <p:cNvPicPr>
            <a:picLocks noChangeAspect="1"/>
          </p:cNvPicPr>
          <p:nvPr/>
        </p:nvPicPr>
        <p:blipFill rotWithShape="1">
          <a:blip r:embed="rId3">
            <a:extLst>
              <a:ext uri="{28A0092B-C50C-407E-A947-70E740481C1C}">
                <a14:useLocalDpi xmlns:a14="http://schemas.microsoft.com/office/drawing/2010/main" val="0"/>
              </a:ext>
            </a:extLst>
          </a:blip>
          <a:srcRect l="11666" t="12372" r="12111" b="12246"/>
          <a:stretch/>
        </p:blipFill>
        <p:spPr>
          <a:xfrm>
            <a:off x="2978918" y="2348230"/>
            <a:ext cx="196933" cy="194758"/>
          </a:xfrm>
          <a:prstGeom prst="rect">
            <a:avLst/>
          </a:prstGeom>
        </p:spPr>
      </p:pic>
      <p:pic>
        <p:nvPicPr>
          <p:cNvPr id="845" name="Picture 844"/>
          <p:cNvPicPr>
            <a:picLocks noChangeAspect="1"/>
          </p:cNvPicPr>
          <p:nvPr/>
        </p:nvPicPr>
        <p:blipFill rotWithShape="1">
          <a:blip r:embed="rId3">
            <a:extLst>
              <a:ext uri="{28A0092B-C50C-407E-A947-70E740481C1C}">
                <a14:useLocalDpi xmlns:a14="http://schemas.microsoft.com/office/drawing/2010/main" val="0"/>
              </a:ext>
            </a:extLst>
          </a:blip>
          <a:srcRect l="11666" t="12372" r="12111" b="12246"/>
          <a:stretch/>
        </p:blipFill>
        <p:spPr>
          <a:xfrm>
            <a:off x="2967619" y="1057889"/>
            <a:ext cx="196933" cy="194758"/>
          </a:xfrm>
          <a:prstGeom prst="rect">
            <a:avLst/>
          </a:prstGeom>
        </p:spPr>
      </p:pic>
      <p:pic>
        <p:nvPicPr>
          <p:cNvPr id="846" name="Picture 845"/>
          <p:cNvPicPr>
            <a:picLocks noChangeAspect="1"/>
          </p:cNvPicPr>
          <p:nvPr/>
        </p:nvPicPr>
        <p:blipFill rotWithShape="1">
          <a:blip r:embed="rId3">
            <a:extLst>
              <a:ext uri="{28A0092B-C50C-407E-A947-70E740481C1C}">
                <a14:useLocalDpi xmlns:a14="http://schemas.microsoft.com/office/drawing/2010/main" val="0"/>
              </a:ext>
            </a:extLst>
          </a:blip>
          <a:srcRect l="11666" t="12372" r="12111" b="12246"/>
          <a:stretch/>
        </p:blipFill>
        <p:spPr>
          <a:xfrm>
            <a:off x="2985941" y="-67959"/>
            <a:ext cx="196933" cy="194758"/>
          </a:xfrm>
          <a:prstGeom prst="rect">
            <a:avLst/>
          </a:prstGeom>
        </p:spPr>
      </p:pic>
      <p:pic>
        <p:nvPicPr>
          <p:cNvPr id="847" name="Picture 846"/>
          <p:cNvPicPr>
            <a:picLocks noChangeAspect="1"/>
          </p:cNvPicPr>
          <p:nvPr/>
        </p:nvPicPr>
        <p:blipFill rotWithShape="1">
          <a:blip r:embed="rId3">
            <a:extLst>
              <a:ext uri="{28A0092B-C50C-407E-A947-70E740481C1C}">
                <a14:useLocalDpi xmlns:a14="http://schemas.microsoft.com/office/drawing/2010/main" val="0"/>
              </a:ext>
            </a:extLst>
          </a:blip>
          <a:srcRect l="11666" t="12372" r="12111" b="12246"/>
          <a:stretch/>
        </p:blipFill>
        <p:spPr>
          <a:xfrm>
            <a:off x="6758970" y="-72272"/>
            <a:ext cx="196933" cy="194758"/>
          </a:xfrm>
          <a:prstGeom prst="rect">
            <a:avLst/>
          </a:prstGeom>
        </p:spPr>
      </p:pic>
      <p:pic>
        <p:nvPicPr>
          <p:cNvPr id="848" name="Picture 847"/>
          <p:cNvPicPr>
            <a:picLocks noChangeAspect="1"/>
          </p:cNvPicPr>
          <p:nvPr/>
        </p:nvPicPr>
        <p:blipFill rotWithShape="1">
          <a:blip r:embed="rId3">
            <a:extLst>
              <a:ext uri="{28A0092B-C50C-407E-A947-70E740481C1C}">
                <a14:useLocalDpi xmlns:a14="http://schemas.microsoft.com/office/drawing/2010/main" val="0"/>
              </a:ext>
            </a:extLst>
          </a:blip>
          <a:srcRect l="11666" t="12372" r="12111" b="12246"/>
          <a:stretch/>
        </p:blipFill>
        <p:spPr>
          <a:xfrm>
            <a:off x="6753804" y="1046811"/>
            <a:ext cx="196933" cy="194758"/>
          </a:xfrm>
          <a:prstGeom prst="rect">
            <a:avLst/>
          </a:prstGeom>
        </p:spPr>
      </p:pic>
      <p:pic>
        <p:nvPicPr>
          <p:cNvPr id="849" name="Picture 848"/>
          <p:cNvPicPr>
            <a:picLocks noChangeAspect="1"/>
          </p:cNvPicPr>
          <p:nvPr/>
        </p:nvPicPr>
        <p:blipFill rotWithShape="1">
          <a:blip r:embed="rId3">
            <a:extLst>
              <a:ext uri="{28A0092B-C50C-407E-A947-70E740481C1C}">
                <a14:useLocalDpi xmlns:a14="http://schemas.microsoft.com/office/drawing/2010/main" val="0"/>
              </a:ext>
            </a:extLst>
          </a:blip>
          <a:srcRect l="11666" t="12372" r="12111" b="12246"/>
          <a:stretch/>
        </p:blipFill>
        <p:spPr>
          <a:xfrm>
            <a:off x="6757896" y="2344245"/>
            <a:ext cx="196933" cy="194758"/>
          </a:xfrm>
          <a:prstGeom prst="rect">
            <a:avLst/>
          </a:prstGeom>
        </p:spPr>
      </p:pic>
      <p:pic>
        <p:nvPicPr>
          <p:cNvPr id="850" name="Picture 849"/>
          <p:cNvPicPr>
            <a:picLocks noChangeAspect="1"/>
          </p:cNvPicPr>
          <p:nvPr/>
        </p:nvPicPr>
        <p:blipFill rotWithShape="1">
          <a:blip r:embed="rId3">
            <a:extLst>
              <a:ext uri="{28A0092B-C50C-407E-A947-70E740481C1C}">
                <a14:useLocalDpi xmlns:a14="http://schemas.microsoft.com/office/drawing/2010/main" val="0"/>
              </a:ext>
            </a:extLst>
          </a:blip>
          <a:srcRect l="11666" t="12372" r="12111" b="12246"/>
          <a:stretch/>
        </p:blipFill>
        <p:spPr>
          <a:xfrm>
            <a:off x="6755145" y="3515733"/>
            <a:ext cx="196933" cy="194758"/>
          </a:xfrm>
          <a:prstGeom prst="rect">
            <a:avLst/>
          </a:prstGeom>
        </p:spPr>
      </p:pic>
      <p:pic>
        <p:nvPicPr>
          <p:cNvPr id="851" name="Picture 850"/>
          <p:cNvPicPr>
            <a:picLocks noChangeAspect="1"/>
          </p:cNvPicPr>
          <p:nvPr/>
        </p:nvPicPr>
        <p:blipFill rotWithShape="1">
          <a:blip r:embed="rId3">
            <a:extLst>
              <a:ext uri="{28A0092B-C50C-407E-A947-70E740481C1C}">
                <a14:useLocalDpi xmlns:a14="http://schemas.microsoft.com/office/drawing/2010/main" val="0"/>
              </a:ext>
            </a:extLst>
          </a:blip>
          <a:srcRect l="11666" t="12372" r="12111" b="12246"/>
          <a:stretch/>
        </p:blipFill>
        <p:spPr>
          <a:xfrm>
            <a:off x="6766694" y="4856560"/>
            <a:ext cx="196933" cy="194758"/>
          </a:xfrm>
          <a:prstGeom prst="rect">
            <a:avLst/>
          </a:prstGeom>
        </p:spPr>
      </p:pic>
      <p:pic>
        <p:nvPicPr>
          <p:cNvPr id="852" name="Picture 851"/>
          <p:cNvPicPr>
            <a:picLocks noChangeAspect="1"/>
          </p:cNvPicPr>
          <p:nvPr/>
        </p:nvPicPr>
        <p:blipFill rotWithShape="1">
          <a:blip r:embed="rId3">
            <a:extLst>
              <a:ext uri="{28A0092B-C50C-407E-A947-70E740481C1C}">
                <a14:useLocalDpi xmlns:a14="http://schemas.microsoft.com/office/drawing/2010/main" val="0"/>
              </a:ext>
            </a:extLst>
          </a:blip>
          <a:srcRect l="11666" t="12372" r="12111" b="12246"/>
          <a:stretch/>
        </p:blipFill>
        <p:spPr>
          <a:xfrm>
            <a:off x="10495035" y="4856560"/>
            <a:ext cx="196933" cy="194758"/>
          </a:xfrm>
          <a:prstGeom prst="rect">
            <a:avLst/>
          </a:prstGeom>
        </p:spPr>
      </p:pic>
      <p:pic>
        <p:nvPicPr>
          <p:cNvPr id="853" name="Picture 852"/>
          <p:cNvPicPr>
            <a:picLocks noChangeAspect="1"/>
          </p:cNvPicPr>
          <p:nvPr/>
        </p:nvPicPr>
        <p:blipFill rotWithShape="1">
          <a:blip r:embed="rId3">
            <a:extLst>
              <a:ext uri="{28A0092B-C50C-407E-A947-70E740481C1C}">
                <a14:useLocalDpi xmlns:a14="http://schemas.microsoft.com/office/drawing/2010/main" val="0"/>
              </a:ext>
            </a:extLst>
          </a:blip>
          <a:srcRect l="11666" t="12372" r="12111" b="12246"/>
          <a:stretch/>
        </p:blipFill>
        <p:spPr>
          <a:xfrm>
            <a:off x="10495035" y="3525587"/>
            <a:ext cx="196933" cy="194758"/>
          </a:xfrm>
          <a:prstGeom prst="rect">
            <a:avLst/>
          </a:prstGeom>
        </p:spPr>
      </p:pic>
      <p:pic>
        <p:nvPicPr>
          <p:cNvPr id="854" name="Picture 853"/>
          <p:cNvPicPr>
            <a:picLocks noChangeAspect="1"/>
          </p:cNvPicPr>
          <p:nvPr/>
        </p:nvPicPr>
        <p:blipFill rotWithShape="1">
          <a:blip r:embed="rId3">
            <a:extLst>
              <a:ext uri="{28A0092B-C50C-407E-A947-70E740481C1C}">
                <a14:useLocalDpi xmlns:a14="http://schemas.microsoft.com/office/drawing/2010/main" val="0"/>
              </a:ext>
            </a:extLst>
          </a:blip>
          <a:srcRect l="11666" t="12372" r="12111" b="12246"/>
          <a:stretch/>
        </p:blipFill>
        <p:spPr>
          <a:xfrm>
            <a:off x="10495035" y="2346727"/>
            <a:ext cx="196933" cy="194758"/>
          </a:xfrm>
          <a:prstGeom prst="rect">
            <a:avLst/>
          </a:prstGeom>
        </p:spPr>
      </p:pic>
      <p:pic>
        <p:nvPicPr>
          <p:cNvPr id="855" name="Picture 854"/>
          <p:cNvPicPr>
            <a:picLocks noChangeAspect="1"/>
          </p:cNvPicPr>
          <p:nvPr/>
        </p:nvPicPr>
        <p:blipFill rotWithShape="1">
          <a:blip r:embed="rId3">
            <a:extLst>
              <a:ext uri="{28A0092B-C50C-407E-A947-70E740481C1C}">
                <a14:useLocalDpi xmlns:a14="http://schemas.microsoft.com/office/drawing/2010/main" val="0"/>
              </a:ext>
            </a:extLst>
          </a:blip>
          <a:srcRect l="11666" t="12372" r="12111" b="12246"/>
          <a:stretch/>
        </p:blipFill>
        <p:spPr>
          <a:xfrm>
            <a:off x="10495035" y="1066540"/>
            <a:ext cx="196933" cy="194758"/>
          </a:xfrm>
          <a:prstGeom prst="rect">
            <a:avLst/>
          </a:prstGeom>
        </p:spPr>
      </p:pic>
      <p:pic>
        <p:nvPicPr>
          <p:cNvPr id="856" name="Picture 855"/>
          <p:cNvPicPr>
            <a:picLocks noChangeAspect="1"/>
          </p:cNvPicPr>
          <p:nvPr/>
        </p:nvPicPr>
        <p:blipFill rotWithShape="1">
          <a:blip r:embed="rId3">
            <a:extLst>
              <a:ext uri="{28A0092B-C50C-407E-A947-70E740481C1C}">
                <a14:useLocalDpi xmlns:a14="http://schemas.microsoft.com/office/drawing/2010/main" val="0"/>
              </a:ext>
            </a:extLst>
          </a:blip>
          <a:srcRect l="11666" t="12372" r="12111" b="12246"/>
          <a:stretch/>
        </p:blipFill>
        <p:spPr>
          <a:xfrm>
            <a:off x="10495035" y="-71525"/>
            <a:ext cx="196933" cy="194758"/>
          </a:xfrm>
          <a:prstGeom prst="rect">
            <a:avLst/>
          </a:prstGeom>
        </p:spPr>
      </p:pic>
      <p:sp>
        <p:nvSpPr>
          <p:cNvPr id="5" name="Slide Number Placeholder 4">
            <a:extLst>
              <a:ext uri="{FF2B5EF4-FFF2-40B4-BE49-F238E27FC236}">
                <a16:creationId xmlns:a16="http://schemas.microsoft.com/office/drawing/2014/main" xmlns="" id="{BE185BEB-364F-4EE0-ABD2-42BFE4AA9301}"/>
              </a:ext>
            </a:extLst>
          </p:cNvPr>
          <p:cNvSpPr>
            <a:spLocks noGrp="1"/>
          </p:cNvSpPr>
          <p:nvPr>
            <p:ph type="sldNum" sz="quarter" idx="4"/>
          </p:nvPr>
        </p:nvSpPr>
        <p:spPr/>
        <p:txBody>
          <a:bodyPr/>
          <a:lstStyle/>
          <a:p>
            <a:pPr>
              <a:defRPr/>
            </a:pPr>
            <a:fld id="{6F1FABC0-072B-4F22-8F9B-95A9D10B0206}" type="slidenum">
              <a:rPr lang="en-US" dirty="0" smtClean="0">
                <a:solidFill>
                  <a:prstClr val="black"/>
                </a:solidFill>
              </a:rPr>
              <a:pPr>
                <a:defRPr/>
              </a:pPr>
              <a:t>25</a:t>
            </a:fld>
            <a:endParaRPr lang="en-US">
              <a:solidFill>
                <a:prstClr val="black"/>
              </a:solidFill>
            </a:endParaRPr>
          </a:p>
        </p:txBody>
      </p:sp>
      <p:sp>
        <p:nvSpPr>
          <p:cNvPr id="151" name="Rectangle 150">
            <a:extLst>
              <a:ext uri="{FF2B5EF4-FFF2-40B4-BE49-F238E27FC236}">
                <a16:creationId xmlns:a16="http://schemas.microsoft.com/office/drawing/2014/main" xmlns="" id="{9E43C42E-AC8C-4F47-9562-469A12CCCFB0}"/>
              </a:ext>
            </a:extLst>
          </p:cNvPr>
          <p:cNvSpPr/>
          <p:nvPr/>
        </p:nvSpPr>
        <p:spPr>
          <a:xfrm rot="5400000">
            <a:off x="6128670" y="-1008293"/>
            <a:ext cx="45719" cy="123476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152" name="Rectangle 151">
            <a:extLst>
              <a:ext uri="{FF2B5EF4-FFF2-40B4-BE49-F238E27FC236}">
                <a16:creationId xmlns:a16="http://schemas.microsoft.com/office/drawing/2014/main" xmlns="" id="{6302656A-8183-42DE-AF73-138EF13B32A0}"/>
              </a:ext>
            </a:extLst>
          </p:cNvPr>
          <p:cNvSpPr/>
          <p:nvPr/>
        </p:nvSpPr>
        <p:spPr>
          <a:xfrm rot="5400000">
            <a:off x="6128672" y="-1069678"/>
            <a:ext cx="45719" cy="123476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153" name="Rectangle 152">
            <a:extLst>
              <a:ext uri="{FF2B5EF4-FFF2-40B4-BE49-F238E27FC236}">
                <a16:creationId xmlns:a16="http://schemas.microsoft.com/office/drawing/2014/main" xmlns="" id="{454158C0-A2D2-4431-B10F-37264378FFF2}"/>
              </a:ext>
            </a:extLst>
          </p:cNvPr>
          <p:cNvSpPr/>
          <p:nvPr/>
        </p:nvSpPr>
        <p:spPr>
          <a:xfrm rot="5400000" flipH="1">
            <a:off x="6105838" y="-1062532"/>
            <a:ext cx="45719" cy="1239333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390" name="Rectangle 389">
            <a:extLst>
              <a:ext uri="{FF2B5EF4-FFF2-40B4-BE49-F238E27FC236}">
                <a16:creationId xmlns:a16="http://schemas.microsoft.com/office/drawing/2014/main" xmlns="" id="{9E43C42E-AC8C-4F47-9562-469A12CCCFB0}"/>
              </a:ext>
            </a:extLst>
          </p:cNvPr>
          <p:cNvSpPr/>
          <p:nvPr/>
        </p:nvSpPr>
        <p:spPr>
          <a:xfrm rot="5400000">
            <a:off x="6066962" y="-2338032"/>
            <a:ext cx="45719" cy="123476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391" name="Rectangle 390">
            <a:extLst>
              <a:ext uri="{FF2B5EF4-FFF2-40B4-BE49-F238E27FC236}">
                <a16:creationId xmlns:a16="http://schemas.microsoft.com/office/drawing/2014/main" xmlns="" id="{6302656A-8183-42DE-AF73-138EF13B32A0}"/>
              </a:ext>
            </a:extLst>
          </p:cNvPr>
          <p:cNvSpPr/>
          <p:nvPr/>
        </p:nvSpPr>
        <p:spPr>
          <a:xfrm rot="5400000">
            <a:off x="6047086" y="-2402981"/>
            <a:ext cx="45719" cy="123476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397" name="Rectangle 396">
            <a:extLst>
              <a:ext uri="{FF2B5EF4-FFF2-40B4-BE49-F238E27FC236}">
                <a16:creationId xmlns:a16="http://schemas.microsoft.com/office/drawing/2014/main" xmlns="" id="{9E43C42E-AC8C-4F47-9562-469A12CCCFB0}"/>
              </a:ext>
            </a:extLst>
          </p:cNvPr>
          <p:cNvSpPr/>
          <p:nvPr/>
        </p:nvSpPr>
        <p:spPr>
          <a:xfrm rot="5400000">
            <a:off x="5990275" y="-3516293"/>
            <a:ext cx="45719" cy="123476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398" name="Rectangle 397">
            <a:extLst>
              <a:ext uri="{FF2B5EF4-FFF2-40B4-BE49-F238E27FC236}">
                <a16:creationId xmlns:a16="http://schemas.microsoft.com/office/drawing/2014/main" xmlns="" id="{6302656A-8183-42DE-AF73-138EF13B32A0}"/>
              </a:ext>
            </a:extLst>
          </p:cNvPr>
          <p:cNvSpPr/>
          <p:nvPr/>
        </p:nvSpPr>
        <p:spPr>
          <a:xfrm rot="5400000">
            <a:off x="6130957" y="-3573985"/>
            <a:ext cx="45719" cy="123476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404" name="Rectangle 403">
            <a:extLst>
              <a:ext uri="{FF2B5EF4-FFF2-40B4-BE49-F238E27FC236}">
                <a16:creationId xmlns:a16="http://schemas.microsoft.com/office/drawing/2014/main" xmlns="" id="{9E43C42E-AC8C-4F47-9562-469A12CCCFB0}"/>
              </a:ext>
            </a:extLst>
          </p:cNvPr>
          <p:cNvSpPr/>
          <p:nvPr/>
        </p:nvSpPr>
        <p:spPr>
          <a:xfrm rot="5400000">
            <a:off x="6009690" y="-4807659"/>
            <a:ext cx="45719" cy="123476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405" name="Rectangle 404">
            <a:extLst>
              <a:ext uri="{FF2B5EF4-FFF2-40B4-BE49-F238E27FC236}">
                <a16:creationId xmlns:a16="http://schemas.microsoft.com/office/drawing/2014/main" xmlns="" id="{6302656A-8183-42DE-AF73-138EF13B32A0}"/>
              </a:ext>
            </a:extLst>
          </p:cNvPr>
          <p:cNvSpPr/>
          <p:nvPr/>
        </p:nvSpPr>
        <p:spPr>
          <a:xfrm rot="5400000">
            <a:off x="6150372" y="-4865351"/>
            <a:ext cx="45719" cy="123476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407" name="Rectangle 406">
            <a:extLst>
              <a:ext uri="{FF2B5EF4-FFF2-40B4-BE49-F238E27FC236}">
                <a16:creationId xmlns:a16="http://schemas.microsoft.com/office/drawing/2014/main" xmlns="" id="{9E43C42E-AC8C-4F47-9562-469A12CCCFB0}"/>
              </a:ext>
            </a:extLst>
          </p:cNvPr>
          <p:cNvSpPr/>
          <p:nvPr/>
        </p:nvSpPr>
        <p:spPr>
          <a:xfrm rot="5400000">
            <a:off x="6004103" y="-5933294"/>
            <a:ext cx="45719" cy="123476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408" name="Rectangle 407">
            <a:extLst>
              <a:ext uri="{FF2B5EF4-FFF2-40B4-BE49-F238E27FC236}">
                <a16:creationId xmlns:a16="http://schemas.microsoft.com/office/drawing/2014/main" xmlns="" id="{6302656A-8183-42DE-AF73-138EF13B32A0}"/>
              </a:ext>
            </a:extLst>
          </p:cNvPr>
          <p:cNvSpPr/>
          <p:nvPr/>
        </p:nvSpPr>
        <p:spPr>
          <a:xfrm rot="5400000">
            <a:off x="6066965" y="-5990986"/>
            <a:ext cx="45719" cy="123476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410" name="Rectangle 409">
            <a:extLst>
              <a:ext uri="{FF2B5EF4-FFF2-40B4-BE49-F238E27FC236}">
                <a16:creationId xmlns:a16="http://schemas.microsoft.com/office/drawing/2014/main" xmlns="" id="{9E43C42E-AC8C-4F47-9562-469A12CCCFB0}"/>
              </a:ext>
            </a:extLst>
          </p:cNvPr>
          <p:cNvSpPr/>
          <p:nvPr/>
        </p:nvSpPr>
        <p:spPr>
          <a:xfrm rot="5400000">
            <a:off x="6096000" y="3429000"/>
            <a:ext cx="45719" cy="123476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411" name="Rectangle 410">
            <a:extLst>
              <a:ext uri="{FF2B5EF4-FFF2-40B4-BE49-F238E27FC236}">
                <a16:creationId xmlns:a16="http://schemas.microsoft.com/office/drawing/2014/main" xmlns="" id="{6302656A-8183-42DE-AF73-138EF13B32A0}"/>
              </a:ext>
            </a:extLst>
          </p:cNvPr>
          <p:cNvSpPr/>
          <p:nvPr/>
        </p:nvSpPr>
        <p:spPr>
          <a:xfrm rot="5400000">
            <a:off x="6096000" y="3429000"/>
            <a:ext cx="45719" cy="123476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412" name="Rectangle 411">
            <a:extLst>
              <a:ext uri="{FF2B5EF4-FFF2-40B4-BE49-F238E27FC236}">
                <a16:creationId xmlns:a16="http://schemas.microsoft.com/office/drawing/2014/main" xmlns="" id="{454158C0-A2D2-4431-B10F-37264378FFF2}"/>
              </a:ext>
            </a:extLst>
          </p:cNvPr>
          <p:cNvSpPr/>
          <p:nvPr/>
        </p:nvSpPr>
        <p:spPr>
          <a:xfrm rot="5400000" flipH="1">
            <a:off x="6096000" y="3429000"/>
            <a:ext cx="45719" cy="1239333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414" name="Rectangle 413">
            <a:extLst>
              <a:ext uri="{FF2B5EF4-FFF2-40B4-BE49-F238E27FC236}">
                <a16:creationId xmlns:a16="http://schemas.microsoft.com/office/drawing/2014/main" xmlns="" id="{6BC96847-4B69-4335-AA1C-4C55CF3867EA}"/>
              </a:ext>
            </a:extLst>
          </p:cNvPr>
          <p:cNvSpPr/>
          <p:nvPr/>
        </p:nvSpPr>
        <p:spPr>
          <a:xfrm rot="10800000">
            <a:off x="2782535" y="-1628269"/>
            <a:ext cx="45719" cy="67261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415" name="Rectangle 414">
            <a:extLst>
              <a:ext uri="{FF2B5EF4-FFF2-40B4-BE49-F238E27FC236}">
                <a16:creationId xmlns:a16="http://schemas.microsoft.com/office/drawing/2014/main" xmlns="" id="{3D826CE4-834C-495B-9C28-820A72FEDAF7}"/>
              </a:ext>
            </a:extLst>
          </p:cNvPr>
          <p:cNvSpPr/>
          <p:nvPr/>
        </p:nvSpPr>
        <p:spPr>
          <a:xfrm rot="10800000">
            <a:off x="2889442" y="-1628266"/>
            <a:ext cx="45719" cy="67261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413" name="Rectangle 412">
            <a:extLst>
              <a:ext uri="{FF2B5EF4-FFF2-40B4-BE49-F238E27FC236}">
                <a16:creationId xmlns:a16="http://schemas.microsoft.com/office/drawing/2014/main" xmlns="" id="{1539D2F3-180E-42A7-BF4B-C6BBC860DC20}"/>
              </a:ext>
            </a:extLst>
          </p:cNvPr>
          <p:cNvSpPr/>
          <p:nvPr/>
        </p:nvSpPr>
        <p:spPr>
          <a:xfrm rot="10800000" flipH="1">
            <a:off x="2824543" y="-1640942"/>
            <a:ext cx="70971" cy="675098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420" name="Rectangle 419">
            <a:extLst>
              <a:ext uri="{FF2B5EF4-FFF2-40B4-BE49-F238E27FC236}">
                <a16:creationId xmlns:a16="http://schemas.microsoft.com/office/drawing/2014/main" xmlns="" id="{6BC96847-4B69-4335-AA1C-4C55CF3867EA}"/>
              </a:ext>
            </a:extLst>
          </p:cNvPr>
          <p:cNvSpPr/>
          <p:nvPr/>
        </p:nvSpPr>
        <p:spPr>
          <a:xfrm rot="10800000">
            <a:off x="6530716" y="-777757"/>
            <a:ext cx="45719" cy="67261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421" name="Rectangle 420">
            <a:extLst>
              <a:ext uri="{FF2B5EF4-FFF2-40B4-BE49-F238E27FC236}">
                <a16:creationId xmlns:a16="http://schemas.microsoft.com/office/drawing/2014/main" xmlns="" id="{3D826CE4-834C-495B-9C28-820A72FEDAF7}"/>
              </a:ext>
            </a:extLst>
          </p:cNvPr>
          <p:cNvSpPr/>
          <p:nvPr/>
        </p:nvSpPr>
        <p:spPr>
          <a:xfrm rot="10800000">
            <a:off x="6626889" y="-777754"/>
            <a:ext cx="45719" cy="67261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419" name="Rectangle 418">
            <a:extLst>
              <a:ext uri="{FF2B5EF4-FFF2-40B4-BE49-F238E27FC236}">
                <a16:creationId xmlns:a16="http://schemas.microsoft.com/office/drawing/2014/main" xmlns="" id="{1539D2F3-180E-42A7-BF4B-C6BBC860DC20}"/>
              </a:ext>
            </a:extLst>
          </p:cNvPr>
          <p:cNvSpPr/>
          <p:nvPr/>
        </p:nvSpPr>
        <p:spPr>
          <a:xfrm rot="10800000" flipH="1">
            <a:off x="6568377" y="-796961"/>
            <a:ext cx="70971" cy="675098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426" name="Rectangle 425">
            <a:extLst>
              <a:ext uri="{FF2B5EF4-FFF2-40B4-BE49-F238E27FC236}">
                <a16:creationId xmlns:a16="http://schemas.microsoft.com/office/drawing/2014/main" xmlns="" id="{6BC96847-4B69-4335-AA1C-4C55CF3867EA}"/>
              </a:ext>
            </a:extLst>
          </p:cNvPr>
          <p:cNvSpPr/>
          <p:nvPr/>
        </p:nvSpPr>
        <p:spPr>
          <a:xfrm rot="10800000">
            <a:off x="10300165" y="-1643728"/>
            <a:ext cx="45719" cy="67261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427" name="Rectangle 426">
            <a:extLst>
              <a:ext uri="{FF2B5EF4-FFF2-40B4-BE49-F238E27FC236}">
                <a16:creationId xmlns:a16="http://schemas.microsoft.com/office/drawing/2014/main" xmlns="" id="{3D826CE4-834C-495B-9C28-820A72FEDAF7}"/>
              </a:ext>
            </a:extLst>
          </p:cNvPr>
          <p:cNvSpPr/>
          <p:nvPr/>
        </p:nvSpPr>
        <p:spPr>
          <a:xfrm rot="10800000">
            <a:off x="10397600" y="-1643725"/>
            <a:ext cx="45719" cy="67261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425" name="Rectangle 424">
            <a:extLst>
              <a:ext uri="{FF2B5EF4-FFF2-40B4-BE49-F238E27FC236}">
                <a16:creationId xmlns:a16="http://schemas.microsoft.com/office/drawing/2014/main" xmlns="" id="{1539D2F3-180E-42A7-BF4B-C6BBC860DC20}"/>
              </a:ext>
            </a:extLst>
          </p:cNvPr>
          <p:cNvSpPr/>
          <p:nvPr/>
        </p:nvSpPr>
        <p:spPr>
          <a:xfrm rot="10800000" flipH="1">
            <a:off x="10339811" y="-1662934"/>
            <a:ext cx="66057" cy="681992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grpSp>
        <p:nvGrpSpPr>
          <p:cNvPr id="428" name="Group 427">
            <a:extLst>
              <a:ext uri="{FF2B5EF4-FFF2-40B4-BE49-F238E27FC236}">
                <a16:creationId xmlns:a16="http://schemas.microsoft.com/office/drawing/2014/main" xmlns="" id="{A2B9A0F8-F46B-4B9E-9623-1C3382252EDC}"/>
              </a:ext>
            </a:extLst>
          </p:cNvPr>
          <p:cNvGrpSpPr/>
          <p:nvPr/>
        </p:nvGrpSpPr>
        <p:grpSpPr>
          <a:xfrm>
            <a:off x="3182920" y="1688151"/>
            <a:ext cx="3040041" cy="567352"/>
            <a:chOff x="798698" y="59718"/>
            <a:chExt cx="3040041" cy="567352"/>
          </a:xfrm>
        </p:grpSpPr>
        <p:sp>
          <p:nvSpPr>
            <p:cNvPr id="429" name="Rectangle 428">
              <a:extLst>
                <a:ext uri="{FF2B5EF4-FFF2-40B4-BE49-F238E27FC236}">
                  <a16:creationId xmlns:a16="http://schemas.microsoft.com/office/drawing/2014/main" xmlns="" id="{DCECDA86-0F05-48BD-8182-F880CD3A0AE4}"/>
                </a:ext>
              </a:extLst>
            </p:cNvPr>
            <p:cNvSpPr/>
            <p:nvPr/>
          </p:nvSpPr>
          <p:spPr>
            <a:xfrm>
              <a:off x="798698" y="59718"/>
              <a:ext cx="3040041" cy="567352"/>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grpSp>
          <p:nvGrpSpPr>
            <p:cNvPr id="430" name="Group 429">
              <a:extLst>
                <a:ext uri="{FF2B5EF4-FFF2-40B4-BE49-F238E27FC236}">
                  <a16:creationId xmlns:a16="http://schemas.microsoft.com/office/drawing/2014/main" xmlns="" id="{256E02B1-769B-4849-80CC-5B76BEC84409}"/>
                </a:ext>
              </a:extLst>
            </p:cNvPr>
            <p:cNvGrpSpPr/>
            <p:nvPr/>
          </p:nvGrpSpPr>
          <p:grpSpPr>
            <a:xfrm>
              <a:off x="1017565" y="201625"/>
              <a:ext cx="290624" cy="283537"/>
              <a:chOff x="9370828" y="2830549"/>
              <a:chExt cx="290624" cy="283537"/>
            </a:xfrm>
          </p:grpSpPr>
          <p:sp>
            <p:nvSpPr>
              <p:cNvPr id="455" name="Rectangle 454">
                <a:extLst>
                  <a:ext uri="{FF2B5EF4-FFF2-40B4-BE49-F238E27FC236}">
                    <a16:creationId xmlns:a16="http://schemas.microsoft.com/office/drawing/2014/main" xmlns="" id="{5FCD9D1B-3B96-4F7C-92F2-06FC5975D8E5}"/>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456" name="Straight Connector 455">
                <a:extLst>
                  <a:ext uri="{FF2B5EF4-FFF2-40B4-BE49-F238E27FC236}">
                    <a16:creationId xmlns:a16="http://schemas.microsoft.com/office/drawing/2014/main" xmlns="" id="{053B7DBB-5AAD-4A82-BB09-FEF8E12ED41B}"/>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457" name="Straight Connector 456">
                <a:extLst>
                  <a:ext uri="{FF2B5EF4-FFF2-40B4-BE49-F238E27FC236}">
                    <a16:creationId xmlns:a16="http://schemas.microsoft.com/office/drawing/2014/main" xmlns="" id="{4049BAA7-92EC-4F19-A867-243EAE9A4D9F}"/>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8" name="Straight Connector 457">
                <a:extLst>
                  <a:ext uri="{FF2B5EF4-FFF2-40B4-BE49-F238E27FC236}">
                    <a16:creationId xmlns:a16="http://schemas.microsoft.com/office/drawing/2014/main" xmlns="" id="{1DD77E14-3294-4240-904B-E344BBFAC8E5}"/>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9" name="Straight Connector 458">
                <a:extLst>
                  <a:ext uri="{FF2B5EF4-FFF2-40B4-BE49-F238E27FC236}">
                    <a16:creationId xmlns:a16="http://schemas.microsoft.com/office/drawing/2014/main" xmlns="" id="{CDD49870-0D56-4ECC-8FD9-7F90871A81A3}"/>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0" name="Straight Connector 459">
                <a:extLst>
                  <a:ext uri="{FF2B5EF4-FFF2-40B4-BE49-F238E27FC236}">
                    <a16:creationId xmlns:a16="http://schemas.microsoft.com/office/drawing/2014/main" xmlns="" id="{3C28ECC0-02BC-46E4-B6FA-4D3CD51AE1B4}"/>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1" name="Straight Connector 460">
                <a:extLst>
                  <a:ext uri="{FF2B5EF4-FFF2-40B4-BE49-F238E27FC236}">
                    <a16:creationId xmlns:a16="http://schemas.microsoft.com/office/drawing/2014/main" xmlns="" id="{8B03008D-A521-4274-9F4B-A16CB17A38A0}"/>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nvGrpSpPr>
            <p:cNvPr id="431" name="Group 430">
              <a:extLst>
                <a:ext uri="{FF2B5EF4-FFF2-40B4-BE49-F238E27FC236}">
                  <a16:creationId xmlns:a16="http://schemas.microsoft.com/office/drawing/2014/main" xmlns="" id="{64299E4C-8A08-44CE-97AF-5FA42CF05619}"/>
                </a:ext>
              </a:extLst>
            </p:cNvPr>
            <p:cNvGrpSpPr/>
            <p:nvPr/>
          </p:nvGrpSpPr>
          <p:grpSpPr>
            <a:xfrm>
              <a:off x="1665265" y="201625"/>
              <a:ext cx="290624" cy="283537"/>
              <a:chOff x="9370828" y="2830549"/>
              <a:chExt cx="290624" cy="283537"/>
            </a:xfrm>
          </p:grpSpPr>
          <p:sp>
            <p:nvSpPr>
              <p:cNvPr id="448" name="Rectangle 447">
                <a:extLst>
                  <a:ext uri="{FF2B5EF4-FFF2-40B4-BE49-F238E27FC236}">
                    <a16:creationId xmlns:a16="http://schemas.microsoft.com/office/drawing/2014/main" xmlns="" id="{6122A53C-7A30-4A7D-A528-081CBCD1D9FF}"/>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449" name="Straight Connector 448">
                <a:extLst>
                  <a:ext uri="{FF2B5EF4-FFF2-40B4-BE49-F238E27FC236}">
                    <a16:creationId xmlns:a16="http://schemas.microsoft.com/office/drawing/2014/main" xmlns="" id="{DF65572A-886B-4013-ABE0-45481E2D18C2}"/>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450" name="Straight Connector 449">
                <a:extLst>
                  <a:ext uri="{FF2B5EF4-FFF2-40B4-BE49-F238E27FC236}">
                    <a16:creationId xmlns:a16="http://schemas.microsoft.com/office/drawing/2014/main" xmlns="" id="{7FACE83B-2691-414D-BDD5-7F0D7CF7E33D}"/>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1" name="Straight Connector 450">
                <a:extLst>
                  <a:ext uri="{FF2B5EF4-FFF2-40B4-BE49-F238E27FC236}">
                    <a16:creationId xmlns:a16="http://schemas.microsoft.com/office/drawing/2014/main" xmlns="" id="{864D744C-4BBC-47B0-B268-F34B3F0E1EC6}"/>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2" name="Straight Connector 451">
                <a:extLst>
                  <a:ext uri="{FF2B5EF4-FFF2-40B4-BE49-F238E27FC236}">
                    <a16:creationId xmlns:a16="http://schemas.microsoft.com/office/drawing/2014/main" xmlns="" id="{CA27011D-6A98-45F5-94DB-351365E48549}"/>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3" name="Straight Connector 452">
                <a:extLst>
                  <a:ext uri="{FF2B5EF4-FFF2-40B4-BE49-F238E27FC236}">
                    <a16:creationId xmlns:a16="http://schemas.microsoft.com/office/drawing/2014/main" xmlns="" id="{FC0FF104-5C2F-48E1-8CFE-E5041926B9F9}"/>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4" name="Straight Connector 453">
                <a:extLst>
                  <a:ext uri="{FF2B5EF4-FFF2-40B4-BE49-F238E27FC236}">
                    <a16:creationId xmlns:a16="http://schemas.microsoft.com/office/drawing/2014/main" xmlns="" id="{107BFF40-9163-477B-AEBA-4E851B51ACFD}"/>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nvGrpSpPr>
            <p:cNvPr id="432" name="Group 431">
              <a:extLst>
                <a:ext uri="{FF2B5EF4-FFF2-40B4-BE49-F238E27FC236}">
                  <a16:creationId xmlns:a16="http://schemas.microsoft.com/office/drawing/2014/main" xmlns="" id="{4702C729-42AB-475E-BE90-70A9CBCA309C}"/>
                </a:ext>
              </a:extLst>
            </p:cNvPr>
            <p:cNvGrpSpPr/>
            <p:nvPr/>
          </p:nvGrpSpPr>
          <p:grpSpPr>
            <a:xfrm>
              <a:off x="3175752" y="201625"/>
              <a:ext cx="290624" cy="283537"/>
              <a:chOff x="9370828" y="2830549"/>
              <a:chExt cx="290624" cy="283537"/>
            </a:xfrm>
          </p:grpSpPr>
          <p:sp>
            <p:nvSpPr>
              <p:cNvPr id="441" name="Rectangle 440">
                <a:extLst>
                  <a:ext uri="{FF2B5EF4-FFF2-40B4-BE49-F238E27FC236}">
                    <a16:creationId xmlns:a16="http://schemas.microsoft.com/office/drawing/2014/main" xmlns="" id="{C92E6AC3-1762-4B04-8231-07AA0E32C8B7}"/>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442" name="Straight Connector 441">
                <a:extLst>
                  <a:ext uri="{FF2B5EF4-FFF2-40B4-BE49-F238E27FC236}">
                    <a16:creationId xmlns:a16="http://schemas.microsoft.com/office/drawing/2014/main" xmlns="" id="{7D4C3FAF-4B30-41DF-AB6E-494FDD0B2C57}"/>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443" name="Straight Connector 442">
                <a:extLst>
                  <a:ext uri="{FF2B5EF4-FFF2-40B4-BE49-F238E27FC236}">
                    <a16:creationId xmlns:a16="http://schemas.microsoft.com/office/drawing/2014/main" xmlns="" id="{70E88738-B48C-4E08-9F0C-75A8830E5A95}"/>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4" name="Straight Connector 443">
                <a:extLst>
                  <a:ext uri="{FF2B5EF4-FFF2-40B4-BE49-F238E27FC236}">
                    <a16:creationId xmlns:a16="http://schemas.microsoft.com/office/drawing/2014/main" xmlns="" id="{334BC05B-9765-49E3-964F-E496659BCE65}"/>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5" name="Straight Connector 444">
                <a:extLst>
                  <a:ext uri="{FF2B5EF4-FFF2-40B4-BE49-F238E27FC236}">
                    <a16:creationId xmlns:a16="http://schemas.microsoft.com/office/drawing/2014/main" xmlns="" id="{CA63F1A1-3358-4282-BE7F-D5110428FEC7}"/>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6" name="Straight Connector 445">
                <a:extLst>
                  <a:ext uri="{FF2B5EF4-FFF2-40B4-BE49-F238E27FC236}">
                    <a16:creationId xmlns:a16="http://schemas.microsoft.com/office/drawing/2014/main" xmlns="" id="{77C6F0B9-1082-43D3-B123-FFBA3C159835}"/>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7" name="Straight Connector 446">
                <a:extLst>
                  <a:ext uri="{FF2B5EF4-FFF2-40B4-BE49-F238E27FC236}">
                    <a16:creationId xmlns:a16="http://schemas.microsoft.com/office/drawing/2014/main" xmlns="" id="{DAFB3464-96F0-4F55-8167-DCF613F426EF}"/>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nvGrpSpPr>
            <p:cNvPr id="433" name="Group 432">
              <a:extLst>
                <a:ext uri="{FF2B5EF4-FFF2-40B4-BE49-F238E27FC236}">
                  <a16:creationId xmlns:a16="http://schemas.microsoft.com/office/drawing/2014/main" xmlns="" id="{4BB1681F-E141-472A-9508-5774DE39FE8B}"/>
                </a:ext>
              </a:extLst>
            </p:cNvPr>
            <p:cNvGrpSpPr/>
            <p:nvPr/>
          </p:nvGrpSpPr>
          <p:grpSpPr>
            <a:xfrm>
              <a:off x="2364590" y="201624"/>
              <a:ext cx="290624" cy="283537"/>
              <a:chOff x="9370828" y="2830549"/>
              <a:chExt cx="290624" cy="283537"/>
            </a:xfrm>
          </p:grpSpPr>
          <p:sp>
            <p:nvSpPr>
              <p:cNvPr id="434" name="Rectangle 433">
                <a:extLst>
                  <a:ext uri="{FF2B5EF4-FFF2-40B4-BE49-F238E27FC236}">
                    <a16:creationId xmlns:a16="http://schemas.microsoft.com/office/drawing/2014/main" xmlns="" id="{F69EAE31-09E1-4005-9E9A-839437BF6F57}"/>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435" name="Straight Connector 434">
                <a:extLst>
                  <a:ext uri="{FF2B5EF4-FFF2-40B4-BE49-F238E27FC236}">
                    <a16:creationId xmlns:a16="http://schemas.microsoft.com/office/drawing/2014/main" xmlns="" id="{4FDF3392-8E26-4597-9B0E-AB75B396DFBD}"/>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436" name="Straight Connector 435">
                <a:extLst>
                  <a:ext uri="{FF2B5EF4-FFF2-40B4-BE49-F238E27FC236}">
                    <a16:creationId xmlns:a16="http://schemas.microsoft.com/office/drawing/2014/main" xmlns="" id="{ACA4601F-6851-4867-80A5-F6963D66056B}"/>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7" name="Straight Connector 436">
                <a:extLst>
                  <a:ext uri="{FF2B5EF4-FFF2-40B4-BE49-F238E27FC236}">
                    <a16:creationId xmlns:a16="http://schemas.microsoft.com/office/drawing/2014/main" xmlns="" id="{41360FC8-79AF-4BA4-8BEA-F4CB04C8E309}"/>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8" name="Straight Connector 437">
                <a:extLst>
                  <a:ext uri="{FF2B5EF4-FFF2-40B4-BE49-F238E27FC236}">
                    <a16:creationId xmlns:a16="http://schemas.microsoft.com/office/drawing/2014/main" xmlns="" id="{DF358788-A312-44EE-B52F-56009700BB62}"/>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9" name="Straight Connector 438">
                <a:extLst>
                  <a:ext uri="{FF2B5EF4-FFF2-40B4-BE49-F238E27FC236}">
                    <a16:creationId xmlns:a16="http://schemas.microsoft.com/office/drawing/2014/main" xmlns="" id="{FF7281F5-53DF-43B0-B57C-2D312B527498}"/>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0" name="Straight Connector 439">
                <a:extLst>
                  <a:ext uri="{FF2B5EF4-FFF2-40B4-BE49-F238E27FC236}">
                    <a16:creationId xmlns:a16="http://schemas.microsoft.com/office/drawing/2014/main" xmlns="" id="{4310965E-4CE3-438C-BBFC-0D1AA9A77314}"/>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grpSp>
        <p:nvGrpSpPr>
          <p:cNvPr id="496" name="Group 495">
            <a:extLst>
              <a:ext uri="{FF2B5EF4-FFF2-40B4-BE49-F238E27FC236}">
                <a16:creationId xmlns:a16="http://schemas.microsoft.com/office/drawing/2014/main" xmlns="" id="{A2B9A0F8-F46B-4B9E-9623-1C3382252EDC}"/>
              </a:ext>
            </a:extLst>
          </p:cNvPr>
          <p:cNvGrpSpPr/>
          <p:nvPr/>
        </p:nvGrpSpPr>
        <p:grpSpPr>
          <a:xfrm>
            <a:off x="3173179" y="437574"/>
            <a:ext cx="3040041" cy="567352"/>
            <a:chOff x="798698" y="59718"/>
            <a:chExt cx="3040041" cy="567352"/>
          </a:xfrm>
        </p:grpSpPr>
        <p:sp>
          <p:nvSpPr>
            <p:cNvPr id="497" name="Rectangle 496">
              <a:extLst>
                <a:ext uri="{FF2B5EF4-FFF2-40B4-BE49-F238E27FC236}">
                  <a16:creationId xmlns:a16="http://schemas.microsoft.com/office/drawing/2014/main" xmlns="" id="{DCECDA86-0F05-48BD-8182-F880CD3A0AE4}"/>
                </a:ext>
              </a:extLst>
            </p:cNvPr>
            <p:cNvSpPr/>
            <p:nvPr/>
          </p:nvSpPr>
          <p:spPr>
            <a:xfrm>
              <a:off x="798698" y="59718"/>
              <a:ext cx="3040041" cy="567352"/>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grpSp>
          <p:nvGrpSpPr>
            <p:cNvPr id="498" name="Group 497">
              <a:extLst>
                <a:ext uri="{FF2B5EF4-FFF2-40B4-BE49-F238E27FC236}">
                  <a16:creationId xmlns:a16="http://schemas.microsoft.com/office/drawing/2014/main" xmlns="" id="{256E02B1-769B-4849-80CC-5B76BEC84409}"/>
                </a:ext>
              </a:extLst>
            </p:cNvPr>
            <p:cNvGrpSpPr/>
            <p:nvPr/>
          </p:nvGrpSpPr>
          <p:grpSpPr>
            <a:xfrm>
              <a:off x="1017565" y="201625"/>
              <a:ext cx="290624" cy="283537"/>
              <a:chOff x="9370828" y="2830549"/>
              <a:chExt cx="290624" cy="283537"/>
            </a:xfrm>
          </p:grpSpPr>
          <p:sp>
            <p:nvSpPr>
              <p:cNvPr id="562" name="Rectangle 561">
                <a:extLst>
                  <a:ext uri="{FF2B5EF4-FFF2-40B4-BE49-F238E27FC236}">
                    <a16:creationId xmlns:a16="http://schemas.microsoft.com/office/drawing/2014/main" xmlns="" id="{5FCD9D1B-3B96-4F7C-92F2-06FC5975D8E5}"/>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563" name="Straight Connector 562">
                <a:extLst>
                  <a:ext uri="{FF2B5EF4-FFF2-40B4-BE49-F238E27FC236}">
                    <a16:creationId xmlns:a16="http://schemas.microsoft.com/office/drawing/2014/main" xmlns="" id="{053B7DBB-5AAD-4A82-BB09-FEF8E12ED41B}"/>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564" name="Straight Connector 563">
                <a:extLst>
                  <a:ext uri="{FF2B5EF4-FFF2-40B4-BE49-F238E27FC236}">
                    <a16:creationId xmlns:a16="http://schemas.microsoft.com/office/drawing/2014/main" xmlns="" id="{4049BAA7-92EC-4F19-A867-243EAE9A4D9F}"/>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5" name="Straight Connector 564">
                <a:extLst>
                  <a:ext uri="{FF2B5EF4-FFF2-40B4-BE49-F238E27FC236}">
                    <a16:creationId xmlns:a16="http://schemas.microsoft.com/office/drawing/2014/main" xmlns="" id="{1DD77E14-3294-4240-904B-E344BBFAC8E5}"/>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6" name="Straight Connector 565">
                <a:extLst>
                  <a:ext uri="{FF2B5EF4-FFF2-40B4-BE49-F238E27FC236}">
                    <a16:creationId xmlns:a16="http://schemas.microsoft.com/office/drawing/2014/main" xmlns="" id="{CDD49870-0D56-4ECC-8FD9-7F90871A81A3}"/>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7" name="Straight Connector 566">
                <a:extLst>
                  <a:ext uri="{FF2B5EF4-FFF2-40B4-BE49-F238E27FC236}">
                    <a16:creationId xmlns:a16="http://schemas.microsoft.com/office/drawing/2014/main" xmlns="" id="{3C28ECC0-02BC-46E4-B6FA-4D3CD51AE1B4}"/>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8" name="Straight Connector 567">
                <a:extLst>
                  <a:ext uri="{FF2B5EF4-FFF2-40B4-BE49-F238E27FC236}">
                    <a16:creationId xmlns:a16="http://schemas.microsoft.com/office/drawing/2014/main" xmlns="" id="{8B03008D-A521-4274-9F4B-A16CB17A38A0}"/>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nvGrpSpPr>
            <p:cNvPr id="499" name="Group 498">
              <a:extLst>
                <a:ext uri="{FF2B5EF4-FFF2-40B4-BE49-F238E27FC236}">
                  <a16:creationId xmlns:a16="http://schemas.microsoft.com/office/drawing/2014/main" xmlns="" id="{64299E4C-8A08-44CE-97AF-5FA42CF05619}"/>
                </a:ext>
              </a:extLst>
            </p:cNvPr>
            <p:cNvGrpSpPr/>
            <p:nvPr/>
          </p:nvGrpSpPr>
          <p:grpSpPr>
            <a:xfrm>
              <a:off x="1665265" y="201625"/>
              <a:ext cx="290624" cy="283537"/>
              <a:chOff x="9370828" y="2830549"/>
              <a:chExt cx="290624" cy="283537"/>
            </a:xfrm>
          </p:grpSpPr>
          <p:sp>
            <p:nvSpPr>
              <p:cNvPr id="555" name="Rectangle 554">
                <a:extLst>
                  <a:ext uri="{FF2B5EF4-FFF2-40B4-BE49-F238E27FC236}">
                    <a16:creationId xmlns:a16="http://schemas.microsoft.com/office/drawing/2014/main" xmlns="" id="{6122A53C-7A30-4A7D-A528-081CBCD1D9FF}"/>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556" name="Straight Connector 555">
                <a:extLst>
                  <a:ext uri="{FF2B5EF4-FFF2-40B4-BE49-F238E27FC236}">
                    <a16:creationId xmlns:a16="http://schemas.microsoft.com/office/drawing/2014/main" xmlns="" id="{DF65572A-886B-4013-ABE0-45481E2D18C2}"/>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557" name="Straight Connector 556">
                <a:extLst>
                  <a:ext uri="{FF2B5EF4-FFF2-40B4-BE49-F238E27FC236}">
                    <a16:creationId xmlns:a16="http://schemas.microsoft.com/office/drawing/2014/main" xmlns="" id="{7FACE83B-2691-414D-BDD5-7F0D7CF7E33D}"/>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8" name="Straight Connector 557">
                <a:extLst>
                  <a:ext uri="{FF2B5EF4-FFF2-40B4-BE49-F238E27FC236}">
                    <a16:creationId xmlns:a16="http://schemas.microsoft.com/office/drawing/2014/main" xmlns="" id="{864D744C-4BBC-47B0-B268-F34B3F0E1EC6}"/>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9" name="Straight Connector 558">
                <a:extLst>
                  <a:ext uri="{FF2B5EF4-FFF2-40B4-BE49-F238E27FC236}">
                    <a16:creationId xmlns:a16="http://schemas.microsoft.com/office/drawing/2014/main" xmlns="" id="{CA27011D-6A98-45F5-94DB-351365E48549}"/>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0" name="Straight Connector 559">
                <a:extLst>
                  <a:ext uri="{FF2B5EF4-FFF2-40B4-BE49-F238E27FC236}">
                    <a16:creationId xmlns:a16="http://schemas.microsoft.com/office/drawing/2014/main" xmlns="" id="{FC0FF104-5C2F-48E1-8CFE-E5041926B9F9}"/>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1" name="Straight Connector 560">
                <a:extLst>
                  <a:ext uri="{FF2B5EF4-FFF2-40B4-BE49-F238E27FC236}">
                    <a16:creationId xmlns:a16="http://schemas.microsoft.com/office/drawing/2014/main" xmlns="" id="{107BFF40-9163-477B-AEBA-4E851B51ACFD}"/>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nvGrpSpPr>
            <p:cNvPr id="500" name="Group 499">
              <a:extLst>
                <a:ext uri="{FF2B5EF4-FFF2-40B4-BE49-F238E27FC236}">
                  <a16:creationId xmlns:a16="http://schemas.microsoft.com/office/drawing/2014/main" xmlns="" id="{4702C729-42AB-475E-BE90-70A9CBCA309C}"/>
                </a:ext>
              </a:extLst>
            </p:cNvPr>
            <p:cNvGrpSpPr/>
            <p:nvPr/>
          </p:nvGrpSpPr>
          <p:grpSpPr>
            <a:xfrm>
              <a:off x="3175752" y="201625"/>
              <a:ext cx="290624" cy="283537"/>
              <a:chOff x="9370828" y="2830549"/>
              <a:chExt cx="290624" cy="283537"/>
            </a:xfrm>
          </p:grpSpPr>
          <p:sp>
            <p:nvSpPr>
              <p:cNvPr id="548" name="Rectangle 547">
                <a:extLst>
                  <a:ext uri="{FF2B5EF4-FFF2-40B4-BE49-F238E27FC236}">
                    <a16:creationId xmlns:a16="http://schemas.microsoft.com/office/drawing/2014/main" xmlns="" id="{C92E6AC3-1762-4B04-8231-07AA0E32C8B7}"/>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549" name="Straight Connector 548">
                <a:extLst>
                  <a:ext uri="{FF2B5EF4-FFF2-40B4-BE49-F238E27FC236}">
                    <a16:creationId xmlns:a16="http://schemas.microsoft.com/office/drawing/2014/main" xmlns="" id="{7D4C3FAF-4B30-41DF-AB6E-494FDD0B2C57}"/>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550" name="Straight Connector 549">
                <a:extLst>
                  <a:ext uri="{FF2B5EF4-FFF2-40B4-BE49-F238E27FC236}">
                    <a16:creationId xmlns:a16="http://schemas.microsoft.com/office/drawing/2014/main" xmlns="" id="{70E88738-B48C-4E08-9F0C-75A8830E5A95}"/>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1" name="Straight Connector 550">
                <a:extLst>
                  <a:ext uri="{FF2B5EF4-FFF2-40B4-BE49-F238E27FC236}">
                    <a16:creationId xmlns:a16="http://schemas.microsoft.com/office/drawing/2014/main" xmlns="" id="{334BC05B-9765-49E3-964F-E496659BCE65}"/>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2" name="Straight Connector 551">
                <a:extLst>
                  <a:ext uri="{FF2B5EF4-FFF2-40B4-BE49-F238E27FC236}">
                    <a16:creationId xmlns:a16="http://schemas.microsoft.com/office/drawing/2014/main" xmlns="" id="{CA63F1A1-3358-4282-BE7F-D5110428FEC7}"/>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3" name="Straight Connector 552">
                <a:extLst>
                  <a:ext uri="{FF2B5EF4-FFF2-40B4-BE49-F238E27FC236}">
                    <a16:creationId xmlns:a16="http://schemas.microsoft.com/office/drawing/2014/main" xmlns="" id="{77C6F0B9-1082-43D3-B123-FFBA3C159835}"/>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4" name="Straight Connector 553">
                <a:extLst>
                  <a:ext uri="{FF2B5EF4-FFF2-40B4-BE49-F238E27FC236}">
                    <a16:creationId xmlns:a16="http://schemas.microsoft.com/office/drawing/2014/main" xmlns="" id="{DAFB3464-96F0-4F55-8167-DCF613F426EF}"/>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nvGrpSpPr>
            <p:cNvPr id="540" name="Group 539">
              <a:extLst>
                <a:ext uri="{FF2B5EF4-FFF2-40B4-BE49-F238E27FC236}">
                  <a16:creationId xmlns:a16="http://schemas.microsoft.com/office/drawing/2014/main" xmlns="" id="{4BB1681F-E141-472A-9508-5774DE39FE8B}"/>
                </a:ext>
              </a:extLst>
            </p:cNvPr>
            <p:cNvGrpSpPr/>
            <p:nvPr/>
          </p:nvGrpSpPr>
          <p:grpSpPr>
            <a:xfrm>
              <a:off x="2364590" y="201624"/>
              <a:ext cx="290624" cy="283537"/>
              <a:chOff x="9370828" y="2830549"/>
              <a:chExt cx="290624" cy="283537"/>
            </a:xfrm>
          </p:grpSpPr>
          <p:sp>
            <p:nvSpPr>
              <p:cNvPr id="541" name="Rectangle 540">
                <a:extLst>
                  <a:ext uri="{FF2B5EF4-FFF2-40B4-BE49-F238E27FC236}">
                    <a16:creationId xmlns:a16="http://schemas.microsoft.com/office/drawing/2014/main" xmlns="" id="{F69EAE31-09E1-4005-9E9A-839437BF6F57}"/>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542" name="Straight Connector 541">
                <a:extLst>
                  <a:ext uri="{FF2B5EF4-FFF2-40B4-BE49-F238E27FC236}">
                    <a16:creationId xmlns:a16="http://schemas.microsoft.com/office/drawing/2014/main" xmlns="" id="{4FDF3392-8E26-4597-9B0E-AB75B396DFBD}"/>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543" name="Straight Connector 542">
                <a:extLst>
                  <a:ext uri="{FF2B5EF4-FFF2-40B4-BE49-F238E27FC236}">
                    <a16:creationId xmlns:a16="http://schemas.microsoft.com/office/drawing/2014/main" xmlns="" id="{ACA4601F-6851-4867-80A5-F6963D66056B}"/>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4" name="Straight Connector 543">
                <a:extLst>
                  <a:ext uri="{FF2B5EF4-FFF2-40B4-BE49-F238E27FC236}">
                    <a16:creationId xmlns:a16="http://schemas.microsoft.com/office/drawing/2014/main" xmlns="" id="{41360FC8-79AF-4BA4-8BEA-F4CB04C8E309}"/>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5" name="Straight Connector 544">
                <a:extLst>
                  <a:ext uri="{FF2B5EF4-FFF2-40B4-BE49-F238E27FC236}">
                    <a16:creationId xmlns:a16="http://schemas.microsoft.com/office/drawing/2014/main" xmlns="" id="{DF358788-A312-44EE-B52F-56009700BB62}"/>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6" name="Straight Connector 545">
                <a:extLst>
                  <a:ext uri="{FF2B5EF4-FFF2-40B4-BE49-F238E27FC236}">
                    <a16:creationId xmlns:a16="http://schemas.microsoft.com/office/drawing/2014/main" xmlns="" id="{FF7281F5-53DF-43B0-B57C-2D312B527498}"/>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7" name="Straight Connector 546">
                <a:extLst>
                  <a:ext uri="{FF2B5EF4-FFF2-40B4-BE49-F238E27FC236}">
                    <a16:creationId xmlns:a16="http://schemas.microsoft.com/office/drawing/2014/main" xmlns="" id="{4310965E-4CE3-438C-BBFC-0D1AA9A77314}"/>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grpSp>
        <p:nvGrpSpPr>
          <p:cNvPr id="603" name="Group 602">
            <a:extLst>
              <a:ext uri="{FF2B5EF4-FFF2-40B4-BE49-F238E27FC236}">
                <a16:creationId xmlns:a16="http://schemas.microsoft.com/office/drawing/2014/main" xmlns="" id="{A2B9A0F8-F46B-4B9E-9623-1C3382252EDC}"/>
              </a:ext>
            </a:extLst>
          </p:cNvPr>
          <p:cNvGrpSpPr/>
          <p:nvPr/>
        </p:nvGrpSpPr>
        <p:grpSpPr>
          <a:xfrm>
            <a:off x="3173019" y="2941252"/>
            <a:ext cx="3040041" cy="567352"/>
            <a:chOff x="798698" y="59718"/>
            <a:chExt cx="3040041" cy="567352"/>
          </a:xfrm>
        </p:grpSpPr>
        <p:sp>
          <p:nvSpPr>
            <p:cNvPr id="604" name="Rectangle 603">
              <a:extLst>
                <a:ext uri="{FF2B5EF4-FFF2-40B4-BE49-F238E27FC236}">
                  <a16:creationId xmlns:a16="http://schemas.microsoft.com/office/drawing/2014/main" xmlns="" id="{DCECDA86-0F05-48BD-8182-F880CD3A0AE4}"/>
                </a:ext>
              </a:extLst>
            </p:cNvPr>
            <p:cNvSpPr/>
            <p:nvPr/>
          </p:nvSpPr>
          <p:spPr>
            <a:xfrm>
              <a:off x="798698" y="59718"/>
              <a:ext cx="3040041" cy="567352"/>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grpSp>
          <p:nvGrpSpPr>
            <p:cNvPr id="605" name="Group 604">
              <a:extLst>
                <a:ext uri="{FF2B5EF4-FFF2-40B4-BE49-F238E27FC236}">
                  <a16:creationId xmlns:a16="http://schemas.microsoft.com/office/drawing/2014/main" xmlns="" id="{256E02B1-769B-4849-80CC-5B76BEC84409}"/>
                </a:ext>
              </a:extLst>
            </p:cNvPr>
            <p:cNvGrpSpPr/>
            <p:nvPr/>
          </p:nvGrpSpPr>
          <p:grpSpPr>
            <a:xfrm>
              <a:off x="1017565" y="201625"/>
              <a:ext cx="290624" cy="283537"/>
              <a:chOff x="9370828" y="2830549"/>
              <a:chExt cx="290624" cy="283537"/>
            </a:xfrm>
          </p:grpSpPr>
          <p:sp>
            <p:nvSpPr>
              <p:cNvPr id="630" name="Rectangle 629">
                <a:extLst>
                  <a:ext uri="{FF2B5EF4-FFF2-40B4-BE49-F238E27FC236}">
                    <a16:creationId xmlns:a16="http://schemas.microsoft.com/office/drawing/2014/main" xmlns="" id="{5FCD9D1B-3B96-4F7C-92F2-06FC5975D8E5}"/>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631" name="Straight Connector 630">
                <a:extLst>
                  <a:ext uri="{FF2B5EF4-FFF2-40B4-BE49-F238E27FC236}">
                    <a16:creationId xmlns:a16="http://schemas.microsoft.com/office/drawing/2014/main" xmlns="" id="{053B7DBB-5AAD-4A82-BB09-FEF8E12ED41B}"/>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632" name="Straight Connector 631">
                <a:extLst>
                  <a:ext uri="{FF2B5EF4-FFF2-40B4-BE49-F238E27FC236}">
                    <a16:creationId xmlns:a16="http://schemas.microsoft.com/office/drawing/2014/main" xmlns="" id="{4049BAA7-92EC-4F19-A867-243EAE9A4D9F}"/>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3" name="Straight Connector 632">
                <a:extLst>
                  <a:ext uri="{FF2B5EF4-FFF2-40B4-BE49-F238E27FC236}">
                    <a16:creationId xmlns:a16="http://schemas.microsoft.com/office/drawing/2014/main" xmlns="" id="{1DD77E14-3294-4240-904B-E344BBFAC8E5}"/>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4" name="Straight Connector 633">
                <a:extLst>
                  <a:ext uri="{FF2B5EF4-FFF2-40B4-BE49-F238E27FC236}">
                    <a16:creationId xmlns:a16="http://schemas.microsoft.com/office/drawing/2014/main" xmlns="" id="{CDD49870-0D56-4ECC-8FD9-7F90871A81A3}"/>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5" name="Straight Connector 634">
                <a:extLst>
                  <a:ext uri="{FF2B5EF4-FFF2-40B4-BE49-F238E27FC236}">
                    <a16:creationId xmlns:a16="http://schemas.microsoft.com/office/drawing/2014/main" xmlns="" id="{3C28ECC0-02BC-46E4-B6FA-4D3CD51AE1B4}"/>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6" name="Straight Connector 635">
                <a:extLst>
                  <a:ext uri="{FF2B5EF4-FFF2-40B4-BE49-F238E27FC236}">
                    <a16:creationId xmlns:a16="http://schemas.microsoft.com/office/drawing/2014/main" xmlns="" id="{8B03008D-A521-4274-9F4B-A16CB17A38A0}"/>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nvGrpSpPr>
            <p:cNvPr id="606" name="Group 605">
              <a:extLst>
                <a:ext uri="{FF2B5EF4-FFF2-40B4-BE49-F238E27FC236}">
                  <a16:creationId xmlns:a16="http://schemas.microsoft.com/office/drawing/2014/main" xmlns="" id="{64299E4C-8A08-44CE-97AF-5FA42CF05619}"/>
                </a:ext>
              </a:extLst>
            </p:cNvPr>
            <p:cNvGrpSpPr/>
            <p:nvPr/>
          </p:nvGrpSpPr>
          <p:grpSpPr>
            <a:xfrm>
              <a:off x="1665265" y="201625"/>
              <a:ext cx="290624" cy="283537"/>
              <a:chOff x="9370828" y="2830549"/>
              <a:chExt cx="290624" cy="283537"/>
            </a:xfrm>
          </p:grpSpPr>
          <p:sp>
            <p:nvSpPr>
              <p:cNvPr id="623" name="Rectangle 622">
                <a:extLst>
                  <a:ext uri="{FF2B5EF4-FFF2-40B4-BE49-F238E27FC236}">
                    <a16:creationId xmlns:a16="http://schemas.microsoft.com/office/drawing/2014/main" xmlns="" id="{6122A53C-7A30-4A7D-A528-081CBCD1D9FF}"/>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624" name="Straight Connector 623">
                <a:extLst>
                  <a:ext uri="{FF2B5EF4-FFF2-40B4-BE49-F238E27FC236}">
                    <a16:creationId xmlns:a16="http://schemas.microsoft.com/office/drawing/2014/main" xmlns="" id="{DF65572A-886B-4013-ABE0-45481E2D18C2}"/>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625" name="Straight Connector 624">
                <a:extLst>
                  <a:ext uri="{FF2B5EF4-FFF2-40B4-BE49-F238E27FC236}">
                    <a16:creationId xmlns:a16="http://schemas.microsoft.com/office/drawing/2014/main" xmlns="" id="{7FACE83B-2691-414D-BDD5-7F0D7CF7E33D}"/>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6" name="Straight Connector 625">
                <a:extLst>
                  <a:ext uri="{FF2B5EF4-FFF2-40B4-BE49-F238E27FC236}">
                    <a16:creationId xmlns:a16="http://schemas.microsoft.com/office/drawing/2014/main" xmlns="" id="{864D744C-4BBC-47B0-B268-F34B3F0E1EC6}"/>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7" name="Straight Connector 626">
                <a:extLst>
                  <a:ext uri="{FF2B5EF4-FFF2-40B4-BE49-F238E27FC236}">
                    <a16:creationId xmlns:a16="http://schemas.microsoft.com/office/drawing/2014/main" xmlns="" id="{CA27011D-6A98-45F5-94DB-351365E48549}"/>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8" name="Straight Connector 627">
                <a:extLst>
                  <a:ext uri="{FF2B5EF4-FFF2-40B4-BE49-F238E27FC236}">
                    <a16:creationId xmlns:a16="http://schemas.microsoft.com/office/drawing/2014/main" xmlns="" id="{FC0FF104-5C2F-48E1-8CFE-E5041926B9F9}"/>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9" name="Straight Connector 628">
                <a:extLst>
                  <a:ext uri="{FF2B5EF4-FFF2-40B4-BE49-F238E27FC236}">
                    <a16:creationId xmlns:a16="http://schemas.microsoft.com/office/drawing/2014/main" xmlns="" id="{107BFF40-9163-477B-AEBA-4E851B51ACFD}"/>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nvGrpSpPr>
            <p:cNvPr id="607" name="Group 606">
              <a:extLst>
                <a:ext uri="{FF2B5EF4-FFF2-40B4-BE49-F238E27FC236}">
                  <a16:creationId xmlns:a16="http://schemas.microsoft.com/office/drawing/2014/main" xmlns="" id="{4702C729-42AB-475E-BE90-70A9CBCA309C}"/>
                </a:ext>
              </a:extLst>
            </p:cNvPr>
            <p:cNvGrpSpPr/>
            <p:nvPr/>
          </p:nvGrpSpPr>
          <p:grpSpPr>
            <a:xfrm>
              <a:off x="3175752" y="201625"/>
              <a:ext cx="290624" cy="283537"/>
              <a:chOff x="9370828" y="2830549"/>
              <a:chExt cx="290624" cy="283537"/>
            </a:xfrm>
          </p:grpSpPr>
          <p:sp>
            <p:nvSpPr>
              <p:cNvPr id="616" name="Rectangle 615">
                <a:extLst>
                  <a:ext uri="{FF2B5EF4-FFF2-40B4-BE49-F238E27FC236}">
                    <a16:creationId xmlns:a16="http://schemas.microsoft.com/office/drawing/2014/main" xmlns="" id="{C92E6AC3-1762-4B04-8231-07AA0E32C8B7}"/>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617" name="Straight Connector 616">
                <a:extLst>
                  <a:ext uri="{FF2B5EF4-FFF2-40B4-BE49-F238E27FC236}">
                    <a16:creationId xmlns:a16="http://schemas.microsoft.com/office/drawing/2014/main" xmlns="" id="{7D4C3FAF-4B30-41DF-AB6E-494FDD0B2C57}"/>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618" name="Straight Connector 617">
                <a:extLst>
                  <a:ext uri="{FF2B5EF4-FFF2-40B4-BE49-F238E27FC236}">
                    <a16:creationId xmlns:a16="http://schemas.microsoft.com/office/drawing/2014/main" xmlns="" id="{70E88738-B48C-4E08-9F0C-75A8830E5A95}"/>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9" name="Straight Connector 618">
                <a:extLst>
                  <a:ext uri="{FF2B5EF4-FFF2-40B4-BE49-F238E27FC236}">
                    <a16:creationId xmlns:a16="http://schemas.microsoft.com/office/drawing/2014/main" xmlns="" id="{334BC05B-9765-49E3-964F-E496659BCE65}"/>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0" name="Straight Connector 619">
                <a:extLst>
                  <a:ext uri="{FF2B5EF4-FFF2-40B4-BE49-F238E27FC236}">
                    <a16:creationId xmlns:a16="http://schemas.microsoft.com/office/drawing/2014/main" xmlns="" id="{CA63F1A1-3358-4282-BE7F-D5110428FEC7}"/>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1" name="Straight Connector 620">
                <a:extLst>
                  <a:ext uri="{FF2B5EF4-FFF2-40B4-BE49-F238E27FC236}">
                    <a16:creationId xmlns:a16="http://schemas.microsoft.com/office/drawing/2014/main" xmlns="" id="{77C6F0B9-1082-43D3-B123-FFBA3C159835}"/>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2" name="Straight Connector 621">
                <a:extLst>
                  <a:ext uri="{FF2B5EF4-FFF2-40B4-BE49-F238E27FC236}">
                    <a16:creationId xmlns:a16="http://schemas.microsoft.com/office/drawing/2014/main" xmlns="" id="{DAFB3464-96F0-4F55-8167-DCF613F426EF}"/>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nvGrpSpPr>
            <p:cNvPr id="608" name="Group 607">
              <a:extLst>
                <a:ext uri="{FF2B5EF4-FFF2-40B4-BE49-F238E27FC236}">
                  <a16:creationId xmlns:a16="http://schemas.microsoft.com/office/drawing/2014/main" xmlns="" id="{4BB1681F-E141-472A-9508-5774DE39FE8B}"/>
                </a:ext>
              </a:extLst>
            </p:cNvPr>
            <p:cNvGrpSpPr/>
            <p:nvPr/>
          </p:nvGrpSpPr>
          <p:grpSpPr>
            <a:xfrm>
              <a:off x="2364590" y="201624"/>
              <a:ext cx="290624" cy="283537"/>
              <a:chOff x="9370828" y="2830549"/>
              <a:chExt cx="290624" cy="283537"/>
            </a:xfrm>
          </p:grpSpPr>
          <p:sp>
            <p:nvSpPr>
              <p:cNvPr id="609" name="Rectangle 608">
                <a:extLst>
                  <a:ext uri="{FF2B5EF4-FFF2-40B4-BE49-F238E27FC236}">
                    <a16:creationId xmlns:a16="http://schemas.microsoft.com/office/drawing/2014/main" xmlns="" id="{F69EAE31-09E1-4005-9E9A-839437BF6F57}"/>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610" name="Straight Connector 609">
                <a:extLst>
                  <a:ext uri="{FF2B5EF4-FFF2-40B4-BE49-F238E27FC236}">
                    <a16:creationId xmlns:a16="http://schemas.microsoft.com/office/drawing/2014/main" xmlns="" id="{4FDF3392-8E26-4597-9B0E-AB75B396DFBD}"/>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611" name="Straight Connector 610">
                <a:extLst>
                  <a:ext uri="{FF2B5EF4-FFF2-40B4-BE49-F238E27FC236}">
                    <a16:creationId xmlns:a16="http://schemas.microsoft.com/office/drawing/2014/main" xmlns="" id="{ACA4601F-6851-4867-80A5-F6963D66056B}"/>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2" name="Straight Connector 611">
                <a:extLst>
                  <a:ext uri="{FF2B5EF4-FFF2-40B4-BE49-F238E27FC236}">
                    <a16:creationId xmlns:a16="http://schemas.microsoft.com/office/drawing/2014/main" xmlns="" id="{41360FC8-79AF-4BA4-8BEA-F4CB04C8E309}"/>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3" name="Straight Connector 612">
                <a:extLst>
                  <a:ext uri="{FF2B5EF4-FFF2-40B4-BE49-F238E27FC236}">
                    <a16:creationId xmlns:a16="http://schemas.microsoft.com/office/drawing/2014/main" xmlns="" id="{DF358788-A312-44EE-B52F-56009700BB62}"/>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4" name="Straight Connector 613">
                <a:extLst>
                  <a:ext uri="{FF2B5EF4-FFF2-40B4-BE49-F238E27FC236}">
                    <a16:creationId xmlns:a16="http://schemas.microsoft.com/office/drawing/2014/main" xmlns="" id="{FF7281F5-53DF-43B0-B57C-2D312B527498}"/>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5" name="Straight Connector 614">
                <a:extLst>
                  <a:ext uri="{FF2B5EF4-FFF2-40B4-BE49-F238E27FC236}">
                    <a16:creationId xmlns:a16="http://schemas.microsoft.com/office/drawing/2014/main" xmlns="" id="{4310965E-4CE3-438C-BBFC-0D1AA9A77314}"/>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grpSp>
        <p:nvGrpSpPr>
          <p:cNvPr id="637" name="Group 636">
            <a:extLst>
              <a:ext uri="{FF2B5EF4-FFF2-40B4-BE49-F238E27FC236}">
                <a16:creationId xmlns:a16="http://schemas.microsoft.com/office/drawing/2014/main" xmlns="" id="{A2B9A0F8-F46B-4B9E-9623-1C3382252EDC}"/>
              </a:ext>
            </a:extLst>
          </p:cNvPr>
          <p:cNvGrpSpPr/>
          <p:nvPr/>
        </p:nvGrpSpPr>
        <p:grpSpPr>
          <a:xfrm>
            <a:off x="3173019" y="4135599"/>
            <a:ext cx="3040041" cy="567352"/>
            <a:chOff x="798698" y="59718"/>
            <a:chExt cx="3040041" cy="567352"/>
          </a:xfrm>
        </p:grpSpPr>
        <p:sp>
          <p:nvSpPr>
            <p:cNvPr id="638" name="Rectangle 637">
              <a:extLst>
                <a:ext uri="{FF2B5EF4-FFF2-40B4-BE49-F238E27FC236}">
                  <a16:creationId xmlns:a16="http://schemas.microsoft.com/office/drawing/2014/main" xmlns="" id="{DCECDA86-0F05-48BD-8182-F880CD3A0AE4}"/>
                </a:ext>
              </a:extLst>
            </p:cNvPr>
            <p:cNvSpPr/>
            <p:nvPr/>
          </p:nvSpPr>
          <p:spPr>
            <a:xfrm>
              <a:off x="798698" y="59718"/>
              <a:ext cx="3040041" cy="567352"/>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grpSp>
          <p:nvGrpSpPr>
            <p:cNvPr id="639" name="Group 638">
              <a:extLst>
                <a:ext uri="{FF2B5EF4-FFF2-40B4-BE49-F238E27FC236}">
                  <a16:creationId xmlns:a16="http://schemas.microsoft.com/office/drawing/2014/main" xmlns="" id="{256E02B1-769B-4849-80CC-5B76BEC84409}"/>
                </a:ext>
              </a:extLst>
            </p:cNvPr>
            <p:cNvGrpSpPr/>
            <p:nvPr/>
          </p:nvGrpSpPr>
          <p:grpSpPr>
            <a:xfrm>
              <a:off x="1017565" y="201625"/>
              <a:ext cx="290624" cy="283537"/>
              <a:chOff x="9370828" y="2830549"/>
              <a:chExt cx="290624" cy="283537"/>
            </a:xfrm>
          </p:grpSpPr>
          <p:sp>
            <p:nvSpPr>
              <p:cNvPr id="664" name="Rectangle 663">
                <a:extLst>
                  <a:ext uri="{FF2B5EF4-FFF2-40B4-BE49-F238E27FC236}">
                    <a16:creationId xmlns:a16="http://schemas.microsoft.com/office/drawing/2014/main" xmlns="" id="{5FCD9D1B-3B96-4F7C-92F2-06FC5975D8E5}"/>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665" name="Straight Connector 664">
                <a:extLst>
                  <a:ext uri="{FF2B5EF4-FFF2-40B4-BE49-F238E27FC236}">
                    <a16:creationId xmlns:a16="http://schemas.microsoft.com/office/drawing/2014/main" xmlns="" id="{053B7DBB-5AAD-4A82-BB09-FEF8E12ED41B}"/>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666" name="Straight Connector 665">
                <a:extLst>
                  <a:ext uri="{FF2B5EF4-FFF2-40B4-BE49-F238E27FC236}">
                    <a16:creationId xmlns:a16="http://schemas.microsoft.com/office/drawing/2014/main" xmlns="" id="{4049BAA7-92EC-4F19-A867-243EAE9A4D9F}"/>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7" name="Straight Connector 666">
                <a:extLst>
                  <a:ext uri="{FF2B5EF4-FFF2-40B4-BE49-F238E27FC236}">
                    <a16:creationId xmlns:a16="http://schemas.microsoft.com/office/drawing/2014/main" xmlns="" id="{1DD77E14-3294-4240-904B-E344BBFAC8E5}"/>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8" name="Straight Connector 667">
                <a:extLst>
                  <a:ext uri="{FF2B5EF4-FFF2-40B4-BE49-F238E27FC236}">
                    <a16:creationId xmlns:a16="http://schemas.microsoft.com/office/drawing/2014/main" xmlns="" id="{CDD49870-0D56-4ECC-8FD9-7F90871A81A3}"/>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9" name="Straight Connector 668">
                <a:extLst>
                  <a:ext uri="{FF2B5EF4-FFF2-40B4-BE49-F238E27FC236}">
                    <a16:creationId xmlns:a16="http://schemas.microsoft.com/office/drawing/2014/main" xmlns="" id="{3C28ECC0-02BC-46E4-B6FA-4D3CD51AE1B4}"/>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0" name="Straight Connector 669">
                <a:extLst>
                  <a:ext uri="{FF2B5EF4-FFF2-40B4-BE49-F238E27FC236}">
                    <a16:creationId xmlns:a16="http://schemas.microsoft.com/office/drawing/2014/main" xmlns="" id="{8B03008D-A521-4274-9F4B-A16CB17A38A0}"/>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nvGrpSpPr>
            <p:cNvPr id="640" name="Group 639">
              <a:extLst>
                <a:ext uri="{FF2B5EF4-FFF2-40B4-BE49-F238E27FC236}">
                  <a16:creationId xmlns:a16="http://schemas.microsoft.com/office/drawing/2014/main" xmlns="" id="{64299E4C-8A08-44CE-97AF-5FA42CF05619}"/>
                </a:ext>
              </a:extLst>
            </p:cNvPr>
            <p:cNvGrpSpPr/>
            <p:nvPr/>
          </p:nvGrpSpPr>
          <p:grpSpPr>
            <a:xfrm>
              <a:off x="1665265" y="201625"/>
              <a:ext cx="290624" cy="283537"/>
              <a:chOff x="9370828" y="2830549"/>
              <a:chExt cx="290624" cy="283537"/>
            </a:xfrm>
          </p:grpSpPr>
          <p:sp>
            <p:nvSpPr>
              <p:cNvPr id="657" name="Rectangle 656">
                <a:extLst>
                  <a:ext uri="{FF2B5EF4-FFF2-40B4-BE49-F238E27FC236}">
                    <a16:creationId xmlns:a16="http://schemas.microsoft.com/office/drawing/2014/main" xmlns="" id="{6122A53C-7A30-4A7D-A528-081CBCD1D9FF}"/>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658" name="Straight Connector 657">
                <a:extLst>
                  <a:ext uri="{FF2B5EF4-FFF2-40B4-BE49-F238E27FC236}">
                    <a16:creationId xmlns:a16="http://schemas.microsoft.com/office/drawing/2014/main" xmlns="" id="{DF65572A-886B-4013-ABE0-45481E2D18C2}"/>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659" name="Straight Connector 658">
                <a:extLst>
                  <a:ext uri="{FF2B5EF4-FFF2-40B4-BE49-F238E27FC236}">
                    <a16:creationId xmlns:a16="http://schemas.microsoft.com/office/drawing/2014/main" xmlns="" id="{7FACE83B-2691-414D-BDD5-7F0D7CF7E33D}"/>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0" name="Straight Connector 659">
                <a:extLst>
                  <a:ext uri="{FF2B5EF4-FFF2-40B4-BE49-F238E27FC236}">
                    <a16:creationId xmlns:a16="http://schemas.microsoft.com/office/drawing/2014/main" xmlns="" id="{864D744C-4BBC-47B0-B268-F34B3F0E1EC6}"/>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1" name="Straight Connector 660">
                <a:extLst>
                  <a:ext uri="{FF2B5EF4-FFF2-40B4-BE49-F238E27FC236}">
                    <a16:creationId xmlns:a16="http://schemas.microsoft.com/office/drawing/2014/main" xmlns="" id="{CA27011D-6A98-45F5-94DB-351365E48549}"/>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2" name="Straight Connector 661">
                <a:extLst>
                  <a:ext uri="{FF2B5EF4-FFF2-40B4-BE49-F238E27FC236}">
                    <a16:creationId xmlns:a16="http://schemas.microsoft.com/office/drawing/2014/main" xmlns="" id="{FC0FF104-5C2F-48E1-8CFE-E5041926B9F9}"/>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3" name="Straight Connector 662">
                <a:extLst>
                  <a:ext uri="{FF2B5EF4-FFF2-40B4-BE49-F238E27FC236}">
                    <a16:creationId xmlns:a16="http://schemas.microsoft.com/office/drawing/2014/main" xmlns="" id="{107BFF40-9163-477B-AEBA-4E851B51ACFD}"/>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nvGrpSpPr>
            <p:cNvPr id="641" name="Group 640">
              <a:extLst>
                <a:ext uri="{FF2B5EF4-FFF2-40B4-BE49-F238E27FC236}">
                  <a16:creationId xmlns:a16="http://schemas.microsoft.com/office/drawing/2014/main" xmlns="" id="{4702C729-42AB-475E-BE90-70A9CBCA309C}"/>
                </a:ext>
              </a:extLst>
            </p:cNvPr>
            <p:cNvGrpSpPr/>
            <p:nvPr/>
          </p:nvGrpSpPr>
          <p:grpSpPr>
            <a:xfrm>
              <a:off x="3175752" y="201625"/>
              <a:ext cx="290624" cy="283537"/>
              <a:chOff x="9370828" y="2830549"/>
              <a:chExt cx="290624" cy="283537"/>
            </a:xfrm>
          </p:grpSpPr>
          <p:sp>
            <p:nvSpPr>
              <p:cNvPr id="650" name="Rectangle 649">
                <a:extLst>
                  <a:ext uri="{FF2B5EF4-FFF2-40B4-BE49-F238E27FC236}">
                    <a16:creationId xmlns:a16="http://schemas.microsoft.com/office/drawing/2014/main" xmlns="" id="{C92E6AC3-1762-4B04-8231-07AA0E32C8B7}"/>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651" name="Straight Connector 650">
                <a:extLst>
                  <a:ext uri="{FF2B5EF4-FFF2-40B4-BE49-F238E27FC236}">
                    <a16:creationId xmlns:a16="http://schemas.microsoft.com/office/drawing/2014/main" xmlns="" id="{7D4C3FAF-4B30-41DF-AB6E-494FDD0B2C57}"/>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652" name="Straight Connector 651">
                <a:extLst>
                  <a:ext uri="{FF2B5EF4-FFF2-40B4-BE49-F238E27FC236}">
                    <a16:creationId xmlns:a16="http://schemas.microsoft.com/office/drawing/2014/main" xmlns="" id="{70E88738-B48C-4E08-9F0C-75A8830E5A95}"/>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3" name="Straight Connector 652">
                <a:extLst>
                  <a:ext uri="{FF2B5EF4-FFF2-40B4-BE49-F238E27FC236}">
                    <a16:creationId xmlns:a16="http://schemas.microsoft.com/office/drawing/2014/main" xmlns="" id="{334BC05B-9765-49E3-964F-E496659BCE65}"/>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4" name="Straight Connector 653">
                <a:extLst>
                  <a:ext uri="{FF2B5EF4-FFF2-40B4-BE49-F238E27FC236}">
                    <a16:creationId xmlns:a16="http://schemas.microsoft.com/office/drawing/2014/main" xmlns="" id="{CA63F1A1-3358-4282-BE7F-D5110428FEC7}"/>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5" name="Straight Connector 654">
                <a:extLst>
                  <a:ext uri="{FF2B5EF4-FFF2-40B4-BE49-F238E27FC236}">
                    <a16:creationId xmlns:a16="http://schemas.microsoft.com/office/drawing/2014/main" xmlns="" id="{77C6F0B9-1082-43D3-B123-FFBA3C159835}"/>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6" name="Straight Connector 655">
                <a:extLst>
                  <a:ext uri="{FF2B5EF4-FFF2-40B4-BE49-F238E27FC236}">
                    <a16:creationId xmlns:a16="http://schemas.microsoft.com/office/drawing/2014/main" xmlns="" id="{DAFB3464-96F0-4F55-8167-DCF613F426EF}"/>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nvGrpSpPr>
            <p:cNvPr id="642" name="Group 641">
              <a:extLst>
                <a:ext uri="{FF2B5EF4-FFF2-40B4-BE49-F238E27FC236}">
                  <a16:creationId xmlns:a16="http://schemas.microsoft.com/office/drawing/2014/main" xmlns="" id="{4BB1681F-E141-472A-9508-5774DE39FE8B}"/>
                </a:ext>
              </a:extLst>
            </p:cNvPr>
            <p:cNvGrpSpPr/>
            <p:nvPr/>
          </p:nvGrpSpPr>
          <p:grpSpPr>
            <a:xfrm>
              <a:off x="2364590" y="201624"/>
              <a:ext cx="290624" cy="283537"/>
              <a:chOff x="9370828" y="2830549"/>
              <a:chExt cx="290624" cy="283537"/>
            </a:xfrm>
          </p:grpSpPr>
          <p:sp>
            <p:nvSpPr>
              <p:cNvPr id="643" name="Rectangle 642">
                <a:extLst>
                  <a:ext uri="{FF2B5EF4-FFF2-40B4-BE49-F238E27FC236}">
                    <a16:creationId xmlns:a16="http://schemas.microsoft.com/office/drawing/2014/main" xmlns="" id="{F69EAE31-09E1-4005-9E9A-839437BF6F57}"/>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644" name="Straight Connector 643">
                <a:extLst>
                  <a:ext uri="{FF2B5EF4-FFF2-40B4-BE49-F238E27FC236}">
                    <a16:creationId xmlns:a16="http://schemas.microsoft.com/office/drawing/2014/main" xmlns="" id="{4FDF3392-8E26-4597-9B0E-AB75B396DFBD}"/>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645" name="Straight Connector 644">
                <a:extLst>
                  <a:ext uri="{FF2B5EF4-FFF2-40B4-BE49-F238E27FC236}">
                    <a16:creationId xmlns:a16="http://schemas.microsoft.com/office/drawing/2014/main" xmlns="" id="{ACA4601F-6851-4867-80A5-F6963D66056B}"/>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6" name="Straight Connector 645">
                <a:extLst>
                  <a:ext uri="{FF2B5EF4-FFF2-40B4-BE49-F238E27FC236}">
                    <a16:creationId xmlns:a16="http://schemas.microsoft.com/office/drawing/2014/main" xmlns="" id="{41360FC8-79AF-4BA4-8BEA-F4CB04C8E309}"/>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7" name="Straight Connector 646">
                <a:extLst>
                  <a:ext uri="{FF2B5EF4-FFF2-40B4-BE49-F238E27FC236}">
                    <a16:creationId xmlns:a16="http://schemas.microsoft.com/office/drawing/2014/main" xmlns="" id="{DF358788-A312-44EE-B52F-56009700BB62}"/>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8" name="Straight Connector 647">
                <a:extLst>
                  <a:ext uri="{FF2B5EF4-FFF2-40B4-BE49-F238E27FC236}">
                    <a16:creationId xmlns:a16="http://schemas.microsoft.com/office/drawing/2014/main" xmlns="" id="{FF7281F5-53DF-43B0-B57C-2D312B527498}"/>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9" name="Straight Connector 648">
                <a:extLst>
                  <a:ext uri="{FF2B5EF4-FFF2-40B4-BE49-F238E27FC236}">
                    <a16:creationId xmlns:a16="http://schemas.microsoft.com/office/drawing/2014/main" xmlns="" id="{4310965E-4CE3-438C-BBFC-0D1AA9A77314}"/>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grpSp>
        <p:nvGrpSpPr>
          <p:cNvPr id="739" name="Group 738">
            <a:extLst>
              <a:ext uri="{FF2B5EF4-FFF2-40B4-BE49-F238E27FC236}">
                <a16:creationId xmlns:a16="http://schemas.microsoft.com/office/drawing/2014/main" xmlns="" id="{A2B9A0F8-F46B-4B9E-9623-1C3382252EDC}"/>
              </a:ext>
            </a:extLst>
          </p:cNvPr>
          <p:cNvGrpSpPr/>
          <p:nvPr/>
        </p:nvGrpSpPr>
        <p:grpSpPr>
          <a:xfrm>
            <a:off x="6984214" y="1688721"/>
            <a:ext cx="3040041" cy="567352"/>
            <a:chOff x="798698" y="59718"/>
            <a:chExt cx="3040041" cy="567352"/>
          </a:xfrm>
        </p:grpSpPr>
        <p:sp>
          <p:nvSpPr>
            <p:cNvPr id="740" name="Rectangle 739">
              <a:extLst>
                <a:ext uri="{FF2B5EF4-FFF2-40B4-BE49-F238E27FC236}">
                  <a16:creationId xmlns:a16="http://schemas.microsoft.com/office/drawing/2014/main" xmlns="" id="{DCECDA86-0F05-48BD-8182-F880CD3A0AE4}"/>
                </a:ext>
              </a:extLst>
            </p:cNvPr>
            <p:cNvSpPr/>
            <p:nvPr/>
          </p:nvSpPr>
          <p:spPr>
            <a:xfrm>
              <a:off x="798698" y="59718"/>
              <a:ext cx="3040041" cy="567352"/>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grpSp>
          <p:nvGrpSpPr>
            <p:cNvPr id="741" name="Group 740">
              <a:extLst>
                <a:ext uri="{FF2B5EF4-FFF2-40B4-BE49-F238E27FC236}">
                  <a16:creationId xmlns:a16="http://schemas.microsoft.com/office/drawing/2014/main" xmlns="" id="{256E02B1-769B-4849-80CC-5B76BEC84409}"/>
                </a:ext>
              </a:extLst>
            </p:cNvPr>
            <p:cNvGrpSpPr/>
            <p:nvPr/>
          </p:nvGrpSpPr>
          <p:grpSpPr>
            <a:xfrm>
              <a:off x="1017565" y="201625"/>
              <a:ext cx="290624" cy="283537"/>
              <a:chOff x="9370828" y="2830549"/>
              <a:chExt cx="290624" cy="283537"/>
            </a:xfrm>
          </p:grpSpPr>
          <p:sp>
            <p:nvSpPr>
              <p:cNvPr id="766" name="Rectangle 765">
                <a:extLst>
                  <a:ext uri="{FF2B5EF4-FFF2-40B4-BE49-F238E27FC236}">
                    <a16:creationId xmlns:a16="http://schemas.microsoft.com/office/drawing/2014/main" xmlns="" id="{5FCD9D1B-3B96-4F7C-92F2-06FC5975D8E5}"/>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767" name="Straight Connector 766">
                <a:extLst>
                  <a:ext uri="{FF2B5EF4-FFF2-40B4-BE49-F238E27FC236}">
                    <a16:creationId xmlns:a16="http://schemas.microsoft.com/office/drawing/2014/main" xmlns="" id="{053B7DBB-5AAD-4A82-BB09-FEF8E12ED41B}"/>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768" name="Straight Connector 767">
                <a:extLst>
                  <a:ext uri="{FF2B5EF4-FFF2-40B4-BE49-F238E27FC236}">
                    <a16:creationId xmlns:a16="http://schemas.microsoft.com/office/drawing/2014/main" xmlns="" id="{4049BAA7-92EC-4F19-A867-243EAE9A4D9F}"/>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69" name="Straight Connector 768">
                <a:extLst>
                  <a:ext uri="{FF2B5EF4-FFF2-40B4-BE49-F238E27FC236}">
                    <a16:creationId xmlns:a16="http://schemas.microsoft.com/office/drawing/2014/main" xmlns="" id="{1DD77E14-3294-4240-904B-E344BBFAC8E5}"/>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70" name="Straight Connector 769">
                <a:extLst>
                  <a:ext uri="{FF2B5EF4-FFF2-40B4-BE49-F238E27FC236}">
                    <a16:creationId xmlns:a16="http://schemas.microsoft.com/office/drawing/2014/main" xmlns="" id="{CDD49870-0D56-4ECC-8FD9-7F90871A81A3}"/>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71" name="Straight Connector 770">
                <a:extLst>
                  <a:ext uri="{FF2B5EF4-FFF2-40B4-BE49-F238E27FC236}">
                    <a16:creationId xmlns:a16="http://schemas.microsoft.com/office/drawing/2014/main" xmlns="" id="{3C28ECC0-02BC-46E4-B6FA-4D3CD51AE1B4}"/>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72" name="Straight Connector 771">
                <a:extLst>
                  <a:ext uri="{FF2B5EF4-FFF2-40B4-BE49-F238E27FC236}">
                    <a16:creationId xmlns:a16="http://schemas.microsoft.com/office/drawing/2014/main" xmlns="" id="{8B03008D-A521-4274-9F4B-A16CB17A38A0}"/>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nvGrpSpPr>
            <p:cNvPr id="742" name="Group 741">
              <a:extLst>
                <a:ext uri="{FF2B5EF4-FFF2-40B4-BE49-F238E27FC236}">
                  <a16:creationId xmlns:a16="http://schemas.microsoft.com/office/drawing/2014/main" xmlns="" id="{64299E4C-8A08-44CE-97AF-5FA42CF05619}"/>
                </a:ext>
              </a:extLst>
            </p:cNvPr>
            <p:cNvGrpSpPr/>
            <p:nvPr/>
          </p:nvGrpSpPr>
          <p:grpSpPr>
            <a:xfrm>
              <a:off x="1665265" y="201625"/>
              <a:ext cx="290624" cy="283537"/>
              <a:chOff x="9370828" y="2830549"/>
              <a:chExt cx="290624" cy="283537"/>
            </a:xfrm>
          </p:grpSpPr>
          <p:sp>
            <p:nvSpPr>
              <p:cNvPr id="759" name="Rectangle 758">
                <a:extLst>
                  <a:ext uri="{FF2B5EF4-FFF2-40B4-BE49-F238E27FC236}">
                    <a16:creationId xmlns:a16="http://schemas.microsoft.com/office/drawing/2014/main" xmlns="" id="{6122A53C-7A30-4A7D-A528-081CBCD1D9FF}"/>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760" name="Straight Connector 759">
                <a:extLst>
                  <a:ext uri="{FF2B5EF4-FFF2-40B4-BE49-F238E27FC236}">
                    <a16:creationId xmlns:a16="http://schemas.microsoft.com/office/drawing/2014/main" xmlns="" id="{DF65572A-886B-4013-ABE0-45481E2D18C2}"/>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761" name="Straight Connector 760">
                <a:extLst>
                  <a:ext uri="{FF2B5EF4-FFF2-40B4-BE49-F238E27FC236}">
                    <a16:creationId xmlns:a16="http://schemas.microsoft.com/office/drawing/2014/main" xmlns="" id="{7FACE83B-2691-414D-BDD5-7F0D7CF7E33D}"/>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62" name="Straight Connector 761">
                <a:extLst>
                  <a:ext uri="{FF2B5EF4-FFF2-40B4-BE49-F238E27FC236}">
                    <a16:creationId xmlns:a16="http://schemas.microsoft.com/office/drawing/2014/main" xmlns="" id="{864D744C-4BBC-47B0-B268-F34B3F0E1EC6}"/>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63" name="Straight Connector 762">
                <a:extLst>
                  <a:ext uri="{FF2B5EF4-FFF2-40B4-BE49-F238E27FC236}">
                    <a16:creationId xmlns:a16="http://schemas.microsoft.com/office/drawing/2014/main" xmlns="" id="{CA27011D-6A98-45F5-94DB-351365E48549}"/>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64" name="Straight Connector 763">
                <a:extLst>
                  <a:ext uri="{FF2B5EF4-FFF2-40B4-BE49-F238E27FC236}">
                    <a16:creationId xmlns:a16="http://schemas.microsoft.com/office/drawing/2014/main" xmlns="" id="{FC0FF104-5C2F-48E1-8CFE-E5041926B9F9}"/>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65" name="Straight Connector 764">
                <a:extLst>
                  <a:ext uri="{FF2B5EF4-FFF2-40B4-BE49-F238E27FC236}">
                    <a16:creationId xmlns:a16="http://schemas.microsoft.com/office/drawing/2014/main" xmlns="" id="{107BFF40-9163-477B-AEBA-4E851B51ACFD}"/>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nvGrpSpPr>
            <p:cNvPr id="743" name="Group 742">
              <a:extLst>
                <a:ext uri="{FF2B5EF4-FFF2-40B4-BE49-F238E27FC236}">
                  <a16:creationId xmlns:a16="http://schemas.microsoft.com/office/drawing/2014/main" xmlns="" id="{4702C729-42AB-475E-BE90-70A9CBCA309C}"/>
                </a:ext>
              </a:extLst>
            </p:cNvPr>
            <p:cNvGrpSpPr/>
            <p:nvPr/>
          </p:nvGrpSpPr>
          <p:grpSpPr>
            <a:xfrm>
              <a:off x="3175752" y="201625"/>
              <a:ext cx="290624" cy="283537"/>
              <a:chOff x="9370828" y="2830549"/>
              <a:chExt cx="290624" cy="283537"/>
            </a:xfrm>
          </p:grpSpPr>
          <p:sp>
            <p:nvSpPr>
              <p:cNvPr id="752" name="Rectangle 751">
                <a:extLst>
                  <a:ext uri="{FF2B5EF4-FFF2-40B4-BE49-F238E27FC236}">
                    <a16:creationId xmlns:a16="http://schemas.microsoft.com/office/drawing/2014/main" xmlns="" id="{C92E6AC3-1762-4B04-8231-07AA0E32C8B7}"/>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753" name="Straight Connector 752">
                <a:extLst>
                  <a:ext uri="{FF2B5EF4-FFF2-40B4-BE49-F238E27FC236}">
                    <a16:creationId xmlns:a16="http://schemas.microsoft.com/office/drawing/2014/main" xmlns="" id="{7D4C3FAF-4B30-41DF-AB6E-494FDD0B2C57}"/>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754" name="Straight Connector 753">
                <a:extLst>
                  <a:ext uri="{FF2B5EF4-FFF2-40B4-BE49-F238E27FC236}">
                    <a16:creationId xmlns:a16="http://schemas.microsoft.com/office/drawing/2014/main" xmlns="" id="{70E88738-B48C-4E08-9F0C-75A8830E5A95}"/>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55" name="Straight Connector 754">
                <a:extLst>
                  <a:ext uri="{FF2B5EF4-FFF2-40B4-BE49-F238E27FC236}">
                    <a16:creationId xmlns:a16="http://schemas.microsoft.com/office/drawing/2014/main" xmlns="" id="{334BC05B-9765-49E3-964F-E496659BCE65}"/>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56" name="Straight Connector 755">
                <a:extLst>
                  <a:ext uri="{FF2B5EF4-FFF2-40B4-BE49-F238E27FC236}">
                    <a16:creationId xmlns:a16="http://schemas.microsoft.com/office/drawing/2014/main" xmlns="" id="{CA63F1A1-3358-4282-BE7F-D5110428FEC7}"/>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57" name="Straight Connector 756">
                <a:extLst>
                  <a:ext uri="{FF2B5EF4-FFF2-40B4-BE49-F238E27FC236}">
                    <a16:creationId xmlns:a16="http://schemas.microsoft.com/office/drawing/2014/main" xmlns="" id="{77C6F0B9-1082-43D3-B123-FFBA3C159835}"/>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58" name="Straight Connector 757">
                <a:extLst>
                  <a:ext uri="{FF2B5EF4-FFF2-40B4-BE49-F238E27FC236}">
                    <a16:creationId xmlns:a16="http://schemas.microsoft.com/office/drawing/2014/main" xmlns="" id="{DAFB3464-96F0-4F55-8167-DCF613F426EF}"/>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nvGrpSpPr>
            <p:cNvPr id="744" name="Group 743">
              <a:extLst>
                <a:ext uri="{FF2B5EF4-FFF2-40B4-BE49-F238E27FC236}">
                  <a16:creationId xmlns:a16="http://schemas.microsoft.com/office/drawing/2014/main" xmlns="" id="{4BB1681F-E141-472A-9508-5774DE39FE8B}"/>
                </a:ext>
              </a:extLst>
            </p:cNvPr>
            <p:cNvGrpSpPr/>
            <p:nvPr/>
          </p:nvGrpSpPr>
          <p:grpSpPr>
            <a:xfrm>
              <a:off x="2364590" y="201624"/>
              <a:ext cx="290624" cy="283537"/>
              <a:chOff x="9370828" y="2830549"/>
              <a:chExt cx="290624" cy="283537"/>
            </a:xfrm>
          </p:grpSpPr>
          <p:sp>
            <p:nvSpPr>
              <p:cNvPr id="745" name="Rectangle 744">
                <a:extLst>
                  <a:ext uri="{FF2B5EF4-FFF2-40B4-BE49-F238E27FC236}">
                    <a16:creationId xmlns:a16="http://schemas.microsoft.com/office/drawing/2014/main" xmlns="" id="{F69EAE31-09E1-4005-9E9A-839437BF6F57}"/>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746" name="Straight Connector 745">
                <a:extLst>
                  <a:ext uri="{FF2B5EF4-FFF2-40B4-BE49-F238E27FC236}">
                    <a16:creationId xmlns:a16="http://schemas.microsoft.com/office/drawing/2014/main" xmlns="" id="{4FDF3392-8E26-4597-9B0E-AB75B396DFBD}"/>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747" name="Straight Connector 746">
                <a:extLst>
                  <a:ext uri="{FF2B5EF4-FFF2-40B4-BE49-F238E27FC236}">
                    <a16:creationId xmlns:a16="http://schemas.microsoft.com/office/drawing/2014/main" xmlns="" id="{ACA4601F-6851-4867-80A5-F6963D66056B}"/>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48" name="Straight Connector 747">
                <a:extLst>
                  <a:ext uri="{FF2B5EF4-FFF2-40B4-BE49-F238E27FC236}">
                    <a16:creationId xmlns:a16="http://schemas.microsoft.com/office/drawing/2014/main" xmlns="" id="{41360FC8-79AF-4BA4-8BEA-F4CB04C8E309}"/>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49" name="Straight Connector 748">
                <a:extLst>
                  <a:ext uri="{FF2B5EF4-FFF2-40B4-BE49-F238E27FC236}">
                    <a16:creationId xmlns:a16="http://schemas.microsoft.com/office/drawing/2014/main" xmlns="" id="{DF358788-A312-44EE-B52F-56009700BB62}"/>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50" name="Straight Connector 749">
                <a:extLst>
                  <a:ext uri="{FF2B5EF4-FFF2-40B4-BE49-F238E27FC236}">
                    <a16:creationId xmlns:a16="http://schemas.microsoft.com/office/drawing/2014/main" xmlns="" id="{FF7281F5-53DF-43B0-B57C-2D312B527498}"/>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51" name="Straight Connector 750">
                <a:extLst>
                  <a:ext uri="{FF2B5EF4-FFF2-40B4-BE49-F238E27FC236}">
                    <a16:creationId xmlns:a16="http://schemas.microsoft.com/office/drawing/2014/main" xmlns="" id="{4310965E-4CE3-438C-BBFC-0D1AA9A77314}"/>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grpSp>
        <p:nvGrpSpPr>
          <p:cNvPr id="773" name="Group 772">
            <a:extLst>
              <a:ext uri="{FF2B5EF4-FFF2-40B4-BE49-F238E27FC236}">
                <a16:creationId xmlns:a16="http://schemas.microsoft.com/office/drawing/2014/main" xmlns="" id="{A2B9A0F8-F46B-4B9E-9623-1C3382252EDC}"/>
              </a:ext>
            </a:extLst>
          </p:cNvPr>
          <p:cNvGrpSpPr/>
          <p:nvPr/>
        </p:nvGrpSpPr>
        <p:grpSpPr>
          <a:xfrm>
            <a:off x="6986899" y="2939895"/>
            <a:ext cx="3040041" cy="567352"/>
            <a:chOff x="798698" y="59718"/>
            <a:chExt cx="3040041" cy="567352"/>
          </a:xfrm>
        </p:grpSpPr>
        <p:sp>
          <p:nvSpPr>
            <p:cNvPr id="774" name="Rectangle 773">
              <a:extLst>
                <a:ext uri="{FF2B5EF4-FFF2-40B4-BE49-F238E27FC236}">
                  <a16:creationId xmlns:a16="http://schemas.microsoft.com/office/drawing/2014/main" xmlns="" id="{DCECDA86-0F05-48BD-8182-F880CD3A0AE4}"/>
                </a:ext>
              </a:extLst>
            </p:cNvPr>
            <p:cNvSpPr/>
            <p:nvPr/>
          </p:nvSpPr>
          <p:spPr>
            <a:xfrm>
              <a:off x="798698" y="59718"/>
              <a:ext cx="3040041" cy="567352"/>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grpSp>
          <p:nvGrpSpPr>
            <p:cNvPr id="775" name="Group 774">
              <a:extLst>
                <a:ext uri="{FF2B5EF4-FFF2-40B4-BE49-F238E27FC236}">
                  <a16:creationId xmlns:a16="http://schemas.microsoft.com/office/drawing/2014/main" xmlns="" id="{256E02B1-769B-4849-80CC-5B76BEC84409}"/>
                </a:ext>
              </a:extLst>
            </p:cNvPr>
            <p:cNvGrpSpPr/>
            <p:nvPr/>
          </p:nvGrpSpPr>
          <p:grpSpPr>
            <a:xfrm>
              <a:off x="1017565" y="201625"/>
              <a:ext cx="290624" cy="283537"/>
              <a:chOff x="9370828" y="2830549"/>
              <a:chExt cx="290624" cy="283537"/>
            </a:xfrm>
          </p:grpSpPr>
          <p:sp>
            <p:nvSpPr>
              <p:cNvPr id="800" name="Rectangle 799">
                <a:extLst>
                  <a:ext uri="{FF2B5EF4-FFF2-40B4-BE49-F238E27FC236}">
                    <a16:creationId xmlns:a16="http://schemas.microsoft.com/office/drawing/2014/main" xmlns="" id="{5FCD9D1B-3B96-4F7C-92F2-06FC5975D8E5}"/>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801" name="Straight Connector 800">
                <a:extLst>
                  <a:ext uri="{FF2B5EF4-FFF2-40B4-BE49-F238E27FC236}">
                    <a16:creationId xmlns:a16="http://schemas.microsoft.com/office/drawing/2014/main" xmlns="" id="{053B7DBB-5AAD-4A82-BB09-FEF8E12ED41B}"/>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802" name="Straight Connector 801">
                <a:extLst>
                  <a:ext uri="{FF2B5EF4-FFF2-40B4-BE49-F238E27FC236}">
                    <a16:creationId xmlns:a16="http://schemas.microsoft.com/office/drawing/2014/main" xmlns="" id="{4049BAA7-92EC-4F19-A867-243EAE9A4D9F}"/>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03" name="Straight Connector 802">
                <a:extLst>
                  <a:ext uri="{FF2B5EF4-FFF2-40B4-BE49-F238E27FC236}">
                    <a16:creationId xmlns:a16="http://schemas.microsoft.com/office/drawing/2014/main" xmlns="" id="{1DD77E14-3294-4240-904B-E344BBFAC8E5}"/>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04" name="Straight Connector 803">
                <a:extLst>
                  <a:ext uri="{FF2B5EF4-FFF2-40B4-BE49-F238E27FC236}">
                    <a16:creationId xmlns:a16="http://schemas.microsoft.com/office/drawing/2014/main" xmlns="" id="{CDD49870-0D56-4ECC-8FD9-7F90871A81A3}"/>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05" name="Straight Connector 804">
                <a:extLst>
                  <a:ext uri="{FF2B5EF4-FFF2-40B4-BE49-F238E27FC236}">
                    <a16:creationId xmlns:a16="http://schemas.microsoft.com/office/drawing/2014/main" xmlns="" id="{3C28ECC0-02BC-46E4-B6FA-4D3CD51AE1B4}"/>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06" name="Straight Connector 805">
                <a:extLst>
                  <a:ext uri="{FF2B5EF4-FFF2-40B4-BE49-F238E27FC236}">
                    <a16:creationId xmlns:a16="http://schemas.microsoft.com/office/drawing/2014/main" xmlns="" id="{8B03008D-A521-4274-9F4B-A16CB17A38A0}"/>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nvGrpSpPr>
            <p:cNvPr id="776" name="Group 775">
              <a:extLst>
                <a:ext uri="{FF2B5EF4-FFF2-40B4-BE49-F238E27FC236}">
                  <a16:creationId xmlns:a16="http://schemas.microsoft.com/office/drawing/2014/main" xmlns="" id="{64299E4C-8A08-44CE-97AF-5FA42CF05619}"/>
                </a:ext>
              </a:extLst>
            </p:cNvPr>
            <p:cNvGrpSpPr/>
            <p:nvPr/>
          </p:nvGrpSpPr>
          <p:grpSpPr>
            <a:xfrm>
              <a:off x="1665265" y="201625"/>
              <a:ext cx="290624" cy="283537"/>
              <a:chOff x="9370828" y="2830549"/>
              <a:chExt cx="290624" cy="283537"/>
            </a:xfrm>
          </p:grpSpPr>
          <p:sp>
            <p:nvSpPr>
              <p:cNvPr id="793" name="Rectangle 792">
                <a:extLst>
                  <a:ext uri="{FF2B5EF4-FFF2-40B4-BE49-F238E27FC236}">
                    <a16:creationId xmlns:a16="http://schemas.microsoft.com/office/drawing/2014/main" xmlns="" id="{6122A53C-7A30-4A7D-A528-081CBCD1D9FF}"/>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794" name="Straight Connector 793">
                <a:extLst>
                  <a:ext uri="{FF2B5EF4-FFF2-40B4-BE49-F238E27FC236}">
                    <a16:creationId xmlns:a16="http://schemas.microsoft.com/office/drawing/2014/main" xmlns="" id="{DF65572A-886B-4013-ABE0-45481E2D18C2}"/>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795" name="Straight Connector 794">
                <a:extLst>
                  <a:ext uri="{FF2B5EF4-FFF2-40B4-BE49-F238E27FC236}">
                    <a16:creationId xmlns:a16="http://schemas.microsoft.com/office/drawing/2014/main" xmlns="" id="{7FACE83B-2691-414D-BDD5-7F0D7CF7E33D}"/>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96" name="Straight Connector 795">
                <a:extLst>
                  <a:ext uri="{FF2B5EF4-FFF2-40B4-BE49-F238E27FC236}">
                    <a16:creationId xmlns:a16="http://schemas.microsoft.com/office/drawing/2014/main" xmlns="" id="{864D744C-4BBC-47B0-B268-F34B3F0E1EC6}"/>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97" name="Straight Connector 796">
                <a:extLst>
                  <a:ext uri="{FF2B5EF4-FFF2-40B4-BE49-F238E27FC236}">
                    <a16:creationId xmlns:a16="http://schemas.microsoft.com/office/drawing/2014/main" xmlns="" id="{CA27011D-6A98-45F5-94DB-351365E48549}"/>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98" name="Straight Connector 797">
                <a:extLst>
                  <a:ext uri="{FF2B5EF4-FFF2-40B4-BE49-F238E27FC236}">
                    <a16:creationId xmlns:a16="http://schemas.microsoft.com/office/drawing/2014/main" xmlns="" id="{FC0FF104-5C2F-48E1-8CFE-E5041926B9F9}"/>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99" name="Straight Connector 798">
                <a:extLst>
                  <a:ext uri="{FF2B5EF4-FFF2-40B4-BE49-F238E27FC236}">
                    <a16:creationId xmlns:a16="http://schemas.microsoft.com/office/drawing/2014/main" xmlns="" id="{107BFF40-9163-477B-AEBA-4E851B51ACFD}"/>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nvGrpSpPr>
            <p:cNvPr id="777" name="Group 776">
              <a:extLst>
                <a:ext uri="{FF2B5EF4-FFF2-40B4-BE49-F238E27FC236}">
                  <a16:creationId xmlns:a16="http://schemas.microsoft.com/office/drawing/2014/main" xmlns="" id="{4702C729-42AB-475E-BE90-70A9CBCA309C}"/>
                </a:ext>
              </a:extLst>
            </p:cNvPr>
            <p:cNvGrpSpPr/>
            <p:nvPr/>
          </p:nvGrpSpPr>
          <p:grpSpPr>
            <a:xfrm>
              <a:off x="3175752" y="201625"/>
              <a:ext cx="290624" cy="283537"/>
              <a:chOff x="9370828" y="2830549"/>
              <a:chExt cx="290624" cy="283537"/>
            </a:xfrm>
          </p:grpSpPr>
          <p:sp>
            <p:nvSpPr>
              <p:cNvPr id="786" name="Rectangle 785">
                <a:extLst>
                  <a:ext uri="{FF2B5EF4-FFF2-40B4-BE49-F238E27FC236}">
                    <a16:creationId xmlns:a16="http://schemas.microsoft.com/office/drawing/2014/main" xmlns="" id="{C92E6AC3-1762-4B04-8231-07AA0E32C8B7}"/>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787" name="Straight Connector 786">
                <a:extLst>
                  <a:ext uri="{FF2B5EF4-FFF2-40B4-BE49-F238E27FC236}">
                    <a16:creationId xmlns:a16="http://schemas.microsoft.com/office/drawing/2014/main" xmlns="" id="{7D4C3FAF-4B30-41DF-AB6E-494FDD0B2C57}"/>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788" name="Straight Connector 787">
                <a:extLst>
                  <a:ext uri="{FF2B5EF4-FFF2-40B4-BE49-F238E27FC236}">
                    <a16:creationId xmlns:a16="http://schemas.microsoft.com/office/drawing/2014/main" xmlns="" id="{70E88738-B48C-4E08-9F0C-75A8830E5A95}"/>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89" name="Straight Connector 788">
                <a:extLst>
                  <a:ext uri="{FF2B5EF4-FFF2-40B4-BE49-F238E27FC236}">
                    <a16:creationId xmlns:a16="http://schemas.microsoft.com/office/drawing/2014/main" xmlns="" id="{334BC05B-9765-49E3-964F-E496659BCE65}"/>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90" name="Straight Connector 789">
                <a:extLst>
                  <a:ext uri="{FF2B5EF4-FFF2-40B4-BE49-F238E27FC236}">
                    <a16:creationId xmlns:a16="http://schemas.microsoft.com/office/drawing/2014/main" xmlns="" id="{CA63F1A1-3358-4282-BE7F-D5110428FEC7}"/>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91" name="Straight Connector 790">
                <a:extLst>
                  <a:ext uri="{FF2B5EF4-FFF2-40B4-BE49-F238E27FC236}">
                    <a16:creationId xmlns:a16="http://schemas.microsoft.com/office/drawing/2014/main" xmlns="" id="{77C6F0B9-1082-43D3-B123-FFBA3C159835}"/>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92" name="Straight Connector 791">
                <a:extLst>
                  <a:ext uri="{FF2B5EF4-FFF2-40B4-BE49-F238E27FC236}">
                    <a16:creationId xmlns:a16="http://schemas.microsoft.com/office/drawing/2014/main" xmlns="" id="{DAFB3464-96F0-4F55-8167-DCF613F426EF}"/>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nvGrpSpPr>
            <p:cNvPr id="778" name="Group 777">
              <a:extLst>
                <a:ext uri="{FF2B5EF4-FFF2-40B4-BE49-F238E27FC236}">
                  <a16:creationId xmlns:a16="http://schemas.microsoft.com/office/drawing/2014/main" xmlns="" id="{4BB1681F-E141-472A-9508-5774DE39FE8B}"/>
                </a:ext>
              </a:extLst>
            </p:cNvPr>
            <p:cNvGrpSpPr/>
            <p:nvPr/>
          </p:nvGrpSpPr>
          <p:grpSpPr>
            <a:xfrm>
              <a:off x="2364590" y="201624"/>
              <a:ext cx="290624" cy="283537"/>
              <a:chOff x="9370828" y="2830549"/>
              <a:chExt cx="290624" cy="283537"/>
            </a:xfrm>
          </p:grpSpPr>
          <p:sp>
            <p:nvSpPr>
              <p:cNvPr id="779" name="Rectangle 778">
                <a:extLst>
                  <a:ext uri="{FF2B5EF4-FFF2-40B4-BE49-F238E27FC236}">
                    <a16:creationId xmlns:a16="http://schemas.microsoft.com/office/drawing/2014/main" xmlns="" id="{F69EAE31-09E1-4005-9E9A-839437BF6F57}"/>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780" name="Straight Connector 779">
                <a:extLst>
                  <a:ext uri="{FF2B5EF4-FFF2-40B4-BE49-F238E27FC236}">
                    <a16:creationId xmlns:a16="http://schemas.microsoft.com/office/drawing/2014/main" xmlns="" id="{4FDF3392-8E26-4597-9B0E-AB75B396DFBD}"/>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781" name="Straight Connector 780">
                <a:extLst>
                  <a:ext uri="{FF2B5EF4-FFF2-40B4-BE49-F238E27FC236}">
                    <a16:creationId xmlns:a16="http://schemas.microsoft.com/office/drawing/2014/main" xmlns="" id="{ACA4601F-6851-4867-80A5-F6963D66056B}"/>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82" name="Straight Connector 781">
                <a:extLst>
                  <a:ext uri="{FF2B5EF4-FFF2-40B4-BE49-F238E27FC236}">
                    <a16:creationId xmlns:a16="http://schemas.microsoft.com/office/drawing/2014/main" xmlns="" id="{41360FC8-79AF-4BA4-8BEA-F4CB04C8E309}"/>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83" name="Straight Connector 782">
                <a:extLst>
                  <a:ext uri="{FF2B5EF4-FFF2-40B4-BE49-F238E27FC236}">
                    <a16:creationId xmlns:a16="http://schemas.microsoft.com/office/drawing/2014/main" xmlns="" id="{DF358788-A312-44EE-B52F-56009700BB62}"/>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84" name="Straight Connector 783">
                <a:extLst>
                  <a:ext uri="{FF2B5EF4-FFF2-40B4-BE49-F238E27FC236}">
                    <a16:creationId xmlns:a16="http://schemas.microsoft.com/office/drawing/2014/main" xmlns="" id="{FF7281F5-53DF-43B0-B57C-2D312B527498}"/>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85" name="Straight Connector 784">
                <a:extLst>
                  <a:ext uri="{FF2B5EF4-FFF2-40B4-BE49-F238E27FC236}">
                    <a16:creationId xmlns:a16="http://schemas.microsoft.com/office/drawing/2014/main" xmlns="" id="{4310965E-4CE3-438C-BBFC-0D1AA9A77314}"/>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grpSp>
        <p:nvGrpSpPr>
          <p:cNvPr id="807" name="Group 806">
            <a:extLst>
              <a:ext uri="{FF2B5EF4-FFF2-40B4-BE49-F238E27FC236}">
                <a16:creationId xmlns:a16="http://schemas.microsoft.com/office/drawing/2014/main" xmlns="" id="{A2B9A0F8-F46B-4B9E-9623-1C3382252EDC}"/>
              </a:ext>
            </a:extLst>
          </p:cNvPr>
          <p:cNvGrpSpPr/>
          <p:nvPr/>
        </p:nvGrpSpPr>
        <p:grpSpPr>
          <a:xfrm>
            <a:off x="6986899" y="4138226"/>
            <a:ext cx="3040041" cy="567352"/>
            <a:chOff x="798698" y="59718"/>
            <a:chExt cx="3040041" cy="567352"/>
          </a:xfrm>
        </p:grpSpPr>
        <p:sp>
          <p:nvSpPr>
            <p:cNvPr id="808" name="Rectangle 807">
              <a:extLst>
                <a:ext uri="{FF2B5EF4-FFF2-40B4-BE49-F238E27FC236}">
                  <a16:creationId xmlns:a16="http://schemas.microsoft.com/office/drawing/2014/main" xmlns="" id="{DCECDA86-0F05-48BD-8182-F880CD3A0AE4}"/>
                </a:ext>
              </a:extLst>
            </p:cNvPr>
            <p:cNvSpPr/>
            <p:nvPr/>
          </p:nvSpPr>
          <p:spPr>
            <a:xfrm>
              <a:off x="798698" y="59718"/>
              <a:ext cx="3040041" cy="567352"/>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grpSp>
          <p:nvGrpSpPr>
            <p:cNvPr id="809" name="Group 808">
              <a:extLst>
                <a:ext uri="{FF2B5EF4-FFF2-40B4-BE49-F238E27FC236}">
                  <a16:creationId xmlns:a16="http://schemas.microsoft.com/office/drawing/2014/main" xmlns="" id="{256E02B1-769B-4849-80CC-5B76BEC84409}"/>
                </a:ext>
              </a:extLst>
            </p:cNvPr>
            <p:cNvGrpSpPr/>
            <p:nvPr/>
          </p:nvGrpSpPr>
          <p:grpSpPr>
            <a:xfrm>
              <a:off x="1017565" y="201625"/>
              <a:ext cx="290624" cy="283537"/>
              <a:chOff x="9370828" y="2830549"/>
              <a:chExt cx="290624" cy="283537"/>
            </a:xfrm>
          </p:grpSpPr>
          <p:sp>
            <p:nvSpPr>
              <p:cNvPr id="834" name="Rectangle 833">
                <a:extLst>
                  <a:ext uri="{FF2B5EF4-FFF2-40B4-BE49-F238E27FC236}">
                    <a16:creationId xmlns:a16="http://schemas.microsoft.com/office/drawing/2014/main" xmlns="" id="{5FCD9D1B-3B96-4F7C-92F2-06FC5975D8E5}"/>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835" name="Straight Connector 834">
                <a:extLst>
                  <a:ext uri="{FF2B5EF4-FFF2-40B4-BE49-F238E27FC236}">
                    <a16:creationId xmlns:a16="http://schemas.microsoft.com/office/drawing/2014/main" xmlns="" id="{053B7DBB-5AAD-4A82-BB09-FEF8E12ED41B}"/>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836" name="Straight Connector 835">
                <a:extLst>
                  <a:ext uri="{FF2B5EF4-FFF2-40B4-BE49-F238E27FC236}">
                    <a16:creationId xmlns:a16="http://schemas.microsoft.com/office/drawing/2014/main" xmlns="" id="{4049BAA7-92EC-4F19-A867-243EAE9A4D9F}"/>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7" name="Straight Connector 836">
                <a:extLst>
                  <a:ext uri="{FF2B5EF4-FFF2-40B4-BE49-F238E27FC236}">
                    <a16:creationId xmlns:a16="http://schemas.microsoft.com/office/drawing/2014/main" xmlns="" id="{1DD77E14-3294-4240-904B-E344BBFAC8E5}"/>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8" name="Straight Connector 837">
                <a:extLst>
                  <a:ext uri="{FF2B5EF4-FFF2-40B4-BE49-F238E27FC236}">
                    <a16:creationId xmlns:a16="http://schemas.microsoft.com/office/drawing/2014/main" xmlns="" id="{CDD49870-0D56-4ECC-8FD9-7F90871A81A3}"/>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9" name="Straight Connector 838">
                <a:extLst>
                  <a:ext uri="{FF2B5EF4-FFF2-40B4-BE49-F238E27FC236}">
                    <a16:creationId xmlns:a16="http://schemas.microsoft.com/office/drawing/2014/main" xmlns="" id="{3C28ECC0-02BC-46E4-B6FA-4D3CD51AE1B4}"/>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40" name="Straight Connector 839">
                <a:extLst>
                  <a:ext uri="{FF2B5EF4-FFF2-40B4-BE49-F238E27FC236}">
                    <a16:creationId xmlns:a16="http://schemas.microsoft.com/office/drawing/2014/main" xmlns="" id="{8B03008D-A521-4274-9F4B-A16CB17A38A0}"/>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nvGrpSpPr>
            <p:cNvPr id="810" name="Group 809">
              <a:extLst>
                <a:ext uri="{FF2B5EF4-FFF2-40B4-BE49-F238E27FC236}">
                  <a16:creationId xmlns:a16="http://schemas.microsoft.com/office/drawing/2014/main" xmlns="" id="{64299E4C-8A08-44CE-97AF-5FA42CF05619}"/>
                </a:ext>
              </a:extLst>
            </p:cNvPr>
            <p:cNvGrpSpPr/>
            <p:nvPr/>
          </p:nvGrpSpPr>
          <p:grpSpPr>
            <a:xfrm>
              <a:off x="1665265" y="201625"/>
              <a:ext cx="290624" cy="283537"/>
              <a:chOff x="9370828" y="2830549"/>
              <a:chExt cx="290624" cy="283537"/>
            </a:xfrm>
          </p:grpSpPr>
          <p:sp>
            <p:nvSpPr>
              <p:cNvPr id="827" name="Rectangle 826">
                <a:extLst>
                  <a:ext uri="{FF2B5EF4-FFF2-40B4-BE49-F238E27FC236}">
                    <a16:creationId xmlns:a16="http://schemas.microsoft.com/office/drawing/2014/main" xmlns="" id="{6122A53C-7A30-4A7D-A528-081CBCD1D9FF}"/>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828" name="Straight Connector 827">
                <a:extLst>
                  <a:ext uri="{FF2B5EF4-FFF2-40B4-BE49-F238E27FC236}">
                    <a16:creationId xmlns:a16="http://schemas.microsoft.com/office/drawing/2014/main" xmlns="" id="{DF65572A-886B-4013-ABE0-45481E2D18C2}"/>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829" name="Straight Connector 828">
                <a:extLst>
                  <a:ext uri="{FF2B5EF4-FFF2-40B4-BE49-F238E27FC236}">
                    <a16:creationId xmlns:a16="http://schemas.microsoft.com/office/drawing/2014/main" xmlns="" id="{7FACE83B-2691-414D-BDD5-7F0D7CF7E33D}"/>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0" name="Straight Connector 829">
                <a:extLst>
                  <a:ext uri="{FF2B5EF4-FFF2-40B4-BE49-F238E27FC236}">
                    <a16:creationId xmlns:a16="http://schemas.microsoft.com/office/drawing/2014/main" xmlns="" id="{864D744C-4BBC-47B0-B268-F34B3F0E1EC6}"/>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1" name="Straight Connector 830">
                <a:extLst>
                  <a:ext uri="{FF2B5EF4-FFF2-40B4-BE49-F238E27FC236}">
                    <a16:creationId xmlns:a16="http://schemas.microsoft.com/office/drawing/2014/main" xmlns="" id="{CA27011D-6A98-45F5-94DB-351365E48549}"/>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2" name="Straight Connector 831">
                <a:extLst>
                  <a:ext uri="{FF2B5EF4-FFF2-40B4-BE49-F238E27FC236}">
                    <a16:creationId xmlns:a16="http://schemas.microsoft.com/office/drawing/2014/main" xmlns="" id="{FC0FF104-5C2F-48E1-8CFE-E5041926B9F9}"/>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3" name="Straight Connector 832">
                <a:extLst>
                  <a:ext uri="{FF2B5EF4-FFF2-40B4-BE49-F238E27FC236}">
                    <a16:creationId xmlns:a16="http://schemas.microsoft.com/office/drawing/2014/main" xmlns="" id="{107BFF40-9163-477B-AEBA-4E851B51ACFD}"/>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nvGrpSpPr>
            <p:cNvPr id="811" name="Group 810">
              <a:extLst>
                <a:ext uri="{FF2B5EF4-FFF2-40B4-BE49-F238E27FC236}">
                  <a16:creationId xmlns:a16="http://schemas.microsoft.com/office/drawing/2014/main" xmlns="" id="{4702C729-42AB-475E-BE90-70A9CBCA309C}"/>
                </a:ext>
              </a:extLst>
            </p:cNvPr>
            <p:cNvGrpSpPr/>
            <p:nvPr/>
          </p:nvGrpSpPr>
          <p:grpSpPr>
            <a:xfrm>
              <a:off x="3175752" y="201625"/>
              <a:ext cx="290624" cy="283537"/>
              <a:chOff x="9370828" y="2830549"/>
              <a:chExt cx="290624" cy="283537"/>
            </a:xfrm>
          </p:grpSpPr>
          <p:sp>
            <p:nvSpPr>
              <p:cNvPr id="820" name="Rectangle 819">
                <a:extLst>
                  <a:ext uri="{FF2B5EF4-FFF2-40B4-BE49-F238E27FC236}">
                    <a16:creationId xmlns:a16="http://schemas.microsoft.com/office/drawing/2014/main" xmlns="" id="{C92E6AC3-1762-4B04-8231-07AA0E32C8B7}"/>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821" name="Straight Connector 820">
                <a:extLst>
                  <a:ext uri="{FF2B5EF4-FFF2-40B4-BE49-F238E27FC236}">
                    <a16:creationId xmlns:a16="http://schemas.microsoft.com/office/drawing/2014/main" xmlns="" id="{7D4C3FAF-4B30-41DF-AB6E-494FDD0B2C57}"/>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822" name="Straight Connector 821">
                <a:extLst>
                  <a:ext uri="{FF2B5EF4-FFF2-40B4-BE49-F238E27FC236}">
                    <a16:creationId xmlns:a16="http://schemas.microsoft.com/office/drawing/2014/main" xmlns="" id="{70E88738-B48C-4E08-9F0C-75A8830E5A95}"/>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23" name="Straight Connector 822">
                <a:extLst>
                  <a:ext uri="{FF2B5EF4-FFF2-40B4-BE49-F238E27FC236}">
                    <a16:creationId xmlns:a16="http://schemas.microsoft.com/office/drawing/2014/main" xmlns="" id="{334BC05B-9765-49E3-964F-E496659BCE65}"/>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24" name="Straight Connector 823">
                <a:extLst>
                  <a:ext uri="{FF2B5EF4-FFF2-40B4-BE49-F238E27FC236}">
                    <a16:creationId xmlns:a16="http://schemas.microsoft.com/office/drawing/2014/main" xmlns="" id="{CA63F1A1-3358-4282-BE7F-D5110428FEC7}"/>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25" name="Straight Connector 824">
                <a:extLst>
                  <a:ext uri="{FF2B5EF4-FFF2-40B4-BE49-F238E27FC236}">
                    <a16:creationId xmlns:a16="http://schemas.microsoft.com/office/drawing/2014/main" xmlns="" id="{77C6F0B9-1082-43D3-B123-FFBA3C159835}"/>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26" name="Straight Connector 825">
                <a:extLst>
                  <a:ext uri="{FF2B5EF4-FFF2-40B4-BE49-F238E27FC236}">
                    <a16:creationId xmlns:a16="http://schemas.microsoft.com/office/drawing/2014/main" xmlns="" id="{DAFB3464-96F0-4F55-8167-DCF613F426EF}"/>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nvGrpSpPr>
            <p:cNvPr id="812" name="Group 811">
              <a:extLst>
                <a:ext uri="{FF2B5EF4-FFF2-40B4-BE49-F238E27FC236}">
                  <a16:creationId xmlns:a16="http://schemas.microsoft.com/office/drawing/2014/main" xmlns="" id="{4BB1681F-E141-472A-9508-5774DE39FE8B}"/>
                </a:ext>
              </a:extLst>
            </p:cNvPr>
            <p:cNvGrpSpPr/>
            <p:nvPr/>
          </p:nvGrpSpPr>
          <p:grpSpPr>
            <a:xfrm>
              <a:off x="2364590" y="201624"/>
              <a:ext cx="290624" cy="283537"/>
              <a:chOff x="9370828" y="2830549"/>
              <a:chExt cx="290624" cy="283537"/>
            </a:xfrm>
          </p:grpSpPr>
          <p:sp>
            <p:nvSpPr>
              <p:cNvPr id="813" name="Rectangle 812">
                <a:extLst>
                  <a:ext uri="{FF2B5EF4-FFF2-40B4-BE49-F238E27FC236}">
                    <a16:creationId xmlns:a16="http://schemas.microsoft.com/office/drawing/2014/main" xmlns="" id="{F69EAE31-09E1-4005-9E9A-839437BF6F57}"/>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814" name="Straight Connector 813">
                <a:extLst>
                  <a:ext uri="{FF2B5EF4-FFF2-40B4-BE49-F238E27FC236}">
                    <a16:creationId xmlns:a16="http://schemas.microsoft.com/office/drawing/2014/main" xmlns="" id="{4FDF3392-8E26-4597-9B0E-AB75B396DFBD}"/>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815" name="Straight Connector 814">
                <a:extLst>
                  <a:ext uri="{FF2B5EF4-FFF2-40B4-BE49-F238E27FC236}">
                    <a16:creationId xmlns:a16="http://schemas.microsoft.com/office/drawing/2014/main" xmlns="" id="{ACA4601F-6851-4867-80A5-F6963D66056B}"/>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16" name="Straight Connector 815">
                <a:extLst>
                  <a:ext uri="{FF2B5EF4-FFF2-40B4-BE49-F238E27FC236}">
                    <a16:creationId xmlns:a16="http://schemas.microsoft.com/office/drawing/2014/main" xmlns="" id="{41360FC8-79AF-4BA4-8BEA-F4CB04C8E309}"/>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17" name="Straight Connector 816">
                <a:extLst>
                  <a:ext uri="{FF2B5EF4-FFF2-40B4-BE49-F238E27FC236}">
                    <a16:creationId xmlns:a16="http://schemas.microsoft.com/office/drawing/2014/main" xmlns="" id="{DF358788-A312-44EE-B52F-56009700BB62}"/>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18" name="Straight Connector 817">
                <a:extLst>
                  <a:ext uri="{FF2B5EF4-FFF2-40B4-BE49-F238E27FC236}">
                    <a16:creationId xmlns:a16="http://schemas.microsoft.com/office/drawing/2014/main" xmlns="" id="{FF7281F5-53DF-43B0-B57C-2D312B527498}"/>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19" name="Straight Connector 818">
                <a:extLst>
                  <a:ext uri="{FF2B5EF4-FFF2-40B4-BE49-F238E27FC236}">
                    <a16:creationId xmlns:a16="http://schemas.microsoft.com/office/drawing/2014/main" xmlns="" id="{4310965E-4CE3-438C-BBFC-0D1AA9A77314}"/>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grpSp>
        <p:nvGrpSpPr>
          <p:cNvPr id="875" name="Group 874">
            <a:extLst>
              <a:ext uri="{FF2B5EF4-FFF2-40B4-BE49-F238E27FC236}">
                <a16:creationId xmlns:a16="http://schemas.microsoft.com/office/drawing/2014/main" xmlns="" id="{A2B9A0F8-F46B-4B9E-9623-1C3382252EDC}"/>
              </a:ext>
            </a:extLst>
          </p:cNvPr>
          <p:cNvGrpSpPr/>
          <p:nvPr/>
        </p:nvGrpSpPr>
        <p:grpSpPr>
          <a:xfrm>
            <a:off x="10778835" y="420579"/>
            <a:ext cx="3040041" cy="567352"/>
            <a:chOff x="798698" y="59718"/>
            <a:chExt cx="3040041" cy="567352"/>
          </a:xfrm>
        </p:grpSpPr>
        <p:sp>
          <p:nvSpPr>
            <p:cNvPr id="876" name="Rectangle 875">
              <a:extLst>
                <a:ext uri="{FF2B5EF4-FFF2-40B4-BE49-F238E27FC236}">
                  <a16:creationId xmlns:a16="http://schemas.microsoft.com/office/drawing/2014/main" xmlns="" id="{DCECDA86-0F05-48BD-8182-F880CD3A0AE4}"/>
                </a:ext>
              </a:extLst>
            </p:cNvPr>
            <p:cNvSpPr/>
            <p:nvPr/>
          </p:nvSpPr>
          <p:spPr>
            <a:xfrm>
              <a:off x="798698" y="59718"/>
              <a:ext cx="3040041" cy="567352"/>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grpSp>
          <p:nvGrpSpPr>
            <p:cNvPr id="877" name="Group 876">
              <a:extLst>
                <a:ext uri="{FF2B5EF4-FFF2-40B4-BE49-F238E27FC236}">
                  <a16:creationId xmlns:a16="http://schemas.microsoft.com/office/drawing/2014/main" xmlns="" id="{256E02B1-769B-4849-80CC-5B76BEC84409}"/>
                </a:ext>
              </a:extLst>
            </p:cNvPr>
            <p:cNvGrpSpPr/>
            <p:nvPr/>
          </p:nvGrpSpPr>
          <p:grpSpPr>
            <a:xfrm>
              <a:off x="1017565" y="201625"/>
              <a:ext cx="290624" cy="283537"/>
              <a:chOff x="9370828" y="2830549"/>
              <a:chExt cx="290624" cy="283537"/>
            </a:xfrm>
          </p:grpSpPr>
          <p:sp>
            <p:nvSpPr>
              <p:cNvPr id="902" name="Rectangle 901">
                <a:extLst>
                  <a:ext uri="{FF2B5EF4-FFF2-40B4-BE49-F238E27FC236}">
                    <a16:creationId xmlns:a16="http://schemas.microsoft.com/office/drawing/2014/main" xmlns="" id="{5FCD9D1B-3B96-4F7C-92F2-06FC5975D8E5}"/>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903" name="Straight Connector 902">
                <a:extLst>
                  <a:ext uri="{FF2B5EF4-FFF2-40B4-BE49-F238E27FC236}">
                    <a16:creationId xmlns:a16="http://schemas.microsoft.com/office/drawing/2014/main" xmlns="" id="{053B7DBB-5AAD-4A82-BB09-FEF8E12ED41B}"/>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904" name="Straight Connector 903">
                <a:extLst>
                  <a:ext uri="{FF2B5EF4-FFF2-40B4-BE49-F238E27FC236}">
                    <a16:creationId xmlns:a16="http://schemas.microsoft.com/office/drawing/2014/main" xmlns="" id="{4049BAA7-92EC-4F19-A867-243EAE9A4D9F}"/>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05" name="Straight Connector 904">
                <a:extLst>
                  <a:ext uri="{FF2B5EF4-FFF2-40B4-BE49-F238E27FC236}">
                    <a16:creationId xmlns:a16="http://schemas.microsoft.com/office/drawing/2014/main" xmlns="" id="{1DD77E14-3294-4240-904B-E344BBFAC8E5}"/>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06" name="Straight Connector 905">
                <a:extLst>
                  <a:ext uri="{FF2B5EF4-FFF2-40B4-BE49-F238E27FC236}">
                    <a16:creationId xmlns:a16="http://schemas.microsoft.com/office/drawing/2014/main" xmlns="" id="{CDD49870-0D56-4ECC-8FD9-7F90871A81A3}"/>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07" name="Straight Connector 906">
                <a:extLst>
                  <a:ext uri="{FF2B5EF4-FFF2-40B4-BE49-F238E27FC236}">
                    <a16:creationId xmlns:a16="http://schemas.microsoft.com/office/drawing/2014/main" xmlns="" id="{3C28ECC0-02BC-46E4-B6FA-4D3CD51AE1B4}"/>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08" name="Straight Connector 907">
                <a:extLst>
                  <a:ext uri="{FF2B5EF4-FFF2-40B4-BE49-F238E27FC236}">
                    <a16:creationId xmlns:a16="http://schemas.microsoft.com/office/drawing/2014/main" xmlns="" id="{8B03008D-A521-4274-9F4B-A16CB17A38A0}"/>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nvGrpSpPr>
            <p:cNvPr id="878" name="Group 877">
              <a:extLst>
                <a:ext uri="{FF2B5EF4-FFF2-40B4-BE49-F238E27FC236}">
                  <a16:creationId xmlns:a16="http://schemas.microsoft.com/office/drawing/2014/main" xmlns="" id="{64299E4C-8A08-44CE-97AF-5FA42CF05619}"/>
                </a:ext>
              </a:extLst>
            </p:cNvPr>
            <p:cNvGrpSpPr/>
            <p:nvPr/>
          </p:nvGrpSpPr>
          <p:grpSpPr>
            <a:xfrm>
              <a:off x="1665265" y="201625"/>
              <a:ext cx="290624" cy="283537"/>
              <a:chOff x="9370828" y="2830549"/>
              <a:chExt cx="290624" cy="283537"/>
            </a:xfrm>
          </p:grpSpPr>
          <p:sp>
            <p:nvSpPr>
              <p:cNvPr id="895" name="Rectangle 894">
                <a:extLst>
                  <a:ext uri="{FF2B5EF4-FFF2-40B4-BE49-F238E27FC236}">
                    <a16:creationId xmlns:a16="http://schemas.microsoft.com/office/drawing/2014/main" xmlns="" id="{6122A53C-7A30-4A7D-A528-081CBCD1D9FF}"/>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896" name="Straight Connector 895">
                <a:extLst>
                  <a:ext uri="{FF2B5EF4-FFF2-40B4-BE49-F238E27FC236}">
                    <a16:creationId xmlns:a16="http://schemas.microsoft.com/office/drawing/2014/main" xmlns="" id="{DF65572A-886B-4013-ABE0-45481E2D18C2}"/>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897" name="Straight Connector 896">
                <a:extLst>
                  <a:ext uri="{FF2B5EF4-FFF2-40B4-BE49-F238E27FC236}">
                    <a16:creationId xmlns:a16="http://schemas.microsoft.com/office/drawing/2014/main" xmlns="" id="{7FACE83B-2691-414D-BDD5-7F0D7CF7E33D}"/>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98" name="Straight Connector 897">
                <a:extLst>
                  <a:ext uri="{FF2B5EF4-FFF2-40B4-BE49-F238E27FC236}">
                    <a16:creationId xmlns:a16="http://schemas.microsoft.com/office/drawing/2014/main" xmlns="" id="{864D744C-4BBC-47B0-B268-F34B3F0E1EC6}"/>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99" name="Straight Connector 898">
                <a:extLst>
                  <a:ext uri="{FF2B5EF4-FFF2-40B4-BE49-F238E27FC236}">
                    <a16:creationId xmlns:a16="http://schemas.microsoft.com/office/drawing/2014/main" xmlns="" id="{CA27011D-6A98-45F5-94DB-351365E48549}"/>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00" name="Straight Connector 899">
                <a:extLst>
                  <a:ext uri="{FF2B5EF4-FFF2-40B4-BE49-F238E27FC236}">
                    <a16:creationId xmlns:a16="http://schemas.microsoft.com/office/drawing/2014/main" xmlns="" id="{FC0FF104-5C2F-48E1-8CFE-E5041926B9F9}"/>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01" name="Straight Connector 900">
                <a:extLst>
                  <a:ext uri="{FF2B5EF4-FFF2-40B4-BE49-F238E27FC236}">
                    <a16:creationId xmlns:a16="http://schemas.microsoft.com/office/drawing/2014/main" xmlns="" id="{107BFF40-9163-477B-AEBA-4E851B51ACFD}"/>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nvGrpSpPr>
            <p:cNvPr id="879" name="Group 878">
              <a:extLst>
                <a:ext uri="{FF2B5EF4-FFF2-40B4-BE49-F238E27FC236}">
                  <a16:creationId xmlns:a16="http://schemas.microsoft.com/office/drawing/2014/main" xmlns="" id="{4702C729-42AB-475E-BE90-70A9CBCA309C}"/>
                </a:ext>
              </a:extLst>
            </p:cNvPr>
            <p:cNvGrpSpPr/>
            <p:nvPr/>
          </p:nvGrpSpPr>
          <p:grpSpPr>
            <a:xfrm>
              <a:off x="3175752" y="201625"/>
              <a:ext cx="290624" cy="283537"/>
              <a:chOff x="9370828" y="2830549"/>
              <a:chExt cx="290624" cy="283537"/>
            </a:xfrm>
          </p:grpSpPr>
          <p:sp>
            <p:nvSpPr>
              <p:cNvPr id="888" name="Rectangle 887">
                <a:extLst>
                  <a:ext uri="{FF2B5EF4-FFF2-40B4-BE49-F238E27FC236}">
                    <a16:creationId xmlns:a16="http://schemas.microsoft.com/office/drawing/2014/main" xmlns="" id="{C92E6AC3-1762-4B04-8231-07AA0E32C8B7}"/>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889" name="Straight Connector 888">
                <a:extLst>
                  <a:ext uri="{FF2B5EF4-FFF2-40B4-BE49-F238E27FC236}">
                    <a16:creationId xmlns:a16="http://schemas.microsoft.com/office/drawing/2014/main" xmlns="" id="{7D4C3FAF-4B30-41DF-AB6E-494FDD0B2C57}"/>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890" name="Straight Connector 889">
                <a:extLst>
                  <a:ext uri="{FF2B5EF4-FFF2-40B4-BE49-F238E27FC236}">
                    <a16:creationId xmlns:a16="http://schemas.microsoft.com/office/drawing/2014/main" xmlns="" id="{70E88738-B48C-4E08-9F0C-75A8830E5A95}"/>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91" name="Straight Connector 890">
                <a:extLst>
                  <a:ext uri="{FF2B5EF4-FFF2-40B4-BE49-F238E27FC236}">
                    <a16:creationId xmlns:a16="http://schemas.microsoft.com/office/drawing/2014/main" xmlns="" id="{334BC05B-9765-49E3-964F-E496659BCE65}"/>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92" name="Straight Connector 891">
                <a:extLst>
                  <a:ext uri="{FF2B5EF4-FFF2-40B4-BE49-F238E27FC236}">
                    <a16:creationId xmlns:a16="http://schemas.microsoft.com/office/drawing/2014/main" xmlns="" id="{CA63F1A1-3358-4282-BE7F-D5110428FEC7}"/>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93" name="Straight Connector 892">
                <a:extLst>
                  <a:ext uri="{FF2B5EF4-FFF2-40B4-BE49-F238E27FC236}">
                    <a16:creationId xmlns:a16="http://schemas.microsoft.com/office/drawing/2014/main" xmlns="" id="{77C6F0B9-1082-43D3-B123-FFBA3C159835}"/>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94" name="Straight Connector 893">
                <a:extLst>
                  <a:ext uri="{FF2B5EF4-FFF2-40B4-BE49-F238E27FC236}">
                    <a16:creationId xmlns:a16="http://schemas.microsoft.com/office/drawing/2014/main" xmlns="" id="{DAFB3464-96F0-4F55-8167-DCF613F426EF}"/>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nvGrpSpPr>
            <p:cNvPr id="880" name="Group 879">
              <a:extLst>
                <a:ext uri="{FF2B5EF4-FFF2-40B4-BE49-F238E27FC236}">
                  <a16:creationId xmlns:a16="http://schemas.microsoft.com/office/drawing/2014/main" xmlns="" id="{4BB1681F-E141-472A-9508-5774DE39FE8B}"/>
                </a:ext>
              </a:extLst>
            </p:cNvPr>
            <p:cNvGrpSpPr/>
            <p:nvPr/>
          </p:nvGrpSpPr>
          <p:grpSpPr>
            <a:xfrm>
              <a:off x="2364590" y="201624"/>
              <a:ext cx="290624" cy="283537"/>
              <a:chOff x="9370828" y="2830549"/>
              <a:chExt cx="290624" cy="283537"/>
            </a:xfrm>
          </p:grpSpPr>
          <p:sp>
            <p:nvSpPr>
              <p:cNvPr id="881" name="Rectangle 880">
                <a:extLst>
                  <a:ext uri="{FF2B5EF4-FFF2-40B4-BE49-F238E27FC236}">
                    <a16:creationId xmlns:a16="http://schemas.microsoft.com/office/drawing/2014/main" xmlns="" id="{F69EAE31-09E1-4005-9E9A-839437BF6F57}"/>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882" name="Straight Connector 881">
                <a:extLst>
                  <a:ext uri="{FF2B5EF4-FFF2-40B4-BE49-F238E27FC236}">
                    <a16:creationId xmlns:a16="http://schemas.microsoft.com/office/drawing/2014/main" xmlns="" id="{4FDF3392-8E26-4597-9B0E-AB75B396DFBD}"/>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883" name="Straight Connector 882">
                <a:extLst>
                  <a:ext uri="{FF2B5EF4-FFF2-40B4-BE49-F238E27FC236}">
                    <a16:creationId xmlns:a16="http://schemas.microsoft.com/office/drawing/2014/main" xmlns="" id="{ACA4601F-6851-4867-80A5-F6963D66056B}"/>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84" name="Straight Connector 883">
                <a:extLst>
                  <a:ext uri="{FF2B5EF4-FFF2-40B4-BE49-F238E27FC236}">
                    <a16:creationId xmlns:a16="http://schemas.microsoft.com/office/drawing/2014/main" xmlns="" id="{41360FC8-79AF-4BA4-8BEA-F4CB04C8E309}"/>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85" name="Straight Connector 884">
                <a:extLst>
                  <a:ext uri="{FF2B5EF4-FFF2-40B4-BE49-F238E27FC236}">
                    <a16:creationId xmlns:a16="http://schemas.microsoft.com/office/drawing/2014/main" xmlns="" id="{DF358788-A312-44EE-B52F-56009700BB62}"/>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86" name="Straight Connector 885">
                <a:extLst>
                  <a:ext uri="{FF2B5EF4-FFF2-40B4-BE49-F238E27FC236}">
                    <a16:creationId xmlns:a16="http://schemas.microsoft.com/office/drawing/2014/main" xmlns="" id="{FF7281F5-53DF-43B0-B57C-2D312B527498}"/>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87" name="Straight Connector 886">
                <a:extLst>
                  <a:ext uri="{FF2B5EF4-FFF2-40B4-BE49-F238E27FC236}">
                    <a16:creationId xmlns:a16="http://schemas.microsoft.com/office/drawing/2014/main" xmlns="" id="{4310965E-4CE3-438C-BBFC-0D1AA9A77314}"/>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grpSp>
        <p:nvGrpSpPr>
          <p:cNvPr id="909" name="Group 908">
            <a:extLst>
              <a:ext uri="{FF2B5EF4-FFF2-40B4-BE49-F238E27FC236}">
                <a16:creationId xmlns:a16="http://schemas.microsoft.com/office/drawing/2014/main" xmlns="" id="{A2B9A0F8-F46B-4B9E-9623-1C3382252EDC}"/>
              </a:ext>
            </a:extLst>
          </p:cNvPr>
          <p:cNvGrpSpPr/>
          <p:nvPr/>
        </p:nvGrpSpPr>
        <p:grpSpPr>
          <a:xfrm>
            <a:off x="10782652" y="1761241"/>
            <a:ext cx="3040041" cy="567352"/>
            <a:chOff x="798698" y="59718"/>
            <a:chExt cx="3040041" cy="567352"/>
          </a:xfrm>
        </p:grpSpPr>
        <p:sp>
          <p:nvSpPr>
            <p:cNvPr id="910" name="Rectangle 909">
              <a:extLst>
                <a:ext uri="{FF2B5EF4-FFF2-40B4-BE49-F238E27FC236}">
                  <a16:creationId xmlns:a16="http://schemas.microsoft.com/office/drawing/2014/main" xmlns="" id="{DCECDA86-0F05-48BD-8182-F880CD3A0AE4}"/>
                </a:ext>
              </a:extLst>
            </p:cNvPr>
            <p:cNvSpPr/>
            <p:nvPr/>
          </p:nvSpPr>
          <p:spPr>
            <a:xfrm>
              <a:off x="798698" y="59718"/>
              <a:ext cx="3040041" cy="567352"/>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grpSp>
          <p:nvGrpSpPr>
            <p:cNvPr id="911" name="Group 910">
              <a:extLst>
                <a:ext uri="{FF2B5EF4-FFF2-40B4-BE49-F238E27FC236}">
                  <a16:creationId xmlns:a16="http://schemas.microsoft.com/office/drawing/2014/main" xmlns="" id="{256E02B1-769B-4849-80CC-5B76BEC84409}"/>
                </a:ext>
              </a:extLst>
            </p:cNvPr>
            <p:cNvGrpSpPr/>
            <p:nvPr/>
          </p:nvGrpSpPr>
          <p:grpSpPr>
            <a:xfrm>
              <a:off x="1017565" y="201625"/>
              <a:ext cx="290624" cy="283537"/>
              <a:chOff x="9370828" y="2830549"/>
              <a:chExt cx="290624" cy="283537"/>
            </a:xfrm>
          </p:grpSpPr>
          <p:sp>
            <p:nvSpPr>
              <p:cNvPr id="936" name="Rectangle 935">
                <a:extLst>
                  <a:ext uri="{FF2B5EF4-FFF2-40B4-BE49-F238E27FC236}">
                    <a16:creationId xmlns:a16="http://schemas.microsoft.com/office/drawing/2014/main" xmlns="" id="{5FCD9D1B-3B96-4F7C-92F2-06FC5975D8E5}"/>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937" name="Straight Connector 936">
                <a:extLst>
                  <a:ext uri="{FF2B5EF4-FFF2-40B4-BE49-F238E27FC236}">
                    <a16:creationId xmlns:a16="http://schemas.microsoft.com/office/drawing/2014/main" xmlns="" id="{053B7DBB-5AAD-4A82-BB09-FEF8E12ED41B}"/>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938" name="Straight Connector 937">
                <a:extLst>
                  <a:ext uri="{FF2B5EF4-FFF2-40B4-BE49-F238E27FC236}">
                    <a16:creationId xmlns:a16="http://schemas.microsoft.com/office/drawing/2014/main" xmlns="" id="{4049BAA7-92EC-4F19-A867-243EAE9A4D9F}"/>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39" name="Straight Connector 938">
                <a:extLst>
                  <a:ext uri="{FF2B5EF4-FFF2-40B4-BE49-F238E27FC236}">
                    <a16:creationId xmlns:a16="http://schemas.microsoft.com/office/drawing/2014/main" xmlns="" id="{1DD77E14-3294-4240-904B-E344BBFAC8E5}"/>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40" name="Straight Connector 939">
                <a:extLst>
                  <a:ext uri="{FF2B5EF4-FFF2-40B4-BE49-F238E27FC236}">
                    <a16:creationId xmlns:a16="http://schemas.microsoft.com/office/drawing/2014/main" xmlns="" id="{CDD49870-0D56-4ECC-8FD9-7F90871A81A3}"/>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41" name="Straight Connector 940">
                <a:extLst>
                  <a:ext uri="{FF2B5EF4-FFF2-40B4-BE49-F238E27FC236}">
                    <a16:creationId xmlns:a16="http://schemas.microsoft.com/office/drawing/2014/main" xmlns="" id="{3C28ECC0-02BC-46E4-B6FA-4D3CD51AE1B4}"/>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42" name="Straight Connector 941">
                <a:extLst>
                  <a:ext uri="{FF2B5EF4-FFF2-40B4-BE49-F238E27FC236}">
                    <a16:creationId xmlns:a16="http://schemas.microsoft.com/office/drawing/2014/main" xmlns="" id="{8B03008D-A521-4274-9F4B-A16CB17A38A0}"/>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nvGrpSpPr>
            <p:cNvPr id="912" name="Group 911">
              <a:extLst>
                <a:ext uri="{FF2B5EF4-FFF2-40B4-BE49-F238E27FC236}">
                  <a16:creationId xmlns:a16="http://schemas.microsoft.com/office/drawing/2014/main" xmlns="" id="{64299E4C-8A08-44CE-97AF-5FA42CF05619}"/>
                </a:ext>
              </a:extLst>
            </p:cNvPr>
            <p:cNvGrpSpPr/>
            <p:nvPr/>
          </p:nvGrpSpPr>
          <p:grpSpPr>
            <a:xfrm>
              <a:off x="1665265" y="201625"/>
              <a:ext cx="290624" cy="283537"/>
              <a:chOff x="9370828" y="2830549"/>
              <a:chExt cx="290624" cy="283537"/>
            </a:xfrm>
          </p:grpSpPr>
          <p:sp>
            <p:nvSpPr>
              <p:cNvPr id="929" name="Rectangle 928">
                <a:extLst>
                  <a:ext uri="{FF2B5EF4-FFF2-40B4-BE49-F238E27FC236}">
                    <a16:creationId xmlns:a16="http://schemas.microsoft.com/office/drawing/2014/main" xmlns="" id="{6122A53C-7A30-4A7D-A528-081CBCD1D9FF}"/>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930" name="Straight Connector 929">
                <a:extLst>
                  <a:ext uri="{FF2B5EF4-FFF2-40B4-BE49-F238E27FC236}">
                    <a16:creationId xmlns:a16="http://schemas.microsoft.com/office/drawing/2014/main" xmlns="" id="{DF65572A-886B-4013-ABE0-45481E2D18C2}"/>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931" name="Straight Connector 930">
                <a:extLst>
                  <a:ext uri="{FF2B5EF4-FFF2-40B4-BE49-F238E27FC236}">
                    <a16:creationId xmlns:a16="http://schemas.microsoft.com/office/drawing/2014/main" xmlns="" id="{7FACE83B-2691-414D-BDD5-7F0D7CF7E33D}"/>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32" name="Straight Connector 931">
                <a:extLst>
                  <a:ext uri="{FF2B5EF4-FFF2-40B4-BE49-F238E27FC236}">
                    <a16:creationId xmlns:a16="http://schemas.microsoft.com/office/drawing/2014/main" xmlns="" id="{864D744C-4BBC-47B0-B268-F34B3F0E1EC6}"/>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33" name="Straight Connector 932">
                <a:extLst>
                  <a:ext uri="{FF2B5EF4-FFF2-40B4-BE49-F238E27FC236}">
                    <a16:creationId xmlns:a16="http://schemas.microsoft.com/office/drawing/2014/main" xmlns="" id="{CA27011D-6A98-45F5-94DB-351365E48549}"/>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34" name="Straight Connector 933">
                <a:extLst>
                  <a:ext uri="{FF2B5EF4-FFF2-40B4-BE49-F238E27FC236}">
                    <a16:creationId xmlns:a16="http://schemas.microsoft.com/office/drawing/2014/main" xmlns="" id="{FC0FF104-5C2F-48E1-8CFE-E5041926B9F9}"/>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35" name="Straight Connector 934">
                <a:extLst>
                  <a:ext uri="{FF2B5EF4-FFF2-40B4-BE49-F238E27FC236}">
                    <a16:creationId xmlns:a16="http://schemas.microsoft.com/office/drawing/2014/main" xmlns="" id="{107BFF40-9163-477B-AEBA-4E851B51ACFD}"/>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nvGrpSpPr>
            <p:cNvPr id="913" name="Group 912">
              <a:extLst>
                <a:ext uri="{FF2B5EF4-FFF2-40B4-BE49-F238E27FC236}">
                  <a16:creationId xmlns:a16="http://schemas.microsoft.com/office/drawing/2014/main" xmlns="" id="{4702C729-42AB-475E-BE90-70A9CBCA309C}"/>
                </a:ext>
              </a:extLst>
            </p:cNvPr>
            <p:cNvGrpSpPr/>
            <p:nvPr/>
          </p:nvGrpSpPr>
          <p:grpSpPr>
            <a:xfrm>
              <a:off x="3175752" y="201625"/>
              <a:ext cx="290624" cy="283537"/>
              <a:chOff x="9370828" y="2830549"/>
              <a:chExt cx="290624" cy="283537"/>
            </a:xfrm>
          </p:grpSpPr>
          <p:sp>
            <p:nvSpPr>
              <p:cNvPr id="922" name="Rectangle 921">
                <a:extLst>
                  <a:ext uri="{FF2B5EF4-FFF2-40B4-BE49-F238E27FC236}">
                    <a16:creationId xmlns:a16="http://schemas.microsoft.com/office/drawing/2014/main" xmlns="" id="{C92E6AC3-1762-4B04-8231-07AA0E32C8B7}"/>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923" name="Straight Connector 922">
                <a:extLst>
                  <a:ext uri="{FF2B5EF4-FFF2-40B4-BE49-F238E27FC236}">
                    <a16:creationId xmlns:a16="http://schemas.microsoft.com/office/drawing/2014/main" xmlns="" id="{7D4C3FAF-4B30-41DF-AB6E-494FDD0B2C57}"/>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924" name="Straight Connector 923">
                <a:extLst>
                  <a:ext uri="{FF2B5EF4-FFF2-40B4-BE49-F238E27FC236}">
                    <a16:creationId xmlns:a16="http://schemas.microsoft.com/office/drawing/2014/main" xmlns="" id="{70E88738-B48C-4E08-9F0C-75A8830E5A95}"/>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25" name="Straight Connector 924">
                <a:extLst>
                  <a:ext uri="{FF2B5EF4-FFF2-40B4-BE49-F238E27FC236}">
                    <a16:creationId xmlns:a16="http://schemas.microsoft.com/office/drawing/2014/main" xmlns="" id="{334BC05B-9765-49E3-964F-E496659BCE65}"/>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26" name="Straight Connector 925">
                <a:extLst>
                  <a:ext uri="{FF2B5EF4-FFF2-40B4-BE49-F238E27FC236}">
                    <a16:creationId xmlns:a16="http://schemas.microsoft.com/office/drawing/2014/main" xmlns="" id="{CA63F1A1-3358-4282-BE7F-D5110428FEC7}"/>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27" name="Straight Connector 926">
                <a:extLst>
                  <a:ext uri="{FF2B5EF4-FFF2-40B4-BE49-F238E27FC236}">
                    <a16:creationId xmlns:a16="http://schemas.microsoft.com/office/drawing/2014/main" xmlns="" id="{77C6F0B9-1082-43D3-B123-FFBA3C159835}"/>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28" name="Straight Connector 927">
                <a:extLst>
                  <a:ext uri="{FF2B5EF4-FFF2-40B4-BE49-F238E27FC236}">
                    <a16:creationId xmlns:a16="http://schemas.microsoft.com/office/drawing/2014/main" xmlns="" id="{DAFB3464-96F0-4F55-8167-DCF613F426EF}"/>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nvGrpSpPr>
            <p:cNvPr id="914" name="Group 913">
              <a:extLst>
                <a:ext uri="{FF2B5EF4-FFF2-40B4-BE49-F238E27FC236}">
                  <a16:creationId xmlns:a16="http://schemas.microsoft.com/office/drawing/2014/main" xmlns="" id="{4BB1681F-E141-472A-9508-5774DE39FE8B}"/>
                </a:ext>
              </a:extLst>
            </p:cNvPr>
            <p:cNvGrpSpPr/>
            <p:nvPr/>
          </p:nvGrpSpPr>
          <p:grpSpPr>
            <a:xfrm>
              <a:off x="2364590" y="201624"/>
              <a:ext cx="290624" cy="283537"/>
              <a:chOff x="9370828" y="2830549"/>
              <a:chExt cx="290624" cy="283537"/>
            </a:xfrm>
          </p:grpSpPr>
          <p:sp>
            <p:nvSpPr>
              <p:cNvPr id="915" name="Rectangle 914">
                <a:extLst>
                  <a:ext uri="{FF2B5EF4-FFF2-40B4-BE49-F238E27FC236}">
                    <a16:creationId xmlns:a16="http://schemas.microsoft.com/office/drawing/2014/main" xmlns="" id="{F69EAE31-09E1-4005-9E9A-839437BF6F57}"/>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916" name="Straight Connector 915">
                <a:extLst>
                  <a:ext uri="{FF2B5EF4-FFF2-40B4-BE49-F238E27FC236}">
                    <a16:creationId xmlns:a16="http://schemas.microsoft.com/office/drawing/2014/main" xmlns="" id="{4FDF3392-8E26-4597-9B0E-AB75B396DFBD}"/>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917" name="Straight Connector 916">
                <a:extLst>
                  <a:ext uri="{FF2B5EF4-FFF2-40B4-BE49-F238E27FC236}">
                    <a16:creationId xmlns:a16="http://schemas.microsoft.com/office/drawing/2014/main" xmlns="" id="{ACA4601F-6851-4867-80A5-F6963D66056B}"/>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18" name="Straight Connector 917">
                <a:extLst>
                  <a:ext uri="{FF2B5EF4-FFF2-40B4-BE49-F238E27FC236}">
                    <a16:creationId xmlns:a16="http://schemas.microsoft.com/office/drawing/2014/main" xmlns="" id="{41360FC8-79AF-4BA4-8BEA-F4CB04C8E309}"/>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19" name="Straight Connector 918">
                <a:extLst>
                  <a:ext uri="{FF2B5EF4-FFF2-40B4-BE49-F238E27FC236}">
                    <a16:creationId xmlns:a16="http://schemas.microsoft.com/office/drawing/2014/main" xmlns="" id="{DF358788-A312-44EE-B52F-56009700BB62}"/>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20" name="Straight Connector 919">
                <a:extLst>
                  <a:ext uri="{FF2B5EF4-FFF2-40B4-BE49-F238E27FC236}">
                    <a16:creationId xmlns:a16="http://schemas.microsoft.com/office/drawing/2014/main" xmlns="" id="{FF7281F5-53DF-43B0-B57C-2D312B527498}"/>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21" name="Straight Connector 920">
                <a:extLst>
                  <a:ext uri="{FF2B5EF4-FFF2-40B4-BE49-F238E27FC236}">
                    <a16:creationId xmlns:a16="http://schemas.microsoft.com/office/drawing/2014/main" xmlns="" id="{4310965E-4CE3-438C-BBFC-0D1AA9A77314}"/>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grpSp>
        <p:nvGrpSpPr>
          <p:cNvPr id="943" name="Group 942">
            <a:extLst>
              <a:ext uri="{FF2B5EF4-FFF2-40B4-BE49-F238E27FC236}">
                <a16:creationId xmlns:a16="http://schemas.microsoft.com/office/drawing/2014/main" xmlns="" id="{A2B9A0F8-F46B-4B9E-9623-1C3382252EDC}"/>
              </a:ext>
            </a:extLst>
          </p:cNvPr>
          <p:cNvGrpSpPr/>
          <p:nvPr/>
        </p:nvGrpSpPr>
        <p:grpSpPr>
          <a:xfrm>
            <a:off x="10784462" y="2935539"/>
            <a:ext cx="3040041" cy="567352"/>
            <a:chOff x="798698" y="59718"/>
            <a:chExt cx="3040041" cy="567352"/>
          </a:xfrm>
        </p:grpSpPr>
        <p:sp>
          <p:nvSpPr>
            <p:cNvPr id="944" name="Rectangle 943">
              <a:extLst>
                <a:ext uri="{FF2B5EF4-FFF2-40B4-BE49-F238E27FC236}">
                  <a16:creationId xmlns:a16="http://schemas.microsoft.com/office/drawing/2014/main" xmlns="" id="{DCECDA86-0F05-48BD-8182-F880CD3A0AE4}"/>
                </a:ext>
              </a:extLst>
            </p:cNvPr>
            <p:cNvSpPr/>
            <p:nvPr/>
          </p:nvSpPr>
          <p:spPr>
            <a:xfrm>
              <a:off x="798698" y="59718"/>
              <a:ext cx="3040041" cy="567352"/>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grpSp>
          <p:nvGrpSpPr>
            <p:cNvPr id="945" name="Group 944">
              <a:extLst>
                <a:ext uri="{FF2B5EF4-FFF2-40B4-BE49-F238E27FC236}">
                  <a16:creationId xmlns:a16="http://schemas.microsoft.com/office/drawing/2014/main" xmlns="" id="{256E02B1-769B-4849-80CC-5B76BEC84409}"/>
                </a:ext>
              </a:extLst>
            </p:cNvPr>
            <p:cNvGrpSpPr/>
            <p:nvPr/>
          </p:nvGrpSpPr>
          <p:grpSpPr>
            <a:xfrm>
              <a:off x="1017565" y="201625"/>
              <a:ext cx="290624" cy="283537"/>
              <a:chOff x="9370828" y="2830549"/>
              <a:chExt cx="290624" cy="283537"/>
            </a:xfrm>
          </p:grpSpPr>
          <p:sp>
            <p:nvSpPr>
              <p:cNvPr id="970" name="Rectangle 969">
                <a:extLst>
                  <a:ext uri="{FF2B5EF4-FFF2-40B4-BE49-F238E27FC236}">
                    <a16:creationId xmlns:a16="http://schemas.microsoft.com/office/drawing/2014/main" xmlns="" id="{5FCD9D1B-3B96-4F7C-92F2-06FC5975D8E5}"/>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971" name="Straight Connector 970">
                <a:extLst>
                  <a:ext uri="{FF2B5EF4-FFF2-40B4-BE49-F238E27FC236}">
                    <a16:creationId xmlns:a16="http://schemas.microsoft.com/office/drawing/2014/main" xmlns="" id="{053B7DBB-5AAD-4A82-BB09-FEF8E12ED41B}"/>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972" name="Straight Connector 971">
                <a:extLst>
                  <a:ext uri="{FF2B5EF4-FFF2-40B4-BE49-F238E27FC236}">
                    <a16:creationId xmlns:a16="http://schemas.microsoft.com/office/drawing/2014/main" xmlns="" id="{4049BAA7-92EC-4F19-A867-243EAE9A4D9F}"/>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73" name="Straight Connector 972">
                <a:extLst>
                  <a:ext uri="{FF2B5EF4-FFF2-40B4-BE49-F238E27FC236}">
                    <a16:creationId xmlns:a16="http://schemas.microsoft.com/office/drawing/2014/main" xmlns="" id="{1DD77E14-3294-4240-904B-E344BBFAC8E5}"/>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74" name="Straight Connector 973">
                <a:extLst>
                  <a:ext uri="{FF2B5EF4-FFF2-40B4-BE49-F238E27FC236}">
                    <a16:creationId xmlns:a16="http://schemas.microsoft.com/office/drawing/2014/main" xmlns="" id="{CDD49870-0D56-4ECC-8FD9-7F90871A81A3}"/>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75" name="Straight Connector 974">
                <a:extLst>
                  <a:ext uri="{FF2B5EF4-FFF2-40B4-BE49-F238E27FC236}">
                    <a16:creationId xmlns:a16="http://schemas.microsoft.com/office/drawing/2014/main" xmlns="" id="{3C28ECC0-02BC-46E4-B6FA-4D3CD51AE1B4}"/>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76" name="Straight Connector 975">
                <a:extLst>
                  <a:ext uri="{FF2B5EF4-FFF2-40B4-BE49-F238E27FC236}">
                    <a16:creationId xmlns:a16="http://schemas.microsoft.com/office/drawing/2014/main" xmlns="" id="{8B03008D-A521-4274-9F4B-A16CB17A38A0}"/>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nvGrpSpPr>
            <p:cNvPr id="946" name="Group 945">
              <a:extLst>
                <a:ext uri="{FF2B5EF4-FFF2-40B4-BE49-F238E27FC236}">
                  <a16:creationId xmlns:a16="http://schemas.microsoft.com/office/drawing/2014/main" xmlns="" id="{64299E4C-8A08-44CE-97AF-5FA42CF05619}"/>
                </a:ext>
              </a:extLst>
            </p:cNvPr>
            <p:cNvGrpSpPr/>
            <p:nvPr/>
          </p:nvGrpSpPr>
          <p:grpSpPr>
            <a:xfrm>
              <a:off x="1665265" y="201625"/>
              <a:ext cx="290624" cy="283537"/>
              <a:chOff x="9370828" y="2830549"/>
              <a:chExt cx="290624" cy="283537"/>
            </a:xfrm>
          </p:grpSpPr>
          <p:sp>
            <p:nvSpPr>
              <p:cNvPr id="963" name="Rectangle 962">
                <a:extLst>
                  <a:ext uri="{FF2B5EF4-FFF2-40B4-BE49-F238E27FC236}">
                    <a16:creationId xmlns:a16="http://schemas.microsoft.com/office/drawing/2014/main" xmlns="" id="{6122A53C-7A30-4A7D-A528-081CBCD1D9FF}"/>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964" name="Straight Connector 963">
                <a:extLst>
                  <a:ext uri="{FF2B5EF4-FFF2-40B4-BE49-F238E27FC236}">
                    <a16:creationId xmlns:a16="http://schemas.microsoft.com/office/drawing/2014/main" xmlns="" id="{DF65572A-886B-4013-ABE0-45481E2D18C2}"/>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965" name="Straight Connector 964">
                <a:extLst>
                  <a:ext uri="{FF2B5EF4-FFF2-40B4-BE49-F238E27FC236}">
                    <a16:creationId xmlns:a16="http://schemas.microsoft.com/office/drawing/2014/main" xmlns="" id="{7FACE83B-2691-414D-BDD5-7F0D7CF7E33D}"/>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66" name="Straight Connector 965">
                <a:extLst>
                  <a:ext uri="{FF2B5EF4-FFF2-40B4-BE49-F238E27FC236}">
                    <a16:creationId xmlns:a16="http://schemas.microsoft.com/office/drawing/2014/main" xmlns="" id="{864D744C-4BBC-47B0-B268-F34B3F0E1EC6}"/>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67" name="Straight Connector 966">
                <a:extLst>
                  <a:ext uri="{FF2B5EF4-FFF2-40B4-BE49-F238E27FC236}">
                    <a16:creationId xmlns:a16="http://schemas.microsoft.com/office/drawing/2014/main" xmlns="" id="{CA27011D-6A98-45F5-94DB-351365E48549}"/>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68" name="Straight Connector 967">
                <a:extLst>
                  <a:ext uri="{FF2B5EF4-FFF2-40B4-BE49-F238E27FC236}">
                    <a16:creationId xmlns:a16="http://schemas.microsoft.com/office/drawing/2014/main" xmlns="" id="{FC0FF104-5C2F-48E1-8CFE-E5041926B9F9}"/>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69" name="Straight Connector 968">
                <a:extLst>
                  <a:ext uri="{FF2B5EF4-FFF2-40B4-BE49-F238E27FC236}">
                    <a16:creationId xmlns:a16="http://schemas.microsoft.com/office/drawing/2014/main" xmlns="" id="{107BFF40-9163-477B-AEBA-4E851B51ACFD}"/>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nvGrpSpPr>
            <p:cNvPr id="947" name="Group 946">
              <a:extLst>
                <a:ext uri="{FF2B5EF4-FFF2-40B4-BE49-F238E27FC236}">
                  <a16:creationId xmlns:a16="http://schemas.microsoft.com/office/drawing/2014/main" xmlns="" id="{4702C729-42AB-475E-BE90-70A9CBCA309C}"/>
                </a:ext>
              </a:extLst>
            </p:cNvPr>
            <p:cNvGrpSpPr/>
            <p:nvPr/>
          </p:nvGrpSpPr>
          <p:grpSpPr>
            <a:xfrm>
              <a:off x="3175752" y="201625"/>
              <a:ext cx="290624" cy="283537"/>
              <a:chOff x="9370828" y="2830549"/>
              <a:chExt cx="290624" cy="283537"/>
            </a:xfrm>
          </p:grpSpPr>
          <p:sp>
            <p:nvSpPr>
              <p:cNvPr id="956" name="Rectangle 955">
                <a:extLst>
                  <a:ext uri="{FF2B5EF4-FFF2-40B4-BE49-F238E27FC236}">
                    <a16:creationId xmlns:a16="http://schemas.microsoft.com/office/drawing/2014/main" xmlns="" id="{C92E6AC3-1762-4B04-8231-07AA0E32C8B7}"/>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957" name="Straight Connector 956">
                <a:extLst>
                  <a:ext uri="{FF2B5EF4-FFF2-40B4-BE49-F238E27FC236}">
                    <a16:creationId xmlns:a16="http://schemas.microsoft.com/office/drawing/2014/main" xmlns="" id="{7D4C3FAF-4B30-41DF-AB6E-494FDD0B2C57}"/>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958" name="Straight Connector 957">
                <a:extLst>
                  <a:ext uri="{FF2B5EF4-FFF2-40B4-BE49-F238E27FC236}">
                    <a16:creationId xmlns:a16="http://schemas.microsoft.com/office/drawing/2014/main" xmlns="" id="{70E88738-B48C-4E08-9F0C-75A8830E5A95}"/>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59" name="Straight Connector 958">
                <a:extLst>
                  <a:ext uri="{FF2B5EF4-FFF2-40B4-BE49-F238E27FC236}">
                    <a16:creationId xmlns:a16="http://schemas.microsoft.com/office/drawing/2014/main" xmlns="" id="{334BC05B-9765-49E3-964F-E496659BCE65}"/>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60" name="Straight Connector 959">
                <a:extLst>
                  <a:ext uri="{FF2B5EF4-FFF2-40B4-BE49-F238E27FC236}">
                    <a16:creationId xmlns:a16="http://schemas.microsoft.com/office/drawing/2014/main" xmlns="" id="{CA63F1A1-3358-4282-BE7F-D5110428FEC7}"/>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61" name="Straight Connector 960">
                <a:extLst>
                  <a:ext uri="{FF2B5EF4-FFF2-40B4-BE49-F238E27FC236}">
                    <a16:creationId xmlns:a16="http://schemas.microsoft.com/office/drawing/2014/main" xmlns="" id="{77C6F0B9-1082-43D3-B123-FFBA3C159835}"/>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62" name="Straight Connector 961">
                <a:extLst>
                  <a:ext uri="{FF2B5EF4-FFF2-40B4-BE49-F238E27FC236}">
                    <a16:creationId xmlns:a16="http://schemas.microsoft.com/office/drawing/2014/main" xmlns="" id="{DAFB3464-96F0-4F55-8167-DCF613F426EF}"/>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nvGrpSpPr>
            <p:cNvPr id="948" name="Group 947">
              <a:extLst>
                <a:ext uri="{FF2B5EF4-FFF2-40B4-BE49-F238E27FC236}">
                  <a16:creationId xmlns:a16="http://schemas.microsoft.com/office/drawing/2014/main" xmlns="" id="{4BB1681F-E141-472A-9508-5774DE39FE8B}"/>
                </a:ext>
              </a:extLst>
            </p:cNvPr>
            <p:cNvGrpSpPr/>
            <p:nvPr/>
          </p:nvGrpSpPr>
          <p:grpSpPr>
            <a:xfrm>
              <a:off x="2364590" y="201624"/>
              <a:ext cx="290624" cy="283537"/>
              <a:chOff x="9370828" y="2830549"/>
              <a:chExt cx="290624" cy="283537"/>
            </a:xfrm>
          </p:grpSpPr>
          <p:sp>
            <p:nvSpPr>
              <p:cNvPr id="949" name="Rectangle 948">
                <a:extLst>
                  <a:ext uri="{FF2B5EF4-FFF2-40B4-BE49-F238E27FC236}">
                    <a16:creationId xmlns:a16="http://schemas.microsoft.com/office/drawing/2014/main" xmlns="" id="{F69EAE31-09E1-4005-9E9A-839437BF6F57}"/>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950" name="Straight Connector 949">
                <a:extLst>
                  <a:ext uri="{FF2B5EF4-FFF2-40B4-BE49-F238E27FC236}">
                    <a16:creationId xmlns:a16="http://schemas.microsoft.com/office/drawing/2014/main" xmlns="" id="{4FDF3392-8E26-4597-9B0E-AB75B396DFBD}"/>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951" name="Straight Connector 950">
                <a:extLst>
                  <a:ext uri="{FF2B5EF4-FFF2-40B4-BE49-F238E27FC236}">
                    <a16:creationId xmlns:a16="http://schemas.microsoft.com/office/drawing/2014/main" xmlns="" id="{ACA4601F-6851-4867-80A5-F6963D66056B}"/>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52" name="Straight Connector 951">
                <a:extLst>
                  <a:ext uri="{FF2B5EF4-FFF2-40B4-BE49-F238E27FC236}">
                    <a16:creationId xmlns:a16="http://schemas.microsoft.com/office/drawing/2014/main" xmlns="" id="{41360FC8-79AF-4BA4-8BEA-F4CB04C8E309}"/>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53" name="Straight Connector 952">
                <a:extLst>
                  <a:ext uri="{FF2B5EF4-FFF2-40B4-BE49-F238E27FC236}">
                    <a16:creationId xmlns:a16="http://schemas.microsoft.com/office/drawing/2014/main" xmlns="" id="{DF358788-A312-44EE-B52F-56009700BB62}"/>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54" name="Straight Connector 953">
                <a:extLst>
                  <a:ext uri="{FF2B5EF4-FFF2-40B4-BE49-F238E27FC236}">
                    <a16:creationId xmlns:a16="http://schemas.microsoft.com/office/drawing/2014/main" xmlns="" id="{FF7281F5-53DF-43B0-B57C-2D312B527498}"/>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55" name="Straight Connector 954">
                <a:extLst>
                  <a:ext uri="{FF2B5EF4-FFF2-40B4-BE49-F238E27FC236}">
                    <a16:creationId xmlns:a16="http://schemas.microsoft.com/office/drawing/2014/main" xmlns="" id="{4310965E-4CE3-438C-BBFC-0D1AA9A77314}"/>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grpSp>
        <p:nvGrpSpPr>
          <p:cNvPr id="977" name="Group 976">
            <a:extLst>
              <a:ext uri="{FF2B5EF4-FFF2-40B4-BE49-F238E27FC236}">
                <a16:creationId xmlns:a16="http://schemas.microsoft.com/office/drawing/2014/main" xmlns="" id="{A2B9A0F8-F46B-4B9E-9623-1C3382252EDC}"/>
              </a:ext>
            </a:extLst>
          </p:cNvPr>
          <p:cNvGrpSpPr/>
          <p:nvPr/>
        </p:nvGrpSpPr>
        <p:grpSpPr>
          <a:xfrm>
            <a:off x="10772673" y="4135266"/>
            <a:ext cx="3040041" cy="567352"/>
            <a:chOff x="798698" y="59718"/>
            <a:chExt cx="3040041" cy="567352"/>
          </a:xfrm>
        </p:grpSpPr>
        <p:sp>
          <p:nvSpPr>
            <p:cNvPr id="978" name="Rectangle 977">
              <a:extLst>
                <a:ext uri="{FF2B5EF4-FFF2-40B4-BE49-F238E27FC236}">
                  <a16:creationId xmlns:a16="http://schemas.microsoft.com/office/drawing/2014/main" xmlns="" id="{DCECDA86-0F05-48BD-8182-F880CD3A0AE4}"/>
                </a:ext>
              </a:extLst>
            </p:cNvPr>
            <p:cNvSpPr/>
            <p:nvPr/>
          </p:nvSpPr>
          <p:spPr>
            <a:xfrm>
              <a:off x="798698" y="59718"/>
              <a:ext cx="3040041" cy="567352"/>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grpSp>
          <p:nvGrpSpPr>
            <p:cNvPr id="979" name="Group 978">
              <a:extLst>
                <a:ext uri="{FF2B5EF4-FFF2-40B4-BE49-F238E27FC236}">
                  <a16:creationId xmlns:a16="http://schemas.microsoft.com/office/drawing/2014/main" xmlns="" id="{256E02B1-769B-4849-80CC-5B76BEC84409}"/>
                </a:ext>
              </a:extLst>
            </p:cNvPr>
            <p:cNvGrpSpPr/>
            <p:nvPr/>
          </p:nvGrpSpPr>
          <p:grpSpPr>
            <a:xfrm>
              <a:off x="1017565" y="201625"/>
              <a:ext cx="290624" cy="283537"/>
              <a:chOff x="9370828" y="2830549"/>
              <a:chExt cx="290624" cy="283537"/>
            </a:xfrm>
          </p:grpSpPr>
          <p:sp>
            <p:nvSpPr>
              <p:cNvPr id="1004" name="Rectangle 1003">
                <a:extLst>
                  <a:ext uri="{FF2B5EF4-FFF2-40B4-BE49-F238E27FC236}">
                    <a16:creationId xmlns:a16="http://schemas.microsoft.com/office/drawing/2014/main" xmlns="" id="{5FCD9D1B-3B96-4F7C-92F2-06FC5975D8E5}"/>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1005" name="Straight Connector 1004">
                <a:extLst>
                  <a:ext uri="{FF2B5EF4-FFF2-40B4-BE49-F238E27FC236}">
                    <a16:creationId xmlns:a16="http://schemas.microsoft.com/office/drawing/2014/main" xmlns="" id="{053B7DBB-5AAD-4A82-BB09-FEF8E12ED41B}"/>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1006" name="Straight Connector 1005">
                <a:extLst>
                  <a:ext uri="{FF2B5EF4-FFF2-40B4-BE49-F238E27FC236}">
                    <a16:creationId xmlns:a16="http://schemas.microsoft.com/office/drawing/2014/main" xmlns="" id="{4049BAA7-92EC-4F19-A867-243EAE9A4D9F}"/>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07" name="Straight Connector 1006">
                <a:extLst>
                  <a:ext uri="{FF2B5EF4-FFF2-40B4-BE49-F238E27FC236}">
                    <a16:creationId xmlns:a16="http://schemas.microsoft.com/office/drawing/2014/main" xmlns="" id="{1DD77E14-3294-4240-904B-E344BBFAC8E5}"/>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08" name="Straight Connector 1007">
                <a:extLst>
                  <a:ext uri="{FF2B5EF4-FFF2-40B4-BE49-F238E27FC236}">
                    <a16:creationId xmlns:a16="http://schemas.microsoft.com/office/drawing/2014/main" xmlns="" id="{CDD49870-0D56-4ECC-8FD9-7F90871A81A3}"/>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09" name="Straight Connector 1008">
                <a:extLst>
                  <a:ext uri="{FF2B5EF4-FFF2-40B4-BE49-F238E27FC236}">
                    <a16:creationId xmlns:a16="http://schemas.microsoft.com/office/drawing/2014/main" xmlns="" id="{3C28ECC0-02BC-46E4-B6FA-4D3CD51AE1B4}"/>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10" name="Straight Connector 1009">
                <a:extLst>
                  <a:ext uri="{FF2B5EF4-FFF2-40B4-BE49-F238E27FC236}">
                    <a16:creationId xmlns:a16="http://schemas.microsoft.com/office/drawing/2014/main" xmlns="" id="{8B03008D-A521-4274-9F4B-A16CB17A38A0}"/>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nvGrpSpPr>
            <p:cNvPr id="980" name="Group 979">
              <a:extLst>
                <a:ext uri="{FF2B5EF4-FFF2-40B4-BE49-F238E27FC236}">
                  <a16:creationId xmlns:a16="http://schemas.microsoft.com/office/drawing/2014/main" xmlns="" id="{64299E4C-8A08-44CE-97AF-5FA42CF05619}"/>
                </a:ext>
              </a:extLst>
            </p:cNvPr>
            <p:cNvGrpSpPr/>
            <p:nvPr/>
          </p:nvGrpSpPr>
          <p:grpSpPr>
            <a:xfrm>
              <a:off x="1665265" y="201625"/>
              <a:ext cx="290624" cy="283537"/>
              <a:chOff x="9370828" y="2830549"/>
              <a:chExt cx="290624" cy="283537"/>
            </a:xfrm>
          </p:grpSpPr>
          <p:sp>
            <p:nvSpPr>
              <p:cNvPr id="997" name="Rectangle 996">
                <a:extLst>
                  <a:ext uri="{FF2B5EF4-FFF2-40B4-BE49-F238E27FC236}">
                    <a16:creationId xmlns:a16="http://schemas.microsoft.com/office/drawing/2014/main" xmlns="" id="{6122A53C-7A30-4A7D-A528-081CBCD1D9FF}"/>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998" name="Straight Connector 997">
                <a:extLst>
                  <a:ext uri="{FF2B5EF4-FFF2-40B4-BE49-F238E27FC236}">
                    <a16:creationId xmlns:a16="http://schemas.microsoft.com/office/drawing/2014/main" xmlns="" id="{DF65572A-886B-4013-ABE0-45481E2D18C2}"/>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999" name="Straight Connector 998">
                <a:extLst>
                  <a:ext uri="{FF2B5EF4-FFF2-40B4-BE49-F238E27FC236}">
                    <a16:creationId xmlns:a16="http://schemas.microsoft.com/office/drawing/2014/main" xmlns="" id="{7FACE83B-2691-414D-BDD5-7F0D7CF7E33D}"/>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00" name="Straight Connector 999">
                <a:extLst>
                  <a:ext uri="{FF2B5EF4-FFF2-40B4-BE49-F238E27FC236}">
                    <a16:creationId xmlns:a16="http://schemas.microsoft.com/office/drawing/2014/main" xmlns="" id="{864D744C-4BBC-47B0-B268-F34B3F0E1EC6}"/>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01" name="Straight Connector 1000">
                <a:extLst>
                  <a:ext uri="{FF2B5EF4-FFF2-40B4-BE49-F238E27FC236}">
                    <a16:creationId xmlns:a16="http://schemas.microsoft.com/office/drawing/2014/main" xmlns="" id="{CA27011D-6A98-45F5-94DB-351365E48549}"/>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02" name="Straight Connector 1001">
                <a:extLst>
                  <a:ext uri="{FF2B5EF4-FFF2-40B4-BE49-F238E27FC236}">
                    <a16:creationId xmlns:a16="http://schemas.microsoft.com/office/drawing/2014/main" xmlns="" id="{FC0FF104-5C2F-48E1-8CFE-E5041926B9F9}"/>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03" name="Straight Connector 1002">
                <a:extLst>
                  <a:ext uri="{FF2B5EF4-FFF2-40B4-BE49-F238E27FC236}">
                    <a16:creationId xmlns:a16="http://schemas.microsoft.com/office/drawing/2014/main" xmlns="" id="{107BFF40-9163-477B-AEBA-4E851B51ACFD}"/>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nvGrpSpPr>
            <p:cNvPr id="981" name="Group 980">
              <a:extLst>
                <a:ext uri="{FF2B5EF4-FFF2-40B4-BE49-F238E27FC236}">
                  <a16:creationId xmlns:a16="http://schemas.microsoft.com/office/drawing/2014/main" xmlns="" id="{4702C729-42AB-475E-BE90-70A9CBCA309C}"/>
                </a:ext>
              </a:extLst>
            </p:cNvPr>
            <p:cNvGrpSpPr/>
            <p:nvPr/>
          </p:nvGrpSpPr>
          <p:grpSpPr>
            <a:xfrm>
              <a:off x="3175752" y="201625"/>
              <a:ext cx="290624" cy="283537"/>
              <a:chOff x="9370828" y="2830549"/>
              <a:chExt cx="290624" cy="283537"/>
            </a:xfrm>
          </p:grpSpPr>
          <p:sp>
            <p:nvSpPr>
              <p:cNvPr id="990" name="Rectangle 989">
                <a:extLst>
                  <a:ext uri="{FF2B5EF4-FFF2-40B4-BE49-F238E27FC236}">
                    <a16:creationId xmlns:a16="http://schemas.microsoft.com/office/drawing/2014/main" xmlns="" id="{C92E6AC3-1762-4B04-8231-07AA0E32C8B7}"/>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991" name="Straight Connector 990">
                <a:extLst>
                  <a:ext uri="{FF2B5EF4-FFF2-40B4-BE49-F238E27FC236}">
                    <a16:creationId xmlns:a16="http://schemas.microsoft.com/office/drawing/2014/main" xmlns="" id="{7D4C3FAF-4B30-41DF-AB6E-494FDD0B2C57}"/>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992" name="Straight Connector 991">
                <a:extLst>
                  <a:ext uri="{FF2B5EF4-FFF2-40B4-BE49-F238E27FC236}">
                    <a16:creationId xmlns:a16="http://schemas.microsoft.com/office/drawing/2014/main" xmlns="" id="{70E88738-B48C-4E08-9F0C-75A8830E5A95}"/>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93" name="Straight Connector 992">
                <a:extLst>
                  <a:ext uri="{FF2B5EF4-FFF2-40B4-BE49-F238E27FC236}">
                    <a16:creationId xmlns:a16="http://schemas.microsoft.com/office/drawing/2014/main" xmlns="" id="{334BC05B-9765-49E3-964F-E496659BCE65}"/>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94" name="Straight Connector 993">
                <a:extLst>
                  <a:ext uri="{FF2B5EF4-FFF2-40B4-BE49-F238E27FC236}">
                    <a16:creationId xmlns:a16="http://schemas.microsoft.com/office/drawing/2014/main" xmlns="" id="{CA63F1A1-3358-4282-BE7F-D5110428FEC7}"/>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95" name="Straight Connector 994">
                <a:extLst>
                  <a:ext uri="{FF2B5EF4-FFF2-40B4-BE49-F238E27FC236}">
                    <a16:creationId xmlns:a16="http://schemas.microsoft.com/office/drawing/2014/main" xmlns="" id="{77C6F0B9-1082-43D3-B123-FFBA3C159835}"/>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96" name="Straight Connector 995">
                <a:extLst>
                  <a:ext uri="{FF2B5EF4-FFF2-40B4-BE49-F238E27FC236}">
                    <a16:creationId xmlns:a16="http://schemas.microsoft.com/office/drawing/2014/main" xmlns="" id="{DAFB3464-96F0-4F55-8167-DCF613F426EF}"/>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nvGrpSpPr>
            <p:cNvPr id="982" name="Group 981">
              <a:extLst>
                <a:ext uri="{FF2B5EF4-FFF2-40B4-BE49-F238E27FC236}">
                  <a16:creationId xmlns:a16="http://schemas.microsoft.com/office/drawing/2014/main" xmlns="" id="{4BB1681F-E141-472A-9508-5774DE39FE8B}"/>
                </a:ext>
              </a:extLst>
            </p:cNvPr>
            <p:cNvGrpSpPr/>
            <p:nvPr/>
          </p:nvGrpSpPr>
          <p:grpSpPr>
            <a:xfrm>
              <a:off x="2364590" y="201624"/>
              <a:ext cx="290624" cy="283537"/>
              <a:chOff x="9370828" y="2830549"/>
              <a:chExt cx="290624" cy="283537"/>
            </a:xfrm>
          </p:grpSpPr>
          <p:sp>
            <p:nvSpPr>
              <p:cNvPr id="983" name="Rectangle 982">
                <a:extLst>
                  <a:ext uri="{FF2B5EF4-FFF2-40B4-BE49-F238E27FC236}">
                    <a16:creationId xmlns:a16="http://schemas.microsoft.com/office/drawing/2014/main" xmlns="" id="{F69EAE31-09E1-4005-9E9A-839437BF6F57}"/>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984" name="Straight Connector 983">
                <a:extLst>
                  <a:ext uri="{FF2B5EF4-FFF2-40B4-BE49-F238E27FC236}">
                    <a16:creationId xmlns:a16="http://schemas.microsoft.com/office/drawing/2014/main" xmlns="" id="{4FDF3392-8E26-4597-9B0E-AB75B396DFBD}"/>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985" name="Straight Connector 984">
                <a:extLst>
                  <a:ext uri="{FF2B5EF4-FFF2-40B4-BE49-F238E27FC236}">
                    <a16:creationId xmlns:a16="http://schemas.microsoft.com/office/drawing/2014/main" xmlns="" id="{ACA4601F-6851-4867-80A5-F6963D66056B}"/>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86" name="Straight Connector 985">
                <a:extLst>
                  <a:ext uri="{FF2B5EF4-FFF2-40B4-BE49-F238E27FC236}">
                    <a16:creationId xmlns:a16="http://schemas.microsoft.com/office/drawing/2014/main" xmlns="" id="{41360FC8-79AF-4BA4-8BEA-F4CB04C8E309}"/>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87" name="Straight Connector 986">
                <a:extLst>
                  <a:ext uri="{FF2B5EF4-FFF2-40B4-BE49-F238E27FC236}">
                    <a16:creationId xmlns:a16="http://schemas.microsoft.com/office/drawing/2014/main" xmlns="" id="{DF358788-A312-44EE-B52F-56009700BB62}"/>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88" name="Straight Connector 987">
                <a:extLst>
                  <a:ext uri="{FF2B5EF4-FFF2-40B4-BE49-F238E27FC236}">
                    <a16:creationId xmlns:a16="http://schemas.microsoft.com/office/drawing/2014/main" xmlns="" id="{FF7281F5-53DF-43B0-B57C-2D312B527498}"/>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89" name="Straight Connector 988">
                <a:extLst>
                  <a:ext uri="{FF2B5EF4-FFF2-40B4-BE49-F238E27FC236}">
                    <a16:creationId xmlns:a16="http://schemas.microsoft.com/office/drawing/2014/main" xmlns="" id="{4310965E-4CE3-438C-BBFC-0D1AA9A77314}"/>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grpSp>
        <p:nvGrpSpPr>
          <p:cNvPr id="1045" name="Group 1044">
            <a:extLst>
              <a:ext uri="{FF2B5EF4-FFF2-40B4-BE49-F238E27FC236}">
                <a16:creationId xmlns:a16="http://schemas.microsoft.com/office/drawing/2014/main" xmlns="" id="{A2B9A0F8-F46B-4B9E-9623-1C3382252EDC}"/>
              </a:ext>
            </a:extLst>
          </p:cNvPr>
          <p:cNvGrpSpPr/>
          <p:nvPr/>
        </p:nvGrpSpPr>
        <p:grpSpPr>
          <a:xfrm>
            <a:off x="-410281" y="390324"/>
            <a:ext cx="3040041" cy="567352"/>
            <a:chOff x="798698" y="59718"/>
            <a:chExt cx="3040041" cy="567352"/>
          </a:xfrm>
        </p:grpSpPr>
        <p:sp>
          <p:nvSpPr>
            <p:cNvPr id="1046" name="Rectangle 1045">
              <a:extLst>
                <a:ext uri="{FF2B5EF4-FFF2-40B4-BE49-F238E27FC236}">
                  <a16:creationId xmlns:a16="http://schemas.microsoft.com/office/drawing/2014/main" xmlns="" id="{DCECDA86-0F05-48BD-8182-F880CD3A0AE4}"/>
                </a:ext>
              </a:extLst>
            </p:cNvPr>
            <p:cNvSpPr/>
            <p:nvPr/>
          </p:nvSpPr>
          <p:spPr>
            <a:xfrm>
              <a:off x="798698" y="59718"/>
              <a:ext cx="3040041" cy="567352"/>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grpSp>
          <p:nvGrpSpPr>
            <p:cNvPr id="1047" name="Group 1046">
              <a:extLst>
                <a:ext uri="{FF2B5EF4-FFF2-40B4-BE49-F238E27FC236}">
                  <a16:creationId xmlns:a16="http://schemas.microsoft.com/office/drawing/2014/main" xmlns="" id="{256E02B1-769B-4849-80CC-5B76BEC84409}"/>
                </a:ext>
              </a:extLst>
            </p:cNvPr>
            <p:cNvGrpSpPr/>
            <p:nvPr/>
          </p:nvGrpSpPr>
          <p:grpSpPr>
            <a:xfrm>
              <a:off x="1017565" y="201625"/>
              <a:ext cx="290624" cy="283537"/>
              <a:chOff x="9370828" y="2830549"/>
              <a:chExt cx="290624" cy="283537"/>
            </a:xfrm>
          </p:grpSpPr>
          <p:sp>
            <p:nvSpPr>
              <p:cNvPr id="1072" name="Rectangle 1071">
                <a:extLst>
                  <a:ext uri="{FF2B5EF4-FFF2-40B4-BE49-F238E27FC236}">
                    <a16:creationId xmlns:a16="http://schemas.microsoft.com/office/drawing/2014/main" xmlns="" id="{5FCD9D1B-3B96-4F7C-92F2-06FC5975D8E5}"/>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1073" name="Straight Connector 1072">
                <a:extLst>
                  <a:ext uri="{FF2B5EF4-FFF2-40B4-BE49-F238E27FC236}">
                    <a16:creationId xmlns:a16="http://schemas.microsoft.com/office/drawing/2014/main" xmlns="" id="{053B7DBB-5AAD-4A82-BB09-FEF8E12ED41B}"/>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1074" name="Straight Connector 1073">
                <a:extLst>
                  <a:ext uri="{FF2B5EF4-FFF2-40B4-BE49-F238E27FC236}">
                    <a16:creationId xmlns:a16="http://schemas.microsoft.com/office/drawing/2014/main" xmlns="" id="{4049BAA7-92EC-4F19-A867-243EAE9A4D9F}"/>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75" name="Straight Connector 1074">
                <a:extLst>
                  <a:ext uri="{FF2B5EF4-FFF2-40B4-BE49-F238E27FC236}">
                    <a16:creationId xmlns:a16="http://schemas.microsoft.com/office/drawing/2014/main" xmlns="" id="{1DD77E14-3294-4240-904B-E344BBFAC8E5}"/>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76" name="Straight Connector 1075">
                <a:extLst>
                  <a:ext uri="{FF2B5EF4-FFF2-40B4-BE49-F238E27FC236}">
                    <a16:creationId xmlns:a16="http://schemas.microsoft.com/office/drawing/2014/main" xmlns="" id="{CDD49870-0D56-4ECC-8FD9-7F90871A81A3}"/>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77" name="Straight Connector 1076">
                <a:extLst>
                  <a:ext uri="{FF2B5EF4-FFF2-40B4-BE49-F238E27FC236}">
                    <a16:creationId xmlns:a16="http://schemas.microsoft.com/office/drawing/2014/main" xmlns="" id="{3C28ECC0-02BC-46E4-B6FA-4D3CD51AE1B4}"/>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78" name="Straight Connector 1077">
                <a:extLst>
                  <a:ext uri="{FF2B5EF4-FFF2-40B4-BE49-F238E27FC236}">
                    <a16:creationId xmlns:a16="http://schemas.microsoft.com/office/drawing/2014/main" xmlns="" id="{8B03008D-A521-4274-9F4B-A16CB17A38A0}"/>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nvGrpSpPr>
            <p:cNvPr id="1048" name="Group 1047">
              <a:extLst>
                <a:ext uri="{FF2B5EF4-FFF2-40B4-BE49-F238E27FC236}">
                  <a16:creationId xmlns:a16="http://schemas.microsoft.com/office/drawing/2014/main" xmlns="" id="{64299E4C-8A08-44CE-97AF-5FA42CF05619}"/>
                </a:ext>
              </a:extLst>
            </p:cNvPr>
            <p:cNvGrpSpPr/>
            <p:nvPr/>
          </p:nvGrpSpPr>
          <p:grpSpPr>
            <a:xfrm>
              <a:off x="1665265" y="201625"/>
              <a:ext cx="290624" cy="283537"/>
              <a:chOff x="9370828" y="2830549"/>
              <a:chExt cx="290624" cy="283537"/>
            </a:xfrm>
          </p:grpSpPr>
          <p:sp>
            <p:nvSpPr>
              <p:cNvPr id="1065" name="Rectangle 1064">
                <a:extLst>
                  <a:ext uri="{FF2B5EF4-FFF2-40B4-BE49-F238E27FC236}">
                    <a16:creationId xmlns:a16="http://schemas.microsoft.com/office/drawing/2014/main" xmlns="" id="{6122A53C-7A30-4A7D-A528-081CBCD1D9FF}"/>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1066" name="Straight Connector 1065">
                <a:extLst>
                  <a:ext uri="{FF2B5EF4-FFF2-40B4-BE49-F238E27FC236}">
                    <a16:creationId xmlns:a16="http://schemas.microsoft.com/office/drawing/2014/main" xmlns="" id="{DF65572A-886B-4013-ABE0-45481E2D18C2}"/>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1067" name="Straight Connector 1066">
                <a:extLst>
                  <a:ext uri="{FF2B5EF4-FFF2-40B4-BE49-F238E27FC236}">
                    <a16:creationId xmlns:a16="http://schemas.microsoft.com/office/drawing/2014/main" xmlns="" id="{7FACE83B-2691-414D-BDD5-7F0D7CF7E33D}"/>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68" name="Straight Connector 1067">
                <a:extLst>
                  <a:ext uri="{FF2B5EF4-FFF2-40B4-BE49-F238E27FC236}">
                    <a16:creationId xmlns:a16="http://schemas.microsoft.com/office/drawing/2014/main" xmlns="" id="{864D744C-4BBC-47B0-B268-F34B3F0E1EC6}"/>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69" name="Straight Connector 1068">
                <a:extLst>
                  <a:ext uri="{FF2B5EF4-FFF2-40B4-BE49-F238E27FC236}">
                    <a16:creationId xmlns:a16="http://schemas.microsoft.com/office/drawing/2014/main" xmlns="" id="{CA27011D-6A98-45F5-94DB-351365E48549}"/>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70" name="Straight Connector 1069">
                <a:extLst>
                  <a:ext uri="{FF2B5EF4-FFF2-40B4-BE49-F238E27FC236}">
                    <a16:creationId xmlns:a16="http://schemas.microsoft.com/office/drawing/2014/main" xmlns="" id="{FC0FF104-5C2F-48E1-8CFE-E5041926B9F9}"/>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71" name="Straight Connector 1070">
                <a:extLst>
                  <a:ext uri="{FF2B5EF4-FFF2-40B4-BE49-F238E27FC236}">
                    <a16:creationId xmlns:a16="http://schemas.microsoft.com/office/drawing/2014/main" xmlns="" id="{107BFF40-9163-477B-AEBA-4E851B51ACFD}"/>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nvGrpSpPr>
            <p:cNvPr id="1049" name="Group 1048">
              <a:extLst>
                <a:ext uri="{FF2B5EF4-FFF2-40B4-BE49-F238E27FC236}">
                  <a16:creationId xmlns:a16="http://schemas.microsoft.com/office/drawing/2014/main" xmlns="" id="{4702C729-42AB-475E-BE90-70A9CBCA309C}"/>
                </a:ext>
              </a:extLst>
            </p:cNvPr>
            <p:cNvGrpSpPr/>
            <p:nvPr/>
          </p:nvGrpSpPr>
          <p:grpSpPr>
            <a:xfrm>
              <a:off x="3175752" y="201625"/>
              <a:ext cx="290624" cy="283537"/>
              <a:chOff x="9370828" y="2830549"/>
              <a:chExt cx="290624" cy="283537"/>
            </a:xfrm>
          </p:grpSpPr>
          <p:sp>
            <p:nvSpPr>
              <p:cNvPr id="1058" name="Rectangle 1057">
                <a:extLst>
                  <a:ext uri="{FF2B5EF4-FFF2-40B4-BE49-F238E27FC236}">
                    <a16:creationId xmlns:a16="http://schemas.microsoft.com/office/drawing/2014/main" xmlns="" id="{C92E6AC3-1762-4B04-8231-07AA0E32C8B7}"/>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1059" name="Straight Connector 1058">
                <a:extLst>
                  <a:ext uri="{FF2B5EF4-FFF2-40B4-BE49-F238E27FC236}">
                    <a16:creationId xmlns:a16="http://schemas.microsoft.com/office/drawing/2014/main" xmlns="" id="{7D4C3FAF-4B30-41DF-AB6E-494FDD0B2C57}"/>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1060" name="Straight Connector 1059">
                <a:extLst>
                  <a:ext uri="{FF2B5EF4-FFF2-40B4-BE49-F238E27FC236}">
                    <a16:creationId xmlns:a16="http://schemas.microsoft.com/office/drawing/2014/main" xmlns="" id="{70E88738-B48C-4E08-9F0C-75A8830E5A95}"/>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61" name="Straight Connector 1060">
                <a:extLst>
                  <a:ext uri="{FF2B5EF4-FFF2-40B4-BE49-F238E27FC236}">
                    <a16:creationId xmlns:a16="http://schemas.microsoft.com/office/drawing/2014/main" xmlns="" id="{334BC05B-9765-49E3-964F-E496659BCE65}"/>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62" name="Straight Connector 1061">
                <a:extLst>
                  <a:ext uri="{FF2B5EF4-FFF2-40B4-BE49-F238E27FC236}">
                    <a16:creationId xmlns:a16="http://schemas.microsoft.com/office/drawing/2014/main" xmlns="" id="{CA63F1A1-3358-4282-BE7F-D5110428FEC7}"/>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63" name="Straight Connector 1062">
                <a:extLst>
                  <a:ext uri="{FF2B5EF4-FFF2-40B4-BE49-F238E27FC236}">
                    <a16:creationId xmlns:a16="http://schemas.microsoft.com/office/drawing/2014/main" xmlns="" id="{77C6F0B9-1082-43D3-B123-FFBA3C159835}"/>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64" name="Straight Connector 1063">
                <a:extLst>
                  <a:ext uri="{FF2B5EF4-FFF2-40B4-BE49-F238E27FC236}">
                    <a16:creationId xmlns:a16="http://schemas.microsoft.com/office/drawing/2014/main" xmlns="" id="{DAFB3464-96F0-4F55-8167-DCF613F426EF}"/>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nvGrpSpPr>
            <p:cNvPr id="1050" name="Group 1049">
              <a:extLst>
                <a:ext uri="{FF2B5EF4-FFF2-40B4-BE49-F238E27FC236}">
                  <a16:creationId xmlns:a16="http://schemas.microsoft.com/office/drawing/2014/main" xmlns="" id="{4BB1681F-E141-472A-9508-5774DE39FE8B}"/>
                </a:ext>
              </a:extLst>
            </p:cNvPr>
            <p:cNvGrpSpPr/>
            <p:nvPr/>
          </p:nvGrpSpPr>
          <p:grpSpPr>
            <a:xfrm>
              <a:off x="2364590" y="201624"/>
              <a:ext cx="290624" cy="283537"/>
              <a:chOff x="9370828" y="2830549"/>
              <a:chExt cx="290624" cy="283537"/>
            </a:xfrm>
          </p:grpSpPr>
          <p:sp>
            <p:nvSpPr>
              <p:cNvPr id="1051" name="Rectangle 1050">
                <a:extLst>
                  <a:ext uri="{FF2B5EF4-FFF2-40B4-BE49-F238E27FC236}">
                    <a16:creationId xmlns:a16="http://schemas.microsoft.com/office/drawing/2014/main" xmlns="" id="{F69EAE31-09E1-4005-9E9A-839437BF6F57}"/>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1052" name="Straight Connector 1051">
                <a:extLst>
                  <a:ext uri="{FF2B5EF4-FFF2-40B4-BE49-F238E27FC236}">
                    <a16:creationId xmlns:a16="http://schemas.microsoft.com/office/drawing/2014/main" xmlns="" id="{4FDF3392-8E26-4597-9B0E-AB75B396DFBD}"/>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1053" name="Straight Connector 1052">
                <a:extLst>
                  <a:ext uri="{FF2B5EF4-FFF2-40B4-BE49-F238E27FC236}">
                    <a16:creationId xmlns:a16="http://schemas.microsoft.com/office/drawing/2014/main" xmlns="" id="{ACA4601F-6851-4867-80A5-F6963D66056B}"/>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54" name="Straight Connector 1053">
                <a:extLst>
                  <a:ext uri="{FF2B5EF4-FFF2-40B4-BE49-F238E27FC236}">
                    <a16:creationId xmlns:a16="http://schemas.microsoft.com/office/drawing/2014/main" xmlns="" id="{41360FC8-79AF-4BA4-8BEA-F4CB04C8E309}"/>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55" name="Straight Connector 1054">
                <a:extLst>
                  <a:ext uri="{FF2B5EF4-FFF2-40B4-BE49-F238E27FC236}">
                    <a16:creationId xmlns:a16="http://schemas.microsoft.com/office/drawing/2014/main" xmlns="" id="{DF358788-A312-44EE-B52F-56009700BB62}"/>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56" name="Straight Connector 1055">
                <a:extLst>
                  <a:ext uri="{FF2B5EF4-FFF2-40B4-BE49-F238E27FC236}">
                    <a16:creationId xmlns:a16="http://schemas.microsoft.com/office/drawing/2014/main" xmlns="" id="{FF7281F5-53DF-43B0-B57C-2D312B527498}"/>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57" name="Straight Connector 1056">
                <a:extLst>
                  <a:ext uri="{FF2B5EF4-FFF2-40B4-BE49-F238E27FC236}">
                    <a16:creationId xmlns:a16="http://schemas.microsoft.com/office/drawing/2014/main" xmlns="" id="{4310965E-4CE3-438C-BBFC-0D1AA9A77314}"/>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grpSp>
        <p:nvGrpSpPr>
          <p:cNvPr id="1079" name="Group 1078">
            <a:extLst>
              <a:ext uri="{FF2B5EF4-FFF2-40B4-BE49-F238E27FC236}">
                <a16:creationId xmlns:a16="http://schemas.microsoft.com/office/drawing/2014/main" xmlns="" id="{A2B9A0F8-F46B-4B9E-9623-1C3382252EDC}"/>
              </a:ext>
            </a:extLst>
          </p:cNvPr>
          <p:cNvGrpSpPr/>
          <p:nvPr/>
        </p:nvGrpSpPr>
        <p:grpSpPr>
          <a:xfrm>
            <a:off x="-421200" y="1654972"/>
            <a:ext cx="3040041" cy="567352"/>
            <a:chOff x="798698" y="59718"/>
            <a:chExt cx="3040041" cy="567352"/>
          </a:xfrm>
        </p:grpSpPr>
        <p:sp>
          <p:nvSpPr>
            <p:cNvPr id="1080" name="Rectangle 1079">
              <a:extLst>
                <a:ext uri="{FF2B5EF4-FFF2-40B4-BE49-F238E27FC236}">
                  <a16:creationId xmlns:a16="http://schemas.microsoft.com/office/drawing/2014/main" xmlns="" id="{DCECDA86-0F05-48BD-8182-F880CD3A0AE4}"/>
                </a:ext>
              </a:extLst>
            </p:cNvPr>
            <p:cNvSpPr/>
            <p:nvPr/>
          </p:nvSpPr>
          <p:spPr>
            <a:xfrm>
              <a:off x="798698" y="59718"/>
              <a:ext cx="3040041" cy="567352"/>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grpSp>
          <p:nvGrpSpPr>
            <p:cNvPr id="1081" name="Group 1080">
              <a:extLst>
                <a:ext uri="{FF2B5EF4-FFF2-40B4-BE49-F238E27FC236}">
                  <a16:creationId xmlns:a16="http://schemas.microsoft.com/office/drawing/2014/main" xmlns="" id="{256E02B1-769B-4849-80CC-5B76BEC84409}"/>
                </a:ext>
              </a:extLst>
            </p:cNvPr>
            <p:cNvGrpSpPr/>
            <p:nvPr/>
          </p:nvGrpSpPr>
          <p:grpSpPr>
            <a:xfrm>
              <a:off x="1017565" y="201625"/>
              <a:ext cx="290624" cy="283537"/>
              <a:chOff x="9370828" y="2830549"/>
              <a:chExt cx="290624" cy="283537"/>
            </a:xfrm>
          </p:grpSpPr>
          <p:sp>
            <p:nvSpPr>
              <p:cNvPr id="1106" name="Rectangle 1105">
                <a:extLst>
                  <a:ext uri="{FF2B5EF4-FFF2-40B4-BE49-F238E27FC236}">
                    <a16:creationId xmlns:a16="http://schemas.microsoft.com/office/drawing/2014/main" xmlns="" id="{5FCD9D1B-3B96-4F7C-92F2-06FC5975D8E5}"/>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1107" name="Straight Connector 1106">
                <a:extLst>
                  <a:ext uri="{FF2B5EF4-FFF2-40B4-BE49-F238E27FC236}">
                    <a16:creationId xmlns:a16="http://schemas.microsoft.com/office/drawing/2014/main" xmlns="" id="{053B7DBB-5AAD-4A82-BB09-FEF8E12ED41B}"/>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1108" name="Straight Connector 1107">
                <a:extLst>
                  <a:ext uri="{FF2B5EF4-FFF2-40B4-BE49-F238E27FC236}">
                    <a16:creationId xmlns:a16="http://schemas.microsoft.com/office/drawing/2014/main" xmlns="" id="{4049BAA7-92EC-4F19-A867-243EAE9A4D9F}"/>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09" name="Straight Connector 1108">
                <a:extLst>
                  <a:ext uri="{FF2B5EF4-FFF2-40B4-BE49-F238E27FC236}">
                    <a16:creationId xmlns:a16="http://schemas.microsoft.com/office/drawing/2014/main" xmlns="" id="{1DD77E14-3294-4240-904B-E344BBFAC8E5}"/>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10" name="Straight Connector 1109">
                <a:extLst>
                  <a:ext uri="{FF2B5EF4-FFF2-40B4-BE49-F238E27FC236}">
                    <a16:creationId xmlns:a16="http://schemas.microsoft.com/office/drawing/2014/main" xmlns="" id="{CDD49870-0D56-4ECC-8FD9-7F90871A81A3}"/>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11" name="Straight Connector 1110">
                <a:extLst>
                  <a:ext uri="{FF2B5EF4-FFF2-40B4-BE49-F238E27FC236}">
                    <a16:creationId xmlns:a16="http://schemas.microsoft.com/office/drawing/2014/main" xmlns="" id="{3C28ECC0-02BC-46E4-B6FA-4D3CD51AE1B4}"/>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12" name="Straight Connector 1111">
                <a:extLst>
                  <a:ext uri="{FF2B5EF4-FFF2-40B4-BE49-F238E27FC236}">
                    <a16:creationId xmlns:a16="http://schemas.microsoft.com/office/drawing/2014/main" xmlns="" id="{8B03008D-A521-4274-9F4B-A16CB17A38A0}"/>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nvGrpSpPr>
            <p:cNvPr id="1082" name="Group 1081">
              <a:extLst>
                <a:ext uri="{FF2B5EF4-FFF2-40B4-BE49-F238E27FC236}">
                  <a16:creationId xmlns:a16="http://schemas.microsoft.com/office/drawing/2014/main" xmlns="" id="{64299E4C-8A08-44CE-97AF-5FA42CF05619}"/>
                </a:ext>
              </a:extLst>
            </p:cNvPr>
            <p:cNvGrpSpPr/>
            <p:nvPr/>
          </p:nvGrpSpPr>
          <p:grpSpPr>
            <a:xfrm>
              <a:off x="1665265" y="201625"/>
              <a:ext cx="290624" cy="283537"/>
              <a:chOff x="9370828" y="2830549"/>
              <a:chExt cx="290624" cy="283537"/>
            </a:xfrm>
          </p:grpSpPr>
          <p:sp>
            <p:nvSpPr>
              <p:cNvPr id="1099" name="Rectangle 1098">
                <a:extLst>
                  <a:ext uri="{FF2B5EF4-FFF2-40B4-BE49-F238E27FC236}">
                    <a16:creationId xmlns:a16="http://schemas.microsoft.com/office/drawing/2014/main" xmlns="" id="{6122A53C-7A30-4A7D-A528-081CBCD1D9FF}"/>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1100" name="Straight Connector 1099">
                <a:extLst>
                  <a:ext uri="{FF2B5EF4-FFF2-40B4-BE49-F238E27FC236}">
                    <a16:creationId xmlns:a16="http://schemas.microsoft.com/office/drawing/2014/main" xmlns="" id="{DF65572A-886B-4013-ABE0-45481E2D18C2}"/>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1101" name="Straight Connector 1100">
                <a:extLst>
                  <a:ext uri="{FF2B5EF4-FFF2-40B4-BE49-F238E27FC236}">
                    <a16:creationId xmlns:a16="http://schemas.microsoft.com/office/drawing/2014/main" xmlns="" id="{7FACE83B-2691-414D-BDD5-7F0D7CF7E33D}"/>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02" name="Straight Connector 1101">
                <a:extLst>
                  <a:ext uri="{FF2B5EF4-FFF2-40B4-BE49-F238E27FC236}">
                    <a16:creationId xmlns:a16="http://schemas.microsoft.com/office/drawing/2014/main" xmlns="" id="{864D744C-4BBC-47B0-B268-F34B3F0E1EC6}"/>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03" name="Straight Connector 1102">
                <a:extLst>
                  <a:ext uri="{FF2B5EF4-FFF2-40B4-BE49-F238E27FC236}">
                    <a16:creationId xmlns:a16="http://schemas.microsoft.com/office/drawing/2014/main" xmlns="" id="{CA27011D-6A98-45F5-94DB-351365E48549}"/>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04" name="Straight Connector 1103">
                <a:extLst>
                  <a:ext uri="{FF2B5EF4-FFF2-40B4-BE49-F238E27FC236}">
                    <a16:creationId xmlns:a16="http://schemas.microsoft.com/office/drawing/2014/main" xmlns="" id="{FC0FF104-5C2F-48E1-8CFE-E5041926B9F9}"/>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05" name="Straight Connector 1104">
                <a:extLst>
                  <a:ext uri="{FF2B5EF4-FFF2-40B4-BE49-F238E27FC236}">
                    <a16:creationId xmlns:a16="http://schemas.microsoft.com/office/drawing/2014/main" xmlns="" id="{107BFF40-9163-477B-AEBA-4E851B51ACFD}"/>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nvGrpSpPr>
            <p:cNvPr id="1083" name="Group 1082">
              <a:extLst>
                <a:ext uri="{FF2B5EF4-FFF2-40B4-BE49-F238E27FC236}">
                  <a16:creationId xmlns:a16="http://schemas.microsoft.com/office/drawing/2014/main" xmlns="" id="{4702C729-42AB-475E-BE90-70A9CBCA309C}"/>
                </a:ext>
              </a:extLst>
            </p:cNvPr>
            <p:cNvGrpSpPr/>
            <p:nvPr/>
          </p:nvGrpSpPr>
          <p:grpSpPr>
            <a:xfrm>
              <a:off x="3175752" y="201625"/>
              <a:ext cx="290624" cy="283537"/>
              <a:chOff x="9370828" y="2830549"/>
              <a:chExt cx="290624" cy="283537"/>
            </a:xfrm>
          </p:grpSpPr>
          <p:sp>
            <p:nvSpPr>
              <p:cNvPr id="1092" name="Rectangle 1091">
                <a:extLst>
                  <a:ext uri="{FF2B5EF4-FFF2-40B4-BE49-F238E27FC236}">
                    <a16:creationId xmlns:a16="http://schemas.microsoft.com/office/drawing/2014/main" xmlns="" id="{C92E6AC3-1762-4B04-8231-07AA0E32C8B7}"/>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1093" name="Straight Connector 1092">
                <a:extLst>
                  <a:ext uri="{FF2B5EF4-FFF2-40B4-BE49-F238E27FC236}">
                    <a16:creationId xmlns:a16="http://schemas.microsoft.com/office/drawing/2014/main" xmlns="" id="{7D4C3FAF-4B30-41DF-AB6E-494FDD0B2C57}"/>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1094" name="Straight Connector 1093">
                <a:extLst>
                  <a:ext uri="{FF2B5EF4-FFF2-40B4-BE49-F238E27FC236}">
                    <a16:creationId xmlns:a16="http://schemas.microsoft.com/office/drawing/2014/main" xmlns="" id="{70E88738-B48C-4E08-9F0C-75A8830E5A95}"/>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95" name="Straight Connector 1094">
                <a:extLst>
                  <a:ext uri="{FF2B5EF4-FFF2-40B4-BE49-F238E27FC236}">
                    <a16:creationId xmlns:a16="http://schemas.microsoft.com/office/drawing/2014/main" xmlns="" id="{334BC05B-9765-49E3-964F-E496659BCE65}"/>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96" name="Straight Connector 1095">
                <a:extLst>
                  <a:ext uri="{FF2B5EF4-FFF2-40B4-BE49-F238E27FC236}">
                    <a16:creationId xmlns:a16="http://schemas.microsoft.com/office/drawing/2014/main" xmlns="" id="{CA63F1A1-3358-4282-BE7F-D5110428FEC7}"/>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97" name="Straight Connector 1096">
                <a:extLst>
                  <a:ext uri="{FF2B5EF4-FFF2-40B4-BE49-F238E27FC236}">
                    <a16:creationId xmlns:a16="http://schemas.microsoft.com/office/drawing/2014/main" xmlns="" id="{77C6F0B9-1082-43D3-B123-FFBA3C159835}"/>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98" name="Straight Connector 1097">
                <a:extLst>
                  <a:ext uri="{FF2B5EF4-FFF2-40B4-BE49-F238E27FC236}">
                    <a16:creationId xmlns:a16="http://schemas.microsoft.com/office/drawing/2014/main" xmlns="" id="{DAFB3464-96F0-4F55-8167-DCF613F426EF}"/>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nvGrpSpPr>
            <p:cNvPr id="1084" name="Group 1083">
              <a:extLst>
                <a:ext uri="{FF2B5EF4-FFF2-40B4-BE49-F238E27FC236}">
                  <a16:creationId xmlns:a16="http://schemas.microsoft.com/office/drawing/2014/main" xmlns="" id="{4BB1681F-E141-472A-9508-5774DE39FE8B}"/>
                </a:ext>
              </a:extLst>
            </p:cNvPr>
            <p:cNvGrpSpPr/>
            <p:nvPr/>
          </p:nvGrpSpPr>
          <p:grpSpPr>
            <a:xfrm>
              <a:off x="2364590" y="201624"/>
              <a:ext cx="290624" cy="283537"/>
              <a:chOff x="9370828" y="2830549"/>
              <a:chExt cx="290624" cy="283537"/>
            </a:xfrm>
          </p:grpSpPr>
          <p:sp>
            <p:nvSpPr>
              <p:cNvPr id="1085" name="Rectangle 1084">
                <a:extLst>
                  <a:ext uri="{FF2B5EF4-FFF2-40B4-BE49-F238E27FC236}">
                    <a16:creationId xmlns:a16="http://schemas.microsoft.com/office/drawing/2014/main" xmlns="" id="{F69EAE31-09E1-4005-9E9A-839437BF6F57}"/>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1086" name="Straight Connector 1085">
                <a:extLst>
                  <a:ext uri="{FF2B5EF4-FFF2-40B4-BE49-F238E27FC236}">
                    <a16:creationId xmlns:a16="http://schemas.microsoft.com/office/drawing/2014/main" xmlns="" id="{4FDF3392-8E26-4597-9B0E-AB75B396DFBD}"/>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1087" name="Straight Connector 1086">
                <a:extLst>
                  <a:ext uri="{FF2B5EF4-FFF2-40B4-BE49-F238E27FC236}">
                    <a16:creationId xmlns:a16="http://schemas.microsoft.com/office/drawing/2014/main" xmlns="" id="{ACA4601F-6851-4867-80A5-F6963D66056B}"/>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88" name="Straight Connector 1087">
                <a:extLst>
                  <a:ext uri="{FF2B5EF4-FFF2-40B4-BE49-F238E27FC236}">
                    <a16:creationId xmlns:a16="http://schemas.microsoft.com/office/drawing/2014/main" xmlns="" id="{41360FC8-79AF-4BA4-8BEA-F4CB04C8E309}"/>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89" name="Straight Connector 1088">
                <a:extLst>
                  <a:ext uri="{FF2B5EF4-FFF2-40B4-BE49-F238E27FC236}">
                    <a16:creationId xmlns:a16="http://schemas.microsoft.com/office/drawing/2014/main" xmlns="" id="{DF358788-A312-44EE-B52F-56009700BB62}"/>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90" name="Straight Connector 1089">
                <a:extLst>
                  <a:ext uri="{FF2B5EF4-FFF2-40B4-BE49-F238E27FC236}">
                    <a16:creationId xmlns:a16="http://schemas.microsoft.com/office/drawing/2014/main" xmlns="" id="{FF7281F5-53DF-43B0-B57C-2D312B527498}"/>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91" name="Straight Connector 1090">
                <a:extLst>
                  <a:ext uri="{FF2B5EF4-FFF2-40B4-BE49-F238E27FC236}">
                    <a16:creationId xmlns:a16="http://schemas.microsoft.com/office/drawing/2014/main" xmlns="" id="{4310965E-4CE3-438C-BBFC-0D1AA9A77314}"/>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grpSp>
        <p:nvGrpSpPr>
          <p:cNvPr id="1113" name="Group 1112">
            <a:extLst>
              <a:ext uri="{FF2B5EF4-FFF2-40B4-BE49-F238E27FC236}">
                <a16:creationId xmlns:a16="http://schemas.microsoft.com/office/drawing/2014/main" xmlns="" id="{A2B9A0F8-F46B-4B9E-9623-1C3382252EDC}"/>
              </a:ext>
            </a:extLst>
          </p:cNvPr>
          <p:cNvGrpSpPr/>
          <p:nvPr/>
        </p:nvGrpSpPr>
        <p:grpSpPr>
          <a:xfrm>
            <a:off x="-473179" y="2962340"/>
            <a:ext cx="3040041" cy="567352"/>
            <a:chOff x="798698" y="59718"/>
            <a:chExt cx="3040041" cy="567352"/>
          </a:xfrm>
        </p:grpSpPr>
        <p:sp>
          <p:nvSpPr>
            <p:cNvPr id="1114" name="Rectangle 1113">
              <a:extLst>
                <a:ext uri="{FF2B5EF4-FFF2-40B4-BE49-F238E27FC236}">
                  <a16:creationId xmlns:a16="http://schemas.microsoft.com/office/drawing/2014/main" xmlns="" id="{DCECDA86-0F05-48BD-8182-F880CD3A0AE4}"/>
                </a:ext>
              </a:extLst>
            </p:cNvPr>
            <p:cNvSpPr/>
            <p:nvPr/>
          </p:nvSpPr>
          <p:spPr>
            <a:xfrm>
              <a:off x="798698" y="59718"/>
              <a:ext cx="3040041" cy="567352"/>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grpSp>
          <p:nvGrpSpPr>
            <p:cNvPr id="1115" name="Group 1114">
              <a:extLst>
                <a:ext uri="{FF2B5EF4-FFF2-40B4-BE49-F238E27FC236}">
                  <a16:creationId xmlns:a16="http://schemas.microsoft.com/office/drawing/2014/main" xmlns="" id="{256E02B1-769B-4849-80CC-5B76BEC84409}"/>
                </a:ext>
              </a:extLst>
            </p:cNvPr>
            <p:cNvGrpSpPr/>
            <p:nvPr/>
          </p:nvGrpSpPr>
          <p:grpSpPr>
            <a:xfrm>
              <a:off x="1017565" y="201625"/>
              <a:ext cx="290624" cy="283537"/>
              <a:chOff x="9370828" y="2830549"/>
              <a:chExt cx="290624" cy="283537"/>
            </a:xfrm>
          </p:grpSpPr>
          <p:sp>
            <p:nvSpPr>
              <p:cNvPr id="1140" name="Rectangle 1139">
                <a:extLst>
                  <a:ext uri="{FF2B5EF4-FFF2-40B4-BE49-F238E27FC236}">
                    <a16:creationId xmlns:a16="http://schemas.microsoft.com/office/drawing/2014/main" xmlns="" id="{5FCD9D1B-3B96-4F7C-92F2-06FC5975D8E5}"/>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1141" name="Straight Connector 1140">
                <a:extLst>
                  <a:ext uri="{FF2B5EF4-FFF2-40B4-BE49-F238E27FC236}">
                    <a16:creationId xmlns:a16="http://schemas.microsoft.com/office/drawing/2014/main" xmlns="" id="{053B7DBB-5AAD-4A82-BB09-FEF8E12ED41B}"/>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1142" name="Straight Connector 1141">
                <a:extLst>
                  <a:ext uri="{FF2B5EF4-FFF2-40B4-BE49-F238E27FC236}">
                    <a16:creationId xmlns:a16="http://schemas.microsoft.com/office/drawing/2014/main" xmlns="" id="{4049BAA7-92EC-4F19-A867-243EAE9A4D9F}"/>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43" name="Straight Connector 1142">
                <a:extLst>
                  <a:ext uri="{FF2B5EF4-FFF2-40B4-BE49-F238E27FC236}">
                    <a16:creationId xmlns:a16="http://schemas.microsoft.com/office/drawing/2014/main" xmlns="" id="{1DD77E14-3294-4240-904B-E344BBFAC8E5}"/>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44" name="Straight Connector 1143">
                <a:extLst>
                  <a:ext uri="{FF2B5EF4-FFF2-40B4-BE49-F238E27FC236}">
                    <a16:creationId xmlns:a16="http://schemas.microsoft.com/office/drawing/2014/main" xmlns="" id="{CDD49870-0D56-4ECC-8FD9-7F90871A81A3}"/>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45" name="Straight Connector 1144">
                <a:extLst>
                  <a:ext uri="{FF2B5EF4-FFF2-40B4-BE49-F238E27FC236}">
                    <a16:creationId xmlns:a16="http://schemas.microsoft.com/office/drawing/2014/main" xmlns="" id="{3C28ECC0-02BC-46E4-B6FA-4D3CD51AE1B4}"/>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46" name="Straight Connector 1145">
                <a:extLst>
                  <a:ext uri="{FF2B5EF4-FFF2-40B4-BE49-F238E27FC236}">
                    <a16:creationId xmlns:a16="http://schemas.microsoft.com/office/drawing/2014/main" xmlns="" id="{8B03008D-A521-4274-9F4B-A16CB17A38A0}"/>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nvGrpSpPr>
            <p:cNvPr id="1116" name="Group 1115">
              <a:extLst>
                <a:ext uri="{FF2B5EF4-FFF2-40B4-BE49-F238E27FC236}">
                  <a16:creationId xmlns:a16="http://schemas.microsoft.com/office/drawing/2014/main" xmlns="" id="{64299E4C-8A08-44CE-97AF-5FA42CF05619}"/>
                </a:ext>
              </a:extLst>
            </p:cNvPr>
            <p:cNvGrpSpPr/>
            <p:nvPr/>
          </p:nvGrpSpPr>
          <p:grpSpPr>
            <a:xfrm>
              <a:off x="1665265" y="201625"/>
              <a:ext cx="290624" cy="283537"/>
              <a:chOff x="9370828" y="2830549"/>
              <a:chExt cx="290624" cy="283537"/>
            </a:xfrm>
          </p:grpSpPr>
          <p:sp>
            <p:nvSpPr>
              <p:cNvPr id="1133" name="Rectangle 1132">
                <a:extLst>
                  <a:ext uri="{FF2B5EF4-FFF2-40B4-BE49-F238E27FC236}">
                    <a16:creationId xmlns:a16="http://schemas.microsoft.com/office/drawing/2014/main" xmlns="" id="{6122A53C-7A30-4A7D-A528-081CBCD1D9FF}"/>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1134" name="Straight Connector 1133">
                <a:extLst>
                  <a:ext uri="{FF2B5EF4-FFF2-40B4-BE49-F238E27FC236}">
                    <a16:creationId xmlns:a16="http://schemas.microsoft.com/office/drawing/2014/main" xmlns="" id="{DF65572A-886B-4013-ABE0-45481E2D18C2}"/>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1135" name="Straight Connector 1134">
                <a:extLst>
                  <a:ext uri="{FF2B5EF4-FFF2-40B4-BE49-F238E27FC236}">
                    <a16:creationId xmlns:a16="http://schemas.microsoft.com/office/drawing/2014/main" xmlns="" id="{7FACE83B-2691-414D-BDD5-7F0D7CF7E33D}"/>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36" name="Straight Connector 1135">
                <a:extLst>
                  <a:ext uri="{FF2B5EF4-FFF2-40B4-BE49-F238E27FC236}">
                    <a16:creationId xmlns:a16="http://schemas.microsoft.com/office/drawing/2014/main" xmlns="" id="{864D744C-4BBC-47B0-B268-F34B3F0E1EC6}"/>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37" name="Straight Connector 1136">
                <a:extLst>
                  <a:ext uri="{FF2B5EF4-FFF2-40B4-BE49-F238E27FC236}">
                    <a16:creationId xmlns:a16="http://schemas.microsoft.com/office/drawing/2014/main" xmlns="" id="{CA27011D-6A98-45F5-94DB-351365E48549}"/>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38" name="Straight Connector 1137">
                <a:extLst>
                  <a:ext uri="{FF2B5EF4-FFF2-40B4-BE49-F238E27FC236}">
                    <a16:creationId xmlns:a16="http://schemas.microsoft.com/office/drawing/2014/main" xmlns="" id="{FC0FF104-5C2F-48E1-8CFE-E5041926B9F9}"/>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39" name="Straight Connector 1138">
                <a:extLst>
                  <a:ext uri="{FF2B5EF4-FFF2-40B4-BE49-F238E27FC236}">
                    <a16:creationId xmlns:a16="http://schemas.microsoft.com/office/drawing/2014/main" xmlns="" id="{107BFF40-9163-477B-AEBA-4E851B51ACFD}"/>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nvGrpSpPr>
            <p:cNvPr id="1117" name="Group 1116">
              <a:extLst>
                <a:ext uri="{FF2B5EF4-FFF2-40B4-BE49-F238E27FC236}">
                  <a16:creationId xmlns:a16="http://schemas.microsoft.com/office/drawing/2014/main" xmlns="" id="{4702C729-42AB-475E-BE90-70A9CBCA309C}"/>
                </a:ext>
              </a:extLst>
            </p:cNvPr>
            <p:cNvGrpSpPr/>
            <p:nvPr/>
          </p:nvGrpSpPr>
          <p:grpSpPr>
            <a:xfrm>
              <a:off x="3175752" y="201625"/>
              <a:ext cx="290624" cy="283537"/>
              <a:chOff x="9370828" y="2830549"/>
              <a:chExt cx="290624" cy="283537"/>
            </a:xfrm>
          </p:grpSpPr>
          <p:sp>
            <p:nvSpPr>
              <p:cNvPr id="1126" name="Rectangle 1125">
                <a:extLst>
                  <a:ext uri="{FF2B5EF4-FFF2-40B4-BE49-F238E27FC236}">
                    <a16:creationId xmlns:a16="http://schemas.microsoft.com/office/drawing/2014/main" xmlns="" id="{C92E6AC3-1762-4B04-8231-07AA0E32C8B7}"/>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1127" name="Straight Connector 1126">
                <a:extLst>
                  <a:ext uri="{FF2B5EF4-FFF2-40B4-BE49-F238E27FC236}">
                    <a16:creationId xmlns:a16="http://schemas.microsoft.com/office/drawing/2014/main" xmlns="" id="{7D4C3FAF-4B30-41DF-AB6E-494FDD0B2C57}"/>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1128" name="Straight Connector 1127">
                <a:extLst>
                  <a:ext uri="{FF2B5EF4-FFF2-40B4-BE49-F238E27FC236}">
                    <a16:creationId xmlns:a16="http://schemas.microsoft.com/office/drawing/2014/main" xmlns="" id="{70E88738-B48C-4E08-9F0C-75A8830E5A95}"/>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29" name="Straight Connector 1128">
                <a:extLst>
                  <a:ext uri="{FF2B5EF4-FFF2-40B4-BE49-F238E27FC236}">
                    <a16:creationId xmlns:a16="http://schemas.microsoft.com/office/drawing/2014/main" xmlns="" id="{334BC05B-9765-49E3-964F-E496659BCE65}"/>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30" name="Straight Connector 1129">
                <a:extLst>
                  <a:ext uri="{FF2B5EF4-FFF2-40B4-BE49-F238E27FC236}">
                    <a16:creationId xmlns:a16="http://schemas.microsoft.com/office/drawing/2014/main" xmlns="" id="{CA63F1A1-3358-4282-BE7F-D5110428FEC7}"/>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31" name="Straight Connector 1130">
                <a:extLst>
                  <a:ext uri="{FF2B5EF4-FFF2-40B4-BE49-F238E27FC236}">
                    <a16:creationId xmlns:a16="http://schemas.microsoft.com/office/drawing/2014/main" xmlns="" id="{77C6F0B9-1082-43D3-B123-FFBA3C159835}"/>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32" name="Straight Connector 1131">
                <a:extLst>
                  <a:ext uri="{FF2B5EF4-FFF2-40B4-BE49-F238E27FC236}">
                    <a16:creationId xmlns:a16="http://schemas.microsoft.com/office/drawing/2014/main" xmlns="" id="{DAFB3464-96F0-4F55-8167-DCF613F426EF}"/>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nvGrpSpPr>
            <p:cNvPr id="1118" name="Group 1117">
              <a:extLst>
                <a:ext uri="{FF2B5EF4-FFF2-40B4-BE49-F238E27FC236}">
                  <a16:creationId xmlns:a16="http://schemas.microsoft.com/office/drawing/2014/main" xmlns="" id="{4BB1681F-E141-472A-9508-5774DE39FE8B}"/>
                </a:ext>
              </a:extLst>
            </p:cNvPr>
            <p:cNvGrpSpPr/>
            <p:nvPr/>
          </p:nvGrpSpPr>
          <p:grpSpPr>
            <a:xfrm>
              <a:off x="2364590" y="201624"/>
              <a:ext cx="290624" cy="283537"/>
              <a:chOff x="9370828" y="2830549"/>
              <a:chExt cx="290624" cy="283537"/>
            </a:xfrm>
          </p:grpSpPr>
          <p:sp>
            <p:nvSpPr>
              <p:cNvPr id="1119" name="Rectangle 1118">
                <a:extLst>
                  <a:ext uri="{FF2B5EF4-FFF2-40B4-BE49-F238E27FC236}">
                    <a16:creationId xmlns:a16="http://schemas.microsoft.com/office/drawing/2014/main" xmlns="" id="{F69EAE31-09E1-4005-9E9A-839437BF6F57}"/>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1120" name="Straight Connector 1119">
                <a:extLst>
                  <a:ext uri="{FF2B5EF4-FFF2-40B4-BE49-F238E27FC236}">
                    <a16:creationId xmlns:a16="http://schemas.microsoft.com/office/drawing/2014/main" xmlns="" id="{4FDF3392-8E26-4597-9B0E-AB75B396DFBD}"/>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1121" name="Straight Connector 1120">
                <a:extLst>
                  <a:ext uri="{FF2B5EF4-FFF2-40B4-BE49-F238E27FC236}">
                    <a16:creationId xmlns:a16="http://schemas.microsoft.com/office/drawing/2014/main" xmlns="" id="{ACA4601F-6851-4867-80A5-F6963D66056B}"/>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22" name="Straight Connector 1121">
                <a:extLst>
                  <a:ext uri="{FF2B5EF4-FFF2-40B4-BE49-F238E27FC236}">
                    <a16:creationId xmlns:a16="http://schemas.microsoft.com/office/drawing/2014/main" xmlns="" id="{41360FC8-79AF-4BA4-8BEA-F4CB04C8E309}"/>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23" name="Straight Connector 1122">
                <a:extLst>
                  <a:ext uri="{FF2B5EF4-FFF2-40B4-BE49-F238E27FC236}">
                    <a16:creationId xmlns:a16="http://schemas.microsoft.com/office/drawing/2014/main" xmlns="" id="{DF358788-A312-44EE-B52F-56009700BB62}"/>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24" name="Straight Connector 1123">
                <a:extLst>
                  <a:ext uri="{FF2B5EF4-FFF2-40B4-BE49-F238E27FC236}">
                    <a16:creationId xmlns:a16="http://schemas.microsoft.com/office/drawing/2014/main" xmlns="" id="{FF7281F5-53DF-43B0-B57C-2D312B527498}"/>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25" name="Straight Connector 1124">
                <a:extLst>
                  <a:ext uri="{FF2B5EF4-FFF2-40B4-BE49-F238E27FC236}">
                    <a16:creationId xmlns:a16="http://schemas.microsoft.com/office/drawing/2014/main" xmlns="" id="{4310965E-4CE3-438C-BBFC-0D1AA9A77314}"/>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grpSp>
        <p:nvGrpSpPr>
          <p:cNvPr id="1147" name="Group 1146">
            <a:extLst>
              <a:ext uri="{FF2B5EF4-FFF2-40B4-BE49-F238E27FC236}">
                <a16:creationId xmlns:a16="http://schemas.microsoft.com/office/drawing/2014/main" xmlns="" id="{A2B9A0F8-F46B-4B9E-9623-1C3382252EDC}"/>
              </a:ext>
            </a:extLst>
          </p:cNvPr>
          <p:cNvGrpSpPr/>
          <p:nvPr/>
        </p:nvGrpSpPr>
        <p:grpSpPr>
          <a:xfrm>
            <a:off x="-431683" y="4123835"/>
            <a:ext cx="3040041" cy="567352"/>
            <a:chOff x="798698" y="59718"/>
            <a:chExt cx="3040041" cy="567352"/>
          </a:xfrm>
        </p:grpSpPr>
        <p:sp>
          <p:nvSpPr>
            <p:cNvPr id="1148" name="Rectangle 1147">
              <a:extLst>
                <a:ext uri="{FF2B5EF4-FFF2-40B4-BE49-F238E27FC236}">
                  <a16:creationId xmlns:a16="http://schemas.microsoft.com/office/drawing/2014/main" xmlns="" id="{DCECDA86-0F05-48BD-8182-F880CD3A0AE4}"/>
                </a:ext>
              </a:extLst>
            </p:cNvPr>
            <p:cNvSpPr/>
            <p:nvPr/>
          </p:nvSpPr>
          <p:spPr>
            <a:xfrm>
              <a:off x="798698" y="59718"/>
              <a:ext cx="3040041" cy="567352"/>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grpSp>
          <p:nvGrpSpPr>
            <p:cNvPr id="1149" name="Group 1148">
              <a:extLst>
                <a:ext uri="{FF2B5EF4-FFF2-40B4-BE49-F238E27FC236}">
                  <a16:creationId xmlns:a16="http://schemas.microsoft.com/office/drawing/2014/main" xmlns="" id="{256E02B1-769B-4849-80CC-5B76BEC84409}"/>
                </a:ext>
              </a:extLst>
            </p:cNvPr>
            <p:cNvGrpSpPr/>
            <p:nvPr/>
          </p:nvGrpSpPr>
          <p:grpSpPr>
            <a:xfrm>
              <a:off x="1017565" y="201625"/>
              <a:ext cx="290624" cy="283537"/>
              <a:chOff x="9370828" y="2830549"/>
              <a:chExt cx="290624" cy="283537"/>
            </a:xfrm>
          </p:grpSpPr>
          <p:sp>
            <p:nvSpPr>
              <p:cNvPr id="1174" name="Rectangle 1173">
                <a:extLst>
                  <a:ext uri="{FF2B5EF4-FFF2-40B4-BE49-F238E27FC236}">
                    <a16:creationId xmlns:a16="http://schemas.microsoft.com/office/drawing/2014/main" xmlns="" id="{5FCD9D1B-3B96-4F7C-92F2-06FC5975D8E5}"/>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1175" name="Straight Connector 1174">
                <a:extLst>
                  <a:ext uri="{FF2B5EF4-FFF2-40B4-BE49-F238E27FC236}">
                    <a16:creationId xmlns:a16="http://schemas.microsoft.com/office/drawing/2014/main" xmlns="" id="{053B7DBB-5AAD-4A82-BB09-FEF8E12ED41B}"/>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1176" name="Straight Connector 1175">
                <a:extLst>
                  <a:ext uri="{FF2B5EF4-FFF2-40B4-BE49-F238E27FC236}">
                    <a16:creationId xmlns:a16="http://schemas.microsoft.com/office/drawing/2014/main" xmlns="" id="{4049BAA7-92EC-4F19-A867-243EAE9A4D9F}"/>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77" name="Straight Connector 1176">
                <a:extLst>
                  <a:ext uri="{FF2B5EF4-FFF2-40B4-BE49-F238E27FC236}">
                    <a16:creationId xmlns:a16="http://schemas.microsoft.com/office/drawing/2014/main" xmlns="" id="{1DD77E14-3294-4240-904B-E344BBFAC8E5}"/>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78" name="Straight Connector 1177">
                <a:extLst>
                  <a:ext uri="{FF2B5EF4-FFF2-40B4-BE49-F238E27FC236}">
                    <a16:creationId xmlns:a16="http://schemas.microsoft.com/office/drawing/2014/main" xmlns="" id="{CDD49870-0D56-4ECC-8FD9-7F90871A81A3}"/>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79" name="Straight Connector 1178">
                <a:extLst>
                  <a:ext uri="{FF2B5EF4-FFF2-40B4-BE49-F238E27FC236}">
                    <a16:creationId xmlns:a16="http://schemas.microsoft.com/office/drawing/2014/main" xmlns="" id="{3C28ECC0-02BC-46E4-B6FA-4D3CD51AE1B4}"/>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80" name="Straight Connector 1179">
                <a:extLst>
                  <a:ext uri="{FF2B5EF4-FFF2-40B4-BE49-F238E27FC236}">
                    <a16:creationId xmlns:a16="http://schemas.microsoft.com/office/drawing/2014/main" xmlns="" id="{8B03008D-A521-4274-9F4B-A16CB17A38A0}"/>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nvGrpSpPr>
            <p:cNvPr id="1150" name="Group 1149">
              <a:extLst>
                <a:ext uri="{FF2B5EF4-FFF2-40B4-BE49-F238E27FC236}">
                  <a16:creationId xmlns:a16="http://schemas.microsoft.com/office/drawing/2014/main" xmlns="" id="{64299E4C-8A08-44CE-97AF-5FA42CF05619}"/>
                </a:ext>
              </a:extLst>
            </p:cNvPr>
            <p:cNvGrpSpPr/>
            <p:nvPr/>
          </p:nvGrpSpPr>
          <p:grpSpPr>
            <a:xfrm>
              <a:off x="1665265" y="201625"/>
              <a:ext cx="290624" cy="283537"/>
              <a:chOff x="9370828" y="2830549"/>
              <a:chExt cx="290624" cy="283537"/>
            </a:xfrm>
          </p:grpSpPr>
          <p:sp>
            <p:nvSpPr>
              <p:cNvPr id="1167" name="Rectangle 1166">
                <a:extLst>
                  <a:ext uri="{FF2B5EF4-FFF2-40B4-BE49-F238E27FC236}">
                    <a16:creationId xmlns:a16="http://schemas.microsoft.com/office/drawing/2014/main" xmlns="" id="{6122A53C-7A30-4A7D-A528-081CBCD1D9FF}"/>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1168" name="Straight Connector 1167">
                <a:extLst>
                  <a:ext uri="{FF2B5EF4-FFF2-40B4-BE49-F238E27FC236}">
                    <a16:creationId xmlns:a16="http://schemas.microsoft.com/office/drawing/2014/main" xmlns="" id="{DF65572A-886B-4013-ABE0-45481E2D18C2}"/>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1169" name="Straight Connector 1168">
                <a:extLst>
                  <a:ext uri="{FF2B5EF4-FFF2-40B4-BE49-F238E27FC236}">
                    <a16:creationId xmlns:a16="http://schemas.microsoft.com/office/drawing/2014/main" xmlns="" id="{7FACE83B-2691-414D-BDD5-7F0D7CF7E33D}"/>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70" name="Straight Connector 1169">
                <a:extLst>
                  <a:ext uri="{FF2B5EF4-FFF2-40B4-BE49-F238E27FC236}">
                    <a16:creationId xmlns:a16="http://schemas.microsoft.com/office/drawing/2014/main" xmlns="" id="{864D744C-4BBC-47B0-B268-F34B3F0E1EC6}"/>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71" name="Straight Connector 1170">
                <a:extLst>
                  <a:ext uri="{FF2B5EF4-FFF2-40B4-BE49-F238E27FC236}">
                    <a16:creationId xmlns:a16="http://schemas.microsoft.com/office/drawing/2014/main" xmlns="" id="{CA27011D-6A98-45F5-94DB-351365E48549}"/>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72" name="Straight Connector 1171">
                <a:extLst>
                  <a:ext uri="{FF2B5EF4-FFF2-40B4-BE49-F238E27FC236}">
                    <a16:creationId xmlns:a16="http://schemas.microsoft.com/office/drawing/2014/main" xmlns="" id="{FC0FF104-5C2F-48E1-8CFE-E5041926B9F9}"/>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73" name="Straight Connector 1172">
                <a:extLst>
                  <a:ext uri="{FF2B5EF4-FFF2-40B4-BE49-F238E27FC236}">
                    <a16:creationId xmlns:a16="http://schemas.microsoft.com/office/drawing/2014/main" xmlns="" id="{107BFF40-9163-477B-AEBA-4E851B51ACFD}"/>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nvGrpSpPr>
            <p:cNvPr id="1151" name="Group 1150">
              <a:extLst>
                <a:ext uri="{FF2B5EF4-FFF2-40B4-BE49-F238E27FC236}">
                  <a16:creationId xmlns:a16="http://schemas.microsoft.com/office/drawing/2014/main" xmlns="" id="{4702C729-42AB-475E-BE90-70A9CBCA309C}"/>
                </a:ext>
              </a:extLst>
            </p:cNvPr>
            <p:cNvGrpSpPr/>
            <p:nvPr/>
          </p:nvGrpSpPr>
          <p:grpSpPr>
            <a:xfrm>
              <a:off x="3175752" y="201625"/>
              <a:ext cx="290624" cy="283537"/>
              <a:chOff x="9370828" y="2830549"/>
              <a:chExt cx="290624" cy="283537"/>
            </a:xfrm>
          </p:grpSpPr>
          <p:sp>
            <p:nvSpPr>
              <p:cNvPr id="1160" name="Rectangle 1159">
                <a:extLst>
                  <a:ext uri="{FF2B5EF4-FFF2-40B4-BE49-F238E27FC236}">
                    <a16:creationId xmlns:a16="http://schemas.microsoft.com/office/drawing/2014/main" xmlns="" id="{C92E6AC3-1762-4B04-8231-07AA0E32C8B7}"/>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1161" name="Straight Connector 1160">
                <a:extLst>
                  <a:ext uri="{FF2B5EF4-FFF2-40B4-BE49-F238E27FC236}">
                    <a16:creationId xmlns:a16="http://schemas.microsoft.com/office/drawing/2014/main" xmlns="" id="{7D4C3FAF-4B30-41DF-AB6E-494FDD0B2C57}"/>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1162" name="Straight Connector 1161">
                <a:extLst>
                  <a:ext uri="{FF2B5EF4-FFF2-40B4-BE49-F238E27FC236}">
                    <a16:creationId xmlns:a16="http://schemas.microsoft.com/office/drawing/2014/main" xmlns="" id="{70E88738-B48C-4E08-9F0C-75A8830E5A95}"/>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63" name="Straight Connector 1162">
                <a:extLst>
                  <a:ext uri="{FF2B5EF4-FFF2-40B4-BE49-F238E27FC236}">
                    <a16:creationId xmlns:a16="http://schemas.microsoft.com/office/drawing/2014/main" xmlns="" id="{334BC05B-9765-49E3-964F-E496659BCE65}"/>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64" name="Straight Connector 1163">
                <a:extLst>
                  <a:ext uri="{FF2B5EF4-FFF2-40B4-BE49-F238E27FC236}">
                    <a16:creationId xmlns:a16="http://schemas.microsoft.com/office/drawing/2014/main" xmlns="" id="{CA63F1A1-3358-4282-BE7F-D5110428FEC7}"/>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65" name="Straight Connector 1164">
                <a:extLst>
                  <a:ext uri="{FF2B5EF4-FFF2-40B4-BE49-F238E27FC236}">
                    <a16:creationId xmlns:a16="http://schemas.microsoft.com/office/drawing/2014/main" xmlns="" id="{77C6F0B9-1082-43D3-B123-FFBA3C159835}"/>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66" name="Straight Connector 1165">
                <a:extLst>
                  <a:ext uri="{FF2B5EF4-FFF2-40B4-BE49-F238E27FC236}">
                    <a16:creationId xmlns:a16="http://schemas.microsoft.com/office/drawing/2014/main" xmlns="" id="{DAFB3464-96F0-4F55-8167-DCF613F426EF}"/>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nvGrpSpPr>
            <p:cNvPr id="1152" name="Group 1151">
              <a:extLst>
                <a:ext uri="{FF2B5EF4-FFF2-40B4-BE49-F238E27FC236}">
                  <a16:creationId xmlns:a16="http://schemas.microsoft.com/office/drawing/2014/main" xmlns="" id="{4BB1681F-E141-472A-9508-5774DE39FE8B}"/>
                </a:ext>
              </a:extLst>
            </p:cNvPr>
            <p:cNvGrpSpPr/>
            <p:nvPr/>
          </p:nvGrpSpPr>
          <p:grpSpPr>
            <a:xfrm>
              <a:off x="2364590" y="201624"/>
              <a:ext cx="290624" cy="283537"/>
              <a:chOff x="9370828" y="2830549"/>
              <a:chExt cx="290624" cy="283537"/>
            </a:xfrm>
          </p:grpSpPr>
          <p:sp>
            <p:nvSpPr>
              <p:cNvPr id="1153" name="Rectangle 1152">
                <a:extLst>
                  <a:ext uri="{FF2B5EF4-FFF2-40B4-BE49-F238E27FC236}">
                    <a16:creationId xmlns:a16="http://schemas.microsoft.com/office/drawing/2014/main" xmlns="" id="{F69EAE31-09E1-4005-9E9A-839437BF6F57}"/>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1154" name="Straight Connector 1153">
                <a:extLst>
                  <a:ext uri="{FF2B5EF4-FFF2-40B4-BE49-F238E27FC236}">
                    <a16:creationId xmlns:a16="http://schemas.microsoft.com/office/drawing/2014/main" xmlns="" id="{4FDF3392-8E26-4597-9B0E-AB75B396DFBD}"/>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1155" name="Straight Connector 1154">
                <a:extLst>
                  <a:ext uri="{FF2B5EF4-FFF2-40B4-BE49-F238E27FC236}">
                    <a16:creationId xmlns:a16="http://schemas.microsoft.com/office/drawing/2014/main" xmlns="" id="{ACA4601F-6851-4867-80A5-F6963D66056B}"/>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56" name="Straight Connector 1155">
                <a:extLst>
                  <a:ext uri="{FF2B5EF4-FFF2-40B4-BE49-F238E27FC236}">
                    <a16:creationId xmlns:a16="http://schemas.microsoft.com/office/drawing/2014/main" xmlns="" id="{41360FC8-79AF-4BA4-8BEA-F4CB04C8E309}"/>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57" name="Straight Connector 1156">
                <a:extLst>
                  <a:ext uri="{FF2B5EF4-FFF2-40B4-BE49-F238E27FC236}">
                    <a16:creationId xmlns:a16="http://schemas.microsoft.com/office/drawing/2014/main" xmlns="" id="{DF358788-A312-44EE-B52F-56009700BB62}"/>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58" name="Straight Connector 1157">
                <a:extLst>
                  <a:ext uri="{FF2B5EF4-FFF2-40B4-BE49-F238E27FC236}">
                    <a16:creationId xmlns:a16="http://schemas.microsoft.com/office/drawing/2014/main" xmlns="" id="{FF7281F5-53DF-43B0-B57C-2D312B527498}"/>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59" name="Straight Connector 1158">
                <a:extLst>
                  <a:ext uri="{FF2B5EF4-FFF2-40B4-BE49-F238E27FC236}">
                    <a16:creationId xmlns:a16="http://schemas.microsoft.com/office/drawing/2014/main" xmlns="" id="{4310965E-4CE3-438C-BBFC-0D1AA9A77314}"/>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sp>
        <p:nvSpPr>
          <p:cNvPr id="409" name="Rectangle 408">
            <a:extLst>
              <a:ext uri="{FF2B5EF4-FFF2-40B4-BE49-F238E27FC236}">
                <a16:creationId xmlns:a16="http://schemas.microsoft.com/office/drawing/2014/main" xmlns="" id="{454158C0-A2D2-4431-B10F-37264378FFF2}"/>
              </a:ext>
            </a:extLst>
          </p:cNvPr>
          <p:cNvSpPr/>
          <p:nvPr/>
        </p:nvSpPr>
        <p:spPr>
          <a:xfrm rot="5400000" flipH="1">
            <a:off x="6044131" y="-5982058"/>
            <a:ext cx="45719" cy="1239333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406" name="Rectangle 405">
            <a:extLst>
              <a:ext uri="{FF2B5EF4-FFF2-40B4-BE49-F238E27FC236}">
                <a16:creationId xmlns:a16="http://schemas.microsoft.com/office/drawing/2014/main" xmlns="" id="{454158C0-A2D2-4431-B10F-37264378FFF2}"/>
              </a:ext>
            </a:extLst>
          </p:cNvPr>
          <p:cNvSpPr/>
          <p:nvPr/>
        </p:nvSpPr>
        <p:spPr>
          <a:xfrm rot="5400000" flipH="1">
            <a:off x="6127538" y="-4856423"/>
            <a:ext cx="45719" cy="1239333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402" name="Rectangle 401">
            <a:extLst>
              <a:ext uri="{FF2B5EF4-FFF2-40B4-BE49-F238E27FC236}">
                <a16:creationId xmlns:a16="http://schemas.microsoft.com/office/drawing/2014/main" xmlns="" id="{454158C0-A2D2-4431-B10F-37264378FFF2}"/>
              </a:ext>
            </a:extLst>
          </p:cNvPr>
          <p:cNvSpPr/>
          <p:nvPr/>
        </p:nvSpPr>
        <p:spPr>
          <a:xfrm rot="5400000" flipH="1">
            <a:off x="6108123" y="-3565057"/>
            <a:ext cx="45719" cy="1239333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396" name="Rectangle 395">
            <a:extLst>
              <a:ext uri="{FF2B5EF4-FFF2-40B4-BE49-F238E27FC236}">
                <a16:creationId xmlns:a16="http://schemas.microsoft.com/office/drawing/2014/main" xmlns="" id="{454158C0-A2D2-4431-B10F-37264378FFF2}"/>
              </a:ext>
            </a:extLst>
          </p:cNvPr>
          <p:cNvSpPr/>
          <p:nvPr/>
        </p:nvSpPr>
        <p:spPr>
          <a:xfrm rot="5400000" flipH="1">
            <a:off x="6044130" y="-2394053"/>
            <a:ext cx="45719" cy="1239333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pic>
        <p:nvPicPr>
          <p:cNvPr id="596" name="Graphic 6" descr="Marker with solid fill">
            <a:extLst>
              <a:ext uri="{FF2B5EF4-FFF2-40B4-BE49-F238E27FC236}">
                <a16:creationId xmlns:a16="http://schemas.microsoft.com/office/drawing/2014/main" xmlns="" id="{18131346-47B6-4E3B-BB0E-6C01A6AFAB4F}"/>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10012705" y="953216"/>
            <a:ext cx="702734" cy="702734"/>
          </a:xfrm>
          <a:prstGeom prst="rect">
            <a:avLst/>
          </a:prstGeom>
        </p:spPr>
      </p:pic>
      <p:grpSp>
        <p:nvGrpSpPr>
          <p:cNvPr id="598" name="Group 597">
            <a:extLst>
              <a:ext uri="{FF2B5EF4-FFF2-40B4-BE49-F238E27FC236}">
                <a16:creationId xmlns:a16="http://schemas.microsoft.com/office/drawing/2014/main" xmlns="" id="{A2B9A0F8-F46B-4B9E-9623-1C3382252EDC}"/>
              </a:ext>
            </a:extLst>
          </p:cNvPr>
          <p:cNvGrpSpPr/>
          <p:nvPr/>
        </p:nvGrpSpPr>
        <p:grpSpPr>
          <a:xfrm>
            <a:off x="6976302" y="464274"/>
            <a:ext cx="3040041" cy="567352"/>
            <a:chOff x="798698" y="59718"/>
            <a:chExt cx="3040041" cy="567352"/>
          </a:xfrm>
        </p:grpSpPr>
        <p:sp>
          <p:nvSpPr>
            <p:cNvPr id="599" name="Rectangle 598">
              <a:extLst>
                <a:ext uri="{FF2B5EF4-FFF2-40B4-BE49-F238E27FC236}">
                  <a16:creationId xmlns:a16="http://schemas.microsoft.com/office/drawing/2014/main" xmlns="" id="{DCECDA86-0F05-48BD-8182-F880CD3A0AE4}"/>
                </a:ext>
              </a:extLst>
            </p:cNvPr>
            <p:cNvSpPr/>
            <p:nvPr/>
          </p:nvSpPr>
          <p:spPr>
            <a:xfrm>
              <a:off x="798698" y="59718"/>
              <a:ext cx="3040041" cy="567352"/>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grpSp>
          <p:nvGrpSpPr>
            <p:cNvPr id="600" name="Group 599">
              <a:extLst>
                <a:ext uri="{FF2B5EF4-FFF2-40B4-BE49-F238E27FC236}">
                  <a16:creationId xmlns:a16="http://schemas.microsoft.com/office/drawing/2014/main" xmlns="" id="{256E02B1-769B-4849-80CC-5B76BEC84409}"/>
                </a:ext>
              </a:extLst>
            </p:cNvPr>
            <p:cNvGrpSpPr/>
            <p:nvPr/>
          </p:nvGrpSpPr>
          <p:grpSpPr>
            <a:xfrm>
              <a:off x="1017565" y="201625"/>
              <a:ext cx="290624" cy="283537"/>
              <a:chOff x="9370828" y="2830549"/>
              <a:chExt cx="290624" cy="283537"/>
            </a:xfrm>
          </p:grpSpPr>
          <p:sp>
            <p:nvSpPr>
              <p:cNvPr id="698" name="Rectangle 697">
                <a:extLst>
                  <a:ext uri="{FF2B5EF4-FFF2-40B4-BE49-F238E27FC236}">
                    <a16:creationId xmlns:a16="http://schemas.microsoft.com/office/drawing/2014/main" xmlns="" id="{5FCD9D1B-3B96-4F7C-92F2-06FC5975D8E5}"/>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699" name="Straight Connector 698">
                <a:extLst>
                  <a:ext uri="{FF2B5EF4-FFF2-40B4-BE49-F238E27FC236}">
                    <a16:creationId xmlns:a16="http://schemas.microsoft.com/office/drawing/2014/main" xmlns="" id="{053B7DBB-5AAD-4A82-BB09-FEF8E12ED41B}"/>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700" name="Straight Connector 699">
                <a:extLst>
                  <a:ext uri="{FF2B5EF4-FFF2-40B4-BE49-F238E27FC236}">
                    <a16:creationId xmlns:a16="http://schemas.microsoft.com/office/drawing/2014/main" xmlns="" id="{4049BAA7-92EC-4F19-A867-243EAE9A4D9F}"/>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1" name="Straight Connector 700">
                <a:extLst>
                  <a:ext uri="{FF2B5EF4-FFF2-40B4-BE49-F238E27FC236}">
                    <a16:creationId xmlns:a16="http://schemas.microsoft.com/office/drawing/2014/main" xmlns="" id="{1DD77E14-3294-4240-904B-E344BBFAC8E5}"/>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2" name="Straight Connector 701">
                <a:extLst>
                  <a:ext uri="{FF2B5EF4-FFF2-40B4-BE49-F238E27FC236}">
                    <a16:creationId xmlns:a16="http://schemas.microsoft.com/office/drawing/2014/main" xmlns="" id="{CDD49870-0D56-4ECC-8FD9-7F90871A81A3}"/>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3" name="Straight Connector 702">
                <a:extLst>
                  <a:ext uri="{FF2B5EF4-FFF2-40B4-BE49-F238E27FC236}">
                    <a16:creationId xmlns:a16="http://schemas.microsoft.com/office/drawing/2014/main" xmlns="" id="{3C28ECC0-02BC-46E4-B6FA-4D3CD51AE1B4}"/>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4" name="Straight Connector 703">
                <a:extLst>
                  <a:ext uri="{FF2B5EF4-FFF2-40B4-BE49-F238E27FC236}">
                    <a16:creationId xmlns:a16="http://schemas.microsoft.com/office/drawing/2014/main" xmlns="" id="{8B03008D-A521-4274-9F4B-A16CB17A38A0}"/>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nvGrpSpPr>
            <p:cNvPr id="601" name="Group 600">
              <a:extLst>
                <a:ext uri="{FF2B5EF4-FFF2-40B4-BE49-F238E27FC236}">
                  <a16:creationId xmlns:a16="http://schemas.microsoft.com/office/drawing/2014/main" xmlns="" id="{64299E4C-8A08-44CE-97AF-5FA42CF05619}"/>
                </a:ext>
              </a:extLst>
            </p:cNvPr>
            <p:cNvGrpSpPr/>
            <p:nvPr/>
          </p:nvGrpSpPr>
          <p:grpSpPr>
            <a:xfrm>
              <a:off x="1665265" y="201625"/>
              <a:ext cx="290624" cy="283537"/>
              <a:chOff x="9370828" y="2830549"/>
              <a:chExt cx="290624" cy="283537"/>
            </a:xfrm>
          </p:grpSpPr>
          <p:sp>
            <p:nvSpPr>
              <p:cNvPr id="691" name="Rectangle 690">
                <a:extLst>
                  <a:ext uri="{FF2B5EF4-FFF2-40B4-BE49-F238E27FC236}">
                    <a16:creationId xmlns:a16="http://schemas.microsoft.com/office/drawing/2014/main" xmlns="" id="{6122A53C-7A30-4A7D-A528-081CBCD1D9FF}"/>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692" name="Straight Connector 691">
                <a:extLst>
                  <a:ext uri="{FF2B5EF4-FFF2-40B4-BE49-F238E27FC236}">
                    <a16:creationId xmlns:a16="http://schemas.microsoft.com/office/drawing/2014/main" xmlns="" id="{DF65572A-886B-4013-ABE0-45481E2D18C2}"/>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693" name="Straight Connector 692">
                <a:extLst>
                  <a:ext uri="{FF2B5EF4-FFF2-40B4-BE49-F238E27FC236}">
                    <a16:creationId xmlns:a16="http://schemas.microsoft.com/office/drawing/2014/main" xmlns="" id="{7FACE83B-2691-414D-BDD5-7F0D7CF7E33D}"/>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4" name="Straight Connector 693">
                <a:extLst>
                  <a:ext uri="{FF2B5EF4-FFF2-40B4-BE49-F238E27FC236}">
                    <a16:creationId xmlns:a16="http://schemas.microsoft.com/office/drawing/2014/main" xmlns="" id="{864D744C-4BBC-47B0-B268-F34B3F0E1EC6}"/>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5" name="Straight Connector 694">
                <a:extLst>
                  <a:ext uri="{FF2B5EF4-FFF2-40B4-BE49-F238E27FC236}">
                    <a16:creationId xmlns:a16="http://schemas.microsoft.com/office/drawing/2014/main" xmlns="" id="{CA27011D-6A98-45F5-94DB-351365E48549}"/>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6" name="Straight Connector 695">
                <a:extLst>
                  <a:ext uri="{FF2B5EF4-FFF2-40B4-BE49-F238E27FC236}">
                    <a16:creationId xmlns:a16="http://schemas.microsoft.com/office/drawing/2014/main" xmlns="" id="{FC0FF104-5C2F-48E1-8CFE-E5041926B9F9}"/>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7" name="Straight Connector 696">
                <a:extLst>
                  <a:ext uri="{FF2B5EF4-FFF2-40B4-BE49-F238E27FC236}">
                    <a16:creationId xmlns:a16="http://schemas.microsoft.com/office/drawing/2014/main" xmlns="" id="{107BFF40-9163-477B-AEBA-4E851B51ACFD}"/>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nvGrpSpPr>
            <p:cNvPr id="675" name="Group 674">
              <a:extLst>
                <a:ext uri="{FF2B5EF4-FFF2-40B4-BE49-F238E27FC236}">
                  <a16:creationId xmlns:a16="http://schemas.microsoft.com/office/drawing/2014/main" xmlns="" id="{4702C729-42AB-475E-BE90-70A9CBCA309C}"/>
                </a:ext>
              </a:extLst>
            </p:cNvPr>
            <p:cNvGrpSpPr/>
            <p:nvPr/>
          </p:nvGrpSpPr>
          <p:grpSpPr>
            <a:xfrm>
              <a:off x="3175752" y="201625"/>
              <a:ext cx="290624" cy="283537"/>
              <a:chOff x="9370828" y="2830549"/>
              <a:chExt cx="290624" cy="283537"/>
            </a:xfrm>
          </p:grpSpPr>
          <p:sp>
            <p:nvSpPr>
              <p:cNvPr id="684" name="Rectangle 683">
                <a:extLst>
                  <a:ext uri="{FF2B5EF4-FFF2-40B4-BE49-F238E27FC236}">
                    <a16:creationId xmlns:a16="http://schemas.microsoft.com/office/drawing/2014/main" xmlns="" id="{C92E6AC3-1762-4B04-8231-07AA0E32C8B7}"/>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685" name="Straight Connector 684">
                <a:extLst>
                  <a:ext uri="{FF2B5EF4-FFF2-40B4-BE49-F238E27FC236}">
                    <a16:creationId xmlns:a16="http://schemas.microsoft.com/office/drawing/2014/main" xmlns="" id="{7D4C3FAF-4B30-41DF-AB6E-494FDD0B2C57}"/>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686" name="Straight Connector 685">
                <a:extLst>
                  <a:ext uri="{FF2B5EF4-FFF2-40B4-BE49-F238E27FC236}">
                    <a16:creationId xmlns:a16="http://schemas.microsoft.com/office/drawing/2014/main" xmlns="" id="{70E88738-B48C-4E08-9F0C-75A8830E5A95}"/>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7" name="Straight Connector 686">
                <a:extLst>
                  <a:ext uri="{FF2B5EF4-FFF2-40B4-BE49-F238E27FC236}">
                    <a16:creationId xmlns:a16="http://schemas.microsoft.com/office/drawing/2014/main" xmlns="" id="{334BC05B-9765-49E3-964F-E496659BCE65}"/>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8" name="Straight Connector 687">
                <a:extLst>
                  <a:ext uri="{FF2B5EF4-FFF2-40B4-BE49-F238E27FC236}">
                    <a16:creationId xmlns:a16="http://schemas.microsoft.com/office/drawing/2014/main" xmlns="" id="{CA63F1A1-3358-4282-BE7F-D5110428FEC7}"/>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9" name="Straight Connector 688">
                <a:extLst>
                  <a:ext uri="{FF2B5EF4-FFF2-40B4-BE49-F238E27FC236}">
                    <a16:creationId xmlns:a16="http://schemas.microsoft.com/office/drawing/2014/main" xmlns="" id="{77C6F0B9-1082-43D3-B123-FFBA3C159835}"/>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0" name="Straight Connector 689">
                <a:extLst>
                  <a:ext uri="{FF2B5EF4-FFF2-40B4-BE49-F238E27FC236}">
                    <a16:creationId xmlns:a16="http://schemas.microsoft.com/office/drawing/2014/main" xmlns="" id="{DAFB3464-96F0-4F55-8167-DCF613F426EF}"/>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nvGrpSpPr>
            <p:cNvPr id="676" name="Group 675">
              <a:extLst>
                <a:ext uri="{FF2B5EF4-FFF2-40B4-BE49-F238E27FC236}">
                  <a16:creationId xmlns:a16="http://schemas.microsoft.com/office/drawing/2014/main" xmlns="" id="{4BB1681F-E141-472A-9508-5774DE39FE8B}"/>
                </a:ext>
              </a:extLst>
            </p:cNvPr>
            <p:cNvGrpSpPr/>
            <p:nvPr/>
          </p:nvGrpSpPr>
          <p:grpSpPr>
            <a:xfrm>
              <a:off x="2364590" y="201624"/>
              <a:ext cx="290624" cy="283537"/>
              <a:chOff x="9370828" y="2830549"/>
              <a:chExt cx="290624" cy="283537"/>
            </a:xfrm>
          </p:grpSpPr>
          <p:sp>
            <p:nvSpPr>
              <p:cNvPr id="677" name="Rectangle 676">
                <a:extLst>
                  <a:ext uri="{FF2B5EF4-FFF2-40B4-BE49-F238E27FC236}">
                    <a16:creationId xmlns:a16="http://schemas.microsoft.com/office/drawing/2014/main" xmlns="" id="{F69EAE31-09E1-4005-9E9A-839437BF6F57}"/>
                  </a:ext>
                </a:extLst>
              </p:cNvPr>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678" name="Straight Connector 677">
                <a:extLst>
                  <a:ext uri="{FF2B5EF4-FFF2-40B4-BE49-F238E27FC236}">
                    <a16:creationId xmlns:a16="http://schemas.microsoft.com/office/drawing/2014/main" xmlns="" id="{4FDF3392-8E26-4597-9B0E-AB75B396DFBD}"/>
                  </a:ext>
                </a:extLst>
              </p:cNvPr>
              <p:cNvCxnSpPr>
                <a:cxnSpLocks/>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679" name="Straight Connector 678">
                <a:extLst>
                  <a:ext uri="{FF2B5EF4-FFF2-40B4-BE49-F238E27FC236}">
                    <a16:creationId xmlns:a16="http://schemas.microsoft.com/office/drawing/2014/main" xmlns="" id="{ACA4601F-6851-4867-80A5-F6963D66056B}"/>
                  </a:ext>
                </a:extLst>
              </p:cNvPr>
              <p:cNvCxnSpPr>
                <a:cxnSpLocks/>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0" name="Straight Connector 679">
                <a:extLst>
                  <a:ext uri="{FF2B5EF4-FFF2-40B4-BE49-F238E27FC236}">
                    <a16:creationId xmlns:a16="http://schemas.microsoft.com/office/drawing/2014/main" xmlns="" id="{41360FC8-79AF-4BA4-8BEA-F4CB04C8E309}"/>
                  </a:ext>
                </a:extLst>
              </p:cNvPr>
              <p:cNvCxnSpPr>
                <a:cxnSpLocks/>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1" name="Straight Connector 680">
                <a:extLst>
                  <a:ext uri="{FF2B5EF4-FFF2-40B4-BE49-F238E27FC236}">
                    <a16:creationId xmlns:a16="http://schemas.microsoft.com/office/drawing/2014/main" xmlns="" id="{DF358788-A312-44EE-B52F-56009700BB62}"/>
                  </a:ext>
                </a:extLst>
              </p:cNvPr>
              <p:cNvCxnSpPr>
                <a:cxnSpLocks/>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2" name="Straight Connector 681">
                <a:extLst>
                  <a:ext uri="{FF2B5EF4-FFF2-40B4-BE49-F238E27FC236}">
                    <a16:creationId xmlns:a16="http://schemas.microsoft.com/office/drawing/2014/main" xmlns="" id="{FF7281F5-53DF-43B0-B57C-2D312B527498}"/>
                  </a:ext>
                </a:extLst>
              </p:cNvPr>
              <p:cNvCxnSpPr>
                <a:cxnSpLocks/>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3" name="Straight Connector 682">
                <a:extLst>
                  <a:ext uri="{FF2B5EF4-FFF2-40B4-BE49-F238E27FC236}">
                    <a16:creationId xmlns:a16="http://schemas.microsoft.com/office/drawing/2014/main" xmlns="" id="{4310965E-4CE3-438C-BBFC-0D1AA9A77314}"/>
                  </a:ext>
                </a:extLst>
              </p:cNvPr>
              <p:cNvCxnSpPr>
                <a:cxnSpLocks/>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grpSp>
        <p:nvGrpSpPr>
          <p:cNvPr id="705" name="Group 704"/>
          <p:cNvGrpSpPr/>
          <p:nvPr/>
        </p:nvGrpSpPr>
        <p:grpSpPr>
          <a:xfrm>
            <a:off x="6331508" y="4903320"/>
            <a:ext cx="544707" cy="585779"/>
            <a:chOff x="5822475" y="4763069"/>
            <a:chExt cx="547049" cy="590835"/>
          </a:xfrm>
        </p:grpSpPr>
        <p:sp>
          <p:nvSpPr>
            <p:cNvPr id="706" name="Rectangle 705"/>
            <p:cNvSpPr/>
            <p:nvPr/>
          </p:nvSpPr>
          <p:spPr>
            <a:xfrm>
              <a:off x="5926345" y="4763069"/>
              <a:ext cx="339309" cy="477501"/>
            </a:xfrm>
            <a:prstGeom prst="rect">
              <a:avLst/>
            </a:prstGeom>
            <a:solidFill>
              <a:srgbClr val="E45E46">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707" name="Rectangle 706"/>
            <p:cNvSpPr/>
            <p:nvPr/>
          </p:nvSpPr>
          <p:spPr>
            <a:xfrm>
              <a:off x="6265654" y="5127233"/>
              <a:ext cx="103870" cy="226671"/>
            </a:xfrm>
            <a:prstGeom prst="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708" name="Rectangle 707"/>
            <p:cNvSpPr/>
            <p:nvPr/>
          </p:nvSpPr>
          <p:spPr>
            <a:xfrm>
              <a:off x="5822475" y="5127232"/>
              <a:ext cx="103870" cy="226671"/>
            </a:xfrm>
            <a:prstGeom prst="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grpSp>
      <p:grpSp>
        <p:nvGrpSpPr>
          <p:cNvPr id="709" name="Group 708"/>
          <p:cNvGrpSpPr/>
          <p:nvPr/>
        </p:nvGrpSpPr>
        <p:grpSpPr>
          <a:xfrm rot="5400000">
            <a:off x="9527116" y="1022796"/>
            <a:ext cx="544707" cy="585779"/>
            <a:chOff x="5822475" y="4763069"/>
            <a:chExt cx="547049" cy="590835"/>
          </a:xfrm>
        </p:grpSpPr>
        <p:sp>
          <p:nvSpPr>
            <p:cNvPr id="710" name="Rectangle 709"/>
            <p:cNvSpPr/>
            <p:nvPr/>
          </p:nvSpPr>
          <p:spPr>
            <a:xfrm>
              <a:off x="5926345" y="4763069"/>
              <a:ext cx="339309" cy="477501"/>
            </a:xfrm>
            <a:prstGeom prst="rect">
              <a:avLst/>
            </a:prstGeom>
            <a:solidFill>
              <a:srgbClr val="E45E4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711" name="Rectangle 710"/>
            <p:cNvSpPr/>
            <p:nvPr/>
          </p:nvSpPr>
          <p:spPr>
            <a:xfrm>
              <a:off x="6265654" y="5127233"/>
              <a:ext cx="103870" cy="22667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712" name="Rectangle 711"/>
            <p:cNvSpPr/>
            <p:nvPr/>
          </p:nvSpPr>
          <p:spPr>
            <a:xfrm>
              <a:off x="5822475" y="5127232"/>
              <a:ext cx="103870" cy="22667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grpSp>
      <p:sp>
        <p:nvSpPr>
          <p:cNvPr id="713" name="Up Arrow 712"/>
          <p:cNvSpPr/>
          <p:nvPr/>
        </p:nvSpPr>
        <p:spPr>
          <a:xfrm>
            <a:off x="6425649" y="3960552"/>
            <a:ext cx="370252" cy="941182"/>
          </a:xfrm>
          <a:prstGeom prst="upArrow">
            <a:avLst>
              <a:gd name="adj1" fmla="val 52942"/>
              <a:gd name="adj2" fmla="val 125287"/>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14" name="Up Arrow 713"/>
          <p:cNvSpPr/>
          <p:nvPr/>
        </p:nvSpPr>
        <p:spPr>
          <a:xfrm rot="5400000">
            <a:off x="8051636" y="-80991"/>
            <a:ext cx="370252" cy="2749085"/>
          </a:xfrm>
          <a:prstGeom prst="upArrow">
            <a:avLst>
              <a:gd name="adj1" fmla="val 52942"/>
              <a:gd name="adj2" fmla="val 125287"/>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19" name="Up Arrow 718"/>
          <p:cNvSpPr/>
          <p:nvPr/>
        </p:nvSpPr>
        <p:spPr>
          <a:xfrm>
            <a:off x="6420963" y="2913422"/>
            <a:ext cx="370252" cy="630028"/>
          </a:xfrm>
          <a:prstGeom prst="upArrow">
            <a:avLst>
              <a:gd name="adj1" fmla="val 52942"/>
              <a:gd name="adj2" fmla="val 93074"/>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20" name="Up Arrow 719"/>
          <p:cNvSpPr/>
          <p:nvPr/>
        </p:nvSpPr>
        <p:spPr>
          <a:xfrm>
            <a:off x="6446535" y="1627207"/>
            <a:ext cx="370252" cy="751097"/>
          </a:xfrm>
          <a:prstGeom prst="upArrow">
            <a:avLst>
              <a:gd name="adj1" fmla="val 52942"/>
              <a:gd name="adj2" fmla="val 89495"/>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722" name="Group 721"/>
          <p:cNvGrpSpPr/>
          <p:nvPr/>
        </p:nvGrpSpPr>
        <p:grpSpPr>
          <a:xfrm>
            <a:off x="6338421" y="3532583"/>
            <a:ext cx="544707" cy="585779"/>
            <a:chOff x="5822475" y="4763069"/>
            <a:chExt cx="547049" cy="590835"/>
          </a:xfrm>
        </p:grpSpPr>
        <p:sp>
          <p:nvSpPr>
            <p:cNvPr id="723" name="Rectangle 722"/>
            <p:cNvSpPr/>
            <p:nvPr/>
          </p:nvSpPr>
          <p:spPr>
            <a:xfrm>
              <a:off x="5926345" y="4763069"/>
              <a:ext cx="339309" cy="477501"/>
            </a:xfrm>
            <a:prstGeom prst="rect">
              <a:avLst/>
            </a:prstGeom>
            <a:solidFill>
              <a:srgbClr val="E45E46">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724" name="Rectangle 723"/>
            <p:cNvSpPr/>
            <p:nvPr/>
          </p:nvSpPr>
          <p:spPr>
            <a:xfrm>
              <a:off x="6265654" y="5127233"/>
              <a:ext cx="103870" cy="226671"/>
            </a:xfrm>
            <a:prstGeom prst="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725" name="Rectangle 724"/>
            <p:cNvSpPr/>
            <p:nvPr/>
          </p:nvSpPr>
          <p:spPr>
            <a:xfrm>
              <a:off x="5822475" y="5127232"/>
              <a:ext cx="103870" cy="226671"/>
            </a:xfrm>
            <a:prstGeom prst="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grpSp>
      <p:grpSp>
        <p:nvGrpSpPr>
          <p:cNvPr id="726" name="Group 725"/>
          <p:cNvGrpSpPr/>
          <p:nvPr/>
        </p:nvGrpSpPr>
        <p:grpSpPr>
          <a:xfrm>
            <a:off x="6331507" y="2373086"/>
            <a:ext cx="544707" cy="585779"/>
            <a:chOff x="5822475" y="4763069"/>
            <a:chExt cx="547049" cy="590835"/>
          </a:xfrm>
        </p:grpSpPr>
        <p:sp>
          <p:nvSpPr>
            <p:cNvPr id="727" name="Rectangle 726"/>
            <p:cNvSpPr/>
            <p:nvPr/>
          </p:nvSpPr>
          <p:spPr>
            <a:xfrm>
              <a:off x="5926345" y="4763069"/>
              <a:ext cx="339309" cy="477501"/>
            </a:xfrm>
            <a:prstGeom prst="rect">
              <a:avLst/>
            </a:prstGeom>
            <a:solidFill>
              <a:srgbClr val="E45E46">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728" name="Rectangle 727"/>
            <p:cNvSpPr/>
            <p:nvPr/>
          </p:nvSpPr>
          <p:spPr>
            <a:xfrm>
              <a:off x="6265654" y="5127233"/>
              <a:ext cx="103870" cy="226671"/>
            </a:xfrm>
            <a:prstGeom prst="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729" name="Rectangle 728"/>
            <p:cNvSpPr/>
            <p:nvPr/>
          </p:nvSpPr>
          <p:spPr>
            <a:xfrm>
              <a:off x="5822475" y="5127232"/>
              <a:ext cx="103870" cy="226671"/>
            </a:xfrm>
            <a:prstGeom prst="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grpSp>
      <p:grpSp>
        <p:nvGrpSpPr>
          <p:cNvPr id="734" name="Group 733"/>
          <p:cNvGrpSpPr/>
          <p:nvPr/>
        </p:nvGrpSpPr>
        <p:grpSpPr>
          <a:xfrm rot="5400000">
            <a:off x="6304081" y="1035097"/>
            <a:ext cx="544707" cy="585779"/>
            <a:chOff x="5822475" y="4763069"/>
            <a:chExt cx="547049" cy="590835"/>
          </a:xfrm>
        </p:grpSpPr>
        <p:sp>
          <p:nvSpPr>
            <p:cNvPr id="735" name="Rectangle 734"/>
            <p:cNvSpPr/>
            <p:nvPr/>
          </p:nvSpPr>
          <p:spPr>
            <a:xfrm>
              <a:off x="5926345" y="4763069"/>
              <a:ext cx="339309" cy="477501"/>
            </a:xfrm>
            <a:prstGeom prst="rect">
              <a:avLst/>
            </a:prstGeom>
            <a:solidFill>
              <a:srgbClr val="E45E46">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736" name="Rectangle 735"/>
            <p:cNvSpPr/>
            <p:nvPr/>
          </p:nvSpPr>
          <p:spPr>
            <a:xfrm>
              <a:off x="6265654" y="5127233"/>
              <a:ext cx="103870" cy="226671"/>
            </a:xfrm>
            <a:prstGeom prst="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737" name="Rectangle 736"/>
            <p:cNvSpPr/>
            <p:nvPr/>
          </p:nvSpPr>
          <p:spPr>
            <a:xfrm>
              <a:off x="5822475" y="5127232"/>
              <a:ext cx="103870" cy="226671"/>
            </a:xfrm>
            <a:prstGeom prst="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grpSp>
      <p:sp>
        <p:nvSpPr>
          <p:cNvPr id="672" name="Footer Placeholder 3"/>
          <p:cNvSpPr>
            <a:spLocks noGrp="1"/>
          </p:cNvSpPr>
          <p:nvPr>
            <p:ph type="ftr" sz="quarter" idx="3"/>
          </p:nvPr>
        </p:nvSpPr>
        <p:spPr>
          <a:xfrm>
            <a:off x="8077200" y="5561011"/>
            <a:ext cx="4114800" cy="365125"/>
          </a:xfrm>
        </p:spPr>
        <p:txBody>
          <a:bodyPr/>
          <a:lstStyle/>
          <a:p>
            <a:r>
              <a:rPr lang="en-US">
                <a:latin typeface="Arial"/>
                <a:cs typeface="Arial"/>
              </a:rPr>
              <a:t>Diandra</a:t>
            </a:r>
            <a:r>
              <a:rPr lang="en-US" dirty="0">
                <a:latin typeface="Arial"/>
                <a:cs typeface="Arial"/>
              </a:rPr>
              <a:t> Reyes</a:t>
            </a:r>
            <a:endParaRPr lang="en-US" dirty="0">
              <a:cs typeface="Arial"/>
            </a:endParaRPr>
          </a:p>
          <a:p>
            <a:pPr algn="r"/>
            <a:endParaRPr lang="en-US" dirty="0"/>
          </a:p>
        </p:txBody>
      </p:sp>
    </p:spTree>
    <p:extLst>
      <p:ext uri="{BB962C8B-B14F-4D97-AF65-F5344CB8AC3E}">
        <p14:creationId xmlns:p14="http://schemas.microsoft.com/office/powerpoint/2010/main" val="165794034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MATLAB Path Finding Simulation</a:t>
            </a:r>
          </a:p>
        </p:txBody>
      </p:sp>
      <p:sp>
        <p:nvSpPr>
          <p:cNvPr id="4" name="Footer Placeholder 3"/>
          <p:cNvSpPr>
            <a:spLocks noGrp="1"/>
          </p:cNvSpPr>
          <p:nvPr>
            <p:ph type="ftr" sz="quarter" idx="3"/>
          </p:nvPr>
        </p:nvSpPr>
        <p:spPr/>
        <p:txBody>
          <a:bodyPr/>
          <a:lstStyle/>
          <a:p>
            <a:r>
              <a:rPr lang="en-US">
                <a:latin typeface="Arial"/>
                <a:cs typeface="Arial"/>
              </a:rPr>
              <a:t>Diandra</a:t>
            </a:r>
            <a:r>
              <a:rPr lang="en-US" dirty="0">
                <a:latin typeface="Arial"/>
                <a:cs typeface="Arial"/>
              </a:rPr>
              <a:t> Reyes</a:t>
            </a:r>
            <a:endParaRPr lang="en-US" dirty="0">
              <a:cs typeface="Arial"/>
            </a:endParaRPr>
          </a:p>
          <a:p>
            <a:pPr algn="r"/>
            <a:endParaRPr lang="en-US" dirty="0"/>
          </a:p>
        </p:txBody>
      </p:sp>
      <p:sp>
        <p:nvSpPr>
          <p:cNvPr id="5" name="Slide Number Placeholder 4"/>
          <p:cNvSpPr>
            <a:spLocks noGrp="1"/>
          </p:cNvSpPr>
          <p:nvPr>
            <p:ph type="sldNum" sz="quarter" idx="4"/>
          </p:nvPr>
        </p:nvSpPr>
        <p:spPr/>
        <p:txBody>
          <a:bodyPr/>
          <a:lstStyle/>
          <a:p>
            <a:fld id="{6F1FABC0-072B-4F22-8F9B-95A9D10B0206}" type="slidenum">
              <a:rPr lang="en-US" smtClean="0"/>
              <a:pPr/>
              <a:t>26</a:t>
            </a:fld>
            <a:endParaRPr lang="en-US"/>
          </a:p>
        </p:txBody>
      </p:sp>
      <p:grpSp>
        <p:nvGrpSpPr>
          <p:cNvPr id="9" name="Group 8"/>
          <p:cNvGrpSpPr/>
          <p:nvPr/>
        </p:nvGrpSpPr>
        <p:grpSpPr>
          <a:xfrm>
            <a:off x="1875085" y="1559859"/>
            <a:ext cx="7610171" cy="4001152"/>
            <a:chOff x="2098605" y="1828355"/>
            <a:chExt cx="7207813" cy="3732656"/>
          </a:xfrm>
        </p:grpSpPr>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34089" r="28330" b="3494"/>
            <a:stretch/>
          </p:blipFill>
          <p:spPr>
            <a:xfrm>
              <a:off x="5579544" y="1828355"/>
              <a:ext cx="1870364" cy="3602253"/>
            </a:xfrm>
            <a:prstGeom prst="rect">
              <a:avLst/>
            </a:prstGeom>
          </p:spPr>
        </p:pic>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l="33299" t="7256" r="29398"/>
            <a:stretch/>
          </p:blipFill>
          <p:spPr>
            <a:xfrm>
              <a:off x="7449908" y="2099182"/>
              <a:ext cx="1856510" cy="3461829"/>
            </a:xfrm>
            <a:prstGeom prst="rect">
              <a:avLst/>
            </a:prstGeom>
          </p:spPr>
        </p:pic>
        <p:pic>
          <p:nvPicPr>
            <p:cNvPr id="8" name="Picture 7"/>
            <p:cNvPicPr>
              <a:picLocks noChangeAspect="1"/>
            </p:cNvPicPr>
            <p:nvPr/>
          </p:nvPicPr>
          <p:blipFill rotWithShape="1">
            <a:blip r:embed="rId5">
              <a:extLst>
                <a:ext uri="{28A0092B-C50C-407E-A947-70E740481C1C}">
                  <a14:useLocalDpi xmlns:a14="http://schemas.microsoft.com/office/drawing/2010/main" val="0"/>
                </a:ext>
              </a:extLst>
            </a:blip>
            <a:srcRect l="7131" t="6342" r="22928" b="1469"/>
            <a:stretch/>
          </p:blipFill>
          <p:spPr>
            <a:xfrm>
              <a:off x="2098605" y="2065086"/>
              <a:ext cx="3480939" cy="3441148"/>
            </a:xfrm>
            <a:prstGeom prst="rect">
              <a:avLst/>
            </a:prstGeom>
          </p:spPr>
        </p:pic>
      </p:grpSp>
    </p:spTree>
    <p:extLst>
      <p:ext uri="{BB962C8B-B14F-4D97-AF65-F5344CB8AC3E}">
        <p14:creationId xmlns:p14="http://schemas.microsoft.com/office/powerpoint/2010/main" val="3308859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F91719B-C0F0-4996-B56A-E68DE07064B2}"/>
              </a:ext>
            </a:extLst>
          </p:cNvPr>
          <p:cNvSpPr>
            <a:spLocks noGrp="1"/>
          </p:cNvSpPr>
          <p:nvPr>
            <p:ph type="title"/>
          </p:nvPr>
        </p:nvSpPr>
        <p:spPr>
          <a:xfrm>
            <a:off x="838200" y="-216"/>
            <a:ext cx="10515600" cy="996950"/>
          </a:xfrm>
        </p:spPr>
        <p:txBody>
          <a:bodyPr anchor="b">
            <a:normAutofit/>
          </a:bodyPr>
          <a:lstStyle/>
          <a:p>
            <a:pPr algn="ctr"/>
            <a:r>
              <a:rPr lang="en-US">
                <a:cs typeface="Arial"/>
              </a:rPr>
              <a:t>Chassis Assembly</a:t>
            </a:r>
          </a:p>
        </p:txBody>
      </p:sp>
      <p:sp>
        <p:nvSpPr>
          <p:cNvPr id="5" name="Slide Number Placeholder 4">
            <a:extLst>
              <a:ext uri="{FF2B5EF4-FFF2-40B4-BE49-F238E27FC236}">
                <a16:creationId xmlns:a16="http://schemas.microsoft.com/office/drawing/2014/main" xmlns="" id="{724F9913-9126-4D58-8FB0-C8A52C911F8F}"/>
              </a:ext>
            </a:extLst>
          </p:cNvPr>
          <p:cNvSpPr>
            <a:spLocks noGrp="1"/>
          </p:cNvSpPr>
          <p:nvPr>
            <p:ph type="sldNum" sz="quarter" idx="11"/>
          </p:nvPr>
        </p:nvSpPr>
        <p:spPr>
          <a:xfrm>
            <a:off x="11574780" y="6218238"/>
            <a:ext cx="502920" cy="365125"/>
          </a:xfrm>
        </p:spPr>
        <p:txBody>
          <a:bodyPr>
            <a:normAutofit/>
          </a:bodyPr>
          <a:lstStyle/>
          <a:p>
            <a:pPr>
              <a:spcAft>
                <a:spcPts val="600"/>
              </a:spcAft>
            </a:pPr>
            <a:fld id="{6F1FABC0-072B-4F22-8F9B-95A9D10B0206}" type="slidenum">
              <a:rPr lang="en-US" smtClean="0"/>
              <a:pPr>
                <a:spcAft>
                  <a:spcPts val="600"/>
                </a:spcAft>
              </a:pPr>
              <a:t>27</a:t>
            </a:fld>
            <a:endParaRPr lang="en-US"/>
          </a:p>
        </p:txBody>
      </p:sp>
      <p:pic>
        <p:nvPicPr>
          <p:cNvPr id="9" name="Picture 9" descr="Shape&#10;&#10;Description automatically generated">
            <a:extLst>
              <a:ext uri="{FF2B5EF4-FFF2-40B4-BE49-F238E27FC236}">
                <a16:creationId xmlns:a16="http://schemas.microsoft.com/office/drawing/2014/main" xmlns="" id="{C70B7BBA-F919-4C7C-9F45-E05801C96400}"/>
              </a:ext>
            </a:extLst>
          </p:cNvPr>
          <p:cNvPicPr>
            <a:picLocks noGrp="1" noChangeAspect="1"/>
          </p:cNvPicPr>
          <p:nvPr>
            <p:ph type="pic" sz="quarter" idx="12"/>
          </p:nvPr>
        </p:nvPicPr>
        <p:blipFill rotWithShape="1">
          <a:blip r:embed="rId3"/>
          <a:stretch/>
        </p:blipFill>
        <p:spPr>
          <a:xfrm>
            <a:off x="1796963" y="2376673"/>
            <a:ext cx="2396963" cy="3488092"/>
          </a:xfrm>
          <a:noFill/>
        </p:spPr>
      </p:pic>
      <p:pic>
        <p:nvPicPr>
          <p:cNvPr id="1660" name="Picture 1660" descr="Shape, rectangle&#10;&#10;Description automatically generated">
            <a:extLst>
              <a:ext uri="{FF2B5EF4-FFF2-40B4-BE49-F238E27FC236}">
                <a16:creationId xmlns:a16="http://schemas.microsoft.com/office/drawing/2014/main" xmlns="" id="{646D746D-0929-4B4B-8565-997446F4BD48}"/>
              </a:ext>
            </a:extLst>
          </p:cNvPr>
          <p:cNvPicPr>
            <a:picLocks noChangeAspect="1"/>
          </p:cNvPicPr>
          <p:nvPr/>
        </p:nvPicPr>
        <p:blipFill rotWithShape="1">
          <a:blip r:embed="rId4"/>
          <a:srcRect l="10042" t="2284" r="5439" b="2792"/>
          <a:stretch/>
        </p:blipFill>
        <p:spPr>
          <a:xfrm>
            <a:off x="5004265" y="2373682"/>
            <a:ext cx="1890921" cy="3488408"/>
          </a:xfrm>
          <a:prstGeom prst="rect">
            <a:avLst/>
          </a:prstGeom>
        </p:spPr>
      </p:pic>
      <p:pic>
        <p:nvPicPr>
          <p:cNvPr id="1681" name="Picture 1681" descr="Shape&#10;&#10;Description automatically generated">
            <a:extLst>
              <a:ext uri="{FF2B5EF4-FFF2-40B4-BE49-F238E27FC236}">
                <a16:creationId xmlns:a16="http://schemas.microsoft.com/office/drawing/2014/main" xmlns="" id="{638D1B7C-33A8-4FEE-92CF-AC20397E6B8F}"/>
              </a:ext>
            </a:extLst>
          </p:cNvPr>
          <p:cNvPicPr>
            <a:picLocks noChangeAspect="1"/>
          </p:cNvPicPr>
          <p:nvPr/>
        </p:nvPicPr>
        <p:blipFill>
          <a:blip r:embed="rId5"/>
          <a:stretch>
            <a:fillRect/>
          </a:stretch>
        </p:blipFill>
        <p:spPr>
          <a:xfrm>
            <a:off x="8468828" y="2321490"/>
            <a:ext cx="2039273" cy="3582444"/>
          </a:xfrm>
          <a:prstGeom prst="rect">
            <a:avLst/>
          </a:prstGeom>
        </p:spPr>
      </p:pic>
      <p:graphicFrame>
        <p:nvGraphicFramePr>
          <p:cNvPr id="11" name="Diagram 11">
            <a:extLst>
              <a:ext uri="{FF2B5EF4-FFF2-40B4-BE49-F238E27FC236}">
                <a16:creationId xmlns:a16="http://schemas.microsoft.com/office/drawing/2014/main" xmlns="" id="{C2F8AFF1-9ECD-4843-96A0-8567FB2B698E}"/>
              </a:ext>
            </a:extLst>
          </p:cNvPr>
          <p:cNvGraphicFramePr/>
          <p:nvPr>
            <p:extLst>
              <p:ext uri="{D42A27DB-BD31-4B8C-83A1-F6EECF244321}">
                <p14:modId xmlns:p14="http://schemas.microsoft.com/office/powerpoint/2010/main" val="1822742100"/>
              </p:ext>
            </p:extLst>
          </p:nvPr>
        </p:nvGraphicFramePr>
        <p:xfrm>
          <a:off x="974625" y="491291"/>
          <a:ext cx="10240026" cy="2060529"/>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1722" name="TextBox 1721">
            <a:extLst>
              <a:ext uri="{FF2B5EF4-FFF2-40B4-BE49-F238E27FC236}">
                <a16:creationId xmlns:a16="http://schemas.microsoft.com/office/drawing/2014/main" xmlns="" id="{6331B65D-C9CF-414B-A557-6EE0E97A3D51}"/>
              </a:ext>
            </a:extLst>
          </p:cNvPr>
          <p:cNvSpPr txBox="1"/>
          <p:nvPr/>
        </p:nvSpPr>
        <p:spPr>
          <a:xfrm>
            <a:off x="6102263" y="3534427"/>
            <a:ext cx="149947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u="sng"/>
              <a:t>Front View</a:t>
            </a:r>
          </a:p>
        </p:txBody>
      </p:sp>
      <p:sp>
        <p:nvSpPr>
          <p:cNvPr id="1723" name="TextBox 1722">
            <a:extLst>
              <a:ext uri="{FF2B5EF4-FFF2-40B4-BE49-F238E27FC236}">
                <a16:creationId xmlns:a16="http://schemas.microsoft.com/office/drawing/2014/main" xmlns="" id="{C27D5C99-6125-4928-B83C-5B09646E60B7}"/>
              </a:ext>
            </a:extLst>
          </p:cNvPr>
          <p:cNvSpPr txBox="1"/>
          <p:nvPr/>
        </p:nvSpPr>
        <p:spPr>
          <a:xfrm>
            <a:off x="8998545" y="3551462"/>
            <a:ext cx="150955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u="sng"/>
              <a:t>Side View</a:t>
            </a:r>
          </a:p>
        </p:txBody>
      </p:sp>
      <p:sp>
        <p:nvSpPr>
          <p:cNvPr id="20" name="TextBox 19">
            <a:extLst>
              <a:ext uri="{FF2B5EF4-FFF2-40B4-BE49-F238E27FC236}">
                <a16:creationId xmlns:a16="http://schemas.microsoft.com/office/drawing/2014/main" xmlns="" id="{09A94BB4-BF75-4775-B218-EE967B74C445}"/>
              </a:ext>
            </a:extLst>
          </p:cNvPr>
          <p:cNvSpPr txBox="1"/>
          <p:nvPr/>
        </p:nvSpPr>
        <p:spPr>
          <a:xfrm>
            <a:off x="2405151" y="3534427"/>
            <a:ext cx="189256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u="sng"/>
              <a:t>General View</a:t>
            </a:r>
          </a:p>
        </p:txBody>
      </p:sp>
      <p:sp>
        <p:nvSpPr>
          <p:cNvPr id="12" name="Footer Placeholder 1">
            <a:extLst>
              <a:ext uri="{FF2B5EF4-FFF2-40B4-BE49-F238E27FC236}">
                <a16:creationId xmlns:a16="http://schemas.microsoft.com/office/drawing/2014/main" xmlns="" id="{008F049B-091B-4977-BFD7-D1BCDED6C556}"/>
              </a:ext>
            </a:extLst>
          </p:cNvPr>
          <p:cNvSpPr txBox="1">
            <a:spLocks/>
          </p:cNvSpPr>
          <p:nvPr/>
        </p:nvSpPr>
        <p:spPr>
          <a:xfrm>
            <a:off x="8077200" y="5575371"/>
            <a:ext cx="4114800" cy="365125"/>
          </a:xfrm>
          <a:prstGeom prst="rect">
            <a:avLst/>
          </a:prstGeom>
        </p:spPr>
        <p:txBody>
          <a:bodyPr lIns="91440" tIns="45720" rIns="91440" bIns="4572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400">
                <a:latin typeface="Arial"/>
                <a:cs typeface="Arial"/>
              </a:rPr>
              <a:t>Peter Watson</a:t>
            </a:r>
            <a:endParaRPr lang="en-US" sz="1400">
              <a:cs typeface="Arial"/>
            </a:endParaRPr>
          </a:p>
        </p:txBody>
      </p:sp>
    </p:spTree>
    <p:extLst>
      <p:ext uri="{BB962C8B-B14F-4D97-AF65-F5344CB8AC3E}">
        <p14:creationId xmlns:p14="http://schemas.microsoft.com/office/powerpoint/2010/main" val="156477341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Diagram 11">
            <a:extLst>
              <a:ext uri="{FF2B5EF4-FFF2-40B4-BE49-F238E27FC236}">
                <a16:creationId xmlns:a16="http://schemas.microsoft.com/office/drawing/2014/main" xmlns="" id="{C2F8AFF1-9ECD-4843-96A0-8567FB2B698E}"/>
              </a:ext>
            </a:extLst>
          </p:cNvPr>
          <p:cNvGraphicFramePr/>
          <p:nvPr>
            <p:extLst>
              <p:ext uri="{D42A27DB-BD31-4B8C-83A1-F6EECF244321}">
                <p14:modId xmlns:p14="http://schemas.microsoft.com/office/powerpoint/2010/main" val="707496153"/>
              </p:ext>
            </p:extLst>
          </p:nvPr>
        </p:nvGraphicFramePr>
        <p:xfrm>
          <a:off x="-4427906" y="1290516"/>
          <a:ext cx="11217688" cy="45478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a:extLst>
              <a:ext uri="{FF2B5EF4-FFF2-40B4-BE49-F238E27FC236}">
                <a16:creationId xmlns:a16="http://schemas.microsoft.com/office/drawing/2014/main" xmlns="" id="{AF91719B-C0F0-4996-B56A-E68DE07064B2}"/>
              </a:ext>
            </a:extLst>
          </p:cNvPr>
          <p:cNvSpPr>
            <a:spLocks noGrp="1"/>
          </p:cNvSpPr>
          <p:nvPr>
            <p:ph type="title"/>
          </p:nvPr>
        </p:nvSpPr>
        <p:spPr>
          <a:xfrm>
            <a:off x="838200" y="365126"/>
            <a:ext cx="10515600" cy="996950"/>
          </a:xfrm>
        </p:spPr>
        <p:txBody>
          <a:bodyPr anchor="b">
            <a:normAutofit/>
          </a:bodyPr>
          <a:lstStyle/>
          <a:p>
            <a:pPr algn="ctr"/>
            <a:r>
              <a:rPr lang="en-US">
                <a:cs typeface="Arial"/>
              </a:rPr>
              <a:t>Chassis Assembly</a:t>
            </a:r>
          </a:p>
        </p:txBody>
      </p:sp>
      <p:sp>
        <p:nvSpPr>
          <p:cNvPr id="5" name="Slide Number Placeholder 4">
            <a:extLst>
              <a:ext uri="{FF2B5EF4-FFF2-40B4-BE49-F238E27FC236}">
                <a16:creationId xmlns:a16="http://schemas.microsoft.com/office/drawing/2014/main" xmlns="" id="{724F9913-9126-4D58-8FB0-C8A52C911F8F}"/>
              </a:ext>
            </a:extLst>
          </p:cNvPr>
          <p:cNvSpPr>
            <a:spLocks noGrp="1"/>
          </p:cNvSpPr>
          <p:nvPr>
            <p:ph type="sldNum" sz="quarter" idx="11"/>
          </p:nvPr>
        </p:nvSpPr>
        <p:spPr>
          <a:xfrm>
            <a:off x="11574780" y="6218238"/>
            <a:ext cx="502920" cy="365125"/>
          </a:xfrm>
        </p:spPr>
        <p:txBody>
          <a:bodyPr>
            <a:normAutofit/>
          </a:bodyPr>
          <a:lstStyle/>
          <a:p>
            <a:pPr>
              <a:spcAft>
                <a:spcPts val="600"/>
              </a:spcAft>
            </a:pPr>
            <a:fld id="{6F1FABC0-072B-4F22-8F9B-95A9D10B0206}" type="slidenum">
              <a:rPr lang="en-US" smtClean="0"/>
              <a:pPr>
                <a:spcAft>
                  <a:spcPts val="600"/>
                </a:spcAft>
              </a:pPr>
              <a:t>28</a:t>
            </a:fld>
            <a:endParaRPr lang="en-US"/>
          </a:p>
        </p:txBody>
      </p:sp>
      <p:sp>
        <p:nvSpPr>
          <p:cNvPr id="1677" name="Arrow: Right 1676">
            <a:extLst>
              <a:ext uri="{FF2B5EF4-FFF2-40B4-BE49-F238E27FC236}">
                <a16:creationId xmlns:a16="http://schemas.microsoft.com/office/drawing/2014/main" xmlns="" id="{51D40E8B-385F-47B4-ADFE-A9AEB6DCA950}"/>
              </a:ext>
            </a:extLst>
          </p:cNvPr>
          <p:cNvSpPr/>
          <p:nvPr/>
        </p:nvSpPr>
        <p:spPr>
          <a:xfrm>
            <a:off x="2222364" y="1375137"/>
            <a:ext cx="978408" cy="484632"/>
          </a:xfrm>
          <a:prstGeom prst="rightArrow">
            <a:avLst/>
          </a:prstGeom>
          <a:solidFill>
            <a:srgbClr val="00BEE0"/>
          </a:solidFill>
          <a:ln>
            <a:solidFill>
              <a:srgbClr val="00BEE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1688" name="Picture 1688" descr="Shape, square&#10;&#10;Description automatically generated">
            <a:extLst>
              <a:ext uri="{FF2B5EF4-FFF2-40B4-BE49-F238E27FC236}">
                <a16:creationId xmlns:a16="http://schemas.microsoft.com/office/drawing/2014/main" xmlns="" id="{8C41FE50-B871-4E3E-AE4C-42E02C15CCF8}"/>
              </a:ext>
            </a:extLst>
          </p:cNvPr>
          <p:cNvPicPr>
            <a:picLocks noChangeAspect="1"/>
          </p:cNvPicPr>
          <p:nvPr/>
        </p:nvPicPr>
        <p:blipFill>
          <a:blip r:embed="rId8"/>
          <a:stretch>
            <a:fillRect/>
          </a:stretch>
        </p:blipFill>
        <p:spPr>
          <a:xfrm>
            <a:off x="3214778" y="1292465"/>
            <a:ext cx="4454106" cy="4373713"/>
          </a:xfrm>
          <a:prstGeom prst="rect">
            <a:avLst/>
          </a:prstGeom>
        </p:spPr>
      </p:pic>
      <p:sp>
        <p:nvSpPr>
          <p:cNvPr id="3" name="Rounded Rectangle 2"/>
          <p:cNvSpPr/>
          <p:nvPr/>
        </p:nvSpPr>
        <p:spPr>
          <a:xfrm>
            <a:off x="8011523" y="1593606"/>
            <a:ext cx="3679038" cy="3270494"/>
          </a:xfrm>
          <a:prstGeom prst="roundRect">
            <a:avLst/>
          </a:prstGeom>
          <a:solidFill>
            <a:srgbClr val="00BEE0"/>
          </a:solidFill>
          <a:ln>
            <a:solidFill>
              <a:srgbClr val="00BEE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285750" indent="-285750">
              <a:buFont typeface="Arial"/>
              <a:buChar char="•"/>
            </a:pPr>
            <a:r>
              <a:rPr lang="en-US" sz="2400">
                <a:cs typeface="Arial"/>
              </a:rPr>
              <a:t>Composed of 4 channels channels 18” long </a:t>
            </a:r>
          </a:p>
          <a:p>
            <a:pPr marL="285750" indent="-285750">
              <a:buFont typeface="Arial"/>
              <a:buChar char="•"/>
            </a:pPr>
            <a:r>
              <a:rPr lang="en-US" sz="2400">
                <a:cs typeface="Arial"/>
              </a:rPr>
              <a:t>Material: 6061 T6 Aluminum</a:t>
            </a:r>
          </a:p>
          <a:p>
            <a:pPr marL="285750" indent="-285750">
              <a:buFont typeface="Arial"/>
              <a:buChar char="•"/>
            </a:pPr>
            <a:r>
              <a:rPr lang="en-US" sz="2400">
                <a:cs typeface="Arial"/>
              </a:rPr>
              <a:t>Compatible Hub Patterns: 0.770'' and 1.50''</a:t>
            </a:r>
          </a:p>
          <a:p>
            <a:pPr algn="ctr"/>
            <a:endParaRPr lang="en-US"/>
          </a:p>
        </p:txBody>
      </p:sp>
      <p:sp>
        <p:nvSpPr>
          <p:cNvPr id="10" name="Footer Placeholder 1">
            <a:extLst>
              <a:ext uri="{FF2B5EF4-FFF2-40B4-BE49-F238E27FC236}">
                <a16:creationId xmlns:a16="http://schemas.microsoft.com/office/drawing/2014/main" xmlns="" id="{1EA8B3F0-4FAB-44AB-89E6-17BFBDF520FD}"/>
              </a:ext>
            </a:extLst>
          </p:cNvPr>
          <p:cNvSpPr txBox="1">
            <a:spLocks/>
          </p:cNvSpPr>
          <p:nvPr/>
        </p:nvSpPr>
        <p:spPr>
          <a:xfrm>
            <a:off x="8077200" y="5575371"/>
            <a:ext cx="4114800" cy="365125"/>
          </a:xfrm>
          <a:prstGeom prst="rect">
            <a:avLst/>
          </a:prstGeom>
        </p:spPr>
        <p:txBody>
          <a:bodyPr lIns="91440" tIns="45720" rIns="91440" bIns="4572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400">
                <a:latin typeface="Arial"/>
                <a:cs typeface="Arial"/>
              </a:rPr>
              <a:t>Peter Watson</a:t>
            </a:r>
            <a:endParaRPr lang="en-US" sz="1400">
              <a:cs typeface="Arial"/>
            </a:endParaRPr>
          </a:p>
        </p:txBody>
      </p:sp>
    </p:spTree>
    <p:extLst>
      <p:ext uri="{BB962C8B-B14F-4D97-AF65-F5344CB8AC3E}">
        <p14:creationId xmlns:p14="http://schemas.microsoft.com/office/powerpoint/2010/main" val="279822232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Diagram 11">
            <a:extLst>
              <a:ext uri="{FF2B5EF4-FFF2-40B4-BE49-F238E27FC236}">
                <a16:creationId xmlns:a16="http://schemas.microsoft.com/office/drawing/2014/main" xmlns="" id="{C2F8AFF1-9ECD-4843-96A0-8567FB2B698E}"/>
              </a:ext>
            </a:extLst>
          </p:cNvPr>
          <p:cNvGraphicFramePr/>
          <p:nvPr>
            <p:extLst>
              <p:ext uri="{D42A27DB-BD31-4B8C-83A1-F6EECF244321}">
                <p14:modId xmlns:p14="http://schemas.microsoft.com/office/powerpoint/2010/main" val="270890032"/>
              </p:ext>
            </p:extLst>
          </p:nvPr>
        </p:nvGraphicFramePr>
        <p:xfrm>
          <a:off x="-4427906" y="1290516"/>
          <a:ext cx="11217688" cy="45478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2" name="Picture 43" descr="A picture containing text, hinge&#10;&#10;Description automatically generated">
            <a:extLst>
              <a:ext uri="{FF2B5EF4-FFF2-40B4-BE49-F238E27FC236}">
                <a16:creationId xmlns:a16="http://schemas.microsoft.com/office/drawing/2014/main" xmlns="" id="{A1C22622-87D1-4130-A105-C19A53C98A92}"/>
              </a:ext>
            </a:extLst>
          </p:cNvPr>
          <p:cNvPicPr>
            <a:picLocks noChangeAspect="1"/>
          </p:cNvPicPr>
          <p:nvPr/>
        </p:nvPicPr>
        <p:blipFill>
          <a:blip r:embed="rId8"/>
          <a:stretch>
            <a:fillRect/>
          </a:stretch>
        </p:blipFill>
        <p:spPr>
          <a:xfrm>
            <a:off x="4983192" y="1372875"/>
            <a:ext cx="2671314" cy="1567459"/>
          </a:xfrm>
          <a:prstGeom prst="rect">
            <a:avLst/>
          </a:prstGeom>
        </p:spPr>
      </p:pic>
      <p:sp>
        <p:nvSpPr>
          <p:cNvPr id="2" name="Title 1">
            <a:extLst>
              <a:ext uri="{FF2B5EF4-FFF2-40B4-BE49-F238E27FC236}">
                <a16:creationId xmlns:a16="http://schemas.microsoft.com/office/drawing/2014/main" xmlns="" id="{AF91719B-C0F0-4996-B56A-E68DE07064B2}"/>
              </a:ext>
            </a:extLst>
          </p:cNvPr>
          <p:cNvSpPr>
            <a:spLocks noGrp="1"/>
          </p:cNvSpPr>
          <p:nvPr>
            <p:ph type="title"/>
          </p:nvPr>
        </p:nvSpPr>
        <p:spPr>
          <a:xfrm>
            <a:off x="838200" y="365126"/>
            <a:ext cx="10515600" cy="996950"/>
          </a:xfrm>
        </p:spPr>
        <p:txBody>
          <a:bodyPr anchor="b">
            <a:normAutofit/>
          </a:bodyPr>
          <a:lstStyle/>
          <a:p>
            <a:pPr algn="ctr"/>
            <a:r>
              <a:rPr lang="en-US">
                <a:cs typeface="Arial"/>
              </a:rPr>
              <a:t>Chassis Assembly</a:t>
            </a:r>
          </a:p>
        </p:txBody>
      </p:sp>
      <p:sp>
        <p:nvSpPr>
          <p:cNvPr id="5" name="Slide Number Placeholder 4">
            <a:extLst>
              <a:ext uri="{FF2B5EF4-FFF2-40B4-BE49-F238E27FC236}">
                <a16:creationId xmlns:a16="http://schemas.microsoft.com/office/drawing/2014/main" xmlns="" id="{724F9913-9126-4D58-8FB0-C8A52C911F8F}"/>
              </a:ext>
            </a:extLst>
          </p:cNvPr>
          <p:cNvSpPr>
            <a:spLocks noGrp="1"/>
          </p:cNvSpPr>
          <p:nvPr>
            <p:ph type="sldNum" sz="quarter" idx="11"/>
          </p:nvPr>
        </p:nvSpPr>
        <p:spPr>
          <a:xfrm>
            <a:off x="11574780" y="6218238"/>
            <a:ext cx="502920" cy="365125"/>
          </a:xfrm>
        </p:spPr>
        <p:txBody>
          <a:bodyPr>
            <a:normAutofit/>
          </a:bodyPr>
          <a:lstStyle/>
          <a:p>
            <a:pPr>
              <a:spcAft>
                <a:spcPts val="600"/>
              </a:spcAft>
            </a:pPr>
            <a:fld id="{6F1FABC0-072B-4F22-8F9B-95A9D10B0206}" type="slidenum">
              <a:rPr lang="en-US" smtClean="0"/>
              <a:pPr>
                <a:spcAft>
                  <a:spcPts val="600"/>
                </a:spcAft>
              </a:pPr>
              <a:t>29</a:t>
            </a:fld>
            <a:endParaRPr lang="en-US"/>
          </a:p>
        </p:txBody>
      </p:sp>
      <p:pic>
        <p:nvPicPr>
          <p:cNvPr id="39" name="Picture 39" descr="Chart, shape, arrow, funnel chart&#10;&#10;Description automatically generated">
            <a:extLst>
              <a:ext uri="{FF2B5EF4-FFF2-40B4-BE49-F238E27FC236}">
                <a16:creationId xmlns:a16="http://schemas.microsoft.com/office/drawing/2014/main" xmlns="" id="{0DEE5300-4C95-4CF6-BD99-449616DD2459}"/>
              </a:ext>
            </a:extLst>
          </p:cNvPr>
          <p:cNvPicPr>
            <a:picLocks noChangeAspect="1"/>
          </p:cNvPicPr>
          <p:nvPr/>
        </p:nvPicPr>
        <p:blipFill>
          <a:blip r:embed="rId9"/>
          <a:stretch>
            <a:fillRect/>
          </a:stretch>
        </p:blipFill>
        <p:spPr>
          <a:xfrm>
            <a:off x="3746740" y="2825549"/>
            <a:ext cx="3045372" cy="3002832"/>
          </a:xfrm>
          <a:prstGeom prst="rect">
            <a:avLst/>
          </a:prstGeom>
        </p:spPr>
      </p:pic>
      <p:pic>
        <p:nvPicPr>
          <p:cNvPr id="40" name="Picture 41" descr="Icon&#10;&#10;Description automatically generated">
            <a:extLst>
              <a:ext uri="{FF2B5EF4-FFF2-40B4-BE49-F238E27FC236}">
                <a16:creationId xmlns:a16="http://schemas.microsoft.com/office/drawing/2014/main" xmlns="" id="{044494C6-294B-4327-818F-ED0CCA99A3CF}"/>
              </a:ext>
            </a:extLst>
          </p:cNvPr>
          <p:cNvPicPr>
            <a:picLocks noChangeAspect="1"/>
          </p:cNvPicPr>
          <p:nvPr/>
        </p:nvPicPr>
        <p:blipFill>
          <a:blip r:embed="rId10"/>
          <a:stretch>
            <a:fillRect/>
          </a:stretch>
        </p:blipFill>
        <p:spPr>
          <a:xfrm>
            <a:off x="3746739" y="1506425"/>
            <a:ext cx="1247956" cy="1300357"/>
          </a:xfrm>
          <a:prstGeom prst="rect">
            <a:avLst/>
          </a:prstGeom>
        </p:spPr>
      </p:pic>
      <p:sp>
        <p:nvSpPr>
          <p:cNvPr id="14" name="Arrow: Right 1676">
            <a:extLst>
              <a:ext uri="{FF2B5EF4-FFF2-40B4-BE49-F238E27FC236}">
                <a16:creationId xmlns:a16="http://schemas.microsoft.com/office/drawing/2014/main" xmlns="" id="{51D40E8B-385F-47B4-ADFE-A9AEB6DCA950}"/>
              </a:ext>
            </a:extLst>
          </p:cNvPr>
          <p:cNvSpPr/>
          <p:nvPr/>
        </p:nvSpPr>
        <p:spPr>
          <a:xfrm>
            <a:off x="2285864" y="2373662"/>
            <a:ext cx="978408" cy="484632"/>
          </a:xfrm>
          <a:prstGeom prst="rightArrow">
            <a:avLst/>
          </a:prstGeom>
          <a:solidFill>
            <a:srgbClr val="4000EC"/>
          </a:solidFill>
          <a:ln>
            <a:solidFill>
              <a:srgbClr val="4000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 name="Rounded Rectangle 10"/>
          <p:cNvSpPr/>
          <p:nvPr/>
        </p:nvSpPr>
        <p:spPr>
          <a:xfrm>
            <a:off x="7772400" y="1839481"/>
            <a:ext cx="3802380" cy="3449882"/>
          </a:xfrm>
          <a:prstGeom prst="roundRect">
            <a:avLst/>
          </a:prstGeom>
          <a:solidFill>
            <a:srgbClr val="4000EC"/>
          </a:solidFill>
          <a:ln>
            <a:solidFill>
              <a:srgbClr val="4000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285750" indent="-285750">
              <a:buFont typeface="Arial"/>
              <a:buChar char="•"/>
            </a:pPr>
            <a:r>
              <a:rPr lang="en-US" sz="2400">
                <a:cs typeface="Arial"/>
              </a:rPr>
              <a:t>Material: Aluminum 6061 T6</a:t>
            </a:r>
          </a:p>
          <a:p>
            <a:pPr marL="285750" indent="-285750">
              <a:buFont typeface="Arial"/>
              <a:buChar char="•"/>
            </a:pPr>
            <a:r>
              <a:rPr lang="en-US" sz="2400">
                <a:cs typeface="Arial"/>
              </a:rPr>
              <a:t>0.25-inch-thick sheets used to waterjet 8 triangular brackets</a:t>
            </a:r>
          </a:p>
          <a:p>
            <a:pPr marL="285750" indent="-285750">
              <a:buFont typeface="Arial"/>
              <a:buChar char="•"/>
            </a:pPr>
            <a:r>
              <a:rPr lang="en-US" sz="2400">
                <a:cs typeface="Arial"/>
              </a:rPr>
              <a:t>1.5'' Hub pattern utilized</a:t>
            </a:r>
          </a:p>
          <a:p>
            <a:pPr algn="ctr"/>
            <a:endParaRPr lang="en-US"/>
          </a:p>
        </p:txBody>
      </p:sp>
      <p:sp>
        <p:nvSpPr>
          <p:cNvPr id="12" name="Footer Placeholder 1">
            <a:extLst>
              <a:ext uri="{FF2B5EF4-FFF2-40B4-BE49-F238E27FC236}">
                <a16:creationId xmlns:a16="http://schemas.microsoft.com/office/drawing/2014/main" xmlns="" id="{D2529B5A-9674-40D2-9201-27509EC1458E}"/>
              </a:ext>
            </a:extLst>
          </p:cNvPr>
          <p:cNvSpPr txBox="1">
            <a:spLocks/>
          </p:cNvSpPr>
          <p:nvPr/>
        </p:nvSpPr>
        <p:spPr>
          <a:xfrm>
            <a:off x="8077200" y="5575371"/>
            <a:ext cx="4114800" cy="365125"/>
          </a:xfrm>
          <a:prstGeom prst="rect">
            <a:avLst/>
          </a:prstGeom>
        </p:spPr>
        <p:txBody>
          <a:bodyPr lIns="91440" tIns="45720" rIns="91440" bIns="4572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400">
                <a:latin typeface="Arial"/>
                <a:cs typeface="Arial"/>
              </a:rPr>
              <a:t>Peter Watson</a:t>
            </a:r>
            <a:endParaRPr lang="en-US" sz="1400">
              <a:cs typeface="Arial"/>
            </a:endParaRPr>
          </a:p>
        </p:txBody>
      </p:sp>
    </p:spTree>
    <p:extLst>
      <p:ext uri="{BB962C8B-B14F-4D97-AF65-F5344CB8AC3E}">
        <p14:creationId xmlns:p14="http://schemas.microsoft.com/office/powerpoint/2010/main" val="69653872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xmlns="" id="{2199DA34-E6D0-4064-812A-1AD3B9EF9765}"/>
              </a:ext>
            </a:extLst>
          </p:cNvPr>
          <p:cNvCxnSpPr>
            <a:cxnSpLocks/>
          </p:cNvCxnSpPr>
          <p:nvPr/>
        </p:nvCxnSpPr>
        <p:spPr>
          <a:xfrm flipV="1">
            <a:off x="11104212" y="2185741"/>
            <a:ext cx="0" cy="855844"/>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xmlns="" id="{F39BA9CA-406B-41BE-A383-F37842F152BA}"/>
              </a:ext>
            </a:extLst>
          </p:cNvPr>
          <p:cNvCxnSpPr>
            <a:cxnSpLocks/>
          </p:cNvCxnSpPr>
          <p:nvPr/>
        </p:nvCxnSpPr>
        <p:spPr>
          <a:xfrm>
            <a:off x="8150537" y="2185825"/>
            <a:ext cx="46730" cy="2979187"/>
          </a:xfrm>
          <a:prstGeom prst="straightConnector1">
            <a:avLst/>
          </a:prstGeom>
          <a:ln w="28575"/>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xmlns="" id="{FBFC0D90-64E3-45D1-92F3-894AF73CCDE3}"/>
              </a:ext>
            </a:extLst>
          </p:cNvPr>
          <p:cNvCxnSpPr>
            <a:cxnSpLocks/>
          </p:cNvCxnSpPr>
          <p:nvPr/>
        </p:nvCxnSpPr>
        <p:spPr>
          <a:xfrm>
            <a:off x="5247054" y="2206626"/>
            <a:ext cx="23409" cy="2963779"/>
          </a:xfrm>
          <a:prstGeom prst="straightConnector1">
            <a:avLst/>
          </a:prstGeom>
          <a:ln w="28575"/>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xmlns="" id="{5FCBEE76-96D8-4816-A1F5-47CBCE7C453F}"/>
              </a:ext>
            </a:extLst>
          </p:cNvPr>
          <p:cNvCxnSpPr>
            <a:cxnSpLocks/>
          </p:cNvCxnSpPr>
          <p:nvPr/>
        </p:nvCxnSpPr>
        <p:spPr>
          <a:xfrm flipH="1">
            <a:off x="1563414" y="2209828"/>
            <a:ext cx="9539542" cy="0"/>
          </a:xfrm>
          <a:prstGeom prst="straightConnector1">
            <a:avLst/>
          </a:prstGeom>
          <a:ln w="28575"/>
        </p:spPr>
        <p:style>
          <a:lnRef idx="1">
            <a:schemeClr val="accent1"/>
          </a:lnRef>
          <a:fillRef idx="0">
            <a:schemeClr val="accent1"/>
          </a:fillRef>
          <a:effectRef idx="0">
            <a:schemeClr val="accent1"/>
          </a:effectRef>
          <a:fontRef idx="minor">
            <a:schemeClr val="tx1"/>
          </a:fontRef>
        </p:style>
      </p:cxnSp>
      <p:sp>
        <p:nvSpPr>
          <p:cNvPr id="4" name="Title 3">
            <a:extLst>
              <a:ext uri="{FF2B5EF4-FFF2-40B4-BE49-F238E27FC236}">
                <a16:creationId xmlns:a16="http://schemas.microsoft.com/office/drawing/2014/main" xmlns="" id="{6682872F-E779-40DF-A9FE-931E68EF64AE}"/>
              </a:ext>
            </a:extLst>
          </p:cNvPr>
          <p:cNvSpPr>
            <a:spLocks noGrp="1"/>
          </p:cNvSpPr>
          <p:nvPr>
            <p:ph type="title"/>
          </p:nvPr>
        </p:nvSpPr>
        <p:spPr/>
        <p:txBody>
          <a:bodyPr/>
          <a:lstStyle/>
          <a:p>
            <a:pPr algn="ctr"/>
            <a:r>
              <a:rPr lang="en-US">
                <a:cs typeface="Arial"/>
              </a:rPr>
              <a:t>Senior Design ECE Team </a:t>
            </a:r>
            <a:endParaRPr lang="en-US"/>
          </a:p>
        </p:txBody>
      </p:sp>
      <p:sp>
        <p:nvSpPr>
          <p:cNvPr id="3" name="Slide Number Placeholder 2">
            <a:extLst>
              <a:ext uri="{FF2B5EF4-FFF2-40B4-BE49-F238E27FC236}">
                <a16:creationId xmlns:a16="http://schemas.microsoft.com/office/drawing/2014/main" xmlns="" id="{F464FF95-0F95-42E8-81B2-06B2D750C853}"/>
              </a:ext>
            </a:extLst>
          </p:cNvPr>
          <p:cNvSpPr>
            <a:spLocks noGrp="1"/>
          </p:cNvSpPr>
          <p:nvPr>
            <p:ph type="sldNum" sz="quarter" idx="11"/>
          </p:nvPr>
        </p:nvSpPr>
        <p:spPr/>
        <p:txBody>
          <a:bodyPr/>
          <a:lstStyle/>
          <a:p>
            <a:fld id="{6F1FABC0-072B-4F22-8F9B-95A9D10B0206}" type="slidenum">
              <a:rPr lang="en-US" smtClean="0"/>
              <a:pPr/>
              <a:t>3</a:t>
            </a:fld>
            <a:endParaRPr lang="en-US"/>
          </a:p>
        </p:txBody>
      </p:sp>
      <p:sp>
        <p:nvSpPr>
          <p:cNvPr id="11" name="Rectangle: Rounded Corners 10">
            <a:extLst>
              <a:ext uri="{FF2B5EF4-FFF2-40B4-BE49-F238E27FC236}">
                <a16:creationId xmlns:a16="http://schemas.microsoft.com/office/drawing/2014/main" xmlns="" id="{B11FF12C-CF14-4C35-A2D0-7F4B3AAE5190}"/>
              </a:ext>
            </a:extLst>
          </p:cNvPr>
          <p:cNvSpPr/>
          <p:nvPr/>
        </p:nvSpPr>
        <p:spPr>
          <a:xfrm>
            <a:off x="7082170" y="1677174"/>
            <a:ext cx="2142460" cy="946271"/>
          </a:xfrm>
          <a:prstGeom prst="round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b="1">
                <a:solidFill>
                  <a:schemeClr val="tx1"/>
                </a:solidFill>
              </a:rPr>
              <a:t>SEBASTIAN MURIEL</a:t>
            </a:r>
          </a:p>
          <a:p>
            <a:pPr algn="ctr"/>
            <a:r>
              <a:rPr lang="en-US" i="1">
                <a:solidFill>
                  <a:schemeClr val="tx1"/>
                </a:solidFill>
                <a:cs typeface="Arial"/>
              </a:rPr>
              <a:t>System Engineer</a:t>
            </a:r>
          </a:p>
        </p:txBody>
      </p:sp>
      <p:sp>
        <p:nvSpPr>
          <p:cNvPr id="35" name="Rounded Rectangle 10">
            <a:extLst>
              <a:ext uri="{FF2B5EF4-FFF2-40B4-BE49-F238E27FC236}">
                <a16:creationId xmlns:a16="http://schemas.microsoft.com/office/drawing/2014/main" xmlns="" id="{EDAEF064-5AC6-4C55-BCB5-9893B95A077B}"/>
              </a:ext>
            </a:extLst>
          </p:cNvPr>
          <p:cNvSpPr/>
          <p:nvPr/>
        </p:nvSpPr>
        <p:spPr>
          <a:xfrm>
            <a:off x="4177258" y="1677174"/>
            <a:ext cx="2206779" cy="942202"/>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b="1">
                <a:solidFill>
                  <a:schemeClr val="tx1"/>
                </a:solidFill>
                <a:cs typeface="Arial"/>
              </a:rPr>
              <a:t>TIFFANY MILLER</a:t>
            </a:r>
          </a:p>
          <a:p>
            <a:pPr algn="ctr"/>
            <a:r>
              <a:rPr lang="en-US" i="1">
                <a:solidFill>
                  <a:schemeClr val="tx1"/>
                </a:solidFill>
                <a:cs typeface="Arial"/>
              </a:rPr>
              <a:t>Hardware Engineer</a:t>
            </a:r>
          </a:p>
        </p:txBody>
      </p:sp>
      <p:sp>
        <p:nvSpPr>
          <p:cNvPr id="36" name="Rounded Rectangle 10">
            <a:extLst>
              <a:ext uri="{FF2B5EF4-FFF2-40B4-BE49-F238E27FC236}">
                <a16:creationId xmlns:a16="http://schemas.microsoft.com/office/drawing/2014/main" xmlns="" id="{403BD7D2-661F-4120-BE90-19D8913D8D6C}"/>
              </a:ext>
            </a:extLst>
          </p:cNvPr>
          <p:cNvSpPr/>
          <p:nvPr/>
        </p:nvSpPr>
        <p:spPr>
          <a:xfrm>
            <a:off x="7067602" y="3582174"/>
            <a:ext cx="2206779" cy="942202"/>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b="1">
                <a:solidFill>
                  <a:schemeClr val="tx1"/>
                </a:solidFill>
                <a:cs typeface="Arial"/>
              </a:rPr>
              <a:t>TONY ZHENG</a:t>
            </a:r>
          </a:p>
          <a:p>
            <a:pPr algn="ctr"/>
            <a:r>
              <a:rPr lang="en-US">
                <a:solidFill>
                  <a:schemeClr val="tx1"/>
                </a:solidFill>
                <a:cs typeface="Arial" panose="020B0604020202020204"/>
              </a:rPr>
              <a:t>Financial Advisor</a:t>
            </a:r>
          </a:p>
        </p:txBody>
      </p:sp>
      <p:cxnSp>
        <p:nvCxnSpPr>
          <p:cNvPr id="39" name="Straight Arrow Connector 38">
            <a:extLst>
              <a:ext uri="{FF2B5EF4-FFF2-40B4-BE49-F238E27FC236}">
                <a16:creationId xmlns:a16="http://schemas.microsoft.com/office/drawing/2014/main" xmlns="" id="{0404F114-F900-4E9A-B1A2-FB6D88BABD36}"/>
              </a:ext>
            </a:extLst>
          </p:cNvPr>
          <p:cNvCxnSpPr>
            <a:cxnSpLocks/>
          </p:cNvCxnSpPr>
          <p:nvPr/>
        </p:nvCxnSpPr>
        <p:spPr>
          <a:xfrm>
            <a:off x="1579176" y="2209828"/>
            <a:ext cx="3" cy="982223"/>
          </a:xfrm>
          <a:prstGeom prst="straightConnector1">
            <a:avLst/>
          </a:prstGeom>
          <a:ln w="28575"/>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xmlns="" id="{9EE86391-6E29-4B4C-83F9-70C35E20438A}"/>
              </a:ext>
            </a:extLst>
          </p:cNvPr>
          <p:cNvCxnSpPr>
            <a:cxnSpLocks/>
          </p:cNvCxnSpPr>
          <p:nvPr/>
        </p:nvCxnSpPr>
        <p:spPr>
          <a:xfrm flipH="1">
            <a:off x="1552900" y="4151119"/>
            <a:ext cx="1" cy="1013893"/>
          </a:xfrm>
          <a:prstGeom prst="straightConnector1">
            <a:avLst/>
          </a:prstGeom>
          <a:ln w="28575"/>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xmlns="" id="{7660528C-721A-4A95-8CA9-FB1D2A529337}"/>
              </a:ext>
            </a:extLst>
          </p:cNvPr>
          <p:cNvCxnSpPr>
            <a:cxnSpLocks/>
          </p:cNvCxnSpPr>
          <p:nvPr/>
        </p:nvCxnSpPr>
        <p:spPr>
          <a:xfrm flipH="1" flipV="1">
            <a:off x="1552900" y="5156497"/>
            <a:ext cx="9551314" cy="19385"/>
          </a:xfrm>
          <a:prstGeom prst="straightConnector1">
            <a:avLst/>
          </a:prstGeom>
          <a:ln w="28575"/>
        </p:spPr>
        <p:style>
          <a:lnRef idx="1">
            <a:schemeClr val="accent1"/>
          </a:lnRef>
          <a:fillRef idx="0">
            <a:schemeClr val="accent1"/>
          </a:fillRef>
          <a:effectRef idx="0">
            <a:schemeClr val="accent1"/>
          </a:effectRef>
          <a:fontRef idx="minor">
            <a:schemeClr val="tx1"/>
          </a:fontRef>
        </p:style>
      </p:cxnSp>
      <p:sp>
        <p:nvSpPr>
          <p:cNvPr id="32" name="Rounded Rectangle 10">
            <a:extLst>
              <a:ext uri="{FF2B5EF4-FFF2-40B4-BE49-F238E27FC236}">
                <a16:creationId xmlns:a16="http://schemas.microsoft.com/office/drawing/2014/main" xmlns="" id="{BDCD4FDB-9DBE-4175-864F-89C149105143}"/>
              </a:ext>
            </a:extLst>
          </p:cNvPr>
          <p:cNvSpPr/>
          <p:nvPr/>
        </p:nvSpPr>
        <p:spPr>
          <a:xfrm>
            <a:off x="4177257" y="3601599"/>
            <a:ext cx="2206779" cy="942202"/>
          </a:xfrm>
          <a:prstGeom prst="roundRect">
            <a:avLst/>
          </a:prstGeom>
          <a:solidFill>
            <a:schemeClr val="accent1">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b="1">
                <a:solidFill>
                  <a:schemeClr val="tx1"/>
                </a:solidFill>
                <a:cs typeface="Arial"/>
              </a:rPr>
              <a:t>ALEX JEN</a:t>
            </a:r>
          </a:p>
          <a:p>
            <a:pPr algn="ctr"/>
            <a:r>
              <a:rPr lang="en-US" i="1">
                <a:solidFill>
                  <a:schemeClr val="tx1"/>
                </a:solidFill>
                <a:cs typeface="Arial"/>
              </a:rPr>
              <a:t>Software Engineer</a:t>
            </a:r>
            <a:endParaRPr lang="en-US" b="1">
              <a:solidFill>
                <a:schemeClr val="tx1"/>
              </a:solidFill>
              <a:cs typeface="Arial"/>
            </a:endParaRPr>
          </a:p>
        </p:txBody>
      </p:sp>
      <p:sp>
        <p:nvSpPr>
          <p:cNvPr id="5" name="Rounded Rectangle 10">
            <a:extLst>
              <a:ext uri="{FF2B5EF4-FFF2-40B4-BE49-F238E27FC236}">
                <a16:creationId xmlns:a16="http://schemas.microsoft.com/office/drawing/2014/main" xmlns="" id="{6CCC7C30-378A-49E4-9187-C9E49640D960}"/>
              </a:ext>
            </a:extLst>
          </p:cNvPr>
          <p:cNvSpPr/>
          <p:nvPr/>
        </p:nvSpPr>
        <p:spPr>
          <a:xfrm>
            <a:off x="1087788" y="1677174"/>
            <a:ext cx="2206779" cy="942202"/>
          </a:xfrm>
          <a:prstGeom prst="roundRect">
            <a:avLst/>
          </a:prstGeom>
          <a:solidFill>
            <a:srgbClr val="FF936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b="1">
                <a:solidFill>
                  <a:schemeClr val="tx1"/>
                </a:solidFill>
                <a:cs typeface="Arial"/>
              </a:rPr>
              <a:t>WALTER CALDWELL</a:t>
            </a:r>
          </a:p>
          <a:p>
            <a:pPr algn="ctr"/>
            <a:r>
              <a:rPr lang="en-US" i="1">
                <a:solidFill>
                  <a:schemeClr val="tx1"/>
                </a:solidFill>
                <a:cs typeface="Arial"/>
              </a:rPr>
              <a:t>Project Manager</a:t>
            </a:r>
            <a:endParaRPr lang="en-US" b="1">
              <a:solidFill>
                <a:schemeClr val="tx1"/>
              </a:solidFill>
              <a:cs typeface="Arial"/>
            </a:endParaRPr>
          </a:p>
        </p:txBody>
      </p:sp>
      <p:cxnSp>
        <p:nvCxnSpPr>
          <p:cNvPr id="22" name="Straight Connector 21">
            <a:extLst>
              <a:ext uri="{FF2B5EF4-FFF2-40B4-BE49-F238E27FC236}">
                <a16:creationId xmlns:a16="http://schemas.microsoft.com/office/drawing/2014/main" xmlns="" id="{DE45B4BF-18C7-4DF4-8C4C-0AEB2E833C48}"/>
              </a:ext>
            </a:extLst>
          </p:cNvPr>
          <p:cNvCxnSpPr>
            <a:cxnSpLocks/>
          </p:cNvCxnSpPr>
          <p:nvPr/>
        </p:nvCxnSpPr>
        <p:spPr>
          <a:xfrm flipH="1" flipV="1">
            <a:off x="11091074" y="4035345"/>
            <a:ext cx="13137" cy="1507122"/>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xmlns="" id="{6E06622D-DF17-4788-88EE-423A79D594AA}"/>
              </a:ext>
            </a:extLst>
          </p:cNvPr>
          <p:cNvCxnSpPr/>
          <p:nvPr/>
        </p:nvCxnSpPr>
        <p:spPr>
          <a:xfrm>
            <a:off x="10883596" y="5516192"/>
            <a:ext cx="44123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xmlns="" id="{C3107F84-DAF4-4C94-B033-686B8408F07B}"/>
              </a:ext>
            </a:extLst>
          </p:cNvPr>
          <p:cNvCxnSpPr>
            <a:cxnSpLocks/>
          </p:cNvCxnSpPr>
          <p:nvPr/>
        </p:nvCxnSpPr>
        <p:spPr>
          <a:xfrm>
            <a:off x="10970291" y="5449574"/>
            <a:ext cx="265331"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xmlns="" id="{CDB3794B-3D25-45C3-A0D9-2532FB96D552}"/>
              </a:ext>
            </a:extLst>
          </p:cNvPr>
          <p:cNvCxnSpPr>
            <a:cxnSpLocks/>
          </p:cNvCxnSpPr>
          <p:nvPr/>
        </p:nvCxnSpPr>
        <p:spPr>
          <a:xfrm>
            <a:off x="11036623" y="5377481"/>
            <a:ext cx="132666" cy="0"/>
          </a:xfrm>
          <a:prstGeom prst="line">
            <a:avLst/>
          </a:prstGeom>
          <a:ln w="28575"/>
        </p:spPr>
        <p:style>
          <a:lnRef idx="1">
            <a:schemeClr val="accent1"/>
          </a:lnRef>
          <a:fillRef idx="0">
            <a:schemeClr val="accent1"/>
          </a:fillRef>
          <a:effectRef idx="0">
            <a:schemeClr val="accent1"/>
          </a:effectRef>
          <a:fontRef idx="minor">
            <a:schemeClr val="tx1"/>
          </a:fontRef>
        </p:style>
      </p:cxnSp>
      <p:pic>
        <p:nvPicPr>
          <p:cNvPr id="1028" name="Picture 4" descr="Current source Electronic symbol Electrical network Electric current  Electronics, (source, miscellaneous, angle, electronics png | PNGWing">
            <a:extLst>
              <a:ext uri="{FF2B5EF4-FFF2-40B4-BE49-F238E27FC236}">
                <a16:creationId xmlns:a16="http://schemas.microsoft.com/office/drawing/2014/main" xmlns="" id="{569902EA-0F64-4331-AF13-C1756E1671A4}"/>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1034043" y="3192051"/>
            <a:ext cx="1037715" cy="1037715"/>
          </a:xfrm>
          <a:prstGeom prst="ellipse">
            <a:avLst/>
          </a:prstGeom>
          <a:noFill/>
          <a:extLst>
            <a:ext uri="{909E8E84-426E-40DD-AFC4-6F175D3DCCD1}">
              <a14:hiddenFill xmlns:a14="http://schemas.microsoft.com/office/drawing/2010/main">
                <a:solidFill>
                  <a:srgbClr val="FFFFFF"/>
                </a:solidFill>
              </a14:hiddenFill>
            </a:ext>
          </a:extLst>
        </p:spPr>
      </p:pic>
      <p:pic>
        <p:nvPicPr>
          <p:cNvPr id="6" name="Graphic 7" descr="Lights On">
            <a:extLst>
              <a:ext uri="{FF2B5EF4-FFF2-40B4-BE49-F238E27FC236}">
                <a16:creationId xmlns:a16="http://schemas.microsoft.com/office/drawing/2014/main" xmlns="" id="{783C0848-F640-45C0-B271-738975DC48C9}"/>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10631214" y="3086951"/>
            <a:ext cx="927537" cy="993227"/>
          </a:xfrm>
          <a:prstGeom prst="rect">
            <a:avLst/>
          </a:prstGeom>
        </p:spPr>
      </p:pic>
      <p:sp>
        <p:nvSpPr>
          <p:cNvPr id="2" name="Footer Placeholder 1">
            <a:extLst>
              <a:ext uri="{FF2B5EF4-FFF2-40B4-BE49-F238E27FC236}">
                <a16:creationId xmlns:a16="http://schemas.microsoft.com/office/drawing/2014/main" xmlns="" id="{31C9698B-801F-49BC-832A-023143361E66}"/>
              </a:ext>
            </a:extLst>
          </p:cNvPr>
          <p:cNvSpPr txBox="1">
            <a:spLocks/>
          </p:cNvSpPr>
          <p:nvPr/>
        </p:nvSpPr>
        <p:spPr>
          <a:xfrm>
            <a:off x="8077200" y="5561011"/>
            <a:ext cx="4114800" cy="365125"/>
          </a:xfrm>
          <a:prstGeom prst="rect">
            <a:avLst/>
          </a:prstGeom>
        </p:spPr>
        <p:txBody>
          <a:bodyPr lIns="91440" tIns="45720" rIns="91440" bIns="4572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400">
                <a:latin typeface="Arial"/>
                <a:cs typeface="Arial"/>
              </a:rPr>
              <a:t>Diandra Reyes</a:t>
            </a:r>
            <a:endParaRPr lang="en-US" sz="1400">
              <a:cs typeface="Arial"/>
            </a:endParaRPr>
          </a:p>
          <a:p>
            <a:pPr algn="r"/>
            <a:endParaRPr lang="en-US"/>
          </a:p>
        </p:txBody>
      </p:sp>
    </p:spTree>
    <p:extLst>
      <p:ext uri="{BB962C8B-B14F-4D97-AF65-F5344CB8AC3E}">
        <p14:creationId xmlns:p14="http://schemas.microsoft.com/office/powerpoint/2010/main" val="121926348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Diagram 11">
            <a:extLst>
              <a:ext uri="{FF2B5EF4-FFF2-40B4-BE49-F238E27FC236}">
                <a16:creationId xmlns:a16="http://schemas.microsoft.com/office/drawing/2014/main" xmlns="" id="{C2F8AFF1-9ECD-4843-96A0-8567FB2B698E}"/>
              </a:ext>
            </a:extLst>
          </p:cNvPr>
          <p:cNvGraphicFramePr/>
          <p:nvPr>
            <p:extLst>
              <p:ext uri="{D42A27DB-BD31-4B8C-83A1-F6EECF244321}">
                <p14:modId xmlns:p14="http://schemas.microsoft.com/office/powerpoint/2010/main" val="183436184"/>
              </p:ext>
            </p:extLst>
          </p:nvPr>
        </p:nvGraphicFramePr>
        <p:xfrm>
          <a:off x="-4427906" y="1290516"/>
          <a:ext cx="11217688" cy="45478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a:extLst>
              <a:ext uri="{FF2B5EF4-FFF2-40B4-BE49-F238E27FC236}">
                <a16:creationId xmlns:a16="http://schemas.microsoft.com/office/drawing/2014/main" xmlns="" id="{AF91719B-C0F0-4996-B56A-E68DE07064B2}"/>
              </a:ext>
            </a:extLst>
          </p:cNvPr>
          <p:cNvSpPr>
            <a:spLocks noGrp="1"/>
          </p:cNvSpPr>
          <p:nvPr>
            <p:ph type="title"/>
          </p:nvPr>
        </p:nvSpPr>
        <p:spPr>
          <a:xfrm>
            <a:off x="838200" y="365126"/>
            <a:ext cx="10515600" cy="996950"/>
          </a:xfrm>
        </p:spPr>
        <p:txBody>
          <a:bodyPr anchor="b">
            <a:normAutofit/>
          </a:bodyPr>
          <a:lstStyle/>
          <a:p>
            <a:pPr algn="ctr"/>
            <a:r>
              <a:rPr lang="en-US">
                <a:cs typeface="Arial"/>
              </a:rPr>
              <a:t>Chassis Assembly</a:t>
            </a:r>
          </a:p>
        </p:txBody>
      </p:sp>
      <p:sp>
        <p:nvSpPr>
          <p:cNvPr id="5" name="Slide Number Placeholder 4">
            <a:extLst>
              <a:ext uri="{FF2B5EF4-FFF2-40B4-BE49-F238E27FC236}">
                <a16:creationId xmlns:a16="http://schemas.microsoft.com/office/drawing/2014/main" xmlns="" id="{724F9913-9126-4D58-8FB0-C8A52C911F8F}"/>
              </a:ext>
            </a:extLst>
          </p:cNvPr>
          <p:cNvSpPr>
            <a:spLocks noGrp="1"/>
          </p:cNvSpPr>
          <p:nvPr>
            <p:ph type="sldNum" sz="quarter" idx="11"/>
          </p:nvPr>
        </p:nvSpPr>
        <p:spPr>
          <a:xfrm>
            <a:off x="11574780" y="6218238"/>
            <a:ext cx="502920" cy="365125"/>
          </a:xfrm>
        </p:spPr>
        <p:txBody>
          <a:bodyPr>
            <a:normAutofit/>
          </a:bodyPr>
          <a:lstStyle/>
          <a:p>
            <a:pPr>
              <a:spcAft>
                <a:spcPts val="600"/>
              </a:spcAft>
            </a:pPr>
            <a:fld id="{6F1FABC0-072B-4F22-8F9B-95A9D10B0206}" type="slidenum">
              <a:rPr lang="en-US" smtClean="0"/>
              <a:pPr>
                <a:spcAft>
                  <a:spcPts val="600"/>
                </a:spcAft>
              </a:pPr>
              <a:t>30</a:t>
            </a:fld>
            <a:endParaRPr lang="en-US"/>
          </a:p>
        </p:txBody>
      </p:sp>
      <p:sp>
        <p:nvSpPr>
          <p:cNvPr id="46" name="Arrow: Right 45">
            <a:extLst>
              <a:ext uri="{FF2B5EF4-FFF2-40B4-BE49-F238E27FC236}">
                <a16:creationId xmlns:a16="http://schemas.microsoft.com/office/drawing/2014/main" xmlns="" id="{3A0BAF15-A760-4A99-A98F-928E2C8A265A}"/>
              </a:ext>
            </a:extLst>
          </p:cNvPr>
          <p:cNvSpPr/>
          <p:nvPr/>
        </p:nvSpPr>
        <p:spPr>
          <a:xfrm>
            <a:off x="2206151" y="3330458"/>
            <a:ext cx="978408" cy="484632"/>
          </a:xfrm>
          <a:prstGeom prst="rightArrow">
            <a:avLst/>
          </a:prstGeom>
          <a:solidFill>
            <a:srgbClr val="B9C9DA"/>
          </a:solidFill>
          <a:ln>
            <a:solidFill>
              <a:srgbClr val="B9C9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48" name="Picture 48" descr="A picture containing comb&#10;&#10;Description automatically generated">
            <a:extLst>
              <a:ext uri="{FF2B5EF4-FFF2-40B4-BE49-F238E27FC236}">
                <a16:creationId xmlns:a16="http://schemas.microsoft.com/office/drawing/2014/main" xmlns="" id="{6A29FDFA-614C-496B-B0FA-C4CE06DCEC54}"/>
              </a:ext>
            </a:extLst>
          </p:cNvPr>
          <p:cNvPicPr>
            <a:picLocks noChangeAspect="1"/>
          </p:cNvPicPr>
          <p:nvPr/>
        </p:nvPicPr>
        <p:blipFill>
          <a:blip r:embed="rId8"/>
          <a:stretch>
            <a:fillRect/>
          </a:stretch>
        </p:blipFill>
        <p:spPr>
          <a:xfrm>
            <a:off x="3461359" y="1811141"/>
            <a:ext cx="1991639" cy="636568"/>
          </a:xfrm>
          <a:prstGeom prst="rect">
            <a:avLst/>
          </a:prstGeom>
        </p:spPr>
      </p:pic>
      <p:pic>
        <p:nvPicPr>
          <p:cNvPr id="60" name="Picture 60" descr="Icon&#10;&#10;Description automatically generated">
            <a:extLst>
              <a:ext uri="{FF2B5EF4-FFF2-40B4-BE49-F238E27FC236}">
                <a16:creationId xmlns:a16="http://schemas.microsoft.com/office/drawing/2014/main" xmlns="" id="{8620DBE3-24F6-482F-8A5D-CFD646EDC80A}"/>
              </a:ext>
            </a:extLst>
          </p:cNvPr>
          <p:cNvPicPr>
            <a:picLocks noChangeAspect="1"/>
          </p:cNvPicPr>
          <p:nvPr/>
        </p:nvPicPr>
        <p:blipFill>
          <a:blip r:embed="rId9"/>
          <a:stretch>
            <a:fillRect/>
          </a:stretch>
        </p:blipFill>
        <p:spPr>
          <a:xfrm>
            <a:off x="5460123" y="1627856"/>
            <a:ext cx="1100960" cy="909012"/>
          </a:xfrm>
          <a:prstGeom prst="rect">
            <a:avLst/>
          </a:prstGeom>
        </p:spPr>
      </p:pic>
      <p:pic>
        <p:nvPicPr>
          <p:cNvPr id="12" name="Picture 16" descr="Shape, arrow&#10;&#10;Description automatically generated">
            <a:extLst>
              <a:ext uri="{FF2B5EF4-FFF2-40B4-BE49-F238E27FC236}">
                <a16:creationId xmlns:a16="http://schemas.microsoft.com/office/drawing/2014/main" xmlns="" id="{01BB2034-09F4-47E8-8DD3-F79B0506C248}"/>
              </a:ext>
            </a:extLst>
          </p:cNvPr>
          <p:cNvPicPr>
            <a:picLocks noChangeAspect="1"/>
          </p:cNvPicPr>
          <p:nvPr/>
        </p:nvPicPr>
        <p:blipFill rotWithShape="1">
          <a:blip r:embed="rId10"/>
          <a:srcRect l="2171" t="1942" r="7125" b="8023"/>
          <a:stretch/>
        </p:blipFill>
        <p:spPr>
          <a:xfrm>
            <a:off x="3783526" y="2849840"/>
            <a:ext cx="2971800" cy="2945429"/>
          </a:xfrm>
          <a:prstGeom prst="rect">
            <a:avLst/>
          </a:prstGeom>
        </p:spPr>
      </p:pic>
      <p:sp>
        <p:nvSpPr>
          <p:cNvPr id="10" name="Rounded Rectangle 9"/>
          <p:cNvSpPr/>
          <p:nvPr/>
        </p:nvSpPr>
        <p:spPr>
          <a:xfrm>
            <a:off x="7767358" y="1854005"/>
            <a:ext cx="3835998" cy="3400424"/>
          </a:xfrm>
          <a:prstGeom prst="roundRect">
            <a:avLst/>
          </a:prstGeom>
          <a:solidFill>
            <a:srgbClr val="B9C9DA"/>
          </a:solidFill>
          <a:ln>
            <a:solidFill>
              <a:srgbClr val="B9C9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285750" indent="-285750">
              <a:buFont typeface="Arial" panose="020B0604020202020204" pitchFamily="34" charset="0"/>
              <a:buChar char="•"/>
            </a:pPr>
            <a:r>
              <a:rPr lang="en-US" sz="2400">
                <a:cs typeface="Arial"/>
              </a:rPr>
              <a:t>M12 – 1.75 mm x 3-inch hex bolts and nuts</a:t>
            </a:r>
          </a:p>
          <a:p>
            <a:pPr marL="285750" indent="-285750">
              <a:buFont typeface="Arial" panose="020B0604020202020204" pitchFamily="34" charset="0"/>
              <a:buChar char="•"/>
            </a:pPr>
            <a:r>
              <a:rPr lang="en-US" sz="2400">
                <a:cs typeface="Arial"/>
              </a:rPr>
              <a:t>Material: Stainless Steel</a:t>
            </a:r>
          </a:p>
          <a:p>
            <a:pPr marL="285750" indent="-285750">
              <a:buFont typeface="Arial" panose="020B0604020202020204" pitchFamily="34" charset="0"/>
              <a:buChar char="•"/>
            </a:pPr>
            <a:r>
              <a:rPr lang="en-US" sz="2400">
                <a:cs typeface="Arial"/>
              </a:rPr>
              <a:t>Total quantity: 16 bolts and nuts</a:t>
            </a:r>
          </a:p>
          <a:p>
            <a:pPr algn="ctr"/>
            <a:endParaRPr lang="en-US"/>
          </a:p>
        </p:txBody>
      </p:sp>
      <p:sp>
        <p:nvSpPr>
          <p:cNvPr id="11" name="Footer Placeholder 1">
            <a:extLst>
              <a:ext uri="{FF2B5EF4-FFF2-40B4-BE49-F238E27FC236}">
                <a16:creationId xmlns:a16="http://schemas.microsoft.com/office/drawing/2014/main" xmlns="" id="{3C7ED964-E792-4CDF-8F1A-26DDEBAF5F80}"/>
              </a:ext>
            </a:extLst>
          </p:cNvPr>
          <p:cNvSpPr txBox="1">
            <a:spLocks/>
          </p:cNvSpPr>
          <p:nvPr/>
        </p:nvSpPr>
        <p:spPr>
          <a:xfrm>
            <a:off x="8077200" y="5575371"/>
            <a:ext cx="4114800" cy="365125"/>
          </a:xfrm>
          <a:prstGeom prst="rect">
            <a:avLst/>
          </a:prstGeom>
        </p:spPr>
        <p:txBody>
          <a:bodyPr lIns="91440" tIns="45720" rIns="91440" bIns="4572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400">
                <a:latin typeface="Arial"/>
                <a:cs typeface="Arial"/>
              </a:rPr>
              <a:t>Peter Watson</a:t>
            </a:r>
            <a:endParaRPr lang="en-US" sz="1400">
              <a:cs typeface="Arial"/>
            </a:endParaRPr>
          </a:p>
        </p:txBody>
      </p:sp>
    </p:spTree>
    <p:extLst>
      <p:ext uri="{BB962C8B-B14F-4D97-AF65-F5344CB8AC3E}">
        <p14:creationId xmlns:p14="http://schemas.microsoft.com/office/powerpoint/2010/main" val="121607458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Diagram 11">
            <a:extLst>
              <a:ext uri="{FF2B5EF4-FFF2-40B4-BE49-F238E27FC236}">
                <a16:creationId xmlns:a16="http://schemas.microsoft.com/office/drawing/2014/main" xmlns="" id="{C2F8AFF1-9ECD-4843-96A0-8567FB2B698E}"/>
              </a:ext>
            </a:extLst>
          </p:cNvPr>
          <p:cNvGraphicFramePr/>
          <p:nvPr/>
        </p:nvGraphicFramePr>
        <p:xfrm>
          <a:off x="-4427906" y="1290516"/>
          <a:ext cx="11217688" cy="45478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a:extLst>
              <a:ext uri="{FF2B5EF4-FFF2-40B4-BE49-F238E27FC236}">
                <a16:creationId xmlns:a16="http://schemas.microsoft.com/office/drawing/2014/main" xmlns="" id="{AF91719B-C0F0-4996-B56A-E68DE07064B2}"/>
              </a:ext>
            </a:extLst>
          </p:cNvPr>
          <p:cNvSpPr>
            <a:spLocks noGrp="1"/>
          </p:cNvSpPr>
          <p:nvPr>
            <p:ph type="title"/>
          </p:nvPr>
        </p:nvSpPr>
        <p:spPr>
          <a:xfrm>
            <a:off x="838200" y="365126"/>
            <a:ext cx="10515600" cy="996950"/>
          </a:xfrm>
        </p:spPr>
        <p:txBody>
          <a:bodyPr anchor="b">
            <a:normAutofit/>
          </a:bodyPr>
          <a:lstStyle/>
          <a:p>
            <a:pPr algn="ctr"/>
            <a:r>
              <a:rPr lang="en-US">
                <a:cs typeface="Arial"/>
              </a:rPr>
              <a:t>Chassis Assembly</a:t>
            </a:r>
          </a:p>
        </p:txBody>
      </p:sp>
      <p:sp>
        <p:nvSpPr>
          <p:cNvPr id="5" name="Slide Number Placeholder 4">
            <a:extLst>
              <a:ext uri="{FF2B5EF4-FFF2-40B4-BE49-F238E27FC236}">
                <a16:creationId xmlns:a16="http://schemas.microsoft.com/office/drawing/2014/main" xmlns="" id="{724F9913-9126-4D58-8FB0-C8A52C911F8F}"/>
              </a:ext>
            </a:extLst>
          </p:cNvPr>
          <p:cNvSpPr>
            <a:spLocks noGrp="1"/>
          </p:cNvSpPr>
          <p:nvPr>
            <p:ph type="sldNum" sz="quarter" idx="11"/>
          </p:nvPr>
        </p:nvSpPr>
        <p:spPr>
          <a:xfrm>
            <a:off x="11574780" y="6218238"/>
            <a:ext cx="502920" cy="365125"/>
          </a:xfrm>
        </p:spPr>
        <p:txBody>
          <a:bodyPr>
            <a:normAutofit/>
          </a:bodyPr>
          <a:lstStyle/>
          <a:p>
            <a:pPr>
              <a:spcAft>
                <a:spcPts val="600"/>
              </a:spcAft>
            </a:pPr>
            <a:fld id="{6F1FABC0-072B-4F22-8F9B-95A9D10B0206}" type="slidenum">
              <a:rPr lang="en-US" smtClean="0"/>
              <a:pPr>
                <a:spcAft>
                  <a:spcPts val="600"/>
                </a:spcAft>
              </a:pPr>
              <a:t>31</a:t>
            </a:fld>
            <a:endParaRPr lang="en-US"/>
          </a:p>
        </p:txBody>
      </p:sp>
      <p:sp>
        <p:nvSpPr>
          <p:cNvPr id="36" name="Arrow: Right 35">
            <a:extLst>
              <a:ext uri="{FF2B5EF4-FFF2-40B4-BE49-F238E27FC236}">
                <a16:creationId xmlns:a16="http://schemas.microsoft.com/office/drawing/2014/main" xmlns="" id="{6001FB99-1C17-4A26-B71D-A06C6B5CEC8A}"/>
              </a:ext>
            </a:extLst>
          </p:cNvPr>
          <p:cNvSpPr/>
          <p:nvPr/>
        </p:nvSpPr>
        <p:spPr>
          <a:xfrm>
            <a:off x="2069966" y="4322496"/>
            <a:ext cx="978408" cy="484632"/>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26" name="Picture 26" descr="Shape, rectangle&#10;&#10;Description automatically generated">
            <a:extLst>
              <a:ext uri="{FF2B5EF4-FFF2-40B4-BE49-F238E27FC236}">
                <a16:creationId xmlns:a16="http://schemas.microsoft.com/office/drawing/2014/main" xmlns="" id="{9A11BF51-1166-4053-ABAD-895823DA414C}"/>
              </a:ext>
            </a:extLst>
          </p:cNvPr>
          <p:cNvPicPr>
            <a:picLocks noChangeAspect="1"/>
          </p:cNvPicPr>
          <p:nvPr/>
        </p:nvPicPr>
        <p:blipFill>
          <a:blip r:embed="rId8"/>
          <a:stretch>
            <a:fillRect/>
          </a:stretch>
        </p:blipFill>
        <p:spPr>
          <a:xfrm>
            <a:off x="3041937" y="1713186"/>
            <a:ext cx="2298125" cy="4114800"/>
          </a:xfrm>
          <a:prstGeom prst="rect">
            <a:avLst/>
          </a:prstGeom>
        </p:spPr>
      </p:pic>
      <p:sp>
        <p:nvSpPr>
          <p:cNvPr id="27" name="Oval 26">
            <a:extLst>
              <a:ext uri="{FF2B5EF4-FFF2-40B4-BE49-F238E27FC236}">
                <a16:creationId xmlns:a16="http://schemas.microsoft.com/office/drawing/2014/main" xmlns="" id="{38BA18BF-3C0F-48A4-AD42-D2677611B806}"/>
              </a:ext>
            </a:extLst>
          </p:cNvPr>
          <p:cNvSpPr/>
          <p:nvPr/>
        </p:nvSpPr>
        <p:spPr>
          <a:xfrm>
            <a:off x="3930869" y="1658006"/>
            <a:ext cx="651641" cy="638503"/>
          </a:xfrm>
          <a:prstGeom prst="ellipse">
            <a:avLst/>
          </a:prstGeom>
          <a:noFill/>
          <a:ln w="2857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3" name="Group 2"/>
          <p:cNvGrpSpPr/>
          <p:nvPr/>
        </p:nvGrpSpPr>
        <p:grpSpPr>
          <a:xfrm>
            <a:off x="5402316" y="2212920"/>
            <a:ext cx="1773184" cy="1957389"/>
            <a:chOff x="5402316" y="2212921"/>
            <a:chExt cx="1361089" cy="1502484"/>
          </a:xfrm>
        </p:grpSpPr>
        <p:pic>
          <p:nvPicPr>
            <p:cNvPr id="29" name="Picture 30" descr="Icon&#10;&#10;Description automatically generated">
              <a:extLst>
                <a:ext uri="{FF2B5EF4-FFF2-40B4-BE49-F238E27FC236}">
                  <a16:creationId xmlns:a16="http://schemas.microsoft.com/office/drawing/2014/main" xmlns="" id="{3AB8686A-4CEE-4DC1-A5B6-9461CED49BF2}"/>
                </a:ext>
              </a:extLst>
            </p:cNvPr>
            <p:cNvPicPr>
              <a:picLocks noChangeAspect="1"/>
            </p:cNvPicPr>
            <p:nvPr/>
          </p:nvPicPr>
          <p:blipFill>
            <a:blip r:embed="rId9"/>
            <a:stretch>
              <a:fillRect/>
            </a:stretch>
          </p:blipFill>
          <p:spPr>
            <a:xfrm>
              <a:off x="5710728" y="2212921"/>
              <a:ext cx="757403" cy="1499366"/>
            </a:xfrm>
            <a:prstGeom prst="rect">
              <a:avLst/>
            </a:prstGeom>
          </p:spPr>
        </p:pic>
        <p:sp>
          <p:nvSpPr>
            <p:cNvPr id="30" name="Oval 29">
              <a:extLst>
                <a:ext uri="{FF2B5EF4-FFF2-40B4-BE49-F238E27FC236}">
                  <a16:creationId xmlns:a16="http://schemas.microsoft.com/office/drawing/2014/main" xmlns="" id="{0CC937A3-5160-427C-93B4-9706C239482C}"/>
                </a:ext>
              </a:extLst>
            </p:cNvPr>
            <p:cNvSpPr/>
            <p:nvPr/>
          </p:nvSpPr>
          <p:spPr>
            <a:xfrm>
              <a:off x="5402316" y="2393730"/>
              <a:ext cx="1361089" cy="1321675"/>
            </a:xfrm>
            <a:prstGeom prst="ellipse">
              <a:avLst/>
            </a:prstGeom>
            <a:noFill/>
            <a:ln w="2857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cxnSp>
        <p:nvCxnSpPr>
          <p:cNvPr id="43" name="Connector: Curved 42">
            <a:extLst>
              <a:ext uri="{FF2B5EF4-FFF2-40B4-BE49-F238E27FC236}">
                <a16:creationId xmlns:a16="http://schemas.microsoft.com/office/drawing/2014/main" xmlns="" id="{152936BC-7E27-4BAE-BCB2-850C2703CD7B}"/>
              </a:ext>
            </a:extLst>
          </p:cNvPr>
          <p:cNvCxnSpPr>
            <a:cxnSpLocks/>
          </p:cNvCxnSpPr>
          <p:nvPr/>
        </p:nvCxnSpPr>
        <p:spPr>
          <a:xfrm>
            <a:off x="4582839" y="1981529"/>
            <a:ext cx="888124" cy="835569"/>
          </a:xfrm>
          <a:prstGeom prst="curvedConnector3">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5" name="Rectangle 7">
            <a:extLst>
              <a:ext uri="{FF2B5EF4-FFF2-40B4-BE49-F238E27FC236}">
                <a16:creationId xmlns:a16="http://schemas.microsoft.com/office/drawing/2014/main" xmlns="" id="{CEEFC055-CA47-483E-BC70-F0B4404B996C}"/>
              </a:ext>
            </a:extLst>
          </p:cNvPr>
          <p:cNvSpPr/>
          <p:nvPr/>
        </p:nvSpPr>
        <p:spPr>
          <a:xfrm>
            <a:off x="6157398" y="3052387"/>
            <a:ext cx="200641" cy="659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 name="Rectangle 8">
            <a:extLst>
              <a:ext uri="{FF2B5EF4-FFF2-40B4-BE49-F238E27FC236}">
                <a16:creationId xmlns:a16="http://schemas.microsoft.com/office/drawing/2014/main" xmlns="" id="{28A735ED-9B00-438A-A7F4-652533F1B0E0}"/>
              </a:ext>
            </a:extLst>
          </p:cNvPr>
          <p:cNvSpPr/>
          <p:nvPr/>
        </p:nvSpPr>
        <p:spPr>
          <a:xfrm>
            <a:off x="6420293" y="3052125"/>
            <a:ext cx="79183" cy="6589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 name="Rectangle 9">
            <a:extLst>
              <a:ext uri="{FF2B5EF4-FFF2-40B4-BE49-F238E27FC236}">
                <a16:creationId xmlns:a16="http://schemas.microsoft.com/office/drawing/2014/main" xmlns="" id="{9457C4B3-7A73-408C-B7D6-4CD23CC593F0}"/>
              </a:ext>
            </a:extLst>
          </p:cNvPr>
          <p:cNvSpPr/>
          <p:nvPr/>
        </p:nvSpPr>
        <p:spPr>
          <a:xfrm>
            <a:off x="6020829" y="3052126"/>
            <a:ext cx="79183" cy="6589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12" name="Straight Connector 17">
            <a:extLst>
              <a:ext uri="{FF2B5EF4-FFF2-40B4-BE49-F238E27FC236}">
                <a16:creationId xmlns:a16="http://schemas.microsoft.com/office/drawing/2014/main" xmlns="" id="{1A108967-DEAD-4854-9DE5-6FA702434D69}"/>
              </a:ext>
            </a:extLst>
          </p:cNvPr>
          <p:cNvCxnSpPr>
            <a:cxnSpLocks/>
          </p:cNvCxnSpPr>
          <p:nvPr/>
        </p:nvCxnSpPr>
        <p:spPr>
          <a:xfrm>
            <a:off x="4226719" y="2005013"/>
            <a:ext cx="71437"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18">
            <a:extLst>
              <a:ext uri="{FF2B5EF4-FFF2-40B4-BE49-F238E27FC236}">
                <a16:creationId xmlns:a16="http://schemas.microsoft.com/office/drawing/2014/main" xmlns="" id="{E468F30E-4971-4275-8EA7-8A3D5D142F38}"/>
              </a:ext>
            </a:extLst>
          </p:cNvPr>
          <p:cNvCxnSpPr>
            <a:cxnSpLocks/>
          </p:cNvCxnSpPr>
          <p:nvPr/>
        </p:nvCxnSpPr>
        <p:spPr>
          <a:xfrm>
            <a:off x="4314825" y="2005013"/>
            <a:ext cx="3095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19">
            <a:extLst>
              <a:ext uri="{FF2B5EF4-FFF2-40B4-BE49-F238E27FC236}">
                <a16:creationId xmlns:a16="http://schemas.microsoft.com/office/drawing/2014/main" xmlns="" id="{7EA50DB7-5036-4504-83ED-B79E3542D559}"/>
              </a:ext>
            </a:extLst>
          </p:cNvPr>
          <p:cNvCxnSpPr>
            <a:cxnSpLocks/>
          </p:cNvCxnSpPr>
          <p:nvPr/>
        </p:nvCxnSpPr>
        <p:spPr>
          <a:xfrm>
            <a:off x="4179094" y="2005013"/>
            <a:ext cx="2956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48" name="Group 3">
            <a:extLst>
              <a:ext uri="{FF2B5EF4-FFF2-40B4-BE49-F238E27FC236}">
                <a16:creationId xmlns:a16="http://schemas.microsoft.com/office/drawing/2014/main" xmlns="" id="{B5811BE9-E868-4546-BD40-06A227DCD3D7}"/>
              </a:ext>
            </a:extLst>
          </p:cNvPr>
          <p:cNvGrpSpPr/>
          <p:nvPr/>
        </p:nvGrpSpPr>
        <p:grpSpPr>
          <a:xfrm>
            <a:off x="6152756" y="2929464"/>
            <a:ext cx="212412" cy="321734"/>
            <a:chOff x="7272121" y="4651021"/>
            <a:chExt cx="522857" cy="914399"/>
          </a:xfrm>
        </p:grpSpPr>
        <p:sp>
          <p:nvSpPr>
            <p:cNvPr id="22" name="Rectangle 6">
              <a:extLst>
                <a:ext uri="{FF2B5EF4-FFF2-40B4-BE49-F238E27FC236}">
                  <a16:creationId xmlns:a16="http://schemas.microsoft.com/office/drawing/2014/main" xmlns="" id="{7098580E-7D85-4020-A66E-B64CA8CAAAE8}"/>
                </a:ext>
              </a:extLst>
            </p:cNvPr>
            <p:cNvSpPr/>
            <p:nvPr/>
          </p:nvSpPr>
          <p:spPr>
            <a:xfrm>
              <a:off x="7275690" y="4651021"/>
              <a:ext cx="180622" cy="91439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7">
              <a:extLst>
                <a:ext uri="{FF2B5EF4-FFF2-40B4-BE49-F238E27FC236}">
                  <a16:creationId xmlns:a16="http://schemas.microsoft.com/office/drawing/2014/main" xmlns="" id="{F8A72681-8D7B-448A-A019-D5285AC30A54}"/>
                </a:ext>
              </a:extLst>
            </p:cNvPr>
            <p:cNvSpPr/>
            <p:nvPr/>
          </p:nvSpPr>
          <p:spPr>
            <a:xfrm>
              <a:off x="7614356" y="4651021"/>
              <a:ext cx="180622" cy="91439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Rectangle 9">
              <a:extLst>
                <a:ext uri="{FF2B5EF4-FFF2-40B4-BE49-F238E27FC236}">
                  <a16:creationId xmlns:a16="http://schemas.microsoft.com/office/drawing/2014/main" xmlns="" id="{A63C4784-8F60-4D6B-BC16-A9DE5A1416E2}"/>
                </a:ext>
              </a:extLst>
            </p:cNvPr>
            <p:cNvSpPr/>
            <p:nvPr/>
          </p:nvSpPr>
          <p:spPr>
            <a:xfrm>
              <a:off x="7445022" y="4778021"/>
              <a:ext cx="180622" cy="674511"/>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3" name="Flowchart: Stored Data 22">
              <a:extLst>
                <a:ext uri="{FF2B5EF4-FFF2-40B4-BE49-F238E27FC236}">
                  <a16:creationId xmlns:a16="http://schemas.microsoft.com/office/drawing/2014/main" xmlns="" id="{E9CB025B-26EB-4F59-B7CB-F265A1936FA0}"/>
                </a:ext>
              </a:extLst>
            </p:cNvPr>
            <p:cNvSpPr/>
            <p:nvPr/>
          </p:nvSpPr>
          <p:spPr>
            <a:xfrm rot="13260000">
              <a:off x="7512010" y="4696670"/>
              <a:ext cx="279401" cy="189316"/>
            </a:xfrm>
            <a:prstGeom prst="flowChartOnlineStorag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Flowchart: Stored Data 34">
              <a:extLst>
                <a:ext uri="{FF2B5EF4-FFF2-40B4-BE49-F238E27FC236}">
                  <a16:creationId xmlns:a16="http://schemas.microsoft.com/office/drawing/2014/main" xmlns="" id="{3F130B51-DD9D-4C79-872D-9CB7AC0825EA}"/>
                </a:ext>
              </a:extLst>
            </p:cNvPr>
            <p:cNvSpPr/>
            <p:nvPr/>
          </p:nvSpPr>
          <p:spPr>
            <a:xfrm rot="19260000">
              <a:off x="7272121" y="4696670"/>
              <a:ext cx="279401" cy="189316"/>
            </a:xfrm>
            <a:prstGeom prst="flowChartOnlineStorag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Flowchart: Stored Data 36">
              <a:extLst>
                <a:ext uri="{FF2B5EF4-FFF2-40B4-BE49-F238E27FC236}">
                  <a16:creationId xmlns:a16="http://schemas.microsoft.com/office/drawing/2014/main" xmlns="" id="{1ADDBF64-0E2C-4926-A761-22FB19C0A95F}"/>
                </a:ext>
              </a:extLst>
            </p:cNvPr>
            <p:cNvSpPr/>
            <p:nvPr/>
          </p:nvSpPr>
          <p:spPr>
            <a:xfrm rot="7800000">
              <a:off x="7483788" y="5303448"/>
              <a:ext cx="279401" cy="189316"/>
            </a:xfrm>
            <a:prstGeom prst="flowChartOnlineStorag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Flowchart: Stored Data 37">
              <a:extLst>
                <a:ext uri="{FF2B5EF4-FFF2-40B4-BE49-F238E27FC236}">
                  <a16:creationId xmlns:a16="http://schemas.microsoft.com/office/drawing/2014/main" xmlns="" id="{EDE770DD-BF4D-41B8-B8FF-7357480C2517}"/>
                </a:ext>
              </a:extLst>
            </p:cNvPr>
            <p:cNvSpPr/>
            <p:nvPr/>
          </p:nvSpPr>
          <p:spPr>
            <a:xfrm rot="2460000">
              <a:off x="7286232" y="5303448"/>
              <a:ext cx="279401" cy="189316"/>
            </a:xfrm>
            <a:prstGeom prst="flowChartOnlineStorag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31" name="Group 30">
            <a:extLst>
              <a:ext uri="{FF2B5EF4-FFF2-40B4-BE49-F238E27FC236}">
                <a16:creationId xmlns:a16="http://schemas.microsoft.com/office/drawing/2014/main" xmlns="" id="{B5811BE9-E868-4546-BD40-06A227DCD3D7}"/>
              </a:ext>
            </a:extLst>
          </p:cNvPr>
          <p:cNvGrpSpPr/>
          <p:nvPr/>
        </p:nvGrpSpPr>
        <p:grpSpPr>
          <a:xfrm>
            <a:off x="4227141" y="1958082"/>
            <a:ext cx="61968" cy="93861"/>
            <a:chOff x="7272121" y="4651021"/>
            <a:chExt cx="522857" cy="914399"/>
          </a:xfrm>
        </p:grpSpPr>
        <p:sp>
          <p:nvSpPr>
            <p:cNvPr id="34" name="Rectangle 33">
              <a:extLst>
                <a:ext uri="{FF2B5EF4-FFF2-40B4-BE49-F238E27FC236}">
                  <a16:creationId xmlns:a16="http://schemas.microsoft.com/office/drawing/2014/main" xmlns="" id="{7098580E-7D85-4020-A66E-B64CA8CAAAE8}"/>
                </a:ext>
              </a:extLst>
            </p:cNvPr>
            <p:cNvSpPr/>
            <p:nvPr/>
          </p:nvSpPr>
          <p:spPr>
            <a:xfrm>
              <a:off x="7275689" y="4651021"/>
              <a:ext cx="180622" cy="91439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a:extLst>
                <a:ext uri="{FF2B5EF4-FFF2-40B4-BE49-F238E27FC236}">
                  <a16:creationId xmlns:a16="http://schemas.microsoft.com/office/drawing/2014/main" xmlns="" id="{F8A72681-8D7B-448A-A019-D5285AC30A54}"/>
                </a:ext>
              </a:extLst>
            </p:cNvPr>
            <p:cNvSpPr/>
            <p:nvPr/>
          </p:nvSpPr>
          <p:spPr>
            <a:xfrm>
              <a:off x="7614356" y="4651021"/>
              <a:ext cx="180622" cy="91439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0" name="Rectangle 39">
              <a:extLst>
                <a:ext uri="{FF2B5EF4-FFF2-40B4-BE49-F238E27FC236}">
                  <a16:creationId xmlns:a16="http://schemas.microsoft.com/office/drawing/2014/main" xmlns="" id="{A63C4784-8F60-4D6B-BC16-A9DE5A1416E2}"/>
                </a:ext>
              </a:extLst>
            </p:cNvPr>
            <p:cNvSpPr/>
            <p:nvPr/>
          </p:nvSpPr>
          <p:spPr>
            <a:xfrm>
              <a:off x="7445022" y="4778021"/>
              <a:ext cx="180622" cy="674511"/>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1" name="Flowchart: Stored Data 22">
              <a:extLst>
                <a:ext uri="{FF2B5EF4-FFF2-40B4-BE49-F238E27FC236}">
                  <a16:creationId xmlns:a16="http://schemas.microsoft.com/office/drawing/2014/main" xmlns="" id="{E9CB025B-26EB-4F59-B7CB-F265A1936FA0}"/>
                </a:ext>
              </a:extLst>
            </p:cNvPr>
            <p:cNvSpPr/>
            <p:nvPr/>
          </p:nvSpPr>
          <p:spPr>
            <a:xfrm rot="13260000">
              <a:off x="7512010" y="4696670"/>
              <a:ext cx="279401" cy="189316"/>
            </a:xfrm>
            <a:prstGeom prst="flowChartOnlineStorag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2" name="Flowchart: Stored Data 34">
              <a:extLst>
                <a:ext uri="{FF2B5EF4-FFF2-40B4-BE49-F238E27FC236}">
                  <a16:creationId xmlns:a16="http://schemas.microsoft.com/office/drawing/2014/main" xmlns="" id="{3F130B51-DD9D-4C79-872D-9CB7AC0825EA}"/>
                </a:ext>
              </a:extLst>
            </p:cNvPr>
            <p:cNvSpPr/>
            <p:nvPr/>
          </p:nvSpPr>
          <p:spPr>
            <a:xfrm rot="19260000">
              <a:off x="7272121" y="4696670"/>
              <a:ext cx="279401" cy="189316"/>
            </a:xfrm>
            <a:prstGeom prst="flowChartOnlineStorag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5" name="Flowchart: Stored Data 36">
              <a:extLst>
                <a:ext uri="{FF2B5EF4-FFF2-40B4-BE49-F238E27FC236}">
                  <a16:creationId xmlns:a16="http://schemas.microsoft.com/office/drawing/2014/main" xmlns="" id="{1ADDBF64-0E2C-4926-A761-22FB19C0A95F}"/>
                </a:ext>
              </a:extLst>
            </p:cNvPr>
            <p:cNvSpPr/>
            <p:nvPr/>
          </p:nvSpPr>
          <p:spPr>
            <a:xfrm rot="7800000">
              <a:off x="7483788" y="5303448"/>
              <a:ext cx="279401" cy="189316"/>
            </a:xfrm>
            <a:prstGeom prst="flowChartOnlineStorag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6" name="Flowchart: Stored Data 37">
              <a:extLst>
                <a:ext uri="{FF2B5EF4-FFF2-40B4-BE49-F238E27FC236}">
                  <a16:creationId xmlns:a16="http://schemas.microsoft.com/office/drawing/2014/main" xmlns="" id="{EDE770DD-BF4D-41B8-B8FF-7357480C2517}"/>
                </a:ext>
              </a:extLst>
            </p:cNvPr>
            <p:cNvSpPr/>
            <p:nvPr/>
          </p:nvSpPr>
          <p:spPr>
            <a:xfrm rot="2460000">
              <a:off x="7286232" y="5303448"/>
              <a:ext cx="279401" cy="189316"/>
            </a:xfrm>
            <a:prstGeom prst="flowChartOnlineStorag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19" name="Group 18"/>
          <p:cNvGrpSpPr/>
          <p:nvPr/>
        </p:nvGrpSpPr>
        <p:grpSpPr>
          <a:xfrm>
            <a:off x="6020426" y="3022947"/>
            <a:ext cx="72723" cy="150735"/>
            <a:chOff x="8346141" y="4446494"/>
            <a:chExt cx="493059" cy="1021977"/>
          </a:xfrm>
        </p:grpSpPr>
        <p:sp>
          <p:nvSpPr>
            <p:cNvPr id="6" name="Rectangle 5"/>
            <p:cNvSpPr/>
            <p:nvPr/>
          </p:nvSpPr>
          <p:spPr>
            <a:xfrm>
              <a:off x="8346141" y="4446494"/>
              <a:ext cx="493059" cy="1021977"/>
            </a:xfrm>
            <a:prstGeom prst="rect">
              <a:avLst/>
            </a:prstGeom>
            <a:solidFill>
              <a:srgbClr val="B9C9D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9" name="Straight Connector 8"/>
            <p:cNvCxnSpPr/>
            <p:nvPr/>
          </p:nvCxnSpPr>
          <p:spPr>
            <a:xfrm>
              <a:off x="8346141" y="4676873"/>
              <a:ext cx="493059" cy="0"/>
            </a:xfrm>
            <a:prstGeom prst="line">
              <a:avLst/>
            </a:prstGeom>
          </p:spPr>
          <p:style>
            <a:lnRef idx="3">
              <a:schemeClr val="dk1"/>
            </a:lnRef>
            <a:fillRef idx="0">
              <a:schemeClr val="dk1"/>
            </a:fillRef>
            <a:effectRef idx="2">
              <a:schemeClr val="dk1"/>
            </a:effectRef>
            <a:fontRef idx="minor">
              <a:schemeClr val="tx1"/>
            </a:fontRef>
          </p:style>
        </p:cxnSp>
        <p:cxnSp>
          <p:nvCxnSpPr>
            <p:cNvPr id="47" name="Straight Connector 46"/>
            <p:cNvCxnSpPr/>
            <p:nvPr/>
          </p:nvCxnSpPr>
          <p:spPr>
            <a:xfrm>
              <a:off x="8346141" y="5233254"/>
              <a:ext cx="493059" cy="0"/>
            </a:xfrm>
            <a:prstGeom prst="line">
              <a:avLst/>
            </a:prstGeom>
          </p:spPr>
          <p:style>
            <a:lnRef idx="3">
              <a:schemeClr val="dk1"/>
            </a:lnRef>
            <a:fillRef idx="0">
              <a:schemeClr val="dk1"/>
            </a:fillRef>
            <a:effectRef idx="2">
              <a:schemeClr val="dk1"/>
            </a:effectRef>
            <a:fontRef idx="minor">
              <a:schemeClr val="tx1"/>
            </a:fontRef>
          </p:style>
        </p:cxnSp>
      </p:grpSp>
      <p:grpSp>
        <p:nvGrpSpPr>
          <p:cNvPr id="49" name="Group 48"/>
          <p:cNvGrpSpPr/>
          <p:nvPr/>
        </p:nvGrpSpPr>
        <p:grpSpPr>
          <a:xfrm>
            <a:off x="6420268" y="3019889"/>
            <a:ext cx="72723" cy="150735"/>
            <a:chOff x="8346141" y="4446494"/>
            <a:chExt cx="493059" cy="1021977"/>
          </a:xfrm>
        </p:grpSpPr>
        <p:sp>
          <p:nvSpPr>
            <p:cNvPr id="50" name="Rectangle 49"/>
            <p:cNvSpPr/>
            <p:nvPr/>
          </p:nvSpPr>
          <p:spPr>
            <a:xfrm>
              <a:off x="8346141" y="4446494"/>
              <a:ext cx="493059" cy="1021977"/>
            </a:xfrm>
            <a:prstGeom prst="rect">
              <a:avLst/>
            </a:prstGeom>
            <a:solidFill>
              <a:srgbClr val="B9C9D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51" name="Straight Connector 50"/>
            <p:cNvCxnSpPr/>
            <p:nvPr/>
          </p:nvCxnSpPr>
          <p:spPr>
            <a:xfrm>
              <a:off x="8346141" y="4676873"/>
              <a:ext cx="493059" cy="0"/>
            </a:xfrm>
            <a:prstGeom prst="line">
              <a:avLst/>
            </a:prstGeom>
          </p:spPr>
          <p:style>
            <a:lnRef idx="3">
              <a:schemeClr val="dk1"/>
            </a:lnRef>
            <a:fillRef idx="0">
              <a:schemeClr val="dk1"/>
            </a:fillRef>
            <a:effectRef idx="2">
              <a:schemeClr val="dk1"/>
            </a:effectRef>
            <a:fontRef idx="minor">
              <a:schemeClr val="tx1"/>
            </a:fontRef>
          </p:style>
        </p:cxnSp>
        <p:cxnSp>
          <p:nvCxnSpPr>
            <p:cNvPr id="52" name="Straight Connector 51"/>
            <p:cNvCxnSpPr/>
            <p:nvPr/>
          </p:nvCxnSpPr>
          <p:spPr>
            <a:xfrm>
              <a:off x="8346141" y="5233254"/>
              <a:ext cx="493059" cy="0"/>
            </a:xfrm>
            <a:prstGeom prst="line">
              <a:avLst/>
            </a:prstGeom>
          </p:spPr>
          <p:style>
            <a:lnRef idx="3">
              <a:schemeClr val="dk1"/>
            </a:lnRef>
            <a:fillRef idx="0">
              <a:schemeClr val="dk1"/>
            </a:fillRef>
            <a:effectRef idx="2">
              <a:schemeClr val="dk1"/>
            </a:effectRef>
            <a:fontRef idx="minor">
              <a:schemeClr val="tx1"/>
            </a:fontRef>
          </p:style>
        </p:cxnSp>
      </p:grpSp>
      <p:grpSp>
        <p:nvGrpSpPr>
          <p:cNvPr id="53" name="Group 52"/>
          <p:cNvGrpSpPr/>
          <p:nvPr/>
        </p:nvGrpSpPr>
        <p:grpSpPr>
          <a:xfrm>
            <a:off x="4156650" y="1971118"/>
            <a:ext cx="45719" cy="94763"/>
            <a:chOff x="8346141" y="4446494"/>
            <a:chExt cx="493059" cy="1021977"/>
          </a:xfrm>
        </p:grpSpPr>
        <p:sp>
          <p:nvSpPr>
            <p:cNvPr id="54" name="Rectangle 53"/>
            <p:cNvSpPr/>
            <p:nvPr/>
          </p:nvSpPr>
          <p:spPr>
            <a:xfrm>
              <a:off x="8346141" y="4446494"/>
              <a:ext cx="493059" cy="1021977"/>
            </a:xfrm>
            <a:prstGeom prst="rect">
              <a:avLst/>
            </a:prstGeom>
            <a:solidFill>
              <a:srgbClr val="B9C9D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55" name="Straight Connector 54"/>
            <p:cNvCxnSpPr/>
            <p:nvPr/>
          </p:nvCxnSpPr>
          <p:spPr>
            <a:xfrm>
              <a:off x="8346141" y="4676873"/>
              <a:ext cx="493059" cy="0"/>
            </a:xfrm>
            <a:prstGeom prst="line">
              <a:avLst/>
            </a:prstGeom>
          </p:spPr>
          <p:style>
            <a:lnRef idx="3">
              <a:schemeClr val="dk1"/>
            </a:lnRef>
            <a:fillRef idx="0">
              <a:schemeClr val="dk1"/>
            </a:fillRef>
            <a:effectRef idx="2">
              <a:schemeClr val="dk1"/>
            </a:effectRef>
            <a:fontRef idx="minor">
              <a:schemeClr val="tx1"/>
            </a:fontRef>
          </p:style>
        </p:cxnSp>
        <p:cxnSp>
          <p:nvCxnSpPr>
            <p:cNvPr id="56" name="Straight Connector 55"/>
            <p:cNvCxnSpPr/>
            <p:nvPr/>
          </p:nvCxnSpPr>
          <p:spPr>
            <a:xfrm>
              <a:off x="8346141" y="5233254"/>
              <a:ext cx="493059" cy="0"/>
            </a:xfrm>
            <a:prstGeom prst="line">
              <a:avLst/>
            </a:prstGeom>
          </p:spPr>
          <p:style>
            <a:lnRef idx="3">
              <a:schemeClr val="dk1"/>
            </a:lnRef>
            <a:fillRef idx="0">
              <a:schemeClr val="dk1"/>
            </a:fillRef>
            <a:effectRef idx="2">
              <a:schemeClr val="dk1"/>
            </a:effectRef>
            <a:fontRef idx="minor">
              <a:schemeClr val="tx1"/>
            </a:fontRef>
          </p:style>
        </p:cxnSp>
      </p:grpSp>
      <p:grpSp>
        <p:nvGrpSpPr>
          <p:cNvPr id="57" name="Group 56"/>
          <p:cNvGrpSpPr/>
          <p:nvPr/>
        </p:nvGrpSpPr>
        <p:grpSpPr>
          <a:xfrm>
            <a:off x="4316221" y="1969190"/>
            <a:ext cx="45719" cy="94763"/>
            <a:chOff x="8346141" y="4446494"/>
            <a:chExt cx="493059" cy="1021977"/>
          </a:xfrm>
        </p:grpSpPr>
        <p:sp>
          <p:nvSpPr>
            <p:cNvPr id="58" name="Rectangle 57"/>
            <p:cNvSpPr/>
            <p:nvPr/>
          </p:nvSpPr>
          <p:spPr>
            <a:xfrm>
              <a:off x="8346141" y="4446494"/>
              <a:ext cx="493059" cy="1021977"/>
            </a:xfrm>
            <a:prstGeom prst="rect">
              <a:avLst/>
            </a:prstGeom>
            <a:solidFill>
              <a:srgbClr val="B9C9D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59" name="Straight Connector 58"/>
            <p:cNvCxnSpPr/>
            <p:nvPr/>
          </p:nvCxnSpPr>
          <p:spPr>
            <a:xfrm>
              <a:off x="8346141" y="4676873"/>
              <a:ext cx="493059" cy="0"/>
            </a:xfrm>
            <a:prstGeom prst="line">
              <a:avLst/>
            </a:prstGeom>
          </p:spPr>
          <p:style>
            <a:lnRef idx="3">
              <a:schemeClr val="dk1"/>
            </a:lnRef>
            <a:fillRef idx="0">
              <a:schemeClr val="dk1"/>
            </a:fillRef>
            <a:effectRef idx="2">
              <a:schemeClr val="dk1"/>
            </a:effectRef>
            <a:fontRef idx="minor">
              <a:schemeClr val="tx1"/>
            </a:fontRef>
          </p:style>
        </p:cxnSp>
        <p:cxnSp>
          <p:nvCxnSpPr>
            <p:cNvPr id="60" name="Straight Connector 59"/>
            <p:cNvCxnSpPr/>
            <p:nvPr/>
          </p:nvCxnSpPr>
          <p:spPr>
            <a:xfrm>
              <a:off x="8346141" y="5233254"/>
              <a:ext cx="493059" cy="0"/>
            </a:xfrm>
            <a:prstGeom prst="line">
              <a:avLst/>
            </a:prstGeom>
          </p:spPr>
          <p:style>
            <a:lnRef idx="3">
              <a:schemeClr val="dk1"/>
            </a:lnRef>
            <a:fillRef idx="0">
              <a:schemeClr val="dk1"/>
            </a:fillRef>
            <a:effectRef idx="2">
              <a:schemeClr val="dk1"/>
            </a:effectRef>
            <a:fontRef idx="minor">
              <a:schemeClr val="tx1"/>
            </a:fontRef>
          </p:style>
        </p:cxnSp>
      </p:grpSp>
      <p:sp>
        <p:nvSpPr>
          <p:cNvPr id="61" name="Rounded Rectangle 60"/>
          <p:cNvSpPr/>
          <p:nvPr/>
        </p:nvSpPr>
        <p:spPr>
          <a:xfrm>
            <a:off x="7515838" y="1954288"/>
            <a:ext cx="4428512" cy="3213523"/>
          </a:xfrm>
          <a:prstGeom prst="round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285750" indent="-285750">
              <a:buFont typeface="Arial"/>
              <a:buChar char="•"/>
            </a:pPr>
            <a:r>
              <a:rPr lang="en-US" sz="2400"/>
              <a:t>1-inch x 1-inch x 3 feet hollow square tube</a:t>
            </a:r>
            <a:endParaRPr lang="en-US" sz="2400">
              <a:cs typeface="Arial"/>
            </a:endParaRPr>
          </a:p>
          <a:p>
            <a:pPr marL="285750" indent="-285750">
              <a:buFont typeface="Arial"/>
              <a:buChar char="•"/>
            </a:pPr>
            <a:r>
              <a:rPr lang="en-US" sz="2400">
                <a:cs typeface="Arial"/>
              </a:rPr>
              <a:t>Material: Galvanized Steel</a:t>
            </a:r>
          </a:p>
          <a:p>
            <a:pPr marL="285750" indent="-285750">
              <a:buFont typeface="Arial"/>
              <a:buChar char="•"/>
            </a:pPr>
            <a:r>
              <a:rPr lang="en-US" sz="2400">
                <a:cs typeface="Arial"/>
              </a:rPr>
              <a:t>Machined for pulley incorporation</a:t>
            </a:r>
          </a:p>
          <a:p>
            <a:pPr marL="285750" indent="-285750">
              <a:buFont typeface="Arial"/>
              <a:buChar char="•"/>
            </a:pPr>
            <a:r>
              <a:rPr lang="en-US" sz="2400">
                <a:cs typeface="Arial"/>
              </a:rPr>
              <a:t>Secured using 3/16 - 18 hex bolts and nuts</a:t>
            </a:r>
          </a:p>
          <a:p>
            <a:pPr algn="ctr"/>
            <a:endParaRPr lang="en-US"/>
          </a:p>
        </p:txBody>
      </p:sp>
      <p:sp>
        <p:nvSpPr>
          <p:cNvPr id="62" name="Footer Placeholder 1">
            <a:extLst>
              <a:ext uri="{FF2B5EF4-FFF2-40B4-BE49-F238E27FC236}">
                <a16:creationId xmlns:a16="http://schemas.microsoft.com/office/drawing/2014/main" xmlns="" id="{5FF5A1E6-7E8F-45DE-8F9B-0AF40211C409}"/>
              </a:ext>
            </a:extLst>
          </p:cNvPr>
          <p:cNvSpPr txBox="1">
            <a:spLocks/>
          </p:cNvSpPr>
          <p:nvPr/>
        </p:nvSpPr>
        <p:spPr>
          <a:xfrm>
            <a:off x="8077200" y="5575371"/>
            <a:ext cx="4114800" cy="365125"/>
          </a:xfrm>
          <a:prstGeom prst="rect">
            <a:avLst/>
          </a:prstGeom>
        </p:spPr>
        <p:txBody>
          <a:bodyPr lIns="91440" tIns="45720" rIns="91440" bIns="4572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400">
                <a:latin typeface="Arial"/>
                <a:cs typeface="Arial"/>
              </a:rPr>
              <a:t>Peter Watson</a:t>
            </a:r>
            <a:endParaRPr lang="en-US" sz="1400">
              <a:cs typeface="Arial"/>
            </a:endParaRPr>
          </a:p>
        </p:txBody>
      </p:sp>
    </p:spTree>
    <p:extLst>
      <p:ext uri="{BB962C8B-B14F-4D97-AF65-F5344CB8AC3E}">
        <p14:creationId xmlns:p14="http://schemas.microsoft.com/office/powerpoint/2010/main" val="202328355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Diagram 11">
            <a:extLst>
              <a:ext uri="{FF2B5EF4-FFF2-40B4-BE49-F238E27FC236}">
                <a16:creationId xmlns:a16="http://schemas.microsoft.com/office/drawing/2014/main" xmlns="" id="{C2F8AFF1-9ECD-4843-96A0-8567FB2B698E}"/>
              </a:ext>
            </a:extLst>
          </p:cNvPr>
          <p:cNvGraphicFramePr/>
          <p:nvPr>
            <p:extLst>
              <p:ext uri="{D42A27DB-BD31-4B8C-83A1-F6EECF244321}">
                <p14:modId xmlns:p14="http://schemas.microsoft.com/office/powerpoint/2010/main" val="1951596333"/>
              </p:ext>
            </p:extLst>
          </p:nvPr>
        </p:nvGraphicFramePr>
        <p:xfrm>
          <a:off x="-4427906" y="1290516"/>
          <a:ext cx="11217688" cy="45478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a:extLst>
              <a:ext uri="{FF2B5EF4-FFF2-40B4-BE49-F238E27FC236}">
                <a16:creationId xmlns:a16="http://schemas.microsoft.com/office/drawing/2014/main" xmlns="" id="{AF91719B-C0F0-4996-B56A-E68DE07064B2}"/>
              </a:ext>
            </a:extLst>
          </p:cNvPr>
          <p:cNvSpPr>
            <a:spLocks noGrp="1"/>
          </p:cNvSpPr>
          <p:nvPr>
            <p:ph type="title"/>
          </p:nvPr>
        </p:nvSpPr>
        <p:spPr>
          <a:xfrm>
            <a:off x="838200" y="365126"/>
            <a:ext cx="10515600" cy="996950"/>
          </a:xfrm>
        </p:spPr>
        <p:txBody>
          <a:bodyPr anchor="b">
            <a:normAutofit/>
          </a:bodyPr>
          <a:lstStyle/>
          <a:p>
            <a:pPr algn="ctr"/>
            <a:r>
              <a:rPr lang="en-US">
                <a:cs typeface="Arial"/>
              </a:rPr>
              <a:t>Chassis Assembly</a:t>
            </a:r>
          </a:p>
        </p:txBody>
      </p:sp>
      <p:sp>
        <p:nvSpPr>
          <p:cNvPr id="5" name="Slide Number Placeholder 4">
            <a:extLst>
              <a:ext uri="{FF2B5EF4-FFF2-40B4-BE49-F238E27FC236}">
                <a16:creationId xmlns:a16="http://schemas.microsoft.com/office/drawing/2014/main" xmlns="" id="{724F9913-9126-4D58-8FB0-C8A52C911F8F}"/>
              </a:ext>
            </a:extLst>
          </p:cNvPr>
          <p:cNvSpPr>
            <a:spLocks noGrp="1"/>
          </p:cNvSpPr>
          <p:nvPr>
            <p:ph type="sldNum" sz="quarter" idx="11"/>
          </p:nvPr>
        </p:nvSpPr>
        <p:spPr>
          <a:xfrm>
            <a:off x="11574780" y="6218238"/>
            <a:ext cx="502920" cy="365125"/>
          </a:xfrm>
        </p:spPr>
        <p:txBody>
          <a:bodyPr>
            <a:normAutofit/>
          </a:bodyPr>
          <a:lstStyle/>
          <a:p>
            <a:pPr>
              <a:spcAft>
                <a:spcPts val="600"/>
              </a:spcAft>
            </a:pPr>
            <a:fld id="{6F1FABC0-072B-4F22-8F9B-95A9D10B0206}" type="slidenum">
              <a:rPr lang="en-US" smtClean="0"/>
              <a:pPr>
                <a:spcAft>
                  <a:spcPts val="600"/>
                </a:spcAft>
              </a:pPr>
              <a:t>32</a:t>
            </a:fld>
            <a:endParaRPr lang="en-US"/>
          </a:p>
        </p:txBody>
      </p:sp>
      <p:sp>
        <p:nvSpPr>
          <p:cNvPr id="26" name="Arrow: Right 25">
            <a:extLst>
              <a:ext uri="{FF2B5EF4-FFF2-40B4-BE49-F238E27FC236}">
                <a16:creationId xmlns:a16="http://schemas.microsoft.com/office/drawing/2014/main" xmlns="" id="{64EEBD7B-F496-47E9-A483-9D1BFDD81643}"/>
              </a:ext>
            </a:extLst>
          </p:cNvPr>
          <p:cNvSpPr/>
          <p:nvPr/>
        </p:nvSpPr>
        <p:spPr>
          <a:xfrm>
            <a:off x="2069966" y="5300156"/>
            <a:ext cx="978408" cy="484632"/>
          </a:xfrm>
          <a:prstGeom prst="rightArrow">
            <a:avLst/>
          </a:prstGeom>
          <a:solidFill>
            <a:srgbClr val="8EDB2C"/>
          </a:solidFill>
          <a:ln>
            <a:solidFill>
              <a:srgbClr val="8EDB2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57" name="Picture 57" descr="Shape, arrow&#10;&#10;Description automatically generated">
            <a:extLst>
              <a:ext uri="{FF2B5EF4-FFF2-40B4-BE49-F238E27FC236}">
                <a16:creationId xmlns:a16="http://schemas.microsoft.com/office/drawing/2014/main" xmlns="" id="{42AF4273-513D-4E37-B499-15263A6C37F5}"/>
              </a:ext>
            </a:extLst>
          </p:cNvPr>
          <p:cNvPicPr>
            <a:picLocks noChangeAspect="1"/>
          </p:cNvPicPr>
          <p:nvPr/>
        </p:nvPicPr>
        <p:blipFill>
          <a:blip r:embed="rId8"/>
          <a:stretch>
            <a:fillRect/>
          </a:stretch>
        </p:blipFill>
        <p:spPr>
          <a:xfrm>
            <a:off x="3502572" y="2497209"/>
            <a:ext cx="3570889" cy="3335031"/>
          </a:xfrm>
          <a:prstGeom prst="rect">
            <a:avLst/>
          </a:prstGeom>
        </p:spPr>
      </p:pic>
      <p:pic>
        <p:nvPicPr>
          <p:cNvPr id="58" name="Picture 58">
            <a:extLst>
              <a:ext uri="{FF2B5EF4-FFF2-40B4-BE49-F238E27FC236}">
                <a16:creationId xmlns:a16="http://schemas.microsoft.com/office/drawing/2014/main" xmlns="" id="{5F2C5FCA-CB77-44BA-9772-D5E813DADB71}"/>
              </a:ext>
            </a:extLst>
          </p:cNvPr>
          <p:cNvPicPr>
            <a:picLocks noChangeAspect="1"/>
          </p:cNvPicPr>
          <p:nvPr/>
        </p:nvPicPr>
        <p:blipFill>
          <a:blip r:embed="rId9"/>
          <a:stretch>
            <a:fillRect/>
          </a:stretch>
        </p:blipFill>
        <p:spPr>
          <a:xfrm flipV="1">
            <a:off x="3252950" y="1358231"/>
            <a:ext cx="1968063" cy="1119813"/>
          </a:xfrm>
          <a:prstGeom prst="rect">
            <a:avLst/>
          </a:prstGeom>
        </p:spPr>
      </p:pic>
      <p:pic>
        <p:nvPicPr>
          <p:cNvPr id="59" name="Picture 59" descr="A picture containing text&#10;&#10;Description automatically generated">
            <a:extLst>
              <a:ext uri="{FF2B5EF4-FFF2-40B4-BE49-F238E27FC236}">
                <a16:creationId xmlns:a16="http://schemas.microsoft.com/office/drawing/2014/main" xmlns="" id="{46903D8C-23B6-492B-B564-908EC85F6D80}"/>
              </a:ext>
            </a:extLst>
          </p:cNvPr>
          <p:cNvPicPr>
            <a:picLocks noChangeAspect="1"/>
          </p:cNvPicPr>
          <p:nvPr/>
        </p:nvPicPr>
        <p:blipFill rotWithShape="1">
          <a:blip r:embed="rId10"/>
          <a:srcRect t="-870" r="1180" b="16248"/>
          <a:stretch/>
        </p:blipFill>
        <p:spPr>
          <a:xfrm flipV="1">
            <a:off x="5276194" y="1286014"/>
            <a:ext cx="2382377" cy="1127525"/>
          </a:xfrm>
          <a:prstGeom prst="rect">
            <a:avLst/>
          </a:prstGeom>
        </p:spPr>
      </p:pic>
      <p:sp>
        <p:nvSpPr>
          <p:cNvPr id="12" name="Rounded Rectangle 11"/>
          <p:cNvSpPr/>
          <p:nvPr/>
        </p:nvSpPr>
        <p:spPr>
          <a:xfrm>
            <a:off x="7635763" y="1735403"/>
            <a:ext cx="4363947" cy="3564753"/>
          </a:xfrm>
          <a:prstGeom prst="roundRect">
            <a:avLst/>
          </a:prstGeom>
          <a:solidFill>
            <a:srgbClr val="8EDB2C"/>
          </a:solidFill>
          <a:ln>
            <a:solidFill>
              <a:srgbClr val="8EDB2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285750" indent="-285750">
              <a:buFont typeface="Arial"/>
              <a:buChar char="•"/>
            </a:pPr>
            <a:r>
              <a:rPr lang="en-US" sz="2400"/>
              <a:t>3D printed motor mounts </a:t>
            </a:r>
          </a:p>
          <a:p>
            <a:pPr marL="285750" indent="-285750">
              <a:buFont typeface="Arial"/>
              <a:buChar char="•"/>
            </a:pPr>
            <a:r>
              <a:rPr lang="en-US" sz="2400">
                <a:cs typeface="Arial"/>
              </a:rPr>
              <a:t>Material: PLA</a:t>
            </a:r>
          </a:p>
          <a:p>
            <a:pPr marL="285750" indent="-285750">
              <a:buFont typeface="Arial"/>
              <a:buChar char="•"/>
            </a:pPr>
            <a:r>
              <a:rPr lang="en-US" sz="2400">
                <a:cs typeface="Arial"/>
              </a:rPr>
              <a:t>Secured using M12-1.75mm x 3-inch hex bolts and nuts</a:t>
            </a:r>
          </a:p>
          <a:p>
            <a:pPr marL="285750" indent="-285750">
              <a:buFont typeface="Arial"/>
              <a:buChar char="•"/>
            </a:pPr>
            <a:r>
              <a:rPr lang="en-US" sz="2400">
                <a:cs typeface="Arial"/>
              </a:rPr>
              <a:t>Motors secured to mounts using M3 – 0.5 mm x 20 mm bolts</a:t>
            </a:r>
          </a:p>
        </p:txBody>
      </p:sp>
      <p:sp>
        <p:nvSpPr>
          <p:cNvPr id="13" name="Footer Placeholder 1">
            <a:extLst>
              <a:ext uri="{FF2B5EF4-FFF2-40B4-BE49-F238E27FC236}">
                <a16:creationId xmlns:a16="http://schemas.microsoft.com/office/drawing/2014/main" xmlns="" id="{637D1567-105A-4DA8-A880-693E544AEA8D}"/>
              </a:ext>
            </a:extLst>
          </p:cNvPr>
          <p:cNvSpPr txBox="1">
            <a:spLocks/>
          </p:cNvSpPr>
          <p:nvPr/>
        </p:nvSpPr>
        <p:spPr>
          <a:xfrm>
            <a:off x="8077200" y="5575371"/>
            <a:ext cx="4114800" cy="365125"/>
          </a:xfrm>
          <a:prstGeom prst="rect">
            <a:avLst/>
          </a:prstGeom>
        </p:spPr>
        <p:txBody>
          <a:bodyPr lIns="91440" tIns="45720" rIns="91440" bIns="4572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400">
                <a:latin typeface="Arial"/>
                <a:cs typeface="Arial"/>
              </a:rPr>
              <a:t>Peter Watson</a:t>
            </a:r>
            <a:endParaRPr lang="en-US" sz="1400">
              <a:cs typeface="Arial"/>
            </a:endParaRPr>
          </a:p>
        </p:txBody>
      </p:sp>
    </p:spTree>
    <p:extLst>
      <p:ext uri="{BB962C8B-B14F-4D97-AF65-F5344CB8AC3E}">
        <p14:creationId xmlns:p14="http://schemas.microsoft.com/office/powerpoint/2010/main" val="350194417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E4EB49D-8E45-4419-82B4-9F021230FEE5}"/>
              </a:ext>
            </a:extLst>
          </p:cNvPr>
          <p:cNvSpPr>
            <a:spLocks noGrp="1"/>
          </p:cNvSpPr>
          <p:nvPr>
            <p:ph type="title"/>
          </p:nvPr>
        </p:nvSpPr>
        <p:spPr/>
        <p:txBody>
          <a:bodyPr/>
          <a:lstStyle/>
          <a:p>
            <a:pPr algn="ctr"/>
            <a:r>
              <a:rPr lang="en-US">
                <a:cs typeface="Arial"/>
              </a:rPr>
              <a:t>Drive Train</a:t>
            </a:r>
            <a:endParaRPr lang="en-US"/>
          </a:p>
        </p:txBody>
      </p:sp>
      <p:sp>
        <p:nvSpPr>
          <p:cNvPr id="5" name="Slide Number Placeholder 4">
            <a:extLst>
              <a:ext uri="{FF2B5EF4-FFF2-40B4-BE49-F238E27FC236}">
                <a16:creationId xmlns:a16="http://schemas.microsoft.com/office/drawing/2014/main" xmlns="" id="{FA7DE8BA-AAC7-45E6-BF63-BB80FED9A857}"/>
              </a:ext>
            </a:extLst>
          </p:cNvPr>
          <p:cNvSpPr>
            <a:spLocks noGrp="1"/>
          </p:cNvSpPr>
          <p:nvPr>
            <p:ph type="sldNum" sz="quarter" idx="4"/>
          </p:nvPr>
        </p:nvSpPr>
        <p:spPr/>
        <p:txBody>
          <a:bodyPr/>
          <a:lstStyle/>
          <a:p>
            <a:fld id="{6F1FABC0-072B-4F22-8F9B-95A9D10B0206}" type="slidenum">
              <a:rPr lang="en-US" smtClean="0"/>
              <a:pPr/>
              <a:t>33</a:t>
            </a:fld>
            <a:endParaRPr lang="en-US"/>
          </a:p>
        </p:txBody>
      </p:sp>
      <p:pic>
        <p:nvPicPr>
          <p:cNvPr id="7" name="Picture 7" descr="A picture containing device&#10;&#10;Description automatically generated">
            <a:extLst>
              <a:ext uri="{FF2B5EF4-FFF2-40B4-BE49-F238E27FC236}">
                <a16:creationId xmlns:a16="http://schemas.microsoft.com/office/drawing/2014/main" xmlns="" id="{25338986-5A31-4271-A31E-A0032F0F929D}"/>
              </a:ext>
            </a:extLst>
          </p:cNvPr>
          <p:cNvPicPr>
            <a:picLocks noChangeAspect="1"/>
          </p:cNvPicPr>
          <p:nvPr/>
        </p:nvPicPr>
        <p:blipFill rotWithShape="1">
          <a:blip r:embed="rId2"/>
          <a:srcRect t="184" r="214" b="14118"/>
          <a:stretch/>
        </p:blipFill>
        <p:spPr>
          <a:xfrm>
            <a:off x="3046802" y="3985815"/>
            <a:ext cx="5922296" cy="1851402"/>
          </a:xfrm>
          <a:prstGeom prst="rect">
            <a:avLst/>
          </a:prstGeom>
        </p:spPr>
      </p:pic>
      <p:graphicFrame>
        <p:nvGraphicFramePr>
          <p:cNvPr id="3" name="Diagram 5">
            <a:extLst>
              <a:ext uri="{FF2B5EF4-FFF2-40B4-BE49-F238E27FC236}">
                <a16:creationId xmlns:a16="http://schemas.microsoft.com/office/drawing/2014/main" xmlns="" id="{5E829ED4-660E-4BF2-9C55-E983ED228CC8}"/>
              </a:ext>
            </a:extLst>
          </p:cNvPr>
          <p:cNvGraphicFramePr/>
          <p:nvPr>
            <p:extLst>
              <p:ext uri="{D42A27DB-BD31-4B8C-83A1-F6EECF244321}">
                <p14:modId xmlns:p14="http://schemas.microsoft.com/office/powerpoint/2010/main" val="259769181"/>
              </p:ext>
            </p:extLst>
          </p:nvPr>
        </p:nvGraphicFramePr>
        <p:xfrm>
          <a:off x="838200" y="1219200"/>
          <a:ext cx="10642600" cy="2768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Footer Placeholder 1">
            <a:extLst>
              <a:ext uri="{FF2B5EF4-FFF2-40B4-BE49-F238E27FC236}">
                <a16:creationId xmlns:a16="http://schemas.microsoft.com/office/drawing/2014/main" xmlns="" id="{5D10936C-6C1A-4B5A-A440-35DBEBCEB6B0}"/>
              </a:ext>
            </a:extLst>
          </p:cNvPr>
          <p:cNvSpPr txBox="1">
            <a:spLocks/>
          </p:cNvSpPr>
          <p:nvPr/>
        </p:nvSpPr>
        <p:spPr>
          <a:xfrm>
            <a:off x="8077200" y="5575371"/>
            <a:ext cx="4114800" cy="365125"/>
          </a:xfrm>
          <a:prstGeom prst="rect">
            <a:avLst/>
          </a:prstGeom>
        </p:spPr>
        <p:txBody>
          <a:bodyPr lIns="91440" tIns="45720" rIns="91440" bIns="4572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400">
                <a:latin typeface="Arial"/>
                <a:cs typeface="Arial"/>
              </a:rPr>
              <a:t>Peter Watson</a:t>
            </a:r>
            <a:endParaRPr lang="en-US" sz="1400">
              <a:cs typeface="Arial"/>
            </a:endParaRPr>
          </a:p>
        </p:txBody>
      </p:sp>
    </p:spTree>
    <p:extLst>
      <p:ext uri="{BB962C8B-B14F-4D97-AF65-F5344CB8AC3E}">
        <p14:creationId xmlns:p14="http://schemas.microsoft.com/office/powerpoint/2010/main" val="225934485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ounded Rectangle 22"/>
          <p:cNvSpPr/>
          <p:nvPr/>
        </p:nvSpPr>
        <p:spPr>
          <a:xfrm>
            <a:off x="5552660" y="3768347"/>
            <a:ext cx="5904107" cy="1948070"/>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 name="Rounded Rectangle 6"/>
          <p:cNvSpPr/>
          <p:nvPr/>
        </p:nvSpPr>
        <p:spPr>
          <a:xfrm>
            <a:off x="5552660" y="1828800"/>
            <a:ext cx="5801139" cy="1948070"/>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 name="Title 1">
            <a:extLst>
              <a:ext uri="{FF2B5EF4-FFF2-40B4-BE49-F238E27FC236}">
                <a16:creationId xmlns:a16="http://schemas.microsoft.com/office/drawing/2014/main" xmlns="" id="{DE4EB49D-8E45-4419-82B4-9F021230FEE5}"/>
              </a:ext>
            </a:extLst>
          </p:cNvPr>
          <p:cNvSpPr>
            <a:spLocks noGrp="1"/>
          </p:cNvSpPr>
          <p:nvPr>
            <p:ph type="title"/>
          </p:nvPr>
        </p:nvSpPr>
        <p:spPr>
          <a:xfrm>
            <a:off x="838200" y="187531"/>
            <a:ext cx="10515600" cy="996950"/>
          </a:xfrm>
        </p:spPr>
        <p:txBody>
          <a:bodyPr/>
          <a:lstStyle/>
          <a:p>
            <a:pPr algn="ctr"/>
            <a:r>
              <a:rPr lang="en-US">
                <a:cs typeface="Arial"/>
              </a:rPr>
              <a:t>Drive Train</a:t>
            </a:r>
            <a:endParaRPr lang="en-US"/>
          </a:p>
        </p:txBody>
      </p:sp>
      <p:sp>
        <p:nvSpPr>
          <p:cNvPr id="5" name="Slide Number Placeholder 4">
            <a:extLst>
              <a:ext uri="{FF2B5EF4-FFF2-40B4-BE49-F238E27FC236}">
                <a16:creationId xmlns:a16="http://schemas.microsoft.com/office/drawing/2014/main" xmlns="" id="{FA7DE8BA-AAC7-45E6-BF63-BB80FED9A857}"/>
              </a:ext>
            </a:extLst>
          </p:cNvPr>
          <p:cNvSpPr>
            <a:spLocks noGrp="1"/>
          </p:cNvSpPr>
          <p:nvPr>
            <p:ph type="sldNum" sz="quarter" idx="4"/>
          </p:nvPr>
        </p:nvSpPr>
        <p:spPr/>
        <p:txBody>
          <a:bodyPr/>
          <a:lstStyle/>
          <a:p>
            <a:fld id="{6F1FABC0-072B-4F22-8F9B-95A9D10B0206}" type="slidenum">
              <a:rPr lang="en-US" smtClean="0"/>
              <a:pPr/>
              <a:t>34</a:t>
            </a:fld>
            <a:endParaRPr lang="en-US"/>
          </a:p>
        </p:txBody>
      </p:sp>
      <p:pic>
        <p:nvPicPr>
          <p:cNvPr id="3" name="Picture 5" descr="Text, shape, arrow&#10;&#10;Description automatically generated">
            <a:extLst>
              <a:ext uri="{FF2B5EF4-FFF2-40B4-BE49-F238E27FC236}">
                <a16:creationId xmlns:a16="http://schemas.microsoft.com/office/drawing/2014/main" xmlns="" id="{AB95C46E-B9D3-442F-9B9E-297281D8E1A8}"/>
              </a:ext>
            </a:extLst>
          </p:cNvPr>
          <p:cNvPicPr>
            <a:picLocks noChangeAspect="1"/>
          </p:cNvPicPr>
          <p:nvPr/>
        </p:nvPicPr>
        <p:blipFill>
          <a:blip r:embed="rId3"/>
          <a:stretch>
            <a:fillRect/>
          </a:stretch>
        </p:blipFill>
        <p:spPr>
          <a:xfrm>
            <a:off x="1176548" y="2342015"/>
            <a:ext cx="3447690" cy="3187893"/>
          </a:xfrm>
          <a:prstGeom prst="rect">
            <a:avLst/>
          </a:prstGeom>
        </p:spPr>
      </p:pic>
      <p:sp>
        <p:nvSpPr>
          <p:cNvPr id="4" name="TextBox 3">
            <a:extLst>
              <a:ext uri="{FF2B5EF4-FFF2-40B4-BE49-F238E27FC236}">
                <a16:creationId xmlns:a16="http://schemas.microsoft.com/office/drawing/2014/main" xmlns="" id="{6517EC0B-5149-4B7A-9EDF-0EF0D55D3C58}"/>
              </a:ext>
            </a:extLst>
          </p:cNvPr>
          <p:cNvSpPr txBox="1"/>
          <p:nvPr/>
        </p:nvSpPr>
        <p:spPr>
          <a:xfrm>
            <a:off x="5707807" y="2037264"/>
            <a:ext cx="5530036" cy="3416320"/>
          </a:xfrm>
          <a:prstGeom prst="rect">
            <a:avLst/>
          </a:prstGeom>
          <a:noFill/>
        </p:spPr>
        <p:txBody>
          <a:bodyPr wrap="square" rtlCol="0">
            <a:spAutoFit/>
          </a:bodyPr>
          <a:lstStyle/>
          <a:p>
            <a:pPr marL="285750" indent="-285750">
              <a:buFont typeface="Arial" panose="020B0604020202020204" pitchFamily="34" charset="0"/>
              <a:buChar char="•"/>
            </a:pPr>
            <a:r>
              <a:rPr lang="en-US" sz="2400" dirty="0"/>
              <a:t>The motors have built in Hall quadrature encoders with a resolution of 5756 counts per revolution</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The encoder can give us the position and speed of the motor so that we can better control the robots heading.</a:t>
            </a:r>
          </a:p>
          <a:p>
            <a:endParaRPr lang="en-US" sz="2400" dirty="0"/>
          </a:p>
        </p:txBody>
      </p:sp>
      <p:sp>
        <p:nvSpPr>
          <p:cNvPr id="16" name="TextBox 15">
            <a:extLst>
              <a:ext uri="{FF2B5EF4-FFF2-40B4-BE49-F238E27FC236}">
                <a16:creationId xmlns:a16="http://schemas.microsoft.com/office/drawing/2014/main" xmlns="" id="{16B1A893-EDD3-4AF5-B046-7C0F07011126}"/>
              </a:ext>
            </a:extLst>
          </p:cNvPr>
          <p:cNvSpPr txBox="1"/>
          <p:nvPr/>
        </p:nvSpPr>
        <p:spPr>
          <a:xfrm>
            <a:off x="1063718" y="1963158"/>
            <a:ext cx="1159292" cy="369332"/>
          </a:xfrm>
          <a:prstGeom prst="rect">
            <a:avLst/>
          </a:prstGeom>
          <a:noFill/>
        </p:spPr>
        <p:txBody>
          <a:bodyPr wrap="none" rtlCol="0">
            <a:spAutoFit/>
          </a:bodyPr>
          <a:lstStyle/>
          <a:p>
            <a:r>
              <a:rPr lang="en-US"/>
              <a:t>1000 rpm</a:t>
            </a:r>
          </a:p>
        </p:txBody>
      </p:sp>
      <p:sp>
        <p:nvSpPr>
          <p:cNvPr id="18" name="TextBox 17">
            <a:extLst>
              <a:ext uri="{FF2B5EF4-FFF2-40B4-BE49-F238E27FC236}">
                <a16:creationId xmlns:a16="http://schemas.microsoft.com/office/drawing/2014/main" xmlns="" id="{2857AE05-642D-4A3B-A97E-F3F1BF62CE95}"/>
              </a:ext>
            </a:extLst>
          </p:cNvPr>
          <p:cNvSpPr txBox="1"/>
          <p:nvPr/>
        </p:nvSpPr>
        <p:spPr>
          <a:xfrm>
            <a:off x="3790949" y="1963158"/>
            <a:ext cx="1266825" cy="369332"/>
          </a:xfrm>
          <a:prstGeom prst="rect">
            <a:avLst/>
          </a:prstGeom>
          <a:noFill/>
        </p:spPr>
        <p:txBody>
          <a:bodyPr wrap="square">
            <a:spAutoFit/>
          </a:bodyPr>
          <a:lstStyle/>
          <a:p>
            <a:r>
              <a:rPr lang="en-US"/>
              <a:t>1010 rpm</a:t>
            </a:r>
          </a:p>
        </p:txBody>
      </p:sp>
      <p:pic>
        <p:nvPicPr>
          <p:cNvPr id="20" name="Graphic 19" descr="Warning with solid fill">
            <a:extLst>
              <a:ext uri="{FF2B5EF4-FFF2-40B4-BE49-F238E27FC236}">
                <a16:creationId xmlns:a16="http://schemas.microsoft.com/office/drawing/2014/main" xmlns="" id="{BF008D0B-F133-45FD-9325-D1EAFD2AB2D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4088520" y="1367626"/>
            <a:ext cx="569357" cy="569357"/>
          </a:xfrm>
          <a:prstGeom prst="rect">
            <a:avLst/>
          </a:prstGeom>
        </p:spPr>
      </p:pic>
      <p:pic>
        <p:nvPicPr>
          <p:cNvPr id="31" name="Graphic 30" descr="Line arrow: Counter-clockwise curve outline">
            <a:extLst>
              <a:ext uri="{FF2B5EF4-FFF2-40B4-BE49-F238E27FC236}">
                <a16:creationId xmlns:a16="http://schemas.microsoft.com/office/drawing/2014/main" xmlns="" id="{C72D4C1A-1594-451F-90A1-133276E9AEB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rot="20939519">
            <a:off x="2443193" y="1255171"/>
            <a:ext cx="914400" cy="914400"/>
          </a:xfrm>
          <a:prstGeom prst="rect">
            <a:avLst/>
          </a:prstGeom>
        </p:spPr>
      </p:pic>
      <p:sp>
        <p:nvSpPr>
          <p:cNvPr id="34" name="TextBox 33">
            <a:extLst>
              <a:ext uri="{FF2B5EF4-FFF2-40B4-BE49-F238E27FC236}">
                <a16:creationId xmlns:a16="http://schemas.microsoft.com/office/drawing/2014/main" xmlns="" id="{41BF3B94-4E2B-4ABA-9AA5-4F600635A2C3}"/>
              </a:ext>
            </a:extLst>
          </p:cNvPr>
          <p:cNvSpPr txBox="1"/>
          <p:nvPr/>
        </p:nvSpPr>
        <p:spPr>
          <a:xfrm>
            <a:off x="3790949" y="1965891"/>
            <a:ext cx="1200150" cy="369332"/>
          </a:xfrm>
          <a:prstGeom prst="rect">
            <a:avLst/>
          </a:prstGeom>
          <a:noFill/>
        </p:spPr>
        <p:txBody>
          <a:bodyPr wrap="square">
            <a:spAutoFit/>
          </a:bodyPr>
          <a:lstStyle/>
          <a:p>
            <a:r>
              <a:rPr lang="en-US"/>
              <a:t>1009 rpm</a:t>
            </a:r>
          </a:p>
        </p:txBody>
      </p:sp>
      <p:sp>
        <p:nvSpPr>
          <p:cNvPr id="36" name="TextBox 35">
            <a:extLst>
              <a:ext uri="{FF2B5EF4-FFF2-40B4-BE49-F238E27FC236}">
                <a16:creationId xmlns:a16="http://schemas.microsoft.com/office/drawing/2014/main" xmlns="" id="{930B643F-4E38-4DEB-9423-4DDA2386F59F}"/>
              </a:ext>
            </a:extLst>
          </p:cNvPr>
          <p:cNvSpPr txBox="1"/>
          <p:nvPr/>
        </p:nvSpPr>
        <p:spPr>
          <a:xfrm>
            <a:off x="3790949" y="1973366"/>
            <a:ext cx="6096000" cy="369332"/>
          </a:xfrm>
          <a:prstGeom prst="rect">
            <a:avLst/>
          </a:prstGeom>
          <a:noFill/>
        </p:spPr>
        <p:txBody>
          <a:bodyPr wrap="square">
            <a:spAutoFit/>
          </a:bodyPr>
          <a:lstStyle/>
          <a:p>
            <a:r>
              <a:rPr lang="en-US"/>
              <a:t>1008 rpm</a:t>
            </a:r>
          </a:p>
        </p:txBody>
      </p:sp>
      <p:sp>
        <p:nvSpPr>
          <p:cNvPr id="37" name="TextBox 36">
            <a:extLst>
              <a:ext uri="{FF2B5EF4-FFF2-40B4-BE49-F238E27FC236}">
                <a16:creationId xmlns:a16="http://schemas.microsoft.com/office/drawing/2014/main" xmlns="" id="{C5B4D018-24FD-4774-AFBD-21482D8BD5A1}"/>
              </a:ext>
            </a:extLst>
          </p:cNvPr>
          <p:cNvSpPr txBox="1"/>
          <p:nvPr/>
        </p:nvSpPr>
        <p:spPr>
          <a:xfrm>
            <a:off x="3779321" y="1975725"/>
            <a:ext cx="6096000" cy="369332"/>
          </a:xfrm>
          <a:prstGeom prst="rect">
            <a:avLst/>
          </a:prstGeom>
          <a:noFill/>
        </p:spPr>
        <p:txBody>
          <a:bodyPr wrap="square">
            <a:spAutoFit/>
          </a:bodyPr>
          <a:lstStyle/>
          <a:p>
            <a:r>
              <a:rPr lang="en-US"/>
              <a:t>1007 rpm</a:t>
            </a:r>
          </a:p>
        </p:txBody>
      </p:sp>
      <p:sp>
        <p:nvSpPr>
          <p:cNvPr id="38" name="TextBox 37">
            <a:extLst>
              <a:ext uri="{FF2B5EF4-FFF2-40B4-BE49-F238E27FC236}">
                <a16:creationId xmlns:a16="http://schemas.microsoft.com/office/drawing/2014/main" xmlns="" id="{D4C986B4-0301-4EF9-9D9A-CC3488285A10}"/>
              </a:ext>
            </a:extLst>
          </p:cNvPr>
          <p:cNvSpPr txBox="1"/>
          <p:nvPr/>
        </p:nvSpPr>
        <p:spPr>
          <a:xfrm>
            <a:off x="3790949" y="1960176"/>
            <a:ext cx="6096000" cy="369332"/>
          </a:xfrm>
          <a:prstGeom prst="rect">
            <a:avLst/>
          </a:prstGeom>
          <a:noFill/>
        </p:spPr>
        <p:txBody>
          <a:bodyPr wrap="square">
            <a:spAutoFit/>
          </a:bodyPr>
          <a:lstStyle/>
          <a:p>
            <a:r>
              <a:rPr lang="en-US"/>
              <a:t>1006 rpm</a:t>
            </a:r>
          </a:p>
        </p:txBody>
      </p:sp>
      <p:sp>
        <p:nvSpPr>
          <p:cNvPr id="39" name="TextBox 38">
            <a:extLst>
              <a:ext uri="{FF2B5EF4-FFF2-40B4-BE49-F238E27FC236}">
                <a16:creationId xmlns:a16="http://schemas.microsoft.com/office/drawing/2014/main" xmlns="" id="{8CB5F86F-37BD-46CF-B4BC-0F8EBAB069BD}"/>
              </a:ext>
            </a:extLst>
          </p:cNvPr>
          <p:cNvSpPr txBox="1"/>
          <p:nvPr/>
        </p:nvSpPr>
        <p:spPr>
          <a:xfrm>
            <a:off x="3779321" y="1979081"/>
            <a:ext cx="6096000" cy="369332"/>
          </a:xfrm>
          <a:prstGeom prst="rect">
            <a:avLst/>
          </a:prstGeom>
          <a:noFill/>
        </p:spPr>
        <p:txBody>
          <a:bodyPr wrap="square">
            <a:spAutoFit/>
          </a:bodyPr>
          <a:lstStyle/>
          <a:p>
            <a:r>
              <a:rPr lang="en-US"/>
              <a:t>1005 rpm</a:t>
            </a:r>
          </a:p>
        </p:txBody>
      </p:sp>
      <p:sp>
        <p:nvSpPr>
          <p:cNvPr id="40" name="TextBox 39">
            <a:extLst>
              <a:ext uri="{FF2B5EF4-FFF2-40B4-BE49-F238E27FC236}">
                <a16:creationId xmlns:a16="http://schemas.microsoft.com/office/drawing/2014/main" xmlns="" id="{702CCCAD-9621-40D6-A36F-29F906FA9AA3}"/>
              </a:ext>
            </a:extLst>
          </p:cNvPr>
          <p:cNvSpPr txBox="1"/>
          <p:nvPr/>
        </p:nvSpPr>
        <p:spPr>
          <a:xfrm>
            <a:off x="3790949" y="1970010"/>
            <a:ext cx="6096000" cy="369332"/>
          </a:xfrm>
          <a:prstGeom prst="rect">
            <a:avLst/>
          </a:prstGeom>
          <a:noFill/>
        </p:spPr>
        <p:txBody>
          <a:bodyPr wrap="square">
            <a:spAutoFit/>
          </a:bodyPr>
          <a:lstStyle/>
          <a:p>
            <a:r>
              <a:rPr lang="en-US"/>
              <a:t>1004 rpm</a:t>
            </a:r>
          </a:p>
        </p:txBody>
      </p:sp>
      <p:sp>
        <p:nvSpPr>
          <p:cNvPr id="41" name="TextBox 40">
            <a:extLst>
              <a:ext uri="{FF2B5EF4-FFF2-40B4-BE49-F238E27FC236}">
                <a16:creationId xmlns:a16="http://schemas.microsoft.com/office/drawing/2014/main" xmlns="" id="{232657EB-B54E-499D-9D13-1AF830C15F0F}"/>
              </a:ext>
            </a:extLst>
          </p:cNvPr>
          <p:cNvSpPr txBox="1"/>
          <p:nvPr/>
        </p:nvSpPr>
        <p:spPr>
          <a:xfrm>
            <a:off x="3790949" y="1979081"/>
            <a:ext cx="6096000" cy="369332"/>
          </a:xfrm>
          <a:prstGeom prst="rect">
            <a:avLst/>
          </a:prstGeom>
          <a:noFill/>
        </p:spPr>
        <p:txBody>
          <a:bodyPr wrap="square">
            <a:spAutoFit/>
          </a:bodyPr>
          <a:lstStyle/>
          <a:p>
            <a:r>
              <a:rPr lang="en-US"/>
              <a:t>1003 rpm</a:t>
            </a:r>
          </a:p>
        </p:txBody>
      </p:sp>
      <p:sp>
        <p:nvSpPr>
          <p:cNvPr id="42" name="TextBox 41">
            <a:extLst>
              <a:ext uri="{FF2B5EF4-FFF2-40B4-BE49-F238E27FC236}">
                <a16:creationId xmlns:a16="http://schemas.microsoft.com/office/drawing/2014/main" xmlns="" id="{02719CF1-357C-4786-8C21-B2E295A03F68}"/>
              </a:ext>
            </a:extLst>
          </p:cNvPr>
          <p:cNvSpPr txBox="1"/>
          <p:nvPr/>
        </p:nvSpPr>
        <p:spPr>
          <a:xfrm>
            <a:off x="3779321" y="1979081"/>
            <a:ext cx="6096000" cy="369332"/>
          </a:xfrm>
          <a:prstGeom prst="rect">
            <a:avLst/>
          </a:prstGeom>
          <a:noFill/>
        </p:spPr>
        <p:txBody>
          <a:bodyPr wrap="square">
            <a:spAutoFit/>
          </a:bodyPr>
          <a:lstStyle/>
          <a:p>
            <a:r>
              <a:rPr lang="en-US"/>
              <a:t>1002 rpm</a:t>
            </a:r>
          </a:p>
        </p:txBody>
      </p:sp>
      <p:sp>
        <p:nvSpPr>
          <p:cNvPr id="43" name="TextBox 42">
            <a:extLst>
              <a:ext uri="{FF2B5EF4-FFF2-40B4-BE49-F238E27FC236}">
                <a16:creationId xmlns:a16="http://schemas.microsoft.com/office/drawing/2014/main" xmlns="" id="{B9DA5761-9851-4152-95D8-6672C553CDA4}"/>
              </a:ext>
            </a:extLst>
          </p:cNvPr>
          <p:cNvSpPr txBox="1"/>
          <p:nvPr/>
        </p:nvSpPr>
        <p:spPr>
          <a:xfrm>
            <a:off x="3790949" y="1970010"/>
            <a:ext cx="6096000" cy="369332"/>
          </a:xfrm>
          <a:prstGeom prst="rect">
            <a:avLst/>
          </a:prstGeom>
          <a:noFill/>
        </p:spPr>
        <p:txBody>
          <a:bodyPr wrap="square">
            <a:spAutoFit/>
          </a:bodyPr>
          <a:lstStyle/>
          <a:p>
            <a:r>
              <a:rPr lang="en-US"/>
              <a:t>1001 rpm</a:t>
            </a:r>
          </a:p>
        </p:txBody>
      </p:sp>
      <p:sp>
        <p:nvSpPr>
          <p:cNvPr id="44" name="TextBox 43">
            <a:extLst>
              <a:ext uri="{FF2B5EF4-FFF2-40B4-BE49-F238E27FC236}">
                <a16:creationId xmlns:a16="http://schemas.microsoft.com/office/drawing/2014/main" xmlns="" id="{FE326B68-F0D9-40D2-AC6F-404F77934174}"/>
              </a:ext>
            </a:extLst>
          </p:cNvPr>
          <p:cNvSpPr txBox="1"/>
          <p:nvPr/>
        </p:nvSpPr>
        <p:spPr>
          <a:xfrm>
            <a:off x="3779321" y="1979081"/>
            <a:ext cx="6096000" cy="369332"/>
          </a:xfrm>
          <a:prstGeom prst="rect">
            <a:avLst/>
          </a:prstGeom>
          <a:noFill/>
        </p:spPr>
        <p:txBody>
          <a:bodyPr wrap="square">
            <a:spAutoFit/>
          </a:bodyPr>
          <a:lstStyle/>
          <a:p>
            <a:r>
              <a:rPr lang="en-US"/>
              <a:t>1000 rpm</a:t>
            </a:r>
          </a:p>
        </p:txBody>
      </p:sp>
      <p:sp>
        <p:nvSpPr>
          <p:cNvPr id="45" name="Footer Placeholder 1">
            <a:extLst>
              <a:ext uri="{FF2B5EF4-FFF2-40B4-BE49-F238E27FC236}">
                <a16:creationId xmlns:a16="http://schemas.microsoft.com/office/drawing/2014/main" xmlns="" id="{895AF0AC-5BC3-4853-A566-01F792DDC27F}"/>
              </a:ext>
            </a:extLst>
          </p:cNvPr>
          <p:cNvSpPr txBox="1">
            <a:spLocks/>
          </p:cNvSpPr>
          <p:nvPr/>
        </p:nvSpPr>
        <p:spPr>
          <a:xfrm>
            <a:off x="8077200" y="5575371"/>
            <a:ext cx="4114800" cy="365125"/>
          </a:xfrm>
          <a:prstGeom prst="rect">
            <a:avLst/>
          </a:prstGeom>
        </p:spPr>
        <p:txBody>
          <a:bodyPr lIns="91440" tIns="45720" rIns="91440" bIns="4572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400">
                <a:latin typeface="Arial"/>
                <a:cs typeface="Arial"/>
              </a:rPr>
              <a:t>Peter Watson</a:t>
            </a:r>
            <a:endParaRPr lang="en-US" sz="1400">
              <a:cs typeface="Arial"/>
            </a:endParaRPr>
          </a:p>
        </p:txBody>
      </p:sp>
      <p:sp>
        <p:nvSpPr>
          <p:cNvPr id="6" name="Arrow: Up 5">
            <a:extLst>
              <a:ext uri="{FF2B5EF4-FFF2-40B4-BE49-F238E27FC236}">
                <a16:creationId xmlns:a16="http://schemas.microsoft.com/office/drawing/2014/main" xmlns="" id="{3A3151B9-DDAB-40EA-AFEC-B5294B8326A1}"/>
              </a:ext>
            </a:extLst>
          </p:cNvPr>
          <p:cNvSpPr/>
          <p:nvPr/>
        </p:nvSpPr>
        <p:spPr>
          <a:xfrm>
            <a:off x="2735128" y="1218239"/>
            <a:ext cx="484631" cy="978407"/>
          </a:xfrm>
          <a:prstGeom prst="up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4280110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par>
                                <p:cTn id="17" presetID="26" presetClass="emph" presetSubtype="0" fill="hold" nodeType="withEffect">
                                  <p:stCondLst>
                                    <p:cond delay="200"/>
                                  </p:stCondLst>
                                  <p:childTnLst>
                                    <p:animEffect transition="out" filter="fade">
                                      <p:cBhvr>
                                        <p:cTn id="18" dur="500" tmFilter="0, 0; .2, .5; .8, .5; 1, 0"/>
                                        <p:tgtEl>
                                          <p:spTgt spid="20"/>
                                        </p:tgtEl>
                                      </p:cBhvr>
                                    </p:animEffect>
                                    <p:animScale>
                                      <p:cBhvr>
                                        <p:cTn id="19" dur="250" autoRev="1" fill="hold"/>
                                        <p:tgtEl>
                                          <p:spTgt spid="20"/>
                                        </p:tgtEl>
                                      </p:cBhvr>
                                      <p:by x="105000" y="105000"/>
                                    </p:animScale>
                                  </p:childTnLst>
                                </p:cTn>
                              </p:par>
                            </p:childTnLst>
                          </p:cTn>
                        </p:par>
                        <p:par>
                          <p:cTn id="20" fill="hold">
                            <p:stCondLst>
                              <p:cond delay="700"/>
                            </p:stCondLst>
                            <p:childTnLst>
                              <p:par>
                                <p:cTn id="21" presetID="26" presetClass="emph" presetSubtype="0" fill="hold" nodeType="afterEffect">
                                  <p:stCondLst>
                                    <p:cond delay="0"/>
                                  </p:stCondLst>
                                  <p:childTnLst>
                                    <p:animEffect transition="out" filter="fade">
                                      <p:cBhvr>
                                        <p:cTn id="22" dur="500" tmFilter="0, 0; .2, .5; .8, .5; 1, 0"/>
                                        <p:tgtEl>
                                          <p:spTgt spid="20"/>
                                        </p:tgtEl>
                                      </p:cBhvr>
                                    </p:animEffect>
                                    <p:animScale>
                                      <p:cBhvr>
                                        <p:cTn id="23" dur="250" autoRev="1" fill="hold"/>
                                        <p:tgtEl>
                                          <p:spTgt spid="20"/>
                                        </p:tgtEl>
                                      </p:cBhvr>
                                      <p:by x="105000" y="105000"/>
                                    </p:animScale>
                                  </p:childTnLst>
                                </p:cTn>
                              </p:par>
                            </p:childTnLst>
                          </p:cTn>
                        </p:par>
                      </p:childTnLst>
                    </p:cTn>
                  </p:par>
                  <p:par>
                    <p:cTn id="24" fill="hold">
                      <p:stCondLst>
                        <p:cond delay="indefinite"/>
                      </p:stCondLst>
                      <p:childTnLst>
                        <p:par>
                          <p:cTn id="25" fill="hold">
                            <p:stCondLst>
                              <p:cond delay="0"/>
                            </p:stCondLst>
                            <p:childTnLst>
                              <p:par>
                                <p:cTn id="26" presetID="1" presetClass="exit" presetSubtype="0" fill="hold" grpId="1" nodeType="clickEffect">
                                  <p:stCondLst>
                                    <p:cond delay="0"/>
                                  </p:stCondLst>
                                  <p:childTnLst>
                                    <p:set>
                                      <p:cBhvr>
                                        <p:cTn id="27" dur="1" fill="hold">
                                          <p:stCondLst>
                                            <p:cond delay="0"/>
                                          </p:stCondLst>
                                        </p:cTn>
                                        <p:tgtEl>
                                          <p:spTgt spid="18"/>
                                        </p:tgtEl>
                                        <p:attrNameLst>
                                          <p:attrName>style.visibility</p:attrName>
                                        </p:attrNameLst>
                                      </p:cBhvr>
                                      <p:to>
                                        <p:strVal val="hidden"/>
                                      </p:to>
                                    </p:set>
                                  </p:childTnLst>
                                </p:cTn>
                              </p:par>
                            </p:childTnLst>
                          </p:cTn>
                        </p:par>
                        <p:par>
                          <p:cTn id="28" fill="hold">
                            <p:stCondLst>
                              <p:cond delay="0"/>
                            </p:stCondLst>
                            <p:childTnLst>
                              <p:par>
                                <p:cTn id="29" presetID="1" presetClass="entr" presetSubtype="0" fill="hold" grpId="0" nodeType="afterEffect">
                                  <p:stCondLst>
                                    <p:cond delay="100"/>
                                  </p:stCondLst>
                                  <p:childTnLst>
                                    <p:set>
                                      <p:cBhvr>
                                        <p:cTn id="30" dur="1" fill="hold">
                                          <p:stCondLst>
                                            <p:cond delay="0"/>
                                          </p:stCondLst>
                                        </p:cTn>
                                        <p:tgtEl>
                                          <p:spTgt spid="34"/>
                                        </p:tgtEl>
                                        <p:attrNameLst>
                                          <p:attrName>style.visibility</p:attrName>
                                        </p:attrNameLst>
                                      </p:cBhvr>
                                      <p:to>
                                        <p:strVal val="visible"/>
                                      </p:to>
                                    </p:set>
                                  </p:childTnLst>
                                </p:cTn>
                              </p:par>
                            </p:childTnLst>
                          </p:cTn>
                        </p:par>
                        <p:par>
                          <p:cTn id="31" fill="hold">
                            <p:stCondLst>
                              <p:cond delay="100"/>
                            </p:stCondLst>
                            <p:childTnLst>
                              <p:par>
                                <p:cTn id="32" presetID="1" presetClass="exit" presetSubtype="0" fill="hold" grpId="1" nodeType="afterEffect">
                                  <p:stCondLst>
                                    <p:cond delay="100"/>
                                  </p:stCondLst>
                                  <p:childTnLst>
                                    <p:set>
                                      <p:cBhvr>
                                        <p:cTn id="33" dur="1" fill="hold">
                                          <p:stCondLst>
                                            <p:cond delay="0"/>
                                          </p:stCondLst>
                                        </p:cTn>
                                        <p:tgtEl>
                                          <p:spTgt spid="34"/>
                                        </p:tgtEl>
                                        <p:attrNameLst>
                                          <p:attrName>style.visibility</p:attrName>
                                        </p:attrNameLst>
                                      </p:cBhvr>
                                      <p:to>
                                        <p:strVal val="hidden"/>
                                      </p:to>
                                    </p:set>
                                  </p:childTnLst>
                                </p:cTn>
                              </p:par>
                            </p:childTnLst>
                          </p:cTn>
                        </p:par>
                        <p:par>
                          <p:cTn id="34" fill="hold">
                            <p:stCondLst>
                              <p:cond delay="200"/>
                            </p:stCondLst>
                            <p:childTnLst>
                              <p:par>
                                <p:cTn id="35" presetID="1" presetClass="entr" presetSubtype="0" fill="hold" grpId="0" nodeType="afterEffect">
                                  <p:stCondLst>
                                    <p:cond delay="100"/>
                                  </p:stCondLst>
                                  <p:childTnLst>
                                    <p:set>
                                      <p:cBhvr>
                                        <p:cTn id="36" dur="1" fill="hold">
                                          <p:stCondLst>
                                            <p:cond delay="0"/>
                                          </p:stCondLst>
                                        </p:cTn>
                                        <p:tgtEl>
                                          <p:spTgt spid="36"/>
                                        </p:tgtEl>
                                        <p:attrNameLst>
                                          <p:attrName>style.visibility</p:attrName>
                                        </p:attrNameLst>
                                      </p:cBhvr>
                                      <p:to>
                                        <p:strVal val="visible"/>
                                      </p:to>
                                    </p:set>
                                  </p:childTnLst>
                                </p:cTn>
                              </p:par>
                            </p:childTnLst>
                          </p:cTn>
                        </p:par>
                        <p:par>
                          <p:cTn id="37" fill="hold">
                            <p:stCondLst>
                              <p:cond delay="300"/>
                            </p:stCondLst>
                            <p:childTnLst>
                              <p:par>
                                <p:cTn id="38" presetID="1" presetClass="exit" presetSubtype="0" fill="hold" grpId="1" nodeType="afterEffect">
                                  <p:stCondLst>
                                    <p:cond delay="100"/>
                                  </p:stCondLst>
                                  <p:childTnLst>
                                    <p:set>
                                      <p:cBhvr>
                                        <p:cTn id="39" dur="1" fill="hold">
                                          <p:stCondLst>
                                            <p:cond delay="0"/>
                                          </p:stCondLst>
                                        </p:cTn>
                                        <p:tgtEl>
                                          <p:spTgt spid="36"/>
                                        </p:tgtEl>
                                        <p:attrNameLst>
                                          <p:attrName>style.visibility</p:attrName>
                                        </p:attrNameLst>
                                      </p:cBhvr>
                                      <p:to>
                                        <p:strVal val="hidden"/>
                                      </p:to>
                                    </p:set>
                                  </p:childTnLst>
                                </p:cTn>
                              </p:par>
                            </p:childTnLst>
                          </p:cTn>
                        </p:par>
                        <p:par>
                          <p:cTn id="40" fill="hold">
                            <p:stCondLst>
                              <p:cond delay="400"/>
                            </p:stCondLst>
                            <p:childTnLst>
                              <p:par>
                                <p:cTn id="41" presetID="1" presetClass="entr" presetSubtype="0" fill="hold" grpId="0" nodeType="afterEffect">
                                  <p:stCondLst>
                                    <p:cond delay="100"/>
                                  </p:stCondLst>
                                  <p:childTnLst>
                                    <p:set>
                                      <p:cBhvr>
                                        <p:cTn id="42" dur="1" fill="hold">
                                          <p:stCondLst>
                                            <p:cond delay="0"/>
                                          </p:stCondLst>
                                        </p:cTn>
                                        <p:tgtEl>
                                          <p:spTgt spid="37"/>
                                        </p:tgtEl>
                                        <p:attrNameLst>
                                          <p:attrName>style.visibility</p:attrName>
                                        </p:attrNameLst>
                                      </p:cBhvr>
                                      <p:to>
                                        <p:strVal val="visible"/>
                                      </p:to>
                                    </p:set>
                                  </p:childTnLst>
                                </p:cTn>
                              </p:par>
                            </p:childTnLst>
                          </p:cTn>
                        </p:par>
                        <p:par>
                          <p:cTn id="43" fill="hold">
                            <p:stCondLst>
                              <p:cond delay="500"/>
                            </p:stCondLst>
                            <p:childTnLst>
                              <p:par>
                                <p:cTn id="44" presetID="1" presetClass="exit" presetSubtype="0" fill="hold" grpId="1" nodeType="afterEffect">
                                  <p:stCondLst>
                                    <p:cond delay="100"/>
                                  </p:stCondLst>
                                  <p:childTnLst>
                                    <p:set>
                                      <p:cBhvr>
                                        <p:cTn id="45" dur="1" fill="hold">
                                          <p:stCondLst>
                                            <p:cond delay="0"/>
                                          </p:stCondLst>
                                        </p:cTn>
                                        <p:tgtEl>
                                          <p:spTgt spid="37"/>
                                        </p:tgtEl>
                                        <p:attrNameLst>
                                          <p:attrName>style.visibility</p:attrName>
                                        </p:attrNameLst>
                                      </p:cBhvr>
                                      <p:to>
                                        <p:strVal val="hidden"/>
                                      </p:to>
                                    </p:set>
                                  </p:childTnLst>
                                </p:cTn>
                              </p:par>
                            </p:childTnLst>
                          </p:cTn>
                        </p:par>
                        <p:par>
                          <p:cTn id="46" fill="hold">
                            <p:stCondLst>
                              <p:cond delay="600"/>
                            </p:stCondLst>
                            <p:childTnLst>
                              <p:par>
                                <p:cTn id="47" presetID="1" presetClass="entr" presetSubtype="0" fill="hold" grpId="0" nodeType="afterEffect">
                                  <p:stCondLst>
                                    <p:cond delay="100"/>
                                  </p:stCondLst>
                                  <p:childTnLst>
                                    <p:set>
                                      <p:cBhvr>
                                        <p:cTn id="48" dur="1" fill="hold">
                                          <p:stCondLst>
                                            <p:cond delay="0"/>
                                          </p:stCondLst>
                                        </p:cTn>
                                        <p:tgtEl>
                                          <p:spTgt spid="38"/>
                                        </p:tgtEl>
                                        <p:attrNameLst>
                                          <p:attrName>style.visibility</p:attrName>
                                        </p:attrNameLst>
                                      </p:cBhvr>
                                      <p:to>
                                        <p:strVal val="visible"/>
                                      </p:to>
                                    </p:set>
                                  </p:childTnLst>
                                </p:cTn>
                              </p:par>
                            </p:childTnLst>
                          </p:cTn>
                        </p:par>
                        <p:par>
                          <p:cTn id="49" fill="hold">
                            <p:stCondLst>
                              <p:cond delay="700"/>
                            </p:stCondLst>
                            <p:childTnLst>
                              <p:par>
                                <p:cTn id="50" presetID="1" presetClass="exit" presetSubtype="0" fill="hold" grpId="1" nodeType="afterEffect">
                                  <p:stCondLst>
                                    <p:cond delay="100"/>
                                  </p:stCondLst>
                                  <p:childTnLst>
                                    <p:set>
                                      <p:cBhvr>
                                        <p:cTn id="51" dur="1" fill="hold">
                                          <p:stCondLst>
                                            <p:cond delay="0"/>
                                          </p:stCondLst>
                                        </p:cTn>
                                        <p:tgtEl>
                                          <p:spTgt spid="38"/>
                                        </p:tgtEl>
                                        <p:attrNameLst>
                                          <p:attrName>style.visibility</p:attrName>
                                        </p:attrNameLst>
                                      </p:cBhvr>
                                      <p:to>
                                        <p:strVal val="hidden"/>
                                      </p:to>
                                    </p:set>
                                  </p:childTnLst>
                                </p:cTn>
                              </p:par>
                            </p:childTnLst>
                          </p:cTn>
                        </p:par>
                        <p:par>
                          <p:cTn id="52" fill="hold">
                            <p:stCondLst>
                              <p:cond delay="800"/>
                            </p:stCondLst>
                            <p:childTnLst>
                              <p:par>
                                <p:cTn id="53" presetID="1" presetClass="entr" presetSubtype="0" fill="hold" nodeType="afterEffect">
                                  <p:stCondLst>
                                    <p:cond delay="100"/>
                                  </p:stCondLst>
                                  <p:childTnLst>
                                    <p:set>
                                      <p:cBhvr>
                                        <p:cTn id="54" dur="1" fill="hold">
                                          <p:stCondLst>
                                            <p:cond delay="0"/>
                                          </p:stCondLst>
                                        </p:cTn>
                                        <p:tgtEl>
                                          <p:spTgt spid="39">
                                            <p:txEl>
                                              <p:pRg st="0" end="0"/>
                                            </p:txEl>
                                          </p:spTgt>
                                        </p:tgtEl>
                                        <p:attrNameLst>
                                          <p:attrName>style.visibility</p:attrName>
                                        </p:attrNameLst>
                                      </p:cBhvr>
                                      <p:to>
                                        <p:strVal val="visible"/>
                                      </p:to>
                                    </p:set>
                                  </p:childTnLst>
                                </p:cTn>
                              </p:par>
                            </p:childTnLst>
                          </p:cTn>
                        </p:par>
                        <p:par>
                          <p:cTn id="55" fill="hold">
                            <p:stCondLst>
                              <p:cond delay="900"/>
                            </p:stCondLst>
                            <p:childTnLst>
                              <p:par>
                                <p:cTn id="56" presetID="1" presetClass="exit" presetSubtype="0" fill="hold" grpId="0" nodeType="afterEffect">
                                  <p:stCondLst>
                                    <p:cond delay="100"/>
                                  </p:stCondLst>
                                  <p:childTnLst>
                                    <p:set>
                                      <p:cBhvr>
                                        <p:cTn id="57" dur="1" fill="hold">
                                          <p:stCondLst>
                                            <p:cond delay="0"/>
                                          </p:stCondLst>
                                        </p:cTn>
                                        <p:tgtEl>
                                          <p:spTgt spid="39">
                                            <p:txEl>
                                              <p:pRg st="0" end="0"/>
                                            </p:txEl>
                                          </p:spTgt>
                                        </p:tgtEl>
                                        <p:attrNameLst>
                                          <p:attrName>style.visibility</p:attrName>
                                        </p:attrNameLst>
                                      </p:cBhvr>
                                      <p:to>
                                        <p:strVal val="hidden"/>
                                      </p:to>
                                    </p:set>
                                  </p:childTnLst>
                                </p:cTn>
                              </p:par>
                            </p:childTnLst>
                          </p:cTn>
                        </p:par>
                        <p:par>
                          <p:cTn id="58" fill="hold">
                            <p:stCondLst>
                              <p:cond delay="1000"/>
                            </p:stCondLst>
                            <p:childTnLst>
                              <p:par>
                                <p:cTn id="59" presetID="1" presetClass="entr" presetSubtype="0" fill="hold" grpId="0" nodeType="afterEffect">
                                  <p:stCondLst>
                                    <p:cond delay="100"/>
                                  </p:stCondLst>
                                  <p:childTnLst>
                                    <p:set>
                                      <p:cBhvr>
                                        <p:cTn id="60" dur="1" fill="hold">
                                          <p:stCondLst>
                                            <p:cond delay="0"/>
                                          </p:stCondLst>
                                        </p:cTn>
                                        <p:tgtEl>
                                          <p:spTgt spid="40"/>
                                        </p:tgtEl>
                                        <p:attrNameLst>
                                          <p:attrName>style.visibility</p:attrName>
                                        </p:attrNameLst>
                                      </p:cBhvr>
                                      <p:to>
                                        <p:strVal val="visible"/>
                                      </p:to>
                                    </p:set>
                                  </p:childTnLst>
                                </p:cTn>
                              </p:par>
                            </p:childTnLst>
                          </p:cTn>
                        </p:par>
                        <p:par>
                          <p:cTn id="61" fill="hold">
                            <p:stCondLst>
                              <p:cond delay="1100"/>
                            </p:stCondLst>
                            <p:childTnLst>
                              <p:par>
                                <p:cTn id="62" presetID="1" presetClass="exit" presetSubtype="0" fill="hold" grpId="1" nodeType="afterEffect">
                                  <p:stCondLst>
                                    <p:cond delay="100"/>
                                  </p:stCondLst>
                                  <p:childTnLst>
                                    <p:set>
                                      <p:cBhvr>
                                        <p:cTn id="63" dur="1" fill="hold">
                                          <p:stCondLst>
                                            <p:cond delay="0"/>
                                          </p:stCondLst>
                                        </p:cTn>
                                        <p:tgtEl>
                                          <p:spTgt spid="40"/>
                                        </p:tgtEl>
                                        <p:attrNameLst>
                                          <p:attrName>style.visibility</p:attrName>
                                        </p:attrNameLst>
                                      </p:cBhvr>
                                      <p:to>
                                        <p:strVal val="hidden"/>
                                      </p:to>
                                    </p:set>
                                  </p:childTnLst>
                                </p:cTn>
                              </p:par>
                            </p:childTnLst>
                          </p:cTn>
                        </p:par>
                        <p:par>
                          <p:cTn id="64" fill="hold">
                            <p:stCondLst>
                              <p:cond delay="1200"/>
                            </p:stCondLst>
                            <p:childTnLst>
                              <p:par>
                                <p:cTn id="65" presetID="1" presetClass="entr" presetSubtype="0" fill="hold" grpId="0" nodeType="afterEffect">
                                  <p:stCondLst>
                                    <p:cond delay="100"/>
                                  </p:stCondLst>
                                  <p:childTnLst>
                                    <p:set>
                                      <p:cBhvr>
                                        <p:cTn id="66" dur="1" fill="hold">
                                          <p:stCondLst>
                                            <p:cond delay="0"/>
                                          </p:stCondLst>
                                        </p:cTn>
                                        <p:tgtEl>
                                          <p:spTgt spid="41"/>
                                        </p:tgtEl>
                                        <p:attrNameLst>
                                          <p:attrName>style.visibility</p:attrName>
                                        </p:attrNameLst>
                                      </p:cBhvr>
                                      <p:to>
                                        <p:strVal val="visible"/>
                                      </p:to>
                                    </p:set>
                                  </p:childTnLst>
                                </p:cTn>
                              </p:par>
                            </p:childTnLst>
                          </p:cTn>
                        </p:par>
                        <p:par>
                          <p:cTn id="67" fill="hold">
                            <p:stCondLst>
                              <p:cond delay="1300"/>
                            </p:stCondLst>
                            <p:childTnLst>
                              <p:par>
                                <p:cTn id="68" presetID="1" presetClass="exit" presetSubtype="0" fill="hold" grpId="1" nodeType="afterEffect">
                                  <p:stCondLst>
                                    <p:cond delay="100"/>
                                  </p:stCondLst>
                                  <p:childTnLst>
                                    <p:set>
                                      <p:cBhvr>
                                        <p:cTn id="69" dur="1" fill="hold">
                                          <p:stCondLst>
                                            <p:cond delay="0"/>
                                          </p:stCondLst>
                                        </p:cTn>
                                        <p:tgtEl>
                                          <p:spTgt spid="41"/>
                                        </p:tgtEl>
                                        <p:attrNameLst>
                                          <p:attrName>style.visibility</p:attrName>
                                        </p:attrNameLst>
                                      </p:cBhvr>
                                      <p:to>
                                        <p:strVal val="hidden"/>
                                      </p:to>
                                    </p:set>
                                  </p:childTnLst>
                                </p:cTn>
                              </p:par>
                            </p:childTnLst>
                          </p:cTn>
                        </p:par>
                        <p:par>
                          <p:cTn id="70" fill="hold">
                            <p:stCondLst>
                              <p:cond delay="1400"/>
                            </p:stCondLst>
                            <p:childTnLst>
                              <p:par>
                                <p:cTn id="71" presetID="1" presetClass="entr" presetSubtype="0" fill="hold" grpId="0" nodeType="afterEffect">
                                  <p:stCondLst>
                                    <p:cond delay="100"/>
                                  </p:stCondLst>
                                  <p:childTnLst>
                                    <p:set>
                                      <p:cBhvr>
                                        <p:cTn id="72" dur="1" fill="hold">
                                          <p:stCondLst>
                                            <p:cond delay="0"/>
                                          </p:stCondLst>
                                        </p:cTn>
                                        <p:tgtEl>
                                          <p:spTgt spid="42"/>
                                        </p:tgtEl>
                                        <p:attrNameLst>
                                          <p:attrName>style.visibility</p:attrName>
                                        </p:attrNameLst>
                                      </p:cBhvr>
                                      <p:to>
                                        <p:strVal val="visible"/>
                                      </p:to>
                                    </p:set>
                                  </p:childTnLst>
                                </p:cTn>
                              </p:par>
                            </p:childTnLst>
                          </p:cTn>
                        </p:par>
                        <p:par>
                          <p:cTn id="73" fill="hold">
                            <p:stCondLst>
                              <p:cond delay="1500"/>
                            </p:stCondLst>
                            <p:childTnLst>
                              <p:par>
                                <p:cTn id="74" presetID="1" presetClass="exit" presetSubtype="0" fill="hold" grpId="1" nodeType="afterEffect">
                                  <p:stCondLst>
                                    <p:cond delay="100"/>
                                  </p:stCondLst>
                                  <p:childTnLst>
                                    <p:set>
                                      <p:cBhvr>
                                        <p:cTn id="75" dur="1" fill="hold">
                                          <p:stCondLst>
                                            <p:cond delay="0"/>
                                          </p:stCondLst>
                                        </p:cTn>
                                        <p:tgtEl>
                                          <p:spTgt spid="42"/>
                                        </p:tgtEl>
                                        <p:attrNameLst>
                                          <p:attrName>style.visibility</p:attrName>
                                        </p:attrNameLst>
                                      </p:cBhvr>
                                      <p:to>
                                        <p:strVal val="hidden"/>
                                      </p:to>
                                    </p:set>
                                  </p:childTnLst>
                                </p:cTn>
                              </p:par>
                            </p:childTnLst>
                          </p:cTn>
                        </p:par>
                        <p:par>
                          <p:cTn id="76" fill="hold">
                            <p:stCondLst>
                              <p:cond delay="1600"/>
                            </p:stCondLst>
                            <p:childTnLst>
                              <p:par>
                                <p:cTn id="77" presetID="1" presetClass="entr" presetSubtype="0" fill="hold" grpId="0" nodeType="afterEffect">
                                  <p:stCondLst>
                                    <p:cond delay="100"/>
                                  </p:stCondLst>
                                  <p:childTnLst>
                                    <p:set>
                                      <p:cBhvr>
                                        <p:cTn id="78" dur="1" fill="hold">
                                          <p:stCondLst>
                                            <p:cond delay="0"/>
                                          </p:stCondLst>
                                        </p:cTn>
                                        <p:tgtEl>
                                          <p:spTgt spid="43"/>
                                        </p:tgtEl>
                                        <p:attrNameLst>
                                          <p:attrName>style.visibility</p:attrName>
                                        </p:attrNameLst>
                                      </p:cBhvr>
                                      <p:to>
                                        <p:strVal val="visible"/>
                                      </p:to>
                                    </p:set>
                                  </p:childTnLst>
                                </p:cTn>
                              </p:par>
                            </p:childTnLst>
                          </p:cTn>
                        </p:par>
                        <p:par>
                          <p:cTn id="79" fill="hold">
                            <p:stCondLst>
                              <p:cond delay="1700"/>
                            </p:stCondLst>
                            <p:childTnLst>
                              <p:par>
                                <p:cTn id="80" presetID="1" presetClass="exit" presetSubtype="0" fill="hold" grpId="1" nodeType="afterEffect">
                                  <p:stCondLst>
                                    <p:cond delay="100"/>
                                  </p:stCondLst>
                                  <p:childTnLst>
                                    <p:set>
                                      <p:cBhvr>
                                        <p:cTn id="81" dur="1" fill="hold">
                                          <p:stCondLst>
                                            <p:cond delay="0"/>
                                          </p:stCondLst>
                                        </p:cTn>
                                        <p:tgtEl>
                                          <p:spTgt spid="43"/>
                                        </p:tgtEl>
                                        <p:attrNameLst>
                                          <p:attrName>style.visibility</p:attrName>
                                        </p:attrNameLst>
                                      </p:cBhvr>
                                      <p:to>
                                        <p:strVal val="hidden"/>
                                      </p:to>
                                    </p:set>
                                  </p:childTnLst>
                                </p:cTn>
                              </p:par>
                            </p:childTnLst>
                          </p:cTn>
                        </p:par>
                        <p:par>
                          <p:cTn id="82" fill="hold">
                            <p:stCondLst>
                              <p:cond delay="1800"/>
                            </p:stCondLst>
                            <p:childTnLst>
                              <p:par>
                                <p:cTn id="83" presetID="1" presetClass="entr" presetSubtype="0" fill="hold" grpId="0" nodeType="afterEffect">
                                  <p:stCondLst>
                                    <p:cond delay="100"/>
                                  </p:stCondLst>
                                  <p:childTnLst>
                                    <p:set>
                                      <p:cBhvr>
                                        <p:cTn id="84" dur="1" fill="hold">
                                          <p:stCondLst>
                                            <p:cond delay="0"/>
                                          </p:stCondLst>
                                        </p:cTn>
                                        <p:tgtEl>
                                          <p:spTgt spid="44"/>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6"/>
                                        </p:tgtEl>
                                        <p:attrNameLst>
                                          <p:attrName>style.visibility</p:attrName>
                                        </p:attrNameLst>
                                      </p:cBhvr>
                                      <p:to>
                                        <p:strVal val="visible"/>
                                      </p:to>
                                    </p:set>
                                  </p:childTnLst>
                                </p:cTn>
                              </p:par>
                              <p:par>
                                <p:cTn id="87" presetID="1" presetClass="exit" presetSubtype="0" fill="hold" nodeType="withEffect">
                                  <p:stCondLst>
                                    <p:cond delay="0"/>
                                  </p:stCondLst>
                                  <p:childTnLst>
                                    <p:set>
                                      <p:cBhvr>
                                        <p:cTn id="88" dur="1" fill="hold">
                                          <p:stCondLst>
                                            <p:cond delay="0"/>
                                          </p:stCondLst>
                                        </p:cTn>
                                        <p:tgtEl>
                                          <p:spTgt spid="3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8" grpId="0"/>
      <p:bldP spid="18" grpId="1"/>
      <p:bldP spid="34" grpId="0"/>
      <p:bldP spid="34" grpId="1"/>
      <p:bldP spid="36" grpId="0"/>
      <p:bldP spid="36" grpId="1"/>
      <p:bldP spid="37" grpId="0"/>
      <p:bldP spid="37" grpId="1"/>
      <p:bldP spid="38" grpId="0"/>
      <p:bldP spid="38" grpId="1"/>
      <p:bldP spid="39" grpId="0" build="allAtOnce"/>
      <p:bldP spid="40" grpId="0"/>
      <p:bldP spid="40" grpId="1"/>
      <p:bldP spid="41" grpId="0"/>
      <p:bldP spid="41" grpId="1"/>
      <p:bldP spid="42" grpId="0"/>
      <p:bldP spid="42" grpId="1"/>
      <p:bldP spid="43" grpId="0"/>
      <p:bldP spid="43" grpId="1"/>
      <p:bldP spid="44" grpId="0"/>
      <p:bldP spid="6"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48E70E4-49F7-49F0-AAC2-9C946169BA5F}"/>
              </a:ext>
            </a:extLst>
          </p:cNvPr>
          <p:cNvSpPr>
            <a:spLocks noGrp="1"/>
          </p:cNvSpPr>
          <p:nvPr>
            <p:ph type="title"/>
          </p:nvPr>
        </p:nvSpPr>
        <p:spPr/>
        <p:txBody>
          <a:bodyPr/>
          <a:lstStyle/>
          <a:p>
            <a:pPr algn="ctr"/>
            <a:r>
              <a:rPr lang="en-US">
                <a:cs typeface="Arial"/>
              </a:rPr>
              <a:t>User Interface</a:t>
            </a:r>
            <a:endParaRPr lang="en-US"/>
          </a:p>
        </p:txBody>
      </p:sp>
      <p:pic>
        <p:nvPicPr>
          <p:cNvPr id="6" name="Picture 6" descr="Graphical user interface&#10;&#10;Description automatically generated">
            <a:extLst>
              <a:ext uri="{FF2B5EF4-FFF2-40B4-BE49-F238E27FC236}">
                <a16:creationId xmlns:a16="http://schemas.microsoft.com/office/drawing/2014/main" xmlns="" id="{0B99E315-99F4-4164-AA35-FBA98BAA795B}"/>
              </a:ext>
            </a:extLst>
          </p:cNvPr>
          <p:cNvPicPr>
            <a:picLocks noGrp="1" noChangeAspect="1"/>
          </p:cNvPicPr>
          <p:nvPr>
            <p:ph idx="1"/>
          </p:nvPr>
        </p:nvPicPr>
        <p:blipFill>
          <a:blip r:embed="rId3"/>
          <a:stretch>
            <a:fillRect/>
          </a:stretch>
        </p:blipFill>
        <p:spPr>
          <a:xfrm>
            <a:off x="191219" y="1369878"/>
            <a:ext cx="11795184" cy="4419060"/>
          </a:xfrm>
        </p:spPr>
      </p:pic>
      <p:sp>
        <p:nvSpPr>
          <p:cNvPr id="5" name="Slide Number Placeholder 4">
            <a:extLst>
              <a:ext uri="{FF2B5EF4-FFF2-40B4-BE49-F238E27FC236}">
                <a16:creationId xmlns:a16="http://schemas.microsoft.com/office/drawing/2014/main" xmlns="" id="{4C2394B9-183E-4B53-B50A-D0AB14ABD37D}"/>
              </a:ext>
            </a:extLst>
          </p:cNvPr>
          <p:cNvSpPr>
            <a:spLocks noGrp="1"/>
          </p:cNvSpPr>
          <p:nvPr>
            <p:ph type="sldNum" sz="quarter" idx="4"/>
          </p:nvPr>
        </p:nvSpPr>
        <p:spPr/>
        <p:txBody>
          <a:bodyPr/>
          <a:lstStyle/>
          <a:p>
            <a:fld id="{6F1FABC0-072B-4F22-8F9B-95A9D10B0206}" type="slidenum">
              <a:rPr lang="en-US" smtClean="0"/>
              <a:pPr/>
              <a:t>35</a:t>
            </a:fld>
            <a:endParaRPr lang="en-US"/>
          </a:p>
        </p:txBody>
      </p:sp>
      <p:sp>
        <p:nvSpPr>
          <p:cNvPr id="7" name="Footer Placeholder 1">
            <a:extLst>
              <a:ext uri="{FF2B5EF4-FFF2-40B4-BE49-F238E27FC236}">
                <a16:creationId xmlns:a16="http://schemas.microsoft.com/office/drawing/2014/main" xmlns="" id="{64DF1E89-E6BA-4804-99FE-D2A39A520B39}"/>
              </a:ext>
            </a:extLst>
          </p:cNvPr>
          <p:cNvSpPr txBox="1">
            <a:spLocks/>
          </p:cNvSpPr>
          <p:nvPr/>
        </p:nvSpPr>
        <p:spPr>
          <a:xfrm>
            <a:off x="8077200" y="5575371"/>
            <a:ext cx="4114800" cy="365125"/>
          </a:xfrm>
          <a:prstGeom prst="rect">
            <a:avLst/>
          </a:prstGeom>
        </p:spPr>
        <p:txBody>
          <a:bodyPr lIns="91440" tIns="45720" rIns="91440" bIns="4572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400">
                <a:latin typeface="Arial"/>
                <a:cs typeface="Arial"/>
              </a:rPr>
              <a:t>Peter Watson</a:t>
            </a:r>
            <a:endParaRPr lang="en-US" sz="1400">
              <a:cs typeface="Arial"/>
            </a:endParaRPr>
          </a:p>
        </p:txBody>
      </p:sp>
      <p:grpSp>
        <p:nvGrpSpPr>
          <p:cNvPr id="8" name="Group 7"/>
          <p:cNvGrpSpPr/>
          <p:nvPr/>
        </p:nvGrpSpPr>
        <p:grpSpPr>
          <a:xfrm>
            <a:off x="4028097" y="2055388"/>
            <a:ext cx="2056819" cy="261610"/>
            <a:chOff x="7170309" y="-238924"/>
            <a:chExt cx="1988500" cy="261610"/>
          </a:xfrm>
        </p:grpSpPr>
        <p:sp>
          <p:nvSpPr>
            <p:cNvPr id="9" name="Rectangle 8"/>
            <p:cNvSpPr/>
            <p:nvPr/>
          </p:nvSpPr>
          <p:spPr>
            <a:xfrm>
              <a:off x="7203010" y="-201429"/>
              <a:ext cx="1955798" cy="201429"/>
            </a:xfrm>
            <a:prstGeom prst="rect">
              <a:avLst/>
            </a:prstGeom>
            <a:solidFill>
              <a:srgbClr val="EFEFE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 name="TextBox 9"/>
            <p:cNvSpPr txBox="1"/>
            <p:nvPr/>
          </p:nvSpPr>
          <p:spPr>
            <a:xfrm>
              <a:off x="7170309" y="-238924"/>
              <a:ext cx="1988500" cy="261610"/>
            </a:xfrm>
            <a:prstGeom prst="rect">
              <a:avLst/>
            </a:prstGeom>
            <a:noFill/>
          </p:spPr>
          <p:txBody>
            <a:bodyPr wrap="square" rtlCol="0">
              <a:spAutoFit/>
            </a:bodyPr>
            <a:lstStyle/>
            <a:p>
              <a:r>
                <a:rPr lang="en-US" sz="1100" b="1" dirty="0"/>
                <a:t>View Current In-Stock Items</a:t>
              </a:r>
            </a:p>
          </p:txBody>
        </p:sp>
      </p:grpSp>
      <p:grpSp>
        <p:nvGrpSpPr>
          <p:cNvPr id="11" name="Group 10"/>
          <p:cNvGrpSpPr/>
          <p:nvPr/>
        </p:nvGrpSpPr>
        <p:grpSpPr>
          <a:xfrm>
            <a:off x="7988060" y="3133991"/>
            <a:ext cx="1679275" cy="230832"/>
            <a:chOff x="7988060" y="3133991"/>
            <a:chExt cx="1679275" cy="230832"/>
          </a:xfrm>
        </p:grpSpPr>
        <p:sp>
          <p:nvSpPr>
            <p:cNvPr id="12" name="Rectangle 11"/>
            <p:cNvSpPr/>
            <p:nvPr/>
          </p:nvSpPr>
          <p:spPr>
            <a:xfrm>
              <a:off x="7988060" y="3158484"/>
              <a:ext cx="1679275" cy="201429"/>
            </a:xfrm>
            <a:prstGeom prst="rect">
              <a:avLst/>
            </a:prstGeom>
            <a:solidFill>
              <a:srgbClr val="EFEFE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 name="TextBox 12"/>
            <p:cNvSpPr txBox="1"/>
            <p:nvPr/>
          </p:nvSpPr>
          <p:spPr>
            <a:xfrm>
              <a:off x="8011064" y="3133991"/>
              <a:ext cx="1650521" cy="230832"/>
            </a:xfrm>
            <a:prstGeom prst="rect">
              <a:avLst/>
            </a:prstGeom>
            <a:noFill/>
          </p:spPr>
          <p:txBody>
            <a:bodyPr wrap="square" rtlCol="0">
              <a:spAutoFit/>
            </a:bodyPr>
            <a:lstStyle/>
            <a:p>
              <a:r>
                <a:rPr lang="en-US" sz="900" dirty="0"/>
                <a:t>Click here pick-up package</a:t>
              </a:r>
            </a:p>
          </p:txBody>
        </p:sp>
      </p:grpSp>
      <p:grpSp>
        <p:nvGrpSpPr>
          <p:cNvPr id="14" name="Group 13"/>
          <p:cNvGrpSpPr/>
          <p:nvPr/>
        </p:nvGrpSpPr>
        <p:grpSpPr>
          <a:xfrm>
            <a:off x="6361170" y="3120652"/>
            <a:ext cx="1542505" cy="253916"/>
            <a:chOff x="6361170" y="3120652"/>
            <a:chExt cx="1542505" cy="253916"/>
          </a:xfrm>
        </p:grpSpPr>
        <p:sp>
          <p:nvSpPr>
            <p:cNvPr id="3" name="Rectangle 2"/>
            <p:cNvSpPr/>
            <p:nvPr/>
          </p:nvSpPr>
          <p:spPr>
            <a:xfrm>
              <a:off x="6421119" y="3133990"/>
              <a:ext cx="1482556" cy="2405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 name="TextBox 3"/>
            <p:cNvSpPr txBox="1"/>
            <p:nvPr/>
          </p:nvSpPr>
          <p:spPr>
            <a:xfrm>
              <a:off x="6361170" y="3120652"/>
              <a:ext cx="1421394" cy="253916"/>
            </a:xfrm>
            <a:prstGeom prst="rect">
              <a:avLst/>
            </a:prstGeom>
            <a:noFill/>
          </p:spPr>
          <p:txBody>
            <a:bodyPr wrap="square" rtlCol="0">
              <a:spAutoFit/>
            </a:bodyPr>
            <a:lstStyle/>
            <a:p>
              <a:r>
                <a:rPr lang="en-US" sz="1050" dirty="0"/>
                <a:t>Enter item</a:t>
              </a:r>
            </a:p>
          </p:txBody>
        </p:sp>
      </p:grpSp>
    </p:spTree>
    <p:extLst>
      <p:ext uri="{BB962C8B-B14F-4D97-AF65-F5344CB8AC3E}">
        <p14:creationId xmlns:p14="http://schemas.microsoft.com/office/powerpoint/2010/main" val="29643504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48E70E4-49F7-49F0-AAC2-9C946169BA5F}"/>
              </a:ext>
            </a:extLst>
          </p:cNvPr>
          <p:cNvSpPr>
            <a:spLocks noGrp="1"/>
          </p:cNvSpPr>
          <p:nvPr>
            <p:ph type="title"/>
          </p:nvPr>
        </p:nvSpPr>
        <p:spPr/>
        <p:txBody>
          <a:bodyPr/>
          <a:lstStyle/>
          <a:p>
            <a:pPr algn="ctr"/>
            <a:r>
              <a:rPr lang="en-US" dirty="0">
                <a:cs typeface="Arial"/>
              </a:rPr>
              <a:t>User Interface</a:t>
            </a:r>
            <a:endParaRPr lang="en-US" dirty="0"/>
          </a:p>
        </p:txBody>
      </p:sp>
      <p:pic>
        <p:nvPicPr>
          <p:cNvPr id="6" name="Picture 6" descr="Graphical user interface&#10;&#10;Description automatically generated">
            <a:extLst>
              <a:ext uri="{FF2B5EF4-FFF2-40B4-BE49-F238E27FC236}">
                <a16:creationId xmlns:a16="http://schemas.microsoft.com/office/drawing/2014/main" xmlns="" id="{0B99E315-99F4-4164-AA35-FBA98BAA795B}"/>
              </a:ext>
            </a:extLst>
          </p:cNvPr>
          <p:cNvPicPr>
            <a:picLocks noGrp="1" noChangeAspect="1"/>
          </p:cNvPicPr>
          <p:nvPr>
            <p:ph idx="1"/>
          </p:nvPr>
        </p:nvPicPr>
        <p:blipFill>
          <a:blip r:embed="rId3"/>
          <a:stretch>
            <a:fillRect/>
          </a:stretch>
        </p:blipFill>
        <p:spPr>
          <a:xfrm>
            <a:off x="191219" y="1369878"/>
            <a:ext cx="11795184" cy="4419060"/>
          </a:xfrm>
        </p:spPr>
      </p:pic>
      <p:sp>
        <p:nvSpPr>
          <p:cNvPr id="5" name="Slide Number Placeholder 4">
            <a:extLst>
              <a:ext uri="{FF2B5EF4-FFF2-40B4-BE49-F238E27FC236}">
                <a16:creationId xmlns:a16="http://schemas.microsoft.com/office/drawing/2014/main" xmlns="" id="{4C2394B9-183E-4B53-B50A-D0AB14ABD37D}"/>
              </a:ext>
            </a:extLst>
          </p:cNvPr>
          <p:cNvSpPr>
            <a:spLocks noGrp="1"/>
          </p:cNvSpPr>
          <p:nvPr>
            <p:ph type="sldNum" sz="quarter" idx="4"/>
          </p:nvPr>
        </p:nvSpPr>
        <p:spPr/>
        <p:txBody>
          <a:bodyPr/>
          <a:lstStyle/>
          <a:p>
            <a:fld id="{6F1FABC0-072B-4F22-8F9B-95A9D10B0206}" type="slidenum">
              <a:rPr lang="en-US" smtClean="0"/>
              <a:pPr/>
              <a:t>36</a:t>
            </a:fld>
            <a:endParaRPr lang="en-US"/>
          </a:p>
        </p:txBody>
      </p:sp>
      <p:sp>
        <p:nvSpPr>
          <p:cNvPr id="7" name="Footer Placeholder 1">
            <a:extLst>
              <a:ext uri="{FF2B5EF4-FFF2-40B4-BE49-F238E27FC236}">
                <a16:creationId xmlns:a16="http://schemas.microsoft.com/office/drawing/2014/main" xmlns="" id="{6BE94157-2345-444E-8501-87DFBEEE7733}"/>
              </a:ext>
            </a:extLst>
          </p:cNvPr>
          <p:cNvSpPr txBox="1">
            <a:spLocks/>
          </p:cNvSpPr>
          <p:nvPr/>
        </p:nvSpPr>
        <p:spPr>
          <a:xfrm>
            <a:off x="8077200" y="5575371"/>
            <a:ext cx="4114800" cy="365125"/>
          </a:xfrm>
          <a:prstGeom prst="rect">
            <a:avLst/>
          </a:prstGeom>
        </p:spPr>
        <p:txBody>
          <a:bodyPr lIns="91440" tIns="45720" rIns="91440" bIns="4572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400">
                <a:latin typeface="Arial"/>
                <a:cs typeface="Arial"/>
              </a:rPr>
              <a:t>Peter Watson</a:t>
            </a:r>
            <a:endParaRPr lang="en-US" sz="1400">
              <a:cs typeface="Arial"/>
            </a:endParaRPr>
          </a:p>
        </p:txBody>
      </p:sp>
      <p:grpSp>
        <p:nvGrpSpPr>
          <p:cNvPr id="12" name="Group 11"/>
          <p:cNvGrpSpPr/>
          <p:nvPr/>
        </p:nvGrpSpPr>
        <p:grpSpPr>
          <a:xfrm>
            <a:off x="7988060" y="3133991"/>
            <a:ext cx="1679275" cy="230832"/>
            <a:chOff x="7988060" y="3133991"/>
            <a:chExt cx="1679275" cy="230832"/>
          </a:xfrm>
        </p:grpSpPr>
        <p:sp>
          <p:nvSpPr>
            <p:cNvPr id="4" name="Rectangle 3"/>
            <p:cNvSpPr/>
            <p:nvPr/>
          </p:nvSpPr>
          <p:spPr>
            <a:xfrm>
              <a:off x="7988060" y="3158484"/>
              <a:ext cx="1679275" cy="201429"/>
            </a:xfrm>
            <a:prstGeom prst="rect">
              <a:avLst/>
            </a:prstGeom>
            <a:solidFill>
              <a:srgbClr val="EFEFE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 name="TextBox 7"/>
            <p:cNvSpPr txBox="1"/>
            <p:nvPr/>
          </p:nvSpPr>
          <p:spPr>
            <a:xfrm>
              <a:off x="8011064" y="3133991"/>
              <a:ext cx="1650521" cy="230832"/>
            </a:xfrm>
            <a:prstGeom prst="rect">
              <a:avLst/>
            </a:prstGeom>
            <a:noFill/>
          </p:spPr>
          <p:txBody>
            <a:bodyPr wrap="square" rtlCol="0">
              <a:spAutoFit/>
            </a:bodyPr>
            <a:lstStyle/>
            <a:p>
              <a:r>
                <a:rPr lang="en-US" sz="900" dirty="0"/>
                <a:t>Click here pick-up package</a:t>
              </a:r>
            </a:p>
          </p:txBody>
        </p:sp>
      </p:grpSp>
      <p:grpSp>
        <p:nvGrpSpPr>
          <p:cNvPr id="11" name="Group 10"/>
          <p:cNvGrpSpPr/>
          <p:nvPr/>
        </p:nvGrpSpPr>
        <p:grpSpPr>
          <a:xfrm>
            <a:off x="4028097" y="2055388"/>
            <a:ext cx="2056819" cy="261610"/>
            <a:chOff x="7170309" y="-238924"/>
            <a:chExt cx="1988500" cy="261610"/>
          </a:xfrm>
        </p:grpSpPr>
        <p:sp>
          <p:nvSpPr>
            <p:cNvPr id="9" name="Rectangle 8"/>
            <p:cNvSpPr/>
            <p:nvPr/>
          </p:nvSpPr>
          <p:spPr>
            <a:xfrm>
              <a:off x="7203010" y="-201429"/>
              <a:ext cx="1955798" cy="201429"/>
            </a:xfrm>
            <a:prstGeom prst="rect">
              <a:avLst/>
            </a:prstGeom>
            <a:solidFill>
              <a:srgbClr val="EFEFE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 name="TextBox 9"/>
            <p:cNvSpPr txBox="1"/>
            <p:nvPr/>
          </p:nvSpPr>
          <p:spPr>
            <a:xfrm>
              <a:off x="7170309" y="-238924"/>
              <a:ext cx="1988500" cy="261610"/>
            </a:xfrm>
            <a:prstGeom prst="rect">
              <a:avLst/>
            </a:prstGeom>
            <a:noFill/>
          </p:spPr>
          <p:txBody>
            <a:bodyPr wrap="square" rtlCol="0">
              <a:spAutoFit/>
            </a:bodyPr>
            <a:lstStyle/>
            <a:p>
              <a:r>
                <a:rPr lang="en-US" sz="1100" b="1" dirty="0"/>
                <a:t>View Current In-Stock Items</a:t>
              </a:r>
            </a:p>
          </p:txBody>
        </p:sp>
      </p:grpSp>
      <p:grpSp>
        <p:nvGrpSpPr>
          <p:cNvPr id="13" name="Group 12"/>
          <p:cNvGrpSpPr/>
          <p:nvPr/>
        </p:nvGrpSpPr>
        <p:grpSpPr>
          <a:xfrm>
            <a:off x="6361170" y="3120652"/>
            <a:ext cx="1542505" cy="253916"/>
            <a:chOff x="6361170" y="3120652"/>
            <a:chExt cx="1542505" cy="253916"/>
          </a:xfrm>
        </p:grpSpPr>
        <p:sp>
          <p:nvSpPr>
            <p:cNvPr id="14" name="Rectangle 13"/>
            <p:cNvSpPr/>
            <p:nvPr/>
          </p:nvSpPr>
          <p:spPr>
            <a:xfrm>
              <a:off x="6421119" y="3133990"/>
              <a:ext cx="1482556" cy="2405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 name="TextBox 14"/>
            <p:cNvSpPr txBox="1"/>
            <p:nvPr/>
          </p:nvSpPr>
          <p:spPr>
            <a:xfrm>
              <a:off x="6361170" y="3120652"/>
              <a:ext cx="1421394" cy="253916"/>
            </a:xfrm>
            <a:prstGeom prst="rect">
              <a:avLst/>
            </a:prstGeom>
            <a:noFill/>
          </p:spPr>
          <p:txBody>
            <a:bodyPr wrap="square" rtlCol="0">
              <a:spAutoFit/>
            </a:bodyPr>
            <a:lstStyle/>
            <a:p>
              <a:r>
                <a:rPr lang="en-US" sz="1050" dirty="0"/>
                <a:t>Box 1</a:t>
              </a:r>
            </a:p>
          </p:txBody>
        </p:sp>
      </p:grpSp>
    </p:spTree>
    <p:extLst>
      <p:ext uri="{BB962C8B-B14F-4D97-AF65-F5344CB8AC3E}">
        <p14:creationId xmlns:p14="http://schemas.microsoft.com/office/powerpoint/2010/main" val="141325043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48E70E4-49F7-49F0-AAC2-9C946169BA5F}"/>
              </a:ext>
            </a:extLst>
          </p:cNvPr>
          <p:cNvSpPr>
            <a:spLocks noGrp="1"/>
          </p:cNvSpPr>
          <p:nvPr>
            <p:ph type="title"/>
          </p:nvPr>
        </p:nvSpPr>
        <p:spPr/>
        <p:txBody>
          <a:bodyPr/>
          <a:lstStyle/>
          <a:p>
            <a:pPr algn="ctr"/>
            <a:r>
              <a:rPr lang="en-US">
                <a:cs typeface="Arial"/>
              </a:rPr>
              <a:t>User Interface</a:t>
            </a:r>
            <a:endParaRPr lang="en-US"/>
          </a:p>
        </p:txBody>
      </p:sp>
      <p:sp>
        <p:nvSpPr>
          <p:cNvPr id="5" name="Slide Number Placeholder 4">
            <a:extLst>
              <a:ext uri="{FF2B5EF4-FFF2-40B4-BE49-F238E27FC236}">
                <a16:creationId xmlns:a16="http://schemas.microsoft.com/office/drawing/2014/main" xmlns="" id="{4C2394B9-183E-4B53-B50A-D0AB14ABD37D}"/>
              </a:ext>
            </a:extLst>
          </p:cNvPr>
          <p:cNvSpPr>
            <a:spLocks noGrp="1"/>
          </p:cNvSpPr>
          <p:nvPr>
            <p:ph type="sldNum" sz="quarter" idx="4"/>
          </p:nvPr>
        </p:nvSpPr>
        <p:spPr/>
        <p:txBody>
          <a:bodyPr/>
          <a:lstStyle/>
          <a:p>
            <a:fld id="{6F1FABC0-072B-4F22-8F9B-95A9D10B0206}" type="slidenum">
              <a:rPr lang="en-US" smtClean="0"/>
              <a:pPr/>
              <a:t>37</a:t>
            </a:fld>
            <a:endParaRPr lang="en-US"/>
          </a:p>
        </p:txBody>
      </p:sp>
      <p:pic>
        <p:nvPicPr>
          <p:cNvPr id="7" name="Picture 7" descr="Graphical user interface, application&#10;&#10;Description automatically generated">
            <a:extLst>
              <a:ext uri="{FF2B5EF4-FFF2-40B4-BE49-F238E27FC236}">
                <a16:creationId xmlns:a16="http://schemas.microsoft.com/office/drawing/2014/main" xmlns="" id="{FA274B6E-CC1E-4850-B885-91396258F468}"/>
              </a:ext>
            </a:extLst>
          </p:cNvPr>
          <p:cNvPicPr>
            <a:picLocks noChangeAspect="1"/>
          </p:cNvPicPr>
          <p:nvPr/>
        </p:nvPicPr>
        <p:blipFill>
          <a:blip r:embed="rId3"/>
          <a:stretch>
            <a:fillRect/>
          </a:stretch>
        </p:blipFill>
        <p:spPr>
          <a:xfrm>
            <a:off x="277483" y="1719263"/>
            <a:ext cx="11766429" cy="3778907"/>
          </a:xfrm>
          <a:prstGeom prst="rect">
            <a:avLst/>
          </a:prstGeom>
        </p:spPr>
      </p:pic>
      <p:sp>
        <p:nvSpPr>
          <p:cNvPr id="6" name="Footer Placeholder 1">
            <a:extLst>
              <a:ext uri="{FF2B5EF4-FFF2-40B4-BE49-F238E27FC236}">
                <a16:creationId xmlns:a16="http://schemas.microsoft.com/office/drawing/2014/main" xmlns="" id="{947E62CA-F66C-49C8-AC99-A02B7C7A06E4}"/>
              </a:ext>
            </a:extLst>
          </p:cNvPr>
          <p:cNvSpPr txBox="1">
            <a:spLocks/>
          </p:cNvSpPr>
          <p:nvPr/>
        </p:nvSpPr>
        <p:spPr>
          <a:xfrm>
            <a:off x="8077200" y="5575371"/>
            <a:ext cx="4114800" cy="365125"/>
          </a:xfrm>
          <a:prstGeom prst="rect">
            <a:avLst/>
          </a:prstGeom>
        </p:spPr>
        <p:txBody>
          <a:bodyPr lIns="91440" tIns="45720" rIns="91440" bIns="4572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400">
                <a:latin typeface="Arial"/>
                <a:cs typeface="Arial"/>
              </a:rPr>
              <a:t>Peter Watson</a:t>
            </a:r>
            <a:endParaRPr lang="en-US" sz="1400">
              <a:cs typeface="Arial"/>
            </a:endParaRPr>
          </a:p>
        </p:txBody>
      </p:sp>
      <p:sp>
        <p:nvSpPr>
          <p:cNvPr id="3" name="Rectangle 2"/>
          <p:cNvSpPr/>
          <p:nvPr/>
        </p:nvSpPr>
        <p:spPr>
          <a:xfrm>
            <a:off x="2549769" y="2706039"/>
            <a:ext cx="7092461" cy="902677"/>
          </a:xfrm>
          <a:prstGeom prst="rect">
            <a:avLst/>
          </a:prstGeom>
          <a:solidFill>
            <a:srgbClr val="EFEFE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800" dirty="0">
                <a:solidFill>
                  <a:schemeClr val="tx1"/>
                </a:solidFill>
              </a:rPr>
              <a:t>You’re package is being delivered!</a:t>
            </a:r>
          </a:p>
        </p:txBody>
      </p:sp>
    </p:spTree>
    <p:extLst>
      <p:ext uri="{BB962C8B-B14F-4D97-AF65-F5344CB8AC3E}">
        <p14:creationId xmlns:p14="http://schemas.microsoft.com/office/powerpoint/2010/main" val="103034631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48E70E4-49F7-49F0-AAC2-9C946169BA5F}"/>
              </a:ext>
            </a:extLst>
          </p:cNvPr>
          <p:cNvSpPr>
            <a:spLocks noGrp="1"/>
          </p:cNvSpPr>
          <p:nvPr>
            <p:ph type="title"/>
          </p:nvPr>
        </p:nvSpPr>
        <p:spPr/>
        <p:txBody>
          <a:bodyPr/>
          <a:lstStyle/>
          <a:p>
            <a:r>
              <a:rPr lang="en-US">
                <a:cs typeface="Arial"/>
              </a:rPr>
              <a:t>User Interface</a:t>
            </a:r>
            <a:endParaRPr lang="en-US"/>
          </a:p>
        </p:txBody>
      </p:sp>
      <p:sp>
        <p:nvSpPr>
          <p:cNvPr id="5" name="Slide Number Placeholder 4">
            <a:extLst>
              <a:ext uri="{FF2B5EF4-FFF2-40B4-BE49-F238E27FC236}">
                <a16:creationId xmlns:a16="http://schemas.microsoft.com/office/drawing/2014/main" xmlns="" id="{4C2394B9-183E-4B53-B50A-D0AB14ABD37D}"/>
              </a:ext>
            </a:extLst>
          </p:cNvPr>
          <p:cNvSpPr>
            <a:spLocks noGrp="1"/>
          </p:cNvSpPr>
          <p:nvPr>
            <p:ph type="sldNum" sz="quarter" idx="4"/>
          </p:nvPr>
        </p:nvSpPr>
        <p:spPr/>
        <p:txBody>
          <a:bodyPr/>
          <a:lstStyle/>
          <a:p>
            <a:fld id="{6F1FABC0-072B-4F22-8F9B-95A9D10B0206}" type="slidenum">
              <a:rPr lang="en-US" smtClean="0"/>
              <a:pPr/>
              <a:t>38</a:t>
            </a:fld>
            <a:endParaRPr lang="en-US"/>
          </a:p>
        </p:txBody>
      </p:sp>
      <p:pic>
        <p:nvPicPr>
          <p:cNvPr id="3" name="Picture 5" descr="Graphical user interface, text, application, email&#10;&#10;Description automatically generated">
            <a:extLst>
              <a:ext uri="{FF2B5EF4-FFF2-40B4-BE49-F238E27FC236}">
                <a16:creationId xmlns:a16="http://schemas.microsoft.com/office/drawing/2014/main" xmlns="" id="{CEF6E3EF-ABCB-40C9-A1B9-985C2C258EAC}"/>
              </a:ext>
            </a:extLst>
          </p:cNvPr>
          <p:cNvPicPr>
            <a:picLocks noChangeAspect="1"/>
          </p:cNvPicPr>
          <p:nvPr/>
        </p:nvPicPr>
        <p:blipFill>
          <a:blip r:embed="rId3"/>
          <a:stretch>
            <a:fillRect/>
          </a:stretch>
        </p:blipFill>
        <p:spPr>
          <a:xfrm>
            <a:off x="6900240" y="197711"/>
            <a:ext cx="5095336" cy="5642575"/>
          </a:xfrm>
          <a:prstGeom prst="rect">
            <a:avLst/>
          </a:prstGeom>
        </p:spPr>
      </p:pic>
      <p:pic>
        <p:nvPicPr>
          <p:cNvPr id="6" name="Picture 6" descr="Table&#10;&#10;Description automatically generated">
            <a:extLst>
              <a:ext uri="{FF2B5EF4-FFF2-40B4-BE49-F238E27FC236}">
                <a16:creationId xmlns:a16="http://schemas.microsoft.com/office/drawing/2014/main" xmlns="" id="{5B703C8E-839F-43F6-918B-08C7606088F1}"/>
              </a:ext>
            </a:extLst>
          </p:cNvPr>
          <p:cNvPicPr>
            <a:picLocks noChangeAspect="1"/>
          </p:cNvPicPr>
          <p:nvPr/>
        </p:nvPicPr>
        <p:blipFill>
          <a:blip r:embed="rId4"/>
          <a:stretch>
            <a:fillRect/>
          </a:stretch>
        </p:blipFill>
        <p:spPr>
          <a:xfrm>
            <a:off x="614855" y="2209800"/>
            <a:ext cx="5943600" cy="2438400"/>
          </a:xfrm>
          <a:prstGeom prst="rect">
            <a:avLst/>
          </a:prstGeom>
        </p:spPr>
      </p:pic>
      <p:sp>
        <p:nvSpPr>
          <p:cNvPr id="8" name="Footer Placeholder 1">
            <a:extLst>
              <a:ext uri="{FF2B5EF4-FFF2-40B4-BE49-F238E27FC236}">
                <a16:creationId xmlns:a16="http://schemas.microsoft.com/office/drawing/2014/main" xmlns="" id="{D0EDDEAC-B791-4C50-95E0-B11A03FBFEBC}"/>
              </a:ext>
            </a:extLst>
          </p:cNvPr>
          <p:cNvSpPr txBox="1">
            <a:spLocks/>
          </p:cNvSpPr>
          <p:nvPr/>
        </p:nvSpPr>
        <p:spPr>
          <a:xfrm>
            <a:off x="8077200" y="5575371"/>
            <a:ext cx="4114800" cy="365125"/>
          </a:xfrm>
          <a:prstGeom prst="rect">
            <a:avLst/>
          </a:prstGeom>
        </p:spPr>
        <p:txBody>
          <a:bodyPr lIns="91440" tIns="45720" rIns="91440" bIns="4572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400">
                <a:latin typeface="Arial"/>
                <a:cs typeface="Arial"/>
              </a:rPr>
              <a:t>Peter Watson</a:t>
            </a:r>
            <a:endParaRPr lang="en-US" sz="1400">
              <a:cs typeface="Arial"/>
            </a:endParaRPr>
          </a:p>
        </p:txBody>
      </p:sp>
    </p:spTree>
    <p:extLst>
      <p:ext uri="{BB962C8B-B14F-4D97-AF65-F5344CB8AC3E}">
        <p14:creationId xmlns:p14="http://schemas.microsoft.com/office/powerpoint/2010/main" val="100259615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5" descr="A picture containing transport, handcart&#10;&#10;Description automatically generated">
            <a:extLst>
              <a:ext uri="{FF2B5EF4-FFF2-40B4-BE49-F238E27FC236}">
                <a16:creationId xmlns:a16="http://schemas.microsoft.com/office/drawing/2014/main" xmlns="" id="{8C3A0789-5F8F-4313-8669-D50F3D3B277A}"/>
              </a:ext>
            </a:extLst>
          </p:cNvPr>
          <p:cNvPicPr>
            <a:picLocks noChangeAspect="1"/>
          </p:cNvPicPr>
          <p:nvPr/>
        </p:nvPicPr>
        <p:blipFill rotWithShape="1">
          <a:blip r:embed="rId3"/>
          <a:srcRect l="9259" r="10751" b="386"/>
          <a:stretch/>
        </p:blipFill>
        <p:spPr>
          <a:xfrm>
            <a:off x="9499600" y="1926429"/>
            <a:ext cx="2194281" cy="3271860"/>
          </a:xfrm>
          <a:prstGeom prst="rect">
            <a:avLst/>
          </a:prstGeom>
        </p:spPr>
      </p:pic>
      <p:graphicFrame>
        <p:nvGraphicFramePr>
          <p:cNvPr id="6" name="Diagram 6">
            <a:extLst>
              <a:ext uri="{FF2B5EF4-FFF2-40B4-BE49-F238E27FC236}">
                <a16:creationId xmlns:a16="http://schemas.microsoft.com/office/drawing/2014/main" xmlns="" id="{894A0DFA-694F-48F0-BBE5-D4F07DDDE9D0}"/>
              </a:ext>
            </a:extLst>
          </p:cNvPr>
          <p:cNvGraphicFramePr/>
          <p:nvPr>
            <p:extLst>
              <p:ext uri="{D42A27DB-BD31-4B8C-83A1-F6EECF244321}">
                <p14:modId xmlns:p14="http://schemas.microsoft.com/office/powerpoint/2010/main" val="3113238154"/>
              </p:ext>
            </p:extLst>
          </p:nvPr>
        </p:nvGraphicFramePr>
        <p:xfrm>
          <a:off x="201284" y="-326364"/>
          <a:ext cx="9057734" cy="764012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 name="Title 1">
            <a:extLst>
              <a:ext uri="{FF2B5EF4-FFF2-40B4-BE49-F238E27FC236}">
                <a16:creationId xmlns:a16="http://schemas.microsoft.com/office/drawing/2014/main" xmlns="" id="{6ACB4785-18A8-4F90-898E-C617C1764AED}"/>
              </a:ext>
            </a:extLst>
          </p:cNvPr>
          <p:cNvSpPr>
            <a:spLocks noGrp="1"/>
          </p:cNvSpPr>
          <p:nvPr>
            <p:ph type="title"/>
          </p:nvPr>
        </p:nvSpPr>
        <p:spPr/>
        <p:txBody>
          <a:bodyPr/>
          <a:lstStyle/>
          <a:p>
            <a:pPr algn="ctr"/>
            <a:r>
              <a:rPr lang="en-US">
                <a:cs typeface="Arial"/>
              </a:rPr>
              <a:t>Communication Process</a:t>
            </a:r>
            <a:endParaRPr lang="en-US"/>
          </a:p>
        </p:txBody>
      </p:sp>
      <p:sp>
        <p:nvSpPr>
          <p:cNvPr id="5" name="Slide Number Placeholder 4">
            <a:extLst>
              <a:ext uri="{FF2B5EF4-FFF2-40B4-BE49-F238E27FC236}">
                <a16:creationId xmlns:a16="http://schemas.microsoft.com/office/drawing/2014/main" xmlns="" id="{1E92B3FF-3D54-4523-B051-43BFA1E937D3}"/>
              </a:ext>
            </a:extLst>
          </p:cNvPr>
          <p:cNvSpPr>
            <a:spLocks noGrp="1"/>
          </p:cNvSpPr>
          <p:nvPr>
            <p:ph type="sldNum" sz="quarter" idx="4"/>
          </p:nvPr>
        </p:nvSpPr>
        <p:spPr/>
        <p:txBody>
          <a:bodyPr/>
          <a:lstStyle/>
          <a:p>
            <a:fld id="{6F1FABC0-072B-4F22-8F9B-95A9D10B0206}" type="slidenum">
              <a:rPr lang="en-US" smtClean="0"/>
              <a:pPr/>
              <a:t>39</a:t>
            </a:fld>
            <a:endParaRPr lang="en-US"/>
          </a:p>
        </p:txBody>
      </p:sp>
      <p:sp>
        <p:nvSpPr>
          <p:cNvPr id="322" name="Arrow: Right 321">
            <a:extLst>
              <a:ext uri="{FF2B5EF4-FFF2-40B4-BE49-F238E27FC236}">
                <a16:creationId xmlns:a16="http://schemas.microsoft.com/office/drawing/2014/main" xmlns="" id="{EF24D02D-4951-4AE3-9581-9C2ED1AE337F}"/>
              </a:ext>
            </a:extLst>
          </p:cNvPr>
          <p:cNvSpPr/>
          <p:nvPr/>
        </p:nvSpPr>
        <p:spPr>
          <a:xfrm>
            <a:off x="8985475" y="3215438"/>
            <a:ext cx="618974" cy="585274"/>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 name="Footer Placeholder 1">
            <a:extLst>
              <a:ext uri="{FF2B5EF4-FFF2-40B4-BE49-F238E27FC236}">
                <a16:creationId xmlns:a16="http://schemas.microsoft.com/office/drawing/2014/main" xmlns="" id="{567428B3-BC3E-4AF7-B782-F48A983D771C}"/>
              </a:ext>
            </a:extLst>
          </p:cNvPr>
          <p:cNvSpPr txBox="1">
            <a:spLocks/>
          </p:cNvSpPr>
          <p:nvPr/>
        </p:nvSpPr>
        <p:spPr>
          <a:xfrm>
            <a:off x="8077200" y="5575371"/>
            <a:ext cx="4114800" cy="365125"/>
          </a:xfrm>
          <a:prstGeom prst="rect">
            <a:avLst/>
          </a:prstGeom>
        </p:spPr>
        <p:txBody>
          <a:bodyPr lIns="91440" tIns="45720" rIns="91440" bIns="4572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400">
                <a:latin typeface="Arial"/>
                <a:cs typeface="Arial"/>
              </a:rPr>
              <a:t>Peter Watson</a:t>
            </a:r>
            <a:endParaRPr lang="en-US" sz="1400">
              <a:cs typeface="Arial"/>
            </a:endParaRPr>
          </a:p>
        </p:txBody>
      </p:sp>
    </p:spTree>
    <p:extLst>
      <p:ext uri="{BB962C8B-B14F-4D97-AF65-F5344CB8AC3E}">
        <p14:creationId xmlns:p14="http://schemas.microsoft.com/office/powerpoint/2010/main" val="190258577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FAMU-FSU College of Engineering to celebrate National Engineers Week - Florida  State University News">
            <a:extLst>
              <a:ext uri="{FF2B5EF4-FFF2-40B4-BE49-F238E27FC236}">
                <a16:creationId xmlns:a16="http://schemas.microsoft.com/office/drawing/2014/main" xmlns="" id="{66EB5AA5-AD53-45DE-99AA-05E2717714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15531" y="1767995"/>
            <a:ext cx="2438269" cy="2734507"/>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a:extLst>
              <a:ext uri="{FF2B5EF4-FFF2-40B4-BE49-F238E27FC236}">
                <a16:creationId xmlns:a16="http://schemas.microsoft.com/office/drawing/2014/main" xmlns="" id="{FB096C08-64BF-4201-A2A4-A60FC84D64B0}"/>
              </a:ext>
            </a:extLst>
          </p:cNvPr>
          <p:cNvSpPr>
            <a:spLocks noGrp="1"/>
          </p:cNvSpPr>
          <p:nvPr>
            <p:ph type="title"/>
          </p:nvPr>
        </p:nvSpPr>
        <p:spPr/>
        <p:txBody>
          <a:bodyPr/>
          <a:lstStyle/>
          <a:p>
            <a:pPr algn="ctr"/>
            <a:r>
              <a:rPr lang="en-US">
                <a:cs typeface="Arial"/>
              </a:rPr>
              <a:t>Sponsors</a:t>
            </a:r>
            <a:endParaRPr lang="en-US"/>
          </a:p>
        </p:txBody>
      </p:sp>
      <p:sp>
        <p:nvSpPr>
          <p:cNvPr id="3" name="Slide Number Placeholder 2">
            <a:extLst>
              <a:ext uri="{FF2B5EF4-FFF2-40B4-BE49-F238E27FC236}">
                <a16:creationId xmlns:a16="http://schemas.microsoft.com/office/drawing/2014/main" xmlns="" id="{F748F0B2-5EF1-4369-BA75-D107D6C6C97B}"/>
              </a:ext>
            </a:extLst>
          </p:cNvPr>
          <p:cNvSpPr>
            <a:spLocks noGrp="1"/>
          </p:cNvSpPr>
          <p:nvPr>
            <p:ph type="sldNum" sz="quarter" idx="11"/>
          </p:nvPr>
        </p:nvSpPr>
        <p:spPr/>
        <p:txBody>
          <a:bodyPr/>
          <a:lstStyle/>
          <a:p>
            <a:fld id="{6F1FABC0-072B-4F22-8F9B-95A9D10B0206}" type="slidenum">
              <a:rPr lang="en-US" smtClean="0"/>
              <a:pPr/>
              <a:t>4</a:t>
            </a:fld>
            <a:endParaRPr lang="en-US"/>
          </a:p>
        </p:txBody>
      </p:sp>
      <p:pic>
        <p:nvPicPr>
          <p:cNvPr id="13" name="Picture Placeholder 12">
            <a:extLst>
              <a:ext uri="{FF2B5EF4-FFF2-40B4-BE49-F238E27FC236}">
                <a16:creationId xmlns:a16="http://schemas.microsoft.com/office/drawing/2014/main" xmlns="" id="{9C0DBED0-C14B-41E6-9335-6A0169639ACD}"/>
              </a:ext>
            </a:extLst>
          </p:cNvPr>
          <p:cNvPicPr>
            <a:picLocks noGrp="1" noChangeAspect="1"/>
          </p:cNvPicPr>
          <p:nvPr>
            <p:ph type="pic" sz="quarter" idx="12"/>
          </p:nvPr>
        </p:nvPicPr>
        <p:blipFill>
          <a:blip r:embed="rId4"/>
          <a:srcRect l="5556" r="5556"/>
          <a:stretch>
            <a:fillRect/>
          </a:stretch>
        </p:blipFill>
        <p:spPr>
          <a:prstGeom prst="rect">
            <a:avLst/>
          </a:prstGeom>
        </p:spPr>
      </p:pic>
      <p:sp>
        <p:nvSpPr>
          <p:cNvPr id="6" name="Text Placeholder 5">
            <a:extLst>
              <a:ext uri="{FF2B5EF4-FFF2-40B4-BE49-F238E27FC236}">
                <a16:creationId xmlns:a16="http://schemas.microsoft.com/office/drawing/2014/main" xmlns="" id="{712E339E-5D11-4193-AEFA-C04CE8092218}"/>
              </a:ext>
            </a:extLst>
          </p:cNvPr>
          <p:cNvSpPr>
            <a:spLocks noGrp="1"/>
          </p:cNvSpPr>
          <p:nvPr>
            <p:ph type="body" sz="quarter" idx="13"/>
          </p:nvPr>
        </p:nvSpPr>
        <p:spPr/>
        <p:txBody>
          <a:bodyPr/>
          <a:lstStyle/>
          <a:p>
            <a:r>
              <a:rPr lang="en-US"/>
              <a:t>Project Sponsor</a:t>
            </a:r>
          </a:p>
          <a:p>
            <a:pPr algn="ctr"/>
            <a:r>
              <a:rPr lang="en-US"/>
              <a:t>Dr. </a:t>
            </a:r>
            <a:r>
              <a:rPr lang="en-US" err="1"/>
              <a:t>Jerris</a:t>
            </a:r>
            <a:r>
              <a:rPr lang="en-US"/>
              <a:t> Hooker</a:t>
            </a:r>
          </a:p>
        </p:txBody>
      </p:sp>
      <p:sp>
        <p:nvSpPr>
          <p:cNvPr id="8" name="Text Placeholder 7">
            <a:extLst>
              <a:ext uri="{FF2B5EF4-FFF2-40B4-BE49-F238E27FC236}">
                <a16:creationId xmlns:a16="http://schemas.microsoft.com/office/drawing/2014/main" xmlns="" id="{B67462DE-A0CB-4D4A-8212-569D168D7E86}"/>
              </a:ext>
            </a:extLst>
          </p:cNvPr>
          <p:cNvSpPr>
            <a:spLocks noGrp="1"/>
          </p:cNvSpPr>
          <p:nvPr>
            <p:ph type="body" sz="quarter" idx="15"/>
          </p:nvPr>
        </p:nvSpPr>
        <p:spPr/>
        <p:txBody>
          <a:bodyPr/>
          <a:lstStyle/>
          <a:p>
            <a:pPr algn="ctr"/>
            <a:r>
              <a:rPr lang="en-US"/>
              <a:t>FAMU – FSU College of Engineering</a:t>
            </a:r>
          </a:p>
        </p:txBody>
      </p:sp>
      <p:sp>
        <p:nvSpPr>
          <p:cNvPr id="9" name="Text Placeholder 8">
            <a:extLst>
              <a:ext uri="{FF2B5EF4-FFF2-40B4-BE49-F238E27FC236}">
                <a16:creationId xmlns:a16="http://schemas.microsoft.com/office/drawing/2014/main" xmlns="" id="{C65850E4-A2AD-4018-B54B-385AD4D97C47}"/>
              </a:ext>
            </a:extLst>
          </p:cNvPr>
          <p:cNvSpPr>
            <a:spLocks noGrp="1"/>
          </p:cNvSpPr>
          <p:nvPr>
            <p:ph type="body" sz="quarter" idx="16"/>
          </p:nvPr>
        </p:nvSpPr>
        <p:spPr/>
        <p:txBody>
          <a:bodyPr vert="horz" wrap="square" lIns="91440" tIns="45720" rIns="91440" bIns="45720" rtlCol="0" anchor="t">
            <a:spAutoFit/>
          </a:bodyPr>
          <a:lstStyle/>
          <a:p>
            <a:r>
              <a:rPr lang="en-US"/>
              <a:t>Project Advisor</a:t>
            </a:r>
          </a:p>
          <a:p>
            <a:pPr algn="ctr"/>
            <a:r>
              <a:rPr lang="en-US"/>
              <a:t>Dr. Camilo </a:t>
            </a:r>
            <a:r>
              <a:rPr lang="en-US" b="0" i="0">
                <a:solidFill>
                  <a:srgbClr val="111111"/>
                </a:solidFill>
                <a:effectLst/>
                <a:latin typeface="Arial"/>
                <a:cs typeface="Arial"/>
              </a:rPr>
              <a:t>Ordóñez</a:t>
            </a:r>
          </a:p>
        </p:txBody>
      </p:sp>
      <p:sp>
        <p:nvSpPr>
          <p:cNvPr id="10" name="Text Placeholder 9">
            <a:extLst>
              <a:ext uri="{FF2B5EF4-FFF2-40B4-BE49-F238E27FC236}">
                <a16:creationId xmlns:a16="http://schemas.microsoft.com/office/drawing/2014/main" xmlns="" id="{79F8290C-18B2-48E5-BB87-A1EE673C043E}"/>
              </a:ext>
            </a:extLst>
          </p:cNvPr>
          <p:cNvSpPr>
            <a:spLocks noGrp="1"/>
          </p:cNvSpPr>
          <p:nvPr>
            <p:ph type="body" sz="quarter" idx="17"/>
          </p:nvPr>
        </p:nvSpPr>
        <p:spPr>
          <a:xfrm>
            <a:off x="6535099" y="4553743"/>
            <a:ext cx="1828800" cy="590931"/>
          </a:xfrm>
        </p:spPr>
        <p:txBody>
          <a:bodyPr/>
          <a:lstStyle/>
          <a:p>
            <a:pPr algn="ctr"/>
            <a:r>
              <a:rPr lang="en-US"/>
              <a:t>Dr. Shayne McConomy</a:t>
            </a:r>
          </a:p>
        </p:txBody>
      </p:sp>
      <p:pic>
        <p:nvPicPr>
          <p:cNvPr id="22" name="Picture Placeholder 13">
            <a:extLst>
              <a:ext uri="{FF2B5EF4-FFF2-40B4-BE49-F238E27FC236}">
                <a16:creationId xmlns:a16="http://schemas.microsoft.com/office/drawing/2014/main" xmlns="" id="{A0AD8EFE-AC1B-49A4-8368-2050CBDBCE36}"/>
              </a:ext>
            </a:extLst>
          </p:cNvPr>
          <p:cNvPicPr>
            <a:picLocks noGrp="1" noChangeAspect="1"/>
          </p:cNvPicPr>
          <p:nvPr>
            <p:ph type="pic" sz="quarter" idx="18"/>
          </p:nvPr>
        </p:nvPicPr>
        <p:blipFill rotWithShape="1">
          <a:blip r:embed="rId5"/>
          <a:srcRect l="5390" r="5390"/>
          <a:stretch/>
        </p:blipFill>
        <p:spPr>
          <a:xfrm flipH="1">
            <a:off x="6535099" y="1767995"/>
            <a:ext cx="1828800" cy="2743200"/>
          </a:xfrm>
          <a:prstGeom prst="rect">
            <a:avLst/>
          </a:prstGeom>
        </p:spPr>
      </p:pic>
      <p:sp>
        <p:nvSpPr>
          <p:cNvPr id="15" name="Picture Placeholder 11">
            <a:extLst>
              <a:ext uri="{FF2B5EF4-FFF2-40B4-BE49-F238E27FC236}">
                <a16:creationId xmlns:a16="http://schemas.microsoft.com/office/drawing/2014/main" xmlns="" id="{A6D3D0EE-3F39-43C3-A03B-97C9D7CD7A3E}"/>
              </a:ext>
            </a:extLst>
          </p:cNvPr>
          <p:cNvSpPr txBox="1">
            <a:spLocks/>
          </p:cNvSpPr>
          <p:nvPr/>
        </p:nvSpPr>
        <p:spPr>
          <a:xfrm>
            <a:off x="6535099" y="1810543"/>
            <a:ext cx="1828800" cy="2743200"/>
          </a:xfrm>
          <a:prstGeom prst="rect">
            <a:avLst/>
          </a:prstGeom>
        </p:spPr>
      </p:sp>
      <p:pic>
        <p:nvPicPr>
          <p:cNvPr id="16" name="Picture Placeholder 19">
            <a:extLst>
              <a:ext uri="{FF2B5EF4-FFF2-40B4-BE49-F238E27FC236}">
                <a16:creationId xmlns:a16="http://schemas.microsoft.com/office/drawing/2014/main" xmlns="" id="{0F75334F-B076-4FA0-ADC1-926BA3CF2F24}"/>
              </a:ext>
            </a:extLst>
          </p:cNvPr>
          <p:cNvPicPr>
            <a:picLocks noChangeAspect="1"/>
          </p:cNvPicPr>
          <p:nvPr/>
        </p:nvPicPr>
        <p:blipFill>
          <a:blip r:embed="rId6"/>
          <a:srcRect l="5390" r="5390"/>
          <a:stretch>
            <a:fillRect/>
          </a:stretch>
        </p:blipFill>
        <p:spPr>
          <a:xfrm>
            <a:off x="3828100" y="1759302"/>
            <a:ext cx="1828800" cy="2743200"/>
          </a:xfrm>
          <a:prstGeom prst="rect">
            <a:avLst/>
          </a:prstGeom>
        </p:spPr>
      </p:pic>
      <p:sp>
        <p:nvSpPr>
          <p:cNvPr id="2" name="Footer Placeholder 1">
            <a:extLst>
              <a:ext uri="{FF2B5EF4-FFF2-40B4-BE49-F238E27FC236}">
                <a16:creationId xmlns:a16="http://schemas.microsoft.com/office/drawing/2014/main" xmlns="" id="{4C925CAC-AAF6-4ED7-ADD3-074B97E0BD31}"/>
              </a:ext>
            </a:extLst>
          </p:cNvPr>
          <p:cNvSpPr txBox="1">
            <a:spLocks/>
          </p:cNvSpPr>
          <p:nvPr/>
        </p:nvSpPr>
        <p:spPr>
          <a:xfrm>
            <a:off x="8077200" y="5561011"/>
            <a:ext cx="4114800" cy="365125"/>
          </a:xfrm>
          <a:prstGeom prst="rect">
            <a:avLst/>
          </a:prstGeom>
        </p:spPr>
        <p:txBody>
          <a:bodyPr lIns="91440" tIns="45720" rIns="91440" bIns="4572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400">
                <a:latin typeface="Arial"/>
                <a:cs typeface="Arial"/>
              </a:rPr>
              <a:t>Diandra Reyes</a:t>
            </a:r>
            <a:endParaRPr lang="en-US" sz="1400">
              <a:cs typeface="Arial"/>
            </a:endParaRPr>
          </a:p>
          <a:p>
            <a:pPr algn="r"/>
            <a:endParaRPr lang="en-US"/>
          </a:p>
        </p:txBody>
      </p:sp>
    </p:spTree>
    <p:extLst>
      <p:ext uri="{BB962C8B-B14F-4D97-AF65-F5344CB8AC3E}">
        <p14:creationId xmlns:p14="http://schemas.microsoft.com/office/powerpoint/2010/main" val="387128224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C9EC813-0500-4F45-8942-65425701935A}"/>
              </a:ext>
            </a:extLst>
          </p:cNvPr>
          <p:cNvSpPr>
            <a:spLocks noGrp="1"/>
          </p:cNvSpPr>
          <p:nvPr>
            <p:ph type="title"/>
          </p:nvPr>
        </p:nvSpPr>
        <p:spPr/>
        <p:txBody>
          <a:bodyPr>
            <a:normAutofit/>
          </a:bodyPr>
          <a:lstStyle/>
          <a:p>
            <a:pPr algn="ctr"/>
            <a:r>
              <a:rPr lang="en-US">
                <a:cs typeface="Arial"/>
              </a:rPr>
              <a:t>Future Work </a:t>
            </a:r>
            <a:endParaRPr lang="en-US"/>
          </a:p>
        </p:txBody>
      </p:sp>
      <p:sp>
        <p:nvSpPr>
          <p:cNvPr id="3" name="Content Placeholder 2">
            <a:extLst>
              <a:ext uri="{FF2B5EF4-FFF2-40B4-BE49-F238E27FC236}">
                <a16:creationId xmlns:a16="http://schemas.microsoft.com/office/drawing/2014/main" xmlns="" id="{13AE93B6-D163-49EF-A5C7-F8AD8FE1A894}"/>
              </a:ext>
            </a:extLst>
          </p:cNvPr>
          <p:cNvSpPr>
            <a:spLocks noGrp="1"/>
          </p:cNvSpPr>
          <p:nvPr>
            <p:ph idx="1"/>
          </p:nvPr>
        </p:nvSpPr>
        <p:spPr>
          <a:xfrm>
            <a:off x="838200" y="1360533"/>
            <a:ext cx="10515600" cy="4294190"/>
          </a:xfrm>
        </p:spPr>
        <p:txBody>
          <a:bodyPr vert="horz" lIns="91440" tIns="45720" rIns="91440" bIns="45720" rtlCol="0" anchor="t">
            <a:normAutofit/>
          </a:bodyPr>
          <a:lstStyle/>
          <a:p>
            <a:pPr marL="0" indent="0">
              <a:buNone/>
            </a:pPr>
            <a:r>
              <a:rPr lang="en-US">
                <a:latin typeface="Arial"/>
                <a:cs typeface="Arial"/>
              </a:rPr>
              <a:t>   </a:t>
            </a:r>
            <a:endParaRPr lang="en-US"/>
          </a:p>
          <a:p>
            <a:pPr marL="0" indent="0">
              <a:buNone/>
            </a:pPr>
            <a:endParaRPr lang="en-US"/>
          </a:p>
        </p:txBody>
      </p:sp>
      <p:sp>
        <p:nvSpPr>
          <p:cNvPr id="5" name="Slide Number Placeholder 4">
            <a:extLst>
              <a:ext uri="{FF2B5EF4-FFF2-40B4-BE49-F238E27FC236}">
                <a16:creationId xmlns:a16="http://schemas.microsoft.com/office/drawing/2014/main" xmlns="" id="{F40A820B-7E40-4E85-B548-551FFC472AB1}"/>
              </a:ext>
            </a:extLst>
          </p:cNvPr>
          <p:cNvSpPr>
            <a:spLocks noGrp="1"/>
          </p:cNvSpPr>
          <p:nvPr>
            <p:ph type="sldNum" sz="quarter" idx="4"/>
          </p:nvPr>
        </p:nvSpPr>
        <p:spPr/>
        <p:txBody>
          <a:bodyPr/>
          <a:lstStyle/>
          <a:p>
            <a:fld id="{6F1FABC0-072B-4F22-8F9B-95A9D10B0206}" type="slidenum">
              <a:rPr lang="en-US" dirty="0" smtClean="0"/>
              <a:pPr/>
              <a:t>40</a:t>
            </a:fld>
            <a:endParaRPr lang="en-US"/>
          </a:p>
        </p:txBody>
      </p:sp>
      <p:grpSp>
        <p:nvGrpSpPr>
          <p:cNvPr id="4" name="Group 3">
            <a:extLst>
              <a:ext uri="{FF2B5EF4-FFF2-40B4-BE49-F238E27FC236}">
                <a16:creationId xmlns:a16="http://schemas.microsoft.com/office/drawing/2014/main" xmlns="" id="{7CFCEAFD-34B8-47C4-98AE-12909FDA5562}"/>
              </a:ext>
            </a:extLst>
          </p:cNvPr>
          <p:cNvGrpSpPr/>
          <p:nvPr/>
        </p:nvGrpSpPr>
        <p:grpSpPr>
          <a:xfrm rot="5400000">
            <a:off x="870642" y="1688711"/>
            <a:ext cx="547049" cy="590835"/>
            <a:chOff x="5822475" y="4763069"/>
            <a:chExt cx="547049" cy="590835"/>
          </a:xfrm>
        </p:grpSpPr>
        <p:sp>
          <p:nvSpPr>
            <p:cNvPr id="7" name="Rectangle 6">
              <a:extLst>
                <a:ext uri="{FF2B5EF4-FFF2-40B4-BE49-F238E27FC236}">
                  <a16:creationId xmlns:a16="http://schemas.microsoft.com/office/drawing/2014/main" xmlns="" id="{AF0592B6-BCB0-4072-9533-4E061DE3EB86}"/>
                </a:ext>
              </a:extLst>
            </p:cNvPr>
            <p:cNvSpPr/>
            <p:nvPr/>
          </p:nvSpPr>
          <p:spPr>
            <a:xfrm>
              <a:off x="5926345" y="4763069"/>
              <a:ext cx="339309" cy="477501"/>
            </a:xfrm>
            <a:prstGeom prst="rect">
              <a:avLst/>
            </a:prstGeom>
            <a:solidFill>
              <a:srgbClr val="E45E4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 name="Rectangle 7">
              <a:extLst>
                <a:ext uri="{FF2B5EF4-FFF2-40B4-BE49-F238E27FC236}">
                  <a16:creationId xmlns:a16="http://schemas.microsoft.com/office/drawing/2014/main" xmlns="" id="{1DDD45CC-4D9C-4605-9B71-579839034236}"/>
                </a:ext>
              </a:extLst>
            </p:cNvPr>
            <p:cNvSpPr/>
            <p:nvPr/>
          </p:nvSpPr>
          <p:spPr>
            <a:xfrm>
              <a:off x="6265654" y="5127233"/>
              <a:ext cx="103870" cy="22667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 name="Rectangle 8">
              <a:extLst>
                <a:ext uri="{FF2B5EF4-FFF2-40B4-BE49-F238E27FC236}">
                  <a16:creationId xmlns:a16="http://schemas.microsoft.com/office/drawing/2014/main" xmlns="" id="{155D7395-B459-4EEA-8847-2D45D011BA77}"/>
                </a:ext>
              </a:extLst>
            </p:cNvPr>
            <p:cNvSpPr/>
            <p:nvPr/>
          </p:nvSpPr>
          <p:spPr>
            <a:xfrm>
              <a:off x="5822475" y="5127232"/>
              <a:ext cx="103870" cy="22667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6" name="TextBox 5">
            <a:extLst>
              <a:ext uri="{FF2B5EF4-FFF2-40B4-BE49-F238E27FC236}">
                <a16:creationId xmlns:a16="http://schemas.microsoft.com/office/drawing/2014/main" xmlns="" id="{8B6D0B1F-C5B8-41D4-A51B-6D229F33C97A}"/>
              </a:ext>
            </a:extLst>
          </p:cNvPr>
          <p:cNvSpPr txBox="1"/>
          <p:nvPr/>
        </p:nvSpPr>
        <p:spPr>
          <a:xfrm>
            <a:off x="1670439" y="2922853"/>
            <a:ext cx="8724179"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a:cs typeface="Arial"/>
              </a:rPr>
              <a:t>Program and test lifting mechanism</a:t>
            </a:r>
          </a:p>
        </p:txBody>
      </p:sp>
      <p:grpSp>
        <p:nvGrpSpPr>
          <p:cNvPr id="12" name="Group 11">
            <a:extLst>
              <a:ext uri="{FF2B5EF4-FFF2-40B4-BE49-F238E27FC236}">
                <a16:creationId xmlns:a16="http://schemas.microsoft.com/office/drawing/2014/main" xmlns="" id="{9E049B1C-5922-40A4-A5B7-52F6412B69E7}"/>
              </a:ext>
            </a:extLst>
          </p:cNvPr>
          <p:cNvGrpSpPr/>
          <p:nvPr/>
        </p:nvGrpSpPr>
        <p:grpSpPr>
          <a:xfrm rot="5400000">
            <a:off x="870641" y="2925163"/>
            <a:ext cx="547049" cy="590835"/>
            <a:chOff x="5822475" y="4763069"/>
            <a:chExt cx="547049" cy="590835"/>
          </a:xfrm>
        </p:grpSpPr>
        <p:sp>
          <p:nvSpPr>
            <p:cNvPr id="13" name="Rectangle 12">
              <a:extLst>
                <a:ext uri="{FF2B5EF4-FFF2-40B4-BE49-F238E27FC236}">
                  <a16:creationId xmlns:a16="http://schemas.microsoft.com/office/drawing/2014/main" xmlns="" id="{1E048706-8B45-494C-B044-1391027BE43D}"/>
                </a:ext>
              </a:extLst>
            </p:cNvPr>
            <p:cNvSpPr/>
            <p:nvPr/>
          </p:nvSpPr>
          <p:spPr>
            <a:xfrm>
              <a:off x="5926345" y="4763069"/>
              <a:ext cx="339309" cy="477501"/>
            </a:xfrm>
            <a:prstGeom prst="rect">
              <a:avLst/>
            </a:prstGeom>
            <a:solidFill>
              <a:srgbClr val="E45E4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 name="Rectangle 13">
              <a:extLst>
                <a:ext uri="{FF2B5EF4-FFF2-40B4-BE49-F238E27FC236}">
                  <a16:creationId xmlns:a16="http://schemas.microsoft.com/office/drawing/2014/main" xmlns="" id="{5A54CE15-0C47-4EE7-909E-92B0126ECE6B}"/>
                </a:ext>
              </a:extLst>
            </p:cNvPr>
            <p:cNvSpPr/>
            <p:nvPr/>
          </p:nvSpPr>
          <p:spPr>
            <a:xfrm>
              <a:off x="6265654" y="5127233"/>
              <a:ext cx="103870" cy="22667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 name="Rectangle 14">
              <a:extLst>
                <a:ext uri="{FF2B5EF4-FFF2-40B4-BE49-F238E27FC236}">
                  <a16:creationId xmlns:a16="http://schemas.microsoft.com/office/drawing/2014/main" xmlns="" id="{1A0D42F7-7067-41F0-8FD0-F97F373C9ADE}"/>
                </a:ext>
              </a:extLst>
            </p:cNvPr>
            <p:cNvSpPr/>
            <p:nvPr/>
          </p:nvSpPr>
          <p:spPr>
            <a:xfrm>
              <a:off x="5822475" y="5127232"/>
              <a:ext cx="103870" cy="22667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16" name="Group 17">
            <a:extLst>
              <a:ext uri="{FF2B5EF4-FFF2-40B4-BE49-F238E27FC236}">
                <a16:creationId xmlns:a16="http://schemas.microsoft.com/office/drawing/2014/main" xmlns="" id="{422C8F22-011B-4CD0-8028-0F9F539F3C51}"/>
              </a:ext>
            </a:extLst>
          </p:cNvPr>
          <p:cNvGrpSpPr/>
          <p:nvPr/>
        </p:nvGrpSpPr>
        <p:grpSpPr>
          <a:xfrm rot="5400000">
            <a:off x="870640" y="4147238"/>
            <a:ext cx="547049" cy="590835"/>
            <a:chOff x="5822475" y="4763069"/>
            <a:chExt cx="547049" cy="590835"/>
          </a:xfrm>
        </p:grpSpPr>
        <p:sp>
          <p:nvSpPr>
            <p:cNvPr id="17" name="Rectangle 18">
              <a:extLst>
                <a:ext uri="{FF2B5EF4-FFF2-40B4-BE49-F238E27FC236}">
                  <a16:creationId xmlns:a16="http://schemas.microsoft.com/office/drawing/2014/main" xmlns="" id="{A94C6574-5F41-480C-8C74-4AA57B435939}"/>
                </a:ext>
              </a:extLst>
            </p:cNvPr>
            <p:cNvSpPr/>
            <p:nvPr/>
          </p:nvSpPr>
          <p:spPr>
            <a:xfrm>
              <a:off x="5926345" y="4763069"/>
              <a:ext cx="339309" cy="477501"/>
            </a:xfrm>
            <a:prstGeom prst="rect">
              <a:avLst/>
            </a:prstGeom>
            <a:solidFill>
              <a:srgbClr val="E45E4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8" name="Rectangle 20">
              <a:extLst>
                <a:ext uri="{FF2B5EF4-FFF2-40B4-BE49-F238E27FC236}">
                  <a16:creationId xmlns:a16="http://schemas.microsoft.com/office/drawing/2014/main" xmlns="" id="{DDC20C66-F004-4DD4-90C8-9BEC227CB7B3}"/>
                </a:ext>
              </a:extLst>
            </p:cNvPr>
            <p:cNvSpPr/>
            <p:nvPr/>
          </p:nvSpPr>
          <p:spPr>
            <a:xfrm>
              <a:off x="6265654" y="5127233"/>
              <a:ext cx="103870" cy="22667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9" name="Rectangle 21">
              <a:extLst>
                <a:ext uri="{FF2B5EF4-FFF2-40B4-BE49-F238E27FC236}">
                  <a16:creationId xmlns:a16="http://schemas.microsoft.com/office/drawing/2014/main" xmlns="" id="{18FD6F71-60D1-4E4B-9579-3A77B8BFBB6D}"/>
                </a:ext>
              </a:extLst>
            </p:cNvPr>
            <p:cNvSpPr/>
            <p:nvPr/>
          </p:nvSpPr>
          <p:spPr>
            <a:xfrm>
              <a:off x="5822475" y="5127232"/>
              <a:ext cx="103870" cy="22667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20" name="TextBox 23">
            <a:extLst>
              <a:ext uri="{FF2B5EF4-FFF2-40B4-BE49-F238E27FC236}">
                <a16:creationId xmlns:a16="http://schemas.microsoft.com/office/drawing/2014/main" xmlns="" id="{8CBE02B1-6A97-42CC-9DB1-38D7B00E5BC9}"/>
              </a:ext>
            </a:extLst>
          </p:cNvPr>
          <p:cNvSpPr txBox="1"/>
          <p:nvPr/>
        </p:nvSpPr>
        <p:spPr>
          <a:xfrm>
            <a:off x="1747388" y="4033389"/>
            <a:ext cx="9802482"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a:t>Test and attach appropriate counterweight to chassis to avoid tipping </a:t>
            </a:r>
          </a:p>
        </p:txBody>
      </p:sp>
      <p:sp>
        <p:nvSpPr>
          <p:cNvPr id="21" name="TextBox 16">
            <a:extLst>
              <a:ext uri="{FF2B5EF4-FFF2-40B4-BE49-F238E27FC236}">
                <a16:creationId xmlns:a16="http://schemas.microsoft.com/office/drawing/2014/main" xmlns="" id="{84099CF3-0021-40B4-9638-CC228C468BAA}"/>
              </a:ext>
            </a:extLst>
          </p:cNvPr>
          <p:cNvSpPr txBox="1"/>
          <p:nvPr/>
        </p:nvSpPr>
        <p:spPr>
          <a:xfrm>
            <a:off x="1670439" y="1691740"/>
            <a:ext cx="8321614"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a:cs typeface="Arial"/>
              </a:rPr>
              <a:t>Attach the lifting mechanism to the chassis</a:t>
            </a:r>
          </a:p>
        </p:txBody>
      </p:sp>
      <p:sp>
        <p:nvSpPr>
          <p:cNvPr id="22" name="Footer Placeholder 1">
            <a:extLst>
              <a:ext uri="{FF2B5EF4-FFF2-40B4-BE49-F238E27FC236}">
                <a16:creationId xmlns:a16="http://schemas.microsoft.com/office/drawing/2014/main" xmlns="" id="{EB40663A-18B7-4892-8CA4-23320E27E07A}"/>
              </a:ext>
            </a:extLst>
          </p:cNvPr>
          <p:cNvSpPr txBox="1">
            <a:spLocks/>
          </p:cNvSpPr>
          <p:nvPr/>
        </p:nvSpPr>
        <p:spPr>
          <a:xfrm>
            <a:off x="8077200" y="5575371"/>
            <a:ext cx="4114800" cy="365125"/>
          </a:xfrm>
          <a:prstGeom prst="rect">
            <a:avLst/>
          </a:prstGeom>
        </p:spPr>
        <p:txBody>
          <a:bodyPr lIns="91440" tIns="45720" rIns="91440" bIns="4572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400">
                <a:latin typeface="Arial"/>
                <a:cs typeface="Arial"/>
              </a:rPr>
              <a:t>Peter Watson</a:t>
            </a:r>
            <a:endParaRPr lang="en-US" sz="1400">
              <a:cs typeface="Arial"/>
            </a:endParaRPr>
          </a:p>
        </p:txBody>
      </p:sp>
    </p:spTree>
    <p:extLst>
      <p:ext uri="{BB962C8B-B14F-4D97-AF65-F5344CB8AC3E}">
        <p14:creationId xmlns:p14="http://schemas.microsoft.com/office/powerpoint/2010/main" val="162001267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13AE93B6-D163-49EF-A5C7-F8AD8FE1A894}"/>
              </a:ext>
            </a:extLst>
          </p:cNvPr>
          <p:cNvSpPr>
            <a:spLocks noGrp="1"/>
          </p:cNvSpPr>
          <p:nvPr>
            <p:ph idx="1"/>
          </p:nvPr>
        </p:nvSpPr>
        <p:spPr>
          <a:xfrm>
            <a:off x="838200" y="1360533"/>
            <a:ext cx="10515600" cy="4294190"/>
          </a:xfrm>
        </p:spPr>
        <p:txBody>
          <a:bodyPr vert="horz" lIns="91440" tIns="45720" rIns="91440" bIns="45720" rtlCol="0" anchor="t">
            <a:normAutofit/>
          </a:bodyPr>
          <a:lstStyle/>
          <a:p>
            <a:pPr marL="0" indent="0">
              <a:buNone/>
            </a:pPr>
            <a:r>
              <a:rPr lang="en-US">
                <a:latin typeface="Arial"/>
                <a:cs typeface="Arial"/>
              </a:rPr>
              <a:t>   </a:t>
            </a:r>
            <a:endParaRPr lang="en-US"/>
          </a:p>
          <a:p>
            <a:pPr marL="0" indent="0">
              <a:buNone/>
            </a:pPr>
            <a:endParaRPr lang="en-US"/>
          </a:p>
        </p:txBody>
      </p:sp>
      <p:sp>
        <p:nvSpPr>
          <p:cNvPr id="5" name="Slide Number Placeholder 4">
            <a:extLst>
              <a:ext uri="{FF2B5EF4-FFF2-40B4-BE49-F238E27FC236}">
                <a16:creationId xmlns:a16="http://schemas.microsoft.com/office/drawing/2014/main" xmlns="" id="{F40A820B-7E40-4E85-B548-551FFC472AB1}"/>
              </a:ext>
            </a:extLst>
          </p:cNvPr>
          <p:cNvSpPr>
            <a:spLocks noGrp="1"/>
          </p:cNvSpPr>
          <p:nvPr>
            <p:ph type="sldNum" sz="quarter" idx="4"/>
          </p:nvPr>
        </p:nvSpPr>
        <p:spPr/>
        <p:txBody>
          <a:bodyPr/>
          <a:lstStyle/>
          <a:p>
            <a:fld id="{6F1FABC0-072B-4F22-8F9B-95A9D10B0206}" type="slidenum">
              <a:rPr lang="en-US" dirty="0" smtClean="0"/>
              <a:pPr/>
              <a:t>41</a:t>
            </a:fld>
            <a:endParaRPr lang="en-US"/>
          </a:p>
        </p:txBody>
      </p:sp>
      <p:grpSp>
        <p:nvGrpSpPr>
          <p:cNvPr id="4" name="Group 3">
            <a:extLst>
              <a:ext uri="{FF2B5EF4-FFF2-40B4-BE49-F238E27FC236}">
                <a16:creationId xmlns:a16="http://schemas.microsoft.com/office/drawing/2014/main" xmlns="" id="{7CFCEAFD-34B8-47C4-98AE-12909FDA5562}"/>
              </a:ext>
            </a:extLst>
          </p:cNvPr>
          <p:cNvGrpSpPr/>
          <p:nvPr/>
        </p:nvGrpSpPr>
        <p:grpSpPr>
          <a:xfrm rot="5400000">
            <a:off x="870642" y="1688711"/>
            <a:ext cx="547049" cy="590835"/>
            <a:chOff x="5822475" y="4763069"/>
            <a:chExt cx="547049" cy="590835"/>
          </a:xfrm>
        </p:grpSpPr>
        <p:sp>
          <p:nvSpPr>
            <p:cNvPr id="7" name="Rectangle 6">
              <a:extLst>
                <a:ext uri="{FF2B5EF4-FFF2-40B4-BE49-F238E27FC236}">
                  <a16:creationId xmlns:a16="http://schemas.microsoft.com/office/drawing/2014/main" xmlns="" id="{AF0592B6-BCB0-4072-9533-4E061DE3EB86}"/>
                </a:ext>
              </a:extLst>
            </p:cNvPr>
            <p:cNvSpPr/>
            <p:nvPr/>
          </p:nvSpPr>
          <p:spPr>
            <a:xfrm>
              <a:off x="5926345" y="4763069"/>
              <a:ext cx="339309" cy="477501"/>
            </a:xfrm>
            <a:prstGeom prst="rect">
              <a:avLst/>
            </a:prstGeom>
            <a:solidFill>
              <a:srgbClr val="E45E4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 name="Rectangle 7">
              <a:extLst>
                <a:ext uri="{FF2B5EF4-FFF2-40B4-BE49-F238E27FC236}">
                  <a16:creationId xmlns:a16="http://schemas.microsoft.com/office/drawing/2014/main" xmlns="" id="{1DDD45CC-4D9C-4605-9B71-579839034236}"/>
                </a:ext>
              </a:extLst>
            </p:cNvPr>
            <p:cNvSpPr/>
            <p:nvPr/>
          </p:nvSpPr>
          <p:spPr>
            <a:xfrm>
              <a:off x="6265654" y="5127233"/>
              <a:ext cx="103870" cy="22667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 name="Rectangle 8">
              <a:extLst>
                <a:ext uri="{FF2B5EF4-FFF2-40B4-BE49-F238E27FC236}">
                  <a16:creationId xmlns:a16="http://schemas.microsoft.com/office/drawing/2014/main" xmlns="" id="{155D7395-B459-4EEA-8847-2D45D011BA77}"/>
                </a:ext>
              </a:extLst>
            </p:cNvPr>
            <p:cNvSpPr/>
            <p:nvPr/>
          </p:nvSpPr>
          <p:spPr>
            <a:xfrm>
              <a:off x="5822475" y="5127232"/>
              <a:ext cx="103870" cy="22667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6" name="TextBox 5">
            <a:extLst>
              <a:ext uri="{FF2B5EF4-FFF2-40B4-BE49-F238E27FC236}">
                <a16:creationId xmlns:a16="http://schemas.microsoft.com/office/drawing/2014/main" xmlns="" id="{8B6D0B1F-C5B8-41D4-A51B-6D229F33C97A}"/>
              </a:ext>
            </a:extLst>
          </p:cNvPr>
          <p:cNvSpPr txBox="1"/>
          <p:nvPr/>
        </p:nvSpPr>
        <p:spPr>
          <a:xfrm>
            <a:off x="1748287" y="1719532"/>
            <a:ext cx="8724179"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a:cs typeface="Arial"/>
              </a:rPr>
              <a:t>Attach wheels to motors </a:t>
            </a:r>
          </a:p>
        </p:txBody>
      </p:sp>
      <p:grpSp>
        <p:nvGrpSpPr>
          <p:cNvPr id="12" name="Group 11">
            <a:extLst>
              <a:ext uri="{FF2B5EF4-FFF2-40B4-BE49-F238E27FC236}">
                <a16:creationId xmlns:a16="http://schemas.microsoft.com/office/drawing/2014/main" xmlns="" id="{9E049B1C-5922-40A4-A5B7-52F6412B69E7}"/>
              </a:ext>
            </a:extLst>
          </p:cNvPr>
          <p:cNvGrpSpPr/>
          <p:nvPr/>
        </p:nvGrpSpPr>
        <p:grpSpPr>
          <a:xfrm rot="5400000">
            <a:off x="870641" y="2925163"/>
            <a:ext cx="547049" cy="590835"/>
            <a:chOff x="5822475" y="4763069"/>
            <a:chExt cx="547049" cy="590835"/>
          </a:xfrm>
        </p:grpSpPr>
        <p:sp>
          <p:nvSpPr>
            <p:cNvPr id="13" name="Rectangle 12">
              <a:extLst>
                <a:ext uri="{FF2B5EF4-FFF2-40B4-BE49-F238E27FC236}">
                  <a16:creationId xmlns:a16="http://schemas.microsoft.com/office/drawing/2014/main" xmlns="" id="{1E048706-8B45-494C-B044-1391027BE43D}"/>
                </a:ext>
              </a:extLst>
            </p:cNvPr>
            <p:cNvSpPr/>
            <p:nvPr/>
          </p:nvSpPr>
          <p:spPr>
            <a:xfrm>
              <a:off x="5926345" y="4763069"/>
              <a:ext cx="339309" cy="477501"/>
            </a:xfrm>
            <a:prstGeom prst="rect">
              <a:avLst/>
            </a:prstGeom>
            <a:solidFill>
              <a:srgbClr val="E45E4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 name="Rectangle 13">
              <a:extLst>
                <a:ext uri="{FF2B5EF4-FFF2-40B4-BE49-F238E27FC236}">
                  <a16:creationId xmlns:a16="http://schemas.microsoft.com/office/drawing/2014/main" xmlns="" id="{5A54CE15-0C47-4EE7-909E-92B0126ECE6B}"/>
                </a:ext>
              </a:extLst>
            </p:cNvPr>
            <p:cNvSpPr/>
            <p:nvPr/>
          </p:nvSpPr>
          <p:spPr>
            <a:xfrm>
              <a:off x="6265654" y="5127233"/>
              <a:ext cx="103870" cy="22667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 name="Rectangle 14">
              <a:extLst>
                <a:ext uri="{FF2B5EF4-FFF2-40B4-BE49-F238E27FC236}">
                  <a16:creationId xmlns:a16="http://schemas.microsoft.com/office/drawing/2014/main" xmlns="" id="{1A0D42F7-7067-41F0-8FD0-F97F373C9ADE}"/>
                </a:ext>
              </a:extLst>
            </p:cNvPr>
            <p:cNvSpPr/>
            <p:nvPr/>
          </p:nvSpPr>
          <p:spPr>
            <a:xfrm>
              <a:off x="5822475" y="5127232"/>
              <a:ext cx="103870" cy="22667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10" name="TextBox 16">
            <a:extLst>
              <a:ext uri="{FF2B5EF4-FFF2-40B4-BE49-F238E27FC236}">
                <a16:creationId xmlns:a16="http://schemas.microsoft.com/office/drawing/2014/main" xmlns="" id="{84099CF3-0021-40B4-9638-CC228C468BAA}"/>
              </a:ext>
            </a:extLst>
          </p:cNvPr>
          <p:cNvSpPr txBox="1"/>
          <p:nvPr/>
        </p:nvSpPr>
        <p:spPr>
          <a:xfrm>
            <a:off x="1748287" y="2941607"/>
            <a:ext cx="8321614"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a:cs typeface="Arial"/>
              </a:rPr>
              <a:t>Line following</a:t>
            </a:r>
          </a:p>
        </p:txBody>
      </p:sp>
      <p:grpSp>
        <p:nvGrpSpPr>
          <p:cNvPr id="16" name="Group 17">
            <a:extLst>
              <a:ext uri="{FF2B5EF4-FFF2-40B4-BE49-F238E27FC236}">
                <a16:creationId xmlns:a16="http://schemas.microsoft.com/office/drawing/2014/main" xmlns="" id="{422C8F22-011B-4CD0-8028-0F9F539F3C51}"/>
              </a:ext>
            </a:extLst>
          </p:cNvPr>
          <p:cNvGrpSpPr/>
          <p:nvPr/>
        </p:nvGrpSpPr>
        <p:grpSpPr>
          <a:xfrm rot="5400000">
            <a:off x="870640" y="4147238"/>
            <a:ext cx="547049" cy="590835"/>
            <a:chOff x="5822475" y="4763069"/>
            <a:chExt cx="547049" cy="590835"/>
          </a:xfrm>
        </p:grpSpPr>
        <p:sp>
          <p:nvSpPr>
            <p:cNvPr id="17" name="Rectangle 18">
              <a:extLst>
                <a:ext uri="{FF2B5EF4-FFF2-40B4-BE49-F238E27FC236}">
                  <a16:creationId xmlns:a16="http://schemas.microsoft.com/office/drawing/2014/main" xmlns="" id="{A94C6574-5F41-480C-8C74-4AA57B435939}"/>
                </a:ext>
              </a:extLst>
            </p:cNvPr>
            <p:cNvSpPr/>
            <p:nvPr/>
          </p:nvSpPr>
          <p:spPr>
            <a:xfrm>
              <a:off x="5926345" y="4763069"/>
              <a:ext cx="339309" cy="477501"/>
            </a:xfrm>
            <a:prstGeom prst="rect">
              <a:avLst/>
            </a:prstGeom>
            <a:solidFill>
              <a:srgbClr val="E45E4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8" name="Rectangle 20">
              <a:extLst>
                <a:ext uri="{FF2B5EF4-FFF2-40B4-BE49-F238E27FC236}">
                  <a16:creationId xmlns:a16="http://schemas.microsoft.com/office/drawing/2014/main" xmlns="" id="{DDC20C66-F004-4DD4-90C8-9BEC227CB7B3}"/>
                </a:ext>
              </a:extLst>
            </p:cNvPr>
            <p:cNvSpPr/>
            <p:nvPr/>
          </p:nvSpPr>
          <p:spPr>
            <a:xfrm>
              <a:off x="6265654" y="5127233"/>
              <a:ext cx="103870" cy="22667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9" name="Rectangle 21">
              <a:extLst>
                <a:ext uri="{FF2B5EF4-FFF2-40B4-BE49-F238E27FC236}">
                  <a16:creationId xmlns:a16="http://schemas.microsoft.com/office/drawing/2014/main" xmlns="" id="{18FD6F71-60D1-4E4B-9579-3A77B8BFBB6D}"/>
                </a:ext>
              </a:extLst>
            </p:cNvPr>
            <p:cNvSpPr/>
            <p:nvPr/>
          </p:nvSpPr>
          <p:spPr>
            <a:xfrm>
              <a:off x="5822475" y="5127232"/>
              <a:ext cx="103870" cy="22667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20" name="TextBox 23">
            <a:extLst>
              <a:ext uri="{FF2B5EF4-FFF2-40B4-BE49-F238E27FC236}">
                <a16:creationId xmlns:a16="http://schemas.microsoft.com/office/drawing/2014/main" xmlns="" id="{8CBE02B1-6A97-42CC-9DB1-38D7B00E5BC9}"/>
              </a:ext>
            </a:extLst>
          </p:cNvPr>
          <p:cNvSpPr txBox="1"/>
          <p:nvPr/>
        </p:nvSpPr>
        <p:spPr>
          <a:xfrm>
            <a:off x="1747388" y="4033389"/>
            <a:ext cx="9802482"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a:t>Creation of the fork carriage and the sliding mechanism</a:t>
            </a:r>
          </a:p>
        </p:txBody>
      </p:sp>
      <p:sp>
        <p:nvSpPr>
          <p:cNvPr id="23" name="Title 1">
            <a:extLst>
              <a:ext uri="{FF2B5EF4-FFF2-40B4-BE49-F238E27FC236}">
                <a16:creationId xmlns:a16="http://schemas.microsoft.com/office/drawing/2014/main" xmlns="" id="{6C9EC813-0500-4F45-8942-65425701935A}"/>
              </a:ext>
            </a:extLst>
          </p:cNvPr>
          <p:cNvSpPr>
            <a:spLocks noGrp="1"/>
          </p:cNvSpPr>
          <p:nvPr>
            <p:ph type="title"/>
          </p:nvPr>
        </p:nvSpPr>
        <p:spPr>
          <a:xfrm>
            <a:off x="838200" y="365126"/>
            <a:ext cx="10515600" cy="996950"/>
          </a:xfrm>
        </p:spPr>
        <p:txBody>
          <a:bodyPr>
            <a:normAutofit/>
          </a:bodyPr>
          <a:lstStyle/>
          <a:p>
            <a:pPr algn="ctr"/>
            <a:r>
              <a:rPr lang="en-US">
                <a:cs typeface="Arial"/>
              </a:rPr>
              <a:t>Future Work </a:t>
            </a:r>
            <a:endParaRPr lang="en-US"/>
          </a:p>
        </p:txBody>
      </p:sp>
      <p:sp>
        <p:nvSpPr>
          <p:cNvPr id="21" name="Footer Placeholder 1">
            <a:extLst>
              <a:ext uri="{FF2B5EF4-FFF2-40B4-BE49-F238E27FC236}">
                <a16:creationId xmlns:a16="http://schemas.microsoft.com/office/drawing/2014/main" xmlns="" id="{3628308D-698B-476A-A90B-D41BE8C9A748}"/>
              </a:ext>
            </a:extLst>
          </p:cNvPr>
          <p:cNvSpPr txBox="1">
            <a:spLocks/>
          </p:cNvSpPr>
          <p:nvPr/>
        </p:nvSpPr>
        <p:spPr>
          <a:xfrm>
            <a:off x="8077200" y="5575371"/>
            <a:ext cx="4114800" cy="365125"/>
          </a:xfrm>
          <a:prstGeom prst="rect">
            <a:avLst/>
          </a:prstGeom>
        </p:spPr>
        <p:txBody>
          <a:bodyPr lIns="91440" tIns="45720" rIns="91440" bIns="4572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400">
                <a:latin typeface="Arial"/>
                <a:cs typeface="Arial"/>
              </a:rPr>
              <a:t>Peter Watson</a:t>
            </a:r>
            <a:endParaRPr lang="en-US" sz="1400">
              <a:cs typeface="Arial"/>
            </a:endParaRPr>
          </a:p>
        </p:txBody>
      </p:sp>
    </p:spTree>
    <p:extLst>
      <p:ext uri="{BB962C8B-B14F-4D97-AF65-F5344CB8AC3E}">
        <p14:creationId xmlns:p14="http://schemas.microsoft.com/office/powerpoint/2010/main" val="326915969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xmlns="" id="{CFF295FB-A891-4F75-84D3-44BE0E21EA83}"/>
              </a:ext>
            </a:extLst>
          </p:cNvPr>
          <p:cNvSpPr>
            <a:spLocks noGrp="1"/>
          </p:cNvSpPr>
          <p:nvPr>
            <p:ph type="title"/>
          </p:nvPr>
        </p:nvSpPr>
        <p:spPr>
          <a:xfrm>
            <a:off x="613330" y="668215"/>
            <a:ext cx="2956346" cy="537731"/>
          </a:xfrm>
        </p:spPr>
        <p:txBody>
          <a:bodyPr>
            <a:normAutofit/>
          </a:bodyPr>
          <a:lstStyle/>
          <a:p>
            <a:pPr algn="ctr"/>
            <a:r>
              <a:rPr lang="en-US" sz="2800">
                <a:cs typeface="Arial"/>
              </a:rPr>
              <a:t>Taylor Harvey</a:t>
            </a:r>
            <a:endParaRPr lang="en-US" sz="2800"/>
          </a:p>
        </p:txBody>
      </p:sp>
      <p:sp>
        <p:nvSpPr>
          <p:cNvPr id="2" name="Footer Placeholder 1">
            <a:extLst>
              <a:ext uri="{FF2B5EF4-FFF2-40B4-BE49-F238E27FC236}">
                <a16:creationId xmlns:a16="http://schemas.microsoft.com/office/drawing/2014/main" xmlns="" id="{8AA527D9-B5AC-450E-BA6D-FF2EF9BB7D95}"/>
              </a:ext>
            </a:extLst>
          </p:cNvPr>
          <p:cNvSpPr>
            <a:spLocks noGrp="1"/>
          </p:cNvSpPr>
          <p:nvPr>
            <p:ph type="ftr" sz="quarter" idx="3"/>
          </p:nvPr>
        </p:nvSpPr>
        <p:spPr>
          <a:xfrm>
            <a:off x="8077200" y="5561041"/>
            <a:ext cx="4114800" cy="365125"/>
          </a:xfrm>
        </p:spPr>
        <p:txBody>
          <a:bodyPr/>
          <a:lstStyle/>
          <a:p>
            <a:pPr algn="r"/>
            <a:r>
              <a:rPr lang="en-US"/>
              <a:t>Team 506</a:t>
            </a:r>
          </a:p>
        </p:txBody>
      </p:sp>
      <p:sp>
        <p:nvSpPr>
          <p:cNvPr id="3" name="Slide Number Placeholder 2">
            <a:extLst>
              <a:ext uri="{FF2B5EF4-FFF2-40B4-BE49-F238E27FC236}">
                <a16:creationId xmlns:a16="http://schemas.microsoft.com/office/drawing/2014/main" xmlns="" id="{97490802-F408-4706-A5F0-4ED928BAAC88}"/>
              </a:ext>
            </a:extLst>
          </p:cNvPr>
          <p:cNvSpPr>
            <a:spLocks noGrp="1"/>
          </p:cNvSpPr>
          <p:nvPr>
            <p:ph type="sldNum" sz="quarter" idx="4"/>
          </p:nvPr>
        </p:nvSpPr>
        <p:spPr/>
        <p:txBody>
          <a:bodyPr/>
          <a:lstStyle/>
          <a:p>
            <a:fld id="{6F1FABC0-072B-4F22-8F9B-95A9D10B0206}" type="slidenum">
              <a:rPr lang="en-US" dirty="0" smtClean="0"/>
              <a:pPr/>
              <a:t>42</a:t>
            </a:fld>
            <a:endParaRPr lang="en-US"/>
          </a:p>
        </p:txBody>
      </p:sp>
      <p:sp>
        <p:nvSpPr>
          <p:cNvPr id="5" name="Title 3">
            <a:extLst>
              <a:ext uri="{FF2B5EF4-FFF2-40B4-BE49-F238E27FC236}">
                <a16:creationId xmlns:a16="http://schemas.microsoft.com/office/drawing/2014/main" xmlns="" id="{CFF295FB-A891-4F75-84D3-44BE0E21EA83}"/>
              </a:ext>
            </a:extLst>
          </p:cNvPr>
          <p:cNvSpPr txBox="1">
            <a:spLocks/>
          </p:cNvSpPr>
          <p:nvPr/>
        </p:nvSpPr>
        <p:spPr>
          <a:xfrm>
            <a:off x="6885176" y="404446"/>
            <a:ext cx="3689039" cy="80150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000" b="1" kern="1200">
                <a:solidFill>
                  <a:srgbClr val="B7B09C"/>
                </a:solidFill>
                <a:latin typeface="+mj-lt"/>
                <a:ea typeface="+mj-ea"/>
                <a:cs typeface="Arial" panose="020B0604020202020204" pitchFamily="34" charset="0"/>
              </a:defRPr>
            </a:lvl1pPr>
          </a:lstStyle>
          <a:p>
            <a:pPr algn="ctr"/>
            <a:r>
              <a:rPr lang="en-US" sz="2800"/>
              <a:t>Diandra Reyes</a:t>
            </a:r>
          </a:p>
        </p:txBody>
      </p:sp>
      <p:sp>
        <p:nvSpPr>
          <p:cNvPr id="6" name="Title 3">
            <a:extLst>
              <a:ext uri="{FF2B5EF4-FFF2-40B4-BE49-F238E27FC236}">
                <a16:creationId xmlns:a16="http://schemas.microsoft.com/office/drawing/2014/main" xmlns="" id="{CFF295FB-A891-4F75-84D3-44BE0E21EA83}"/>
              </a:ext>
            </a:extLst>
          </p:cNvPr>
          <p:cNvSpPr txBox="1">
            <a:spLocks/>
          </p:cNvSpPr>
          <p:nvPr/>
        </p:nvSpPr>
        <p:spPr>
          <a:xfrm>
            <a:off x="613330" y="3620107"/>
            <a:ext cx="2790092" cy="438085"/>
          </a:xfrm>
          <a:prstGeom prst="rect">
            <a:avLst/>
          </a:prstGeom>
        </p:spPr>
        <p:txBody>
          <a:bodyPr vert="horz" lIns="91440" tIns="45720" rIns="91440" bIns="45720" rtlCol="0" anchor="b">
            <a:normAutofit fontScale="92500" lnSpcReduction="10000"/>
          </a:bodyPr>
          <a:lstStyle>
            <a:lvl1pPr algn="l" defTabSz="914400" rtl="0" eaLnBrk="1" latinLnBrk="0" hangingPunct="1">
              <a:lnSpc>
                <a:spcPct val="90000"/>
              </a:lnSpc>
              <a:spcBef>
                <a:spcPct val="0"/>
              </a:spcBef>
              <a:buNone/>
              <a:defRPr sz="4000" b="1" kern="1200">
                <a:solidFill>
                  <a:srgbClr val="B7B09C"/>
                </a:solidFill>
                <a:latin typeface="+mj-lt"/>
                <a:ea typeface="+mj-ea"/>
                <a:cs typeface="Arial" panose="020B0604020202020204" pitchFamily="34" charset="0"/>
              </a:defRPr>
            </a:lvl1pPr>
          </a:lstStyle>
          <a:p>
            <a:pPr algn="ctr"/>
            <a:r>
              <a:rPr lang="en-US" sz="2800">
                <a:cs typeface="Arial"/>
              </a:rPr>
              <a:t>Peter Watson</a:t>
            </a:r>
            <a:endParaRPr lang="en-US" sz="2800"/>
          </a:p>
        </p:txBody>
      </p:sp>
      <p:sp>
        <p:nvSpPr>
          <p:cNvPr id="7" name="Title 3">
            <a:extLst>
              <a:ext uri="{FF2B5EF4-FFF2-40B4-BE49-F238E27FC236}">
                <a16:creationId xmlns:a16="http://schemas.microsoft.com/office/drawing/2014/main" xmlns="" id="{CFF295FB-A891-4F75-84D3-44BE0E21EA83}"/>
              </a:ext>
            </a:extLst>
          </p:cNvPr>
          <p:cNvSpPr txBox="1">
            <a:spLocks/>
          </p:cNvSpPr>
          <p:nvPr/>
        </p:nvSpPr>
        <p:spPr>
          <a:xfrm>
            <a:off x="7289622" y="3350478"/>
            <a:ext cx="3689039" cy="710038"/>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000" b="1" kern="1200">
                <a:solidFill>
                  <a:srgbClr val="B7B09C"/>
                </a:solidFill>
                <a:latin typeface="+mj-lt"/>
                <a:ea typeface="+mj-ea"/>
                <a:cs typeface="Arial" panose="020B0604020202020204" pitchFamily="34" charset="0"/>
              </a:defRPr>
            </a:lvl1pPr>
          </a:lstStyle>
          <a:p>
            <a:pPr algn="ctr"/>
            <a:r>
              <a:rPr lang="en-US" sz="2800">
                <a:cs typeface="Arial"/>
              </a:rPr>
              <a:t>Alexander Wozny</a:t>
            </a:r>
            <a:endParaRPr lang="en-US" sz="2800"/>
          </a:p>
        </p:txBody>
      </p:sp>
      <p:sp>
        <p:nvSpPr>
          <p:cNvPr id="8" name="TextBox 7"/>
          <p:cNvSpPr txBox="1"/>
          <p:nvPr/>
        </p:nvSpPr>
        <p:spPr>
          <a:xfrm>
            <a:off x="613330" y="1205946"/>
            <a:ext cx="3425270" cy="646331"/>
          </a:xfrm>
          <a:prstGeom prst="rect">
            <a:avLst/>
          </a:prstGeom>
          <a:noFill/>
        </p:spPr>
        <p:txBody>
          <a:bodyPr wrap="square" rtlCol="0">
            <a:spAutoFit/>
          </a:bodyPr>
          <a:lstStyle/>
          <a:p>
            <a:r>
              <a:rPr lang="en-US"/>
              <a:t>Phone: 321-201-8727</a:t>
            </a:r>
          </a:p>
          <a:p>
            <a:r>
              <a:rPr lang="en-US"/>
              <a:t>Email: tah16c@my.fsu.edu</a:t>
            </a:r>
          </a:p>
        </p:txBody>
      </p:sp>
      <p:sp>
        <p:nvSpPr>
          <p:cNvPr id="10" name="TextBox 9"/>
          <p:cNvSpPr txBox="1"/>
          <p:nvPr/>
        </p:nvSpPr>
        <p:spPr>
          <a:xfrm>
            <a:off x="613330" y="4060515"/>
            <a:ext cx="3425270" cy="646331"/>
          </a:xfrm>
          <a:prstGeom prst="rect">
            <a:avLst/>
          </a:prstGeom>
          <a:noFill/>
        </p:spPr>
        <p:txBody>
          <a:bodyPr wrap="square" rtlCol="0">
            <a:spAutoFit/>
          </a:bodyPr>
          <a:lstStyle/>
          <a:p>
            <a:r>
              <a:rPr lang="en-US"/>
              <a:t>Phone: 727-600-6472 </a:t>
            </a:r>
          </a:p>
          <a:p>
            <a:r>
              <a:rPr lang="en-US"/>
              <a:t>Email: phw17@my.fsu.edu</a:t>
            </a:r>
          </a:p>
        </p:txBody>
      </p:sp>
      <p:sp>
        <p:nvSpPr>
          <p:cNvPr id="11" name="TextBox 10"/>
          <p:cNvSpPr txBox="1"/>
          <p:nvPr/>
        </p:nvSpPr>
        <p:spPr>
          <a:xfrm>
            <a:off x="7289622" y="1309877"/>
            <a:ext cx="3425270" cy="646331"/>
          </a:xfrm>
          <a:prstGeom prst="rect">
            <a:avLst/>
          </a:prstGeom>
          <a:noFill/>
        </p:spPr>
        <p:txBody>
          <a:bodyPr wrap="square" rtlCol="0">
            <a:spAutoFit/>
          </a:bodyPr>
          <a:lstStyle/>
          <a:p>
            <a:r>
              <a:rPr lang="en-US"/>
              <a:t>Phone: 786-333-9946</a:t>
            </a:r>
          </a:p>
          <a:p>
            <a:r>
              <a:rPr lang="en-US"/>
              <a:t>Email: dreyesb97@gmail.com</a:t>
            </a:r>
          </a:p>
        </p:txBody>
      </p:sp>
      <p:sp>
        <p:nvSpPr>
          <p:cNvPr id="12" name="TextBox 11"/>
          <p:cNvSpPr txBox="1"/>
          <p:nvPr/>
        </p:nvSpPr>
        <p:spPr>
          <a:xfrm>
            <a:off x="7289622" y="4058192"/>
            <a:ext cx="4064178" cy="646331"/>
          </a:xfrm>
          <a:prstGeom prst="rect">
            <a:avLst/>
          </a:prstGeom>
          <a:noFill/>
        </p:spPr>
        <p:txBody>
          <a:bodyPr wrap="square" lIns="91440" tIns="45720" rIns="91440" bIns="45720" rtlCol="0" anchor="t">
            <a:spAutoFit/>
          </a:bodyPr>
          <a:lstStyle/>
          <a:p>
            <a:r>
              <a:rPr lang="en-US"/>
              <a:t>Phone: 480-599-9937</a:t>
            </a:r>
          </a:p>
          <a:p>
            <a:r>
              <a:rPr lang="en-US"/>
              <a:t>Email: alexanderwozny24@gmail.com</a:t>
            </a:r>
          </a:p>
        </p:txBody>
      </p:sp>
      <p:grpSp>
        <p:nvGrpSpPr>
          <p:cNvPr id="9" name="Group 8">
            <a:extLst>
              <a:ext uri="{FF2B5EF4-FFF2-40B4-BE49-F238E27FC236}">
                <a16:creationId xmlns:a16="http://schemas.microsoft.com/office/drawing/2014/main" xmlns="" id="{657CEDEC-0A27-47A0-B808-B14BA6F840BF}"/>
              </a:ext>
            </a:extLst>
          </p:cNvPr>
          <p:cNvGrpSpPr/>
          <p:nvPr/>
        </p:nvGrpSpPr>
        <p:grpSpPr>
          <a:xfrm>
            <a:off x="3513149" y="668922"/>
            <a:ext cx="3776473" cy="4248014"/>
            <a:chOff x="3513149" y="668922"/>
            <a:chExt cx="3776473" cy="4248014"/>
          </a:xfrm>
        </p:grpSpPr>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68128" y="3495442"/>
              <a:ext cx="1421494" cy="1421494"/>
            </a:xfrm>
            <a:prstGeom prst="rect">
              <a:avLst/>
            </a:prstGeom>
          </p:spPr>
        </p:pic>
        <p:pic>
          <p:nvPicPr>
            <p:cNvPr id="18" name="Picture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20508" y="668922"/>
              <a:ext cx="1421494" cy="1421494"/>
            </a:xfrm>
            <a:prstGeom prst="rect">
              <a:avLst/>
            </a:prstGeom>
          </p:spPr>
        </p:pic>
        <p:pic>
          <p:nvPicPr>
            <p:cNvPr id="19" name="Picture 1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13149" y="3495442"/>
              <a:ext cx="1421494" cy="1421494"/>
            </a:xfrm>
            <a:prstGeom prst="rect">
              <a:avLst/>
            </a:prstGeom>
          </p:spPr>
        </p:pic>
        <p:pic>
          <p:nvPicPr>
            <p:cNvPr id="20" name="Picture 1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33380" y="668922"/>
              <a:ext cx="1421494" cy="1421494"/>
            </a:xfrm>
            <a:prstGeom prst="rect">
              <a:avLst/>
            </a:prstGeom>
          </p:spPr>
        </p:pic>
      </p:grpSp>
    </p:spTree>
    <p:extLst>
      <p:ext uri="{BB962C8B-B14F-4D97-AF65-F5344CB8AC3E}">
        <p14:creationId xmlns:p14="http://schemas.microsoft.com/office/powerpoint/2010/main" val="177783902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BA10AB3-7E75-4B35-AF5C-63F645326C63}"/>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xmlns="" id="{56CD3750-C86B-4E92-BFF5-6E56166BBC78}"/>
              </a:ext>
            </a:extLst>
          </p:cNvPr>
          <p:cNvSpPr>
            <a:spLocks noGrp="1"/>
          </p:cNvSpPr>
          <p:nvPr>
            <p:ph idx="1"/>
          </p:nvPr>
        </p:nvSpPr>
        <p:spPr/>
        <p:txBody>
          <a:bodyPr/>
          <a:lstStyle/>
          <a:p>
            <a:endParaRPr lang="en-US"/>
          </a:p>
        </p:txBody>
      </p:sp>
      <p:sp>
        <p:nvSpPr>
          <p:cNvPr id="4" name="Footer Placeholder 3">
            <a:extLst>
              <a:ext uri="{FF2B5EF4-FFF2-40B4-BE49-F238E27FC236}">
                <a16:creationId xmlns:a16="http://schemas.microsoft.com/office/drawing/2014/main" xmlns="" id="{308D4815-7582-468B-8CB6-5F2D231F1936}"/>
              </a:ext>
            </a:extLst>
          </p:cNvPr>
          <p:cNvSpPr>
            <a:spLocks noGrp="1"/>
          </p:cNvSpPr>
          <p:nvPr>
            <p:ph type="ftr" sz="quarter" idx="3"/>
          </p:nvPr>
        </p:nvSpPr>
        <p:spPr/>
        <p:txBody>
          <a:bodyPr/>
          <a:lstStyle/>
          <a:p>
            <a:pPr algn="r"/>
            <a:endParaRPr lang="en-US"/>
          </a:p>
        </p:txBody>
      </p:sp>
      <p:sp>
        <p:nvSpPr>
          <p:cNvPr id="5" name="Slide Number Placeholder 4">
            <a:extLst>
              <a:ext uri="{FF2B5EF4-FFF2-40B4-BE49-F238E27FC236}">
                <a16:creationId xmlns:a16="http://schemas.microsoft.com/office/drawing/2014/main" xmlns="" id="{676DEFF7-7C20-4972-B62C-3F4CE9366EAC}"/>
              </a:ext>
            </a:extLst>
          </p:cNvPr>
          <p:cNvSpPr>
            <a:spLocks noGrp="1"/>
          </p:cNvSpPr>
          <p:nvPr>
            <p:ph type="sldNum" sz="quarter" idx="4"/>
          </p:nvPr>
        </p:nvSpPr>
        <p:spPr/>
        <p:txBody>
          <a:bodyPr/>
          <a:lstStyle/>
          <a:p>
            <a:fld id="{6F1FABC0-072B-4F22-8F9B-95A9D10B0206}" type="slidenum">
              <a:rPr lang="en-US" smtClean="0"/>
              <a:pPr/>
              <a:t>43</a:t>
            </a:fld>
            <a:endParaRPr lang="en-US"/>
          </a:p>
        </p:txBody>
      </p:sp>
    </p:spTree>
    <p:extLst>
      <p:ext uri="{BB962C8B-B14F-4D97-AF65-F5344CB8AC3E}">
        <p14:creationId xmlns:p14="http://schemas.microsoft.com/office/powerpoint/2010/main" val="59817987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4C85064-57AF-46C4-877A-66795024DECA}"/>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xmlns="" id="{69CE7543-415B-4653-8485-729C4125AD11}"/>
              </a:ext>
            </a:extLst>
          </p:cNvPr>
          <p:cNvSpPr>
            <a:spLocks noGrp="1"/>
          </p:cNvSpPr>
          <p:nvPr>
            <p:ph idx="1"/>
          </p:nvPr>
        </p:nvSpPr>
        <p:spPr/>
        <p:txBody>
          <a:bodyPr/>
          <a:lstStyle/>
          <a:p>
            <a:endParaRPr lang="en-US"/>
          </a:p>
        </p:txBody>
      </p:sp>
      <p:sp>
        <p:nvSpPr>
          <p:cNvPr id="4" name="Footer Placeholder 3">
            <a:extLst>
              <a:ext uri="{FF2B5EF4-FFF2-40B4-BE49-F238E27FC236}">
                <a16:creationId xmlns:a16="http://schemas.microsoft.com/office/drawing/2014/main" xmlns="" id="{4E270DE9-21EA-4B95-8B85-13481E2B04BC}"/>
              </a:ext>
            </a:extLst>
          </p:cNvPr>
          <p:cNvSpPr>
            <a:spLocks noGrp="1"/>
          </p:cNvSpPr>
          <p:nvPr>
            <p:ph type="ftr" sz="quarter" idx="3"/>
          </p:nvPr>
        </p:nvSpPr>
        <p:spPr/>
        <p:txBody>
          <a:bodyPr/>
          <a:lstStyle/>
          <a:p>
            <a:pPr algn="r"/>
            <a:endParaRPr lang="en-US"/>
          </a:p>
        </p:txBody>
      </p:sp>
      <p:sp>
        <p:nvSpPr>
          <p:cNvPr id="5" name="Slide Number Placeholder 4">
            <a:extLst>
              <a:ext uri="{FF2B5EF4-FFF2-40B4-BE49-F238E27FC236}">
                <a16:creationId xmlns:a16="http://schemas.microsoft.com/office/drawing/2014/main" xmlns="" id="{385BC3E8-844E-4D70-8E23-84046DE44A40}"/>
              </a:ext>
            </a:extLst>
          </p:cNvPr>
          <p:cNvSpPr>
            <a:spLocks noGrp="1"/>
          </p:cNvSpPr>
          <p:nvPr>
            <p:ph type="sldNum" sz="quarter" idx="4"/>
          </p:nvPr>
        </p:nvSpPr>
        <p:spPr/>
        <p:txBody>
          <a:bodyPr/>
          <a:lstStyle/>
          <a:p>
            <a:fld id="{6F1FABC0-072B-4F22-8F9B-95A9D10B0206}" type="slidenum">
              <a:rPr lang="en-US" smtClean="0"/>
              <a:pPr/>
              <a:t>44</a:t>
            </a:fld>
            <a:endParaRPr lang="en-US"/>
          </a:p>
        </p:txBody>
      </p:sp>
    </p:spTree>
    <p:extLst>
      <p:ext uri="{BB962C8B-B14F-4D97-AF65-F5344CB8AC3E}">
        <p14:creationId xmlns:p14="http://schemas.microsoft.com/office/powerpoint/2010/main" val="421308255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5C75141-551B-4BFA-B926-D7B8B5C764B1}"/>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xmlns="" id="{AD9F5AA2-6738-4185-A360-DFD3800D53B4}"/>
              </a:ext>
            </a:extLst>
          </p:cNvPr>
          <p:cNvSpPr>
            <a:spLocks noGrp="1"/>
          </p:cNvSpPr>
          <p:nvPr>
            <p:ph idx="1"/>
          </p:nvPr>
        </p:nvSpPr>
        <p:spPr/>
        <p:txBody>
          <a:bodyPr/>
          <a:lstStyle/>
          <a:p>
            <a:endParaRPr lang="en-US"/>
          </a:p>
        </p:txBody>
      </p:sp>
      <p:sp>
        <p:nvSpPr>
          <p:cNvPr id="4" name="Footer Placeholder 3">
            <a:extLst>
              <a:ext uri="{FF2B5EF4-FFF2-40B4-BE49-F238E27FC236}">
                <a16:creationId xmlns:a16="http://schemas.microsoft.com/office/drawing/2014/main" xmlns="" id="{7D2D301C-F722-443E-8959-4C4CF045EEC0}"/>
              </a:ext>
            </a:extLst>
          </p:cNvPr>
          <p:cNvSpPr>
            <a:spLocks noGrp="1"/>
          </p:cNvSpPr>
          <p:nvPr>
            <p:ph type="ftr" sz="quarter" idx="3"/>
          </p:nvPr>
        </p:nvSpPr>
        <p:spPr/>
        <p:txBody>
          <a:bodyPr/>
          <a:lstStyle/>
          <a:p>
            <a:pPr algn="r"/>
            <a:endParaRPr lang="en-US"/>
          </a:p>
        </p:txBody>
      </p:sp>
      <p:sp>
        <p:nvSpPr>
          <p:cNvPr id="5" name="Slide Number Placeholder 4">
            <a:extLst>
              <a:ext uri="{FF2B5EF4-FFF2-40B4-BE49-F238E27FC236}">
                <a16:creationId xmlns:a16="http://schemas.microsoft.com/office/drawing/2014/main" xmlns="" id="{A8F3E3B1-BCEE-4890-9F86-2D88EE9E7BE2}"/>
              </a:ext>
            </a:extLst>
          </p:cNvPr>
          <p:cNvSpPr>
            <a:spLocks noGrp="1"/>
          </p:cNvSpPr>
          <p:nvPr>
            <p:ph type="sldNum" sz="quarter" idx="4"/>
          </p:nvPr>
        </p:nvSpPr>
        <p:spPr/>
        <p:txBody>
          <a:bodyPr/>
          <a:lstStyle/>
          <a:p>
            <a:fld id="{6F1FABC0-072B-4F22-8F9B-95A9D10B0206}" type="slidenum">
              <a:rPr lang="en-US" smtClean="0"/>
              <a:pPr/>
              <a:t>45</a:t>
            </a:fld>
            <a:endParaRPr lang="en-US"/>
          </a:p>
        </p:txBody>
      </p:sp>
    </p:spTree>
    <p:extLst>
      <p:ext uri="{BB962C8B-B14F-4D97-AF65-F5344CB8AC3E}">
        <p14:creationId xmlns:p14="http://schemas.microsoft.com/office/powerpoint/2010/main" val="315239239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0">
  <p:cSld>
    <p:bg>
      <p:bgPr>
        <a:solidFill>
          <a:schemeClr val="tx1">
            <a:lumMod val="65000"/>
            <a:lumOff val="35000"/>
          </a:schemeClr>
        </a:solidFill>
        <a:effectLst/>
      </p:bgPr>
    </p:bg>
    <p:spTree>
      <p:nvGrpSpPr>
        <p:cNvPr id="1" name=""/>
        <p:cNvGrpSpPr/>
        <p:nvPr/>
      </p:nvGrpSpPr>
      <p:grpSpPr>
        <a:xfrm>
          <a:off x="0" y="0"/>
          <a:ext cx="0" cy="0"/>
          <a:chOff x="0" y="0"/>
          <a:chExt cx="0" cy="0"/>
        </a:xfrm>
      </p:grpSpPr>
      <p:grpSp>
        <p:nvGrpSpPr>
          <p:cNvPr id="20" name="Group 19"/>
          <p:cNvGrpSpPr/>
          <p:nvPr/>
        </p:nvGrpSpPr>
        <p:grpSpPr>
          <a:xfrm rot="5400000">
            <a:off x="3429812" y="4937994"/>
            <a:ext cx="547049" cy="590835"/>
            <a:chOff x="5822475" y="4763069"/>
            <a:chExt cx="547049" cy="590835"/>
          </a:xfrm>
        </p:grpSpPr>
        <p:sp>
          <p:nvSpPr>
            <p:cNvPr id="3" name="Rectangle 2"/>
            <p:cNvSpPr/>
            <p:nvPr/>
          </p:nvSpPr>
          <p:spPr>
            <a:xfrm>
              <a:off x="5926345" y="4763069"/>
              <a:ext cx="339309" cy="477501"/>
            </a:xfrm>
            <a:prstGeom prst="rect">
              <a:avLst/>
            </a:prstGeom>
            <a:solidFill>
              <a:srgbClr val="E45E4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 name="Rectangle 11"/>
            <p:cNvSpPr/>
            <p:nvPr/>
          </p:nvSpPr>
          <p:spPr>
            <a:xfrm>
              <a:off x="6265654" y="5127233"/>
              <a:ext cx="103870" cy="22667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8" name="Rectangle 17"/>
            <p:cNvSpPr/>
            <p:nvPr/>
          </p:nvSpPr>
          <p:spPr>
            <a:xfrm>
              <a:off x="5822475" y="5127232"/>
              <a:ext cx="103870" cy="22667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59" name="Group 58"/>
          <p:cNvGrpSpPr/>
          <p:nvPr/>
        </p:nvGrpSpPr>
        <p:grpSpPr>
          <a:xfrm>
            <a:off x="6911764" y="3450409"/>
            <a:ext cx="290624" cy="283537"/>
            <a:chOff x="9370828" y="2830549"/>
            <a:chExt cx="290624" cy="283537"/>
          </a:xfrm>
        </p:grpSpPr>
        <p:sp>
          <p:nvSpPr>
            <p:cNvPr id="22" name="Rectangle 21"/>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29" name="Straight Connector 28"/>
            <p:cNvCxnSpPr>
              <a:stCxn id="22" idx="0"/>
              <a:endCxn id="22" idx="2"/>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30" name="Straight Connector 29"/>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a:stCxn id="22" idx="1"/>
              <a:endCxn id="22" idx="3"/>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sp>
        <p:nvSpPr>
          <p:cNvPr id="4" name="Footer Placeholder 3">
            <a:extLst>
              <a:ext uri="{FF2B5EF4-FFF2-40B4-BE49-F238E27FC236}">
                <a16:creationId xmlns:a16="http://schemas.microsoft.com/office/drawing/2014/main" xmlns="" id="{EC732BC4-B5E4-4FA4-8633-D91C8E94A81A}"/>
              </a:ext>
            </a:extLst>
          </p:cNvPr>
          <p:cNvSpPr>
            <a:spLocks noGrp="1"/>
          </p:cNvSpPr>
          <p:nvPr>
            <p:ph type="ftr" sz="quarter" idx="3"/>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 name="Slide Number Placeholder 4">
            <a:extLst>
              <a:ext uri="{FF2B5EF4-FFF2-40B4-BE49-F238E27FC236}">
                <a16:creationId xmlns:a16="http://schemas.microsoft.com/office/drawing/2014/main" xmlns="" id="{BE185BEB-364F-4EE0-ABD2-42BFE4AA9301}"/>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1FABC0-072B-4F22-8F9B-95A9D10B0206}" type="slidenum">
              <a:rPr kumimoji="0" lang="en-US" sz="14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 name="Rectangle 6"/>
          <p:cNvSpPr/>
          <p:nvPr/>
        </p:nvSpPr>
        <p:spPr>
          <a:xfrm>
            <a:off x="810992" y="321148"/>
            <a:ext cx="3040039" cy="567352"/>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 name="Rectangle 13"/>
          <p:cNvSpPr/>
          <p:nvPr/>
        </p:nvSpPr>
        <p:spPr>
          <a:xfrm>
            <a:off x="5806317" y="321148"/>
            <a:ext cx="3192439" cy="567352"/>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116" name="Group 115"/>
          <p:cNvGrpSpPr/>
          <p:nvPr/>
        </p:nvGrpSpPr>
        <p:grpSpPr>
          <a:xfrm>
            <a:off x="1678998" y="377468"/>
            <a:ext cx="436376" cy="425445"/>
            <a:chOff x="9370828" y="2830549"/>
            <a:chExt cx="290624" cy="283537"/>
          </a:xfrm>
        </p:grpSpPr>
        <p:sp>
          <p:nvSpPr>
            <p:cNvPr id="117" name="Rectangle 116"/>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118" name="Straight Connector 117"/>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119" name="Straight Connector 118"/>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sp>
        <p:nvSpPr>
          <p:cNvPr id="156" name="Rectangle 155"/>
          <p:cNvSpPr/>
          <p:nvPr/>
        </p:nvSpPr>
        <p:spPr>
          <a:xfrm>
            <a:off x="810990" y="1866397"/>
            <a:ext cx="3040041" cy="567352"/>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157" name="Group 156"/>
          <p:cNvGrpSpPr/>
          <p:nvPr/>
        </p:nvGrpSpPr>
        <p:grpSpPr>
          <a:xfrm>
            <a:off x="1029857" y="2008304"/>
            <a:ext cx="290624" cy="283537"/>
            <a:chOff x="9370828" y="2830549"/>
            <a:chExt cx="290624" cy="283537"/>
          </a:xfrm>
        </p:grpSpPr>
        <p:sp>
          <p:nvSpPr>
            <p:cNvPr id="158" name="Rectangle 157"/>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159" name="Straight Connector 158"/>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160" name="Straight Connector 159"/>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1" name="Straight Connector 160"/>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2" name="Straight Connector 161"/>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3" name="Straight Connector 162"/>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4" name="Straight Connector 163"/>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nvGrpSpPr>
          <p:cNvPr id="165" name="Group 164"/>
          <p:cNvGrpSpPr/>
          <p:nvPr/>
        </p:nvGrpSpPr>
        <p:grpSpPr>
          <a:xfrm>
            <a:off x="1677557" y="2008304"/>
            <a:ext cx="290624" cy="283537"/>
            <a:chOff x="9370828" y="2830549"/>
            <a:chExt cx="290624" cy="283537"/>
          </a:xfrm>
        </p:grpSpPr>
        <p:sp>
          <p:nvSpPr>
            <p:cNvPr id="166" name="Rectangle 165"/>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167" name="Straight Connector 166"/>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168" name="Straight Connector 167"/>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9" name="Straight Connector 168"/>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0" name="Straight Connector 169"/>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1" name="Straight Connector 170"/>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2" name="Straight Connector 171"/>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nvGrpSpPr>
          <p:cNvPr id="181" name="Group 180"/>
          <p:cNvGrpSpPr/>
          <p:nvPr/>
        </p:nvGrpSpPr>
        <p:grpSpPr>
          <a:xfrm>
            <a:off x="3188044" y="2008304"/>
            <a:ext cx="290624" cy="283537"/>
            <a:chOff x="9370828" y="2830549"/>
            <a:chExt cx="290624" cy="283537"/>
          </a:xfrm>
        </p:grpSpPr>
        <p:sp>
          <p:nvSpPr>
            <p:cNvPr id="182" name="Rectangle 181"/>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183" name="Straight Connector 182"/>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184" name="Straight Connector 183"/>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5" name="Straight Connector 184"/>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6" name="Straight Connector 185"/>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7" name="Straight Connector 186"/>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8" name="Straight Connector 187"/>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sp>
        <p:nvSpPr>
          <p:cNvPr id="189" name="Rectangle 188"/>
          <p:cNvSpPr/>
          <p:nvPr/>
        </p:nvSpPr>
        <p:spPr>
          <a:xfrm>
            <a:off x="810990" y="4066123"/>
            <a:ext cx="3040041" cy="567352"/>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319" name="Group 318"/>
          <p:cNvGrpSpPr/>
          <p:nvPr/>
        </p:nvGrpSpPr>
        <p:grpSpPr>
          <a:xfrm>
            <a:off x="3341066" y="4088675"/>
            <a:ext cx="226554" cy="221029"/>
            <a:chOff x="3300177" y="4586289"/>
            <a:chExt cx="226554" cy="221029"/>
          </a:xfrm>
        </p:grpSpPr>
        <p:sp>
          <p:nvSpPr>
            <p:cNvPr id="215" name="Rectangle 214"/>
            <p:cNvSpPr/>
            <p:nvPr/>
          </p:nvSpPr>
          <p:spPr>
            <a:xfrm>
              <a:off x="3300177" y="4586290"/>
              <a:ext cx="226554" cy="221028"/>
            </a:xfrm>
            <a:prstGeom prst="rect">
              <a:avLst/>
            </a:prstGeom>
            <a:solidFill>
              <a:srgbClr val="69581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216" name="Straight Connector 215"/>
            <p:cNvCxnSpPr/>
            <p:nvPr/>
          </p:nvCxnSpPr>
          <p:spPr>
            <a:xfrm>
              <a:off x="3413454" y="4586290"/>
              <a:ext cx="0" cy="221028"/>
            </a:xfrm>
            <a:prstGeom prst="line">
              <a:avLst/>
            </a:prstGeom>
            <a:solidFill>
              <a:schemeClr val="tx1">
                <a:lumMod val="75000"/>
                <a:lumOff val="25000"/>
              </a:schemeClr>
            </a:solidFill>
            <a:ln/>
          </p:spPr>
          <p:style>
            <a:lnRef idx="2">
              <a:schemeClr val="dk1"/>
            </a:lnRef>
            <a:fillRef idx="0">
              <a:schemeClr val="dk1"/>
            </a:fillRef>
            <a:effectRef idx="1">
              <a:schemeClr val="dk1"/>
            </a:effectRef>
            <a:fontRef idx="minor">
              <a:schemeClr val="tx1"/>
            </a:fontRef>
          </p:style>
        </p:cxnSp>
        <p:cxnSp>
          <p:nvCxnSpPr>
            <p:cNvPr id="217" name="Straight Connector 216"/>
            <p:cNvCxnSpPr/>
            <p:nvPr/>
          </p:nvCxnSpPr>
          <p:spPr>
            <a:xfrm>
              <a:off x="3526731" y="4586290"/>
              <a:ext cx="0" cy="221028"/>
            </a:xfrm>
            <a:prstGeom prst="line">
              <a:avLst/>
            </a:prstGeom>
            <a:solidFill>
              <a:schemeClr val="tx1">
                <a:lumMod val="75000"/>
                <a:lumOff val="25000"/>
              </a:schemeClr>
            </a:solid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8" name="Straight Connector 217"/>
            <p:cNvCxnSpPr/>
            <p:nvPr/>
          </p:nvCxnSpPr>
          <p:spPr>
            <a:xfrm flipH="1">
              <a:off x="3300177" y="4807318"/>
              <a:ext cx="226554" cy="0"/>
            </a:xfrm>
            <a:prstGeom prst="line">
              <a:avLst/>
            </a:prstGeom>
            <a:solidFill>
              <a:schemeClr val="tx1">
                <a:lumMod val="75000"/>
                <a:lumOff val="25000"/>
              </a:schemeClr>
            </a:solid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9" name="Straight Connector 218"/>
            <p:cNvCxnSpPr/>
            <p:nvPr/>
          </p:nvCxnSpPr>
          <p:spPr>
            <a:xfrm flipV="1">
              <a:off x="3300177" y="4586290"/>
              <a:ext cx="0" cy="221028"/>
            </a:xfrm>
            <a:prstGeom prst="line">
              <a:avLst/>
            </a:prstGeom>
            <a:solidFill>
              <a:schemeClr val="tx1">
                <a:lumMod val="75000"/>
                <a:lumOff val="25000"/>
              </a:schemeClr>
            </a:solid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0" name="Straight Connector 219"/>
            <p:cNvCxnSpPr/>
            <p:nvPr/>
          </p:nvCxnSpPr>
          <p:spPr>
            <a:xfrm flipV="1">
              <a:off x="3300177" y="4586289"/>
              <a:ext cx="226554" cy="1"/>
            </a:xfrm>
            <a:prstGeom prst="line">
              <a:avLst/>
            </a:prstGeom>
            <a:solidFill>
              <a:schemeClr val="tx1">
                <a:lumMod val="75000"/>
                <a:lumOff val="25000"/>
              </a:schemeClr>
            </a:solid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1" name="Straight Connector 220"/>
            <p:cNvCxnSpPr/>
            <p:nvPr/>
          </p:nvCxnSpPr>
          <p:spPr>
            <a:xfrm>
              <a:off x="3300177" y="4696804"/>
              <a:ext cx="226554" cy="0"/>
            </a:xfrm>
            <a:prstGeom prst="line">
              <a:avLst/>
            </a:prstGeom>
            <a:solidFill>
              <a:schemeClr val="tx1">
                <a:lumMod val="75000"/>
                <a:lumOff val="25000"/>
              </a:schemeClr>
            </a:solidFill>
            <a:ln/>
          </p:spPr>
          <p:style>
            <a:lnRef idx="2">
              <a:schemeClr val="dk1"/>
            </a:lnRef>
            <a:fillRef idx="0">
              <a:schemeClr val="dk1"/>
            </a:fillRef>
            <a:effectRef idx="1">
              <a:schemeClr val="dk1"/>
            </a:effectRef>
            <a:fontRef idx="minor">
              <a:schemeClr val="tx1"/>
            </a:fontRef>
          </p:style>
        </p:cxnSp>
      </p:grpSp>
      <p:grpSp>
        <p:nvGrpSpPr>
          <p:cNvPr id="222" name="Group 221"/>
          <p:cNvGrpSpPr/>
          <p:nvPr/>
        </p:nvGrpSpPr>
        <p:grpSpPr>
          <a:xfrm>
            <a:off x="2380005" y="388223"/>
            <a:ext cx="436376" cy="425445"/>
            <a:chOff x="9370828" y="2830549"/>
            <a:chExt cx="290624" cy="283537"/>
          </a:xfrm>
        </p:grpSpPr>
        <p:sp>
          <p:nvSpPr>
            <p:cNvPr id="223" name="Rectangle 222"/>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224" name="Straight Connector 223"/>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225" name="Straight Connector 224"/>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6" name="Straight Connector 225"/>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7" name="Straight Connector 226"/>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8" name="Straight Connector 227"/>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9" name="Straight Connector 228"/>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nvGrpSpPr>
          <p:cNvPr id="230" name="Group 229"/>
          <p:cNvGrpSpPr/>
          <p:nvPr/>
        </p:nvGrpSpPr>
        <p:grpSpPr>
          <a:xfrm>
            <a:off x="3171450" y="392101"/>
            <a:ext cx="436376" cy="425445"/>
            <a:chOff x="9370828" y="2830549"/>
            <a:chExt cx="290624" cy="283537"/>
          </a:xfrm>
        </p:grpSpPr>
        <p:sp>
          <p:nvSpPr>
            <p:cNvPr id="231" name="Rectangle 230"/>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232" name="Straight Connector 231"/>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233" name="Straight Connector 232"/>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4" name="Straight Connector 233"/>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5" name="Straight Connector 234"/>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6" name="Straight Connector 235"/>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7" name="Straight Connector 236"/>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nvGrpSpPr>
          <p:cNvPr id="238" name="Group 237"/>
          <p:cNvGrpSpPr/>
          <p:nvPr/>
        </p:nvGrpSpPr>
        <p:grpSpPr>
          <a:xfrm>
            <a:off x="967954" y="378808"/>
            <a:ext cx="436376" cy="425445"/>
            <a:chOff x="9370828" y="2830549"/>
            <a:chExt cx="290624" cy="283537"/>
          </a:xfrm>
        </p:grpSpPr>
        <p:sp>
          <p:nvSpPr>
            <p:cNvPr id="239" name="Rectangle 238"/>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240" name="Straight Connector 239"/>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241" name="Straight Connector 240"/>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2" name="Straight Connector 241"/>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3" name="Straight Connector 242"/>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4" name="Straight Connector 243"/>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5" name="Straight Connector 244"/>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nvGrpSpPr>
          <p:cNvPr id="320" name="Group 319"/>
          <p:cNvGrpSpPr/>
          <p:nvPr/>
        </p:nvGrpSpPr>
        <p:grpSpPr>
          <a:xfrm>
            <a:off x="3343335" y="4372946"/>
            <a:ext cx="226554" cy="221029"/>
            <a:chOff x="3300177" y="4586289"/>
            <a:chExt cx="226554" cy="221029"/>
          </a:xfrm>
        </p:grpSpPr>
        <p:sp>
          <p:nvSpPr>
            <p:cNvPr id="321" name="Rectangle 320"/>
            <p:cNvSpPr/>
            <p:nvPr/>
          </p:nvSpPr>
          <p:spPr>
            <a:xfrm>
              <a:off x="3300177" y="4586290"/>
              <a:ext cx="226554" cy="221028"/>
            </a:xfrm>
            <a:prstGeom prst="rect">
              <a:avLst/>
            </a:prstGeom>
            <a:solidFill>
              <a:srgbClr val="69581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322" name="Straight Connector 321"/>
            <p:cNvCxnSpPr/>
            <p:nvPr/>
          </p:nvCxnSpPr>
          <p:spPr>
            <a:xfrm>
              <a:off x="3413454" y="4586290"/>
              <a:ext cx="0" cy="221028"/>
            </a:xfrm>
            <a:prstGeom prst="line">
              <a:avLst/>
            </a:prstGeom>
            <a:solidFill>
              <a:schemeClr val="tx1">
                <a:lumMod val="75000"/>
                <a:lumOff val="25000"/>
              </a:schemeClr>
            </a:solidFill>
            <a:ln/>
          </p:spPr>
          <p:style>
            <a:lnRef idx="2">
              <a:schemeClr val="dk1"/>
            </a:lnRef>
            <a:fillRef idx="0">
              <a:schemeClr val="dk1"/>
            </a:fillRef>
            <a:effectRef idx="1">
              <a:schemeClr val="dk1"/>
            </a:effectRef>
            <a:fontRef idx="minor">
              <a:schemeClr val="tx1"/>
            </a:fontRef>
          </p:style>
        </p:cxnSp>
        <p:cxnSp>
          <p:nvCxnSpPr>
            <p:cNvPr id="323" name="Straight Connector 322"/>
            <p:cNvCxnSpPr/>
            <p:nvPr/>
          </p:nvCxnSpPr>
          <p:spPr>
            <a:xfrm>
              <a:off x="3526731" y="4586290"/>
              <a:ext cx="0" cy="221028"/>
            </a:xfrm>
            <a:prstGeom prst="line">
              <a:avLst/>
            </a:prstGeom>
            <a:solidFill>
              <a:schemeClr val="tx1">
                <a:lumMod val="75000"/>
                <a:lumOff val="25000"/>
              </a:schemeClr>
            </a:solid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4" name="Straight Connector 323"/>
            <p:cNvCxnSpPr/>
            <p:nvPr/>
          </p:nvCxnSpPr>
          <p:spPr>
            <a:xfrm flipH="1">
              <a:off x="3300177" y="4807318"/>
              <a:ext cx="226554" cy="0"/>
            </a:xfrm>
            <a:prstGeom prst="line">
              <a:avLst/>
            </a:prstGeom>
            <a:solidFill>
              <a:schemeClr val="tx1">
                <a:lumMod val="75000"/>
                <a:lumOff val="25000"/>
              </a:schemeClr>
            </a:solid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5" name="Straight Connector 324"/>
            <p:cNvCxnSpPr/>
            <p:nvPr/>
          </p:nvCxnSpPr>
          <p:spPr>
            <a:xfrm flipV="1">
              <a:off x="3300177" y="4586290"/>
              <a:ext cx="0" cy="221028"/>
            </a:xfrm>
            <a:prstGeom prst="line">
              <a:avLst/>
            </a:prstGeom>
            <a:solidFill>
              <a:schemeClr val="tx1">
                <a:lumMod val="75000"/>
                <a:lumOff val="25000"/>
              </a:schemeClr>
            </a:solid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6" name="Straight Connector 325"/>
            <p:cNvCxnSpPr/>
            <p:nvPr/>
          </p:nvCxnSpPr>
          <p:spPr>
            <a:xfrm flipV="1">
              <a:off x="3300177" y="4586289"/>
              <a:ext cx="226554" cy="1"/>
            </a:xfrm>
            <a:prstGeom prst="line">
              <a:avLst/>
            </a:prstGeom>
            <a:solidFill>
              <a:schemeClr val="tx1">
                <a:lumMod val="75000"/>
                <a:lumOff val="25000"/>
              </a:schemeClr>
            </a:solid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7" name="Straight Connector 326"/>
            <p:cNvCxnSpPr/>
            <p:nvPr/>
          </p:nvCxnSpPr>
          <p:spPr>
            <a:xfrm>
              <a:off x="3300177" y="4696804"/>
              <a:ext cx="226554" cy="0"/>
            </a:xfrm>
            <a:prstGeom prst="line">
              <a:avLst/>
            </a:prstGeom>
            <a:solidFill>
              <a:schemeClr val="tx1">
                <a:lumMod val="75000"/>
                <a:lumOff val="25000"/>
              </a:schemeClr>
            </a:solidFill>
            <a:ln/>
          </p:spPr>
          <p:style>
            <a:lnRef idx="2">
              <a:schemeClr val="dk1"/>
            </a:lnRef>
            <a:fillRef idx="0">
              <a:schemeClr val="dk1"/>
            </a:fillRef>
            <a:effectRef idx="1">
              <a:schemeClr val="dk1"/>
            </a:effectRef>
            <a:fontRef idx="minor">
              <a:schemeClr val="tx1"/>
            </a:fontRef>
          </p:style>
        </p:cxnSp>
      </p:grpSp>
      <p:grpSp>
        <p:nvGrpSpPr>
          <p:cNvPr id="328" name="Group 327"/>
          <p:cNvGrpSpPr/>
          <p:nvPr/>
        </p:nvGrpSpPr>
        <p:grpSpPr>
          <a:xfrm>
            <a:off x="2778354" y="4088675"/>
            <a:ext cx="226554" cy="221029"/>
            <a:chOff x="3300177" y="4586289"/>
            <a:chExt cx="226554" cy="221029"/>
          </a:xfrm>
        </p:grpSpPr>
        <p:sp>
          <p:nvSpPr>
            <p:cNvPr id="329" name="Rectangle 328"/>
            <p:cNvSpPr/>
            <p:nvPr/>
          </p:nvSpPr>
          <p:spPr>
            <a:xfrm>
              <a:off x="3300177" y="4586290"/>
              <a:ext cx="226554" cy="221028"/>
            </a:xfrm>
            <a:prstGeom prst="rect">
              <a:avLst/>
            </a:prstGeom>
            <a:solidFill>
              <a:srgbClr val="69581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330" name="Straight Connector 329"/>
            <p:cNvCxnSpPr/>
            <p:nvPr/>
          </p:nvCxnSpPr>
          <p:spPr>
            <a:xfrm>
              <a:off x="3413454" y="4586290"/>
              <a:ext cx="0" cy="221028"/>
            </a:xfrm>
            <a:prstGeom prst="line">
              <a:avLst/>
            </a:prstGeom>
            <a:solidFill>
              <a:schemeClr val="tx1">
                <a:lumMod val="75000"/>
                <a:lumOff val="25000"/>
              </a:schemeClr>
            </a:solidFill>
            <a:ln/>
          </p:spPr>
          <p:style>
            <a:lnRef idx="2">
              <a:schemeClr val="dk1"/>
            </a:lnRef>
            <a:fillRef idx="0">
              <a:schemeClr val="dk1"/>
            </a:fillRef>
            <a:effectRef idx="1">
              <a:schemeClr val="dk1"/>
            </a:effectRef>
            <a:fontRef idx="minor">
              <a:schemeClr val="tx1"/>
            </a:fontRef>
          </p:style>
        </p:cxnSp>
        <p:cxnSp>
          <p:nvCxnSpPr>
            <p:cNvPr id="331" name="Straight Connector 330"/>
            <p:cNvCxnSpPr/>
            <p:nvPr/>
          </p:nvCxnSpPr>
          <p:spPr>
            <a:xfrm>
              <a:off x="3526731" y="4586290"/>
              <a:ext cx="0" cy="221028"/>
            </a:xfrm>
            <a:prstGeom prst="line">
              <a:avLst/>
            </a:prstGeom>
            <a:solidFill>
              <a:schemeClr val="tx1">
                <a:lumMod val="75000"/>
                <a:lumOff val="25000"/>
              </a:schemeClr>
            </a:solid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2" name="Straight Connector 331"/>
            <p:cNvCxnSpPr/>
            <p:nvPr/>
          </p:nvCxnSpPr>
          <p:spPr>
            <a:xfrm flipH="1">
              <a:off x="3300177" y="4807318"/>
              <a:ext cx="226554" cy="0"/>
            </a:xfrm>
            <a:prstGeom prst="line">
              <a:avLst/>
            </a:prstGeom>
            <a:solidFill>
              <a:schemeClr val="tx1">
                <a:lumMod val="75000"/>
                <a:lumOff val="25000"/>
              </a:schemeClr>
            </a:solid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3" name="Straight Connector 332"/>
            <p:cNvCxnSpPr/>
            <p:nvPr/>
          </p:nvCxnSpPr>
          <p:spPr>
            <a:xfrm flipV="1">
              <a:off x="3300177" y="4586290"/>
              <a:ext cx="0" cy="221028"/>
            </a:xfrm>
            <a:prstGeom prst="line">
              <a:avLst/>
            </a:prstGeom>
            <a:solidFill>
              <a:schemeClr val="tx1">
                <a:lumMod val="75000"/>
                <a:lumOff val="25000"/>
              </a:schemeClr>
            </a:solid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4" name="Straight Connector 333"/>
            <p:cNvCxnSpPr/>
            <p:nvPr/>
          </p:nvCxnSpPr>
          <p:spPr>
            <a:xfrm flipV="1">
              <a:off x="3300177" y="4586289"/>
              <a:ext cx="226554" cy="1"/>
            </a:xfrm>
            <a:prstGeom prst="line">
              <a:avLst/>
            </a:prstGeom>
            <a:solidFill>
              <a:schemeClr val="tx1">
                <a:lumMod val="75000"/>
                <a:lumOff val="25000"/>
              </a:schemeClr>
            </a:solid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5" name="Straight Connector 334"/>
            <p:cNvCxnSpPr/>
            <p:nvPr/>
          </p:nvCxnSpPr>
          <p:spPr>
            <a:xfrm>
              <a:off x="3300177" y="4696804"/>
              <a:ext cx="226554" cy="0"/>
            </a:xfrm>
            <a:prstGeom prst="line">
              <a:avLst/>
            </a:prstGeom>
            <a:solidFill>
              <a:schemeClr val="tx1">
                <a:lumMod val="75000"/>
                <a:lumOff val="25000"/>
              </a:schemeClr>
            </a:solidFill>
            <a:ln/>
          </p:spPr>
          <p:style>
            <a:lnRef idx="2">
              <a:schemeClr val="dk1"/>
            </a:lnRef>
            <a:fillRef idx="0">
              <a:schemeClr val="dk1"/>
            </a:fillRef>
            <a:effectRef idx="1">
              <a:schemeClr val="dk1"/>
            </a:effectRef>
            <a:fontRef idx="minor">
              <a:schemeClr val="tx1"/>
            </a:fontRef>
          </p:style>
        </p:cxnSp>
      </p:grpSp>
      <p:grpSp>
        <p:nvGrpSpPr>
          <p:cNvPr id="336" name="Group 335"/>
          <p:cNvGrpSpPr/>
          <p:nvPr/>
        </p:nvGrpSpPr>
        <p:grpSpPr>
          <a:xfrm>
            <a:off x="2780623" y="4372946"/>
            <a:ext cx="226554" cy="221029"/>
            <a:chOff x="3300177" y="4586289"/>
            <a:chExt cx="226554" cy="221029"/>
          </a:xfrm>
        </p:grpSpPr>
        <p:sp>
          <p:nvSpPr>
            <p:cNvPr id="337" name="Rectangle 336"/>
            <p:cNvSpPr/>
            <p:nvPr/>
          </p:nvSpPr>
          <p:spPr>
            <a:xfrm>
              <a:off x="3300177" y="4586290"/>
              <a:ext cx="226554" cy="221028"/>
            </a:xfrm>
            <a:prstGeom prst="rect">
              <a:avLst/>
            </a:prstGeom>
            <a:solidFill>
              <a:srgbClr val="69581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338" name="Straight Connector 337"/>
            <p:cNvCxnSpPr/>
            <p:nvPr/>
          </p:nvCxnSpPr>
          <p:spPr>
            <a:xfrm>
              <a:off x="3413454" y="4586290"/>
              <a:ext cx="0" cy="221028"/>
            </a:xfrm>
            <a:prstGeom prst="line">
              <a:avLst/>
            </a:prstGeom>
            <a:solidFill>
              <a:schemeClr val="tx1">
                <a:lumMod val="75000"/>
                <a:lumOff val="25000"/>
              </a:schemeClr>
            </a:solidFill>
            <a:ln/>
          </p:spPr>
          <p:style>
            <a:lnRef idx="2">
              <a:schemeClr val="dk1"/>
            </a:lnRef>
            <a:fillRef idx="0">
              <a:schemeClr val="dk1"/>
            </a:fillRef>
            <a:effectRef idx="1">
              <a:schemeClr val="dk1"/>
            </a:effectRef>
            <a:fontRef idx="minor">
              <a:schemeClr val="tx1"/>
            </a:fontRef>
          </p:style>
        </p:cxnSp>
        <p:cxnSp>
          <p:nvCxnSpPr>
            <p:cNvPr id="339" name="Straight Connector 338"/>
            <p:cNvCxnSpPr/>
            <p:nvPr/>
          </p:nvCxnSpPr>
          <p:spPr>
            <a:xfrm>
              <a:off x="3526731" y="4586290"/>
              <a:ext cx="0" cy="221028"/>
            </a:xfrm>
            <a:prstGeom prst="line">
              <a:avLst/>
            </a:prstGeom>
            <a:solidFill>
              <a:schemeClr val="tx1">
                <a:lumMod val="75000"/>
                <a:lumOff val="25000"/>
              </a:schemeClr>
            </a:solid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0" name="Straight Connector 339"/>
            <p:cNvCxnSpPr/>
            <p:nvPr/>
          </p:nvCxnSpPr>
          <p:spPr>
            <a:xfrm flipH="1">
              <a:off x="3300177" y="4807318"/>
              <a:ext cx="226554" cy="0"/>
            </a:xfrm>
            <a:prstGeom prst="line">
              <a:avLst/>
            </a:prstGeom>
            <a:solidFill>
              <a:schemeClr val="tx1">
                <a:lumMod val="75000"/>
                <a:lumOff val="25000"/>
              </a:schemeClr>
            </a:solid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1" name="Straight Connector 340"/>
            <p:cNvCxnSpPr/>
            <p:nvPr/>
          </p:nvCxnSpPr>
          <p:spPr>
            <a:xfrm flipV="1">
              <a:off x="3300177" y="4586290"/>
              <a:ext cx="0" cy="221028"/>
            </a:xfrm>
            <a:prstGeom prst="line">
              <a:avLst/>
            </a:prstGeom>
            <a:solidFill>
              <a:schemeClr val="tx1">
                <a:lumMod val="75000"/>
                <a:lumOff val="25000"/>
              </a:schemeClr>
            </a:solid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2" name="Straight Connector 341"/>
            <p:cNvCxnSpPr/>
            <p:nvPr/>
          </p:nvCxnSpPr>
          <p:spPr>
            <a:xfrm flipV="1">
              <a:off x="3300177" y="4586289"/>
              <a:ext cx="226554" cy="1"/>
            </a:xfrm>
            <a:prstGeom prst="line">
              <a:avLst/>
            </a:prstGeom>
            <a:solidFill>
              <a:schemeClr val="tx1">
                <a:lumMod val="75000"/>
                <a:lumOff val="25000"/>
              </a:schemeClr>
            </a:solid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3" name="Straight Connector 342"/>
            <p:cNvCxnSpPr/>
            <p:nvPr/>
          </p:nvCxnSpPr>
          <p:spPr>
            <a:xfrm>
              <a:off x="3300177" y="4696804"/>
              <a:ext cx="226554" cy="0"/>
            </a:xfrm>
            <a:prstGeom prst="line">
              <a:avLst/>
            </a:prstGeom>
            <a:solidFill>
              <a:schemeClr val="tx1">
                <a:lumMod val="75000"/>
                <a:lumOff val="25000"/>
              </a:schemeClr>
            </a:solidFill>
            <a:ln/>
          </p:spPr>
          <p:style>
            <a:lnRef idx="2">
              <a:schemeClr val="dk1"/>
            </a:lnRef>
            <a:fillRef idx="0">
              <a:schemeClr val="dk1"/>
            </a:fillRef>
            <a:effectRef idx="1">
              <a:schemeClr val="dk1"/>
            </a:effectRef>
            <a:fontRef idx="minor">
              <a:schemeClr val="tx1"/>
            </a:fontRef>
          </p:style>
        </p:cxnSp>
      </p:grpSp>
      <p:grpSp>
        <p:nvGrpSpPr>
          <p:cNvPr id="344" name="Group 343"/>
          <p:cNvGrpSpPr/>
          <p:nvPr/>
        </p:nvGrpSpPr>
        <p:grpSpPr>
          <a:xfrm>
            <a:off x="2233814" y="4088675"/>
            <a:ext cx="226554" cy="221029"/>
            <a:chOff x="3300177" y="4586289"/>
            <a:chExt cx="226554" cy="221029"/>
          </a:xfrm>
        </p:grpSpPr>
        <p:sp>
          <p:nvSpPr>
            <p:cNvPr id="345" name="Rectangle 344"/>
            <p:cNvSpPr/>
            <p:nvPr/>
          </p:nvSpPr>
          <p:spPr>
            <a:xfrm>
              <a:off x="3300177" y="4586290"/>
              <a:ext cx="226554" cy="221028"/>
            </a:xfrm>
            <a:prstGeom prst="rect">
              <a:avLst/>
            </a:prstGeom>
            <a:solidFill>
              <a:srgbClr val="69581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346" name="Straight Connector 345"/>
            <p:cNvCxnSpPr/>
            <p:nvPr/>
          </p:nvCxnSpPr>
          <p:spPr>
            <a:xfrm>
              <a:off x="3413454" y="4586290"/>
              <a:ext cx="0" cy="221028"/>
            </a:xfrm>
            <a:prstGeom prst="line">
              <a:avLst/>
            </a:prstGeom>
            <a:solidFill>
              <a:schemeClr val="tx1">
                <a:lumMod val="75000"/>
                <a:lumOff val="25000"/>
              </a:schemeClr>
            </a:solidFill>
            <a:ln/>
          </p:spPr>
          <p:style>
            <a:lnRef idx="2">
              <a:schemeClr val="dk1"/>
            </a:lnRef>
            <a:fillRef idx="0">
              <a:schemeClr val="dk1"/>
            </a:fillRef>
            <a:effectRef idx="1">
              <a:schemeClr val="dk1"/>
            </a:effectRef>
            <a:fontRef idx="minor">
              <a:schemeClr val="tx1"/>
            </a:fontRef>
          </p:style>
        </p:cxnSp>
        <p:cxnSp>
          <p:nvCxnSpPr>
            <p:cNvPr id="347" name="Straight Connector 346"/>
            <p:cNvCxnSpPr/>
            <p:nvPr/>
          </p:nvCxnSpPr>
          <p:spPr>
            <a:xfrm>
              <a:off x="3526731" y="4586290"/>
              <a:ext cx="0" cy="221028"/>
            </a:xfrm>
            <a:prstGeom prst="line">
              <a:avLst/>
            </a:prstGeom>
            <a:solidFill>
              <a:schemeClr val="tx1">
                <a:lumMod val="75000"/>
                <a:lumOff val="25000"/>
              </a:schemeClr>
            </a:solid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8" name="Straight Connector 347"/>
            <p:cNvCxnSpPr/>
            <p:nvPr/>
          </p:nvCxnSpPr>
          <p:spPr>
            <a:xfrm flipH="1">
              <a:off x="3300177" y="4807318"/>
              <a:ext cx="226554" cy="0"/>
            </a:xfrm>
            <a:prstGeom prst="line">
              <a:avLst/>
            </a:prstGeom>
            <a:solidFill>
              <a:schemeClr val="tx1">
                <a:lumMod val="75000"/>
                <a:lumOff val="25000"/>
              </a:schemeClr>
            </a:solid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9" name="Straight Connector 348"/>
            <p:cNvCxnSpPr/>
            <p:nvPr/>
          </p:nvCxnSpPr>
          <p:spPr>
            <a:xfrm flipV="1">
              <a:off x="3300177" y="4586290"/>
              <a:ext cx="0" cy="221028"/>
            </a:xfrm>
            <a:prstGeom prst="line">
              <a:avLst/>
            </a:prstGeom>
            <a:solidFill>
              <a:schemeClr val="tx1">
                <a:lumMod val="75000"/>
                <a:lumOff val="25000"/>
              </a:schemeClr>
            </a:solid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0" name="Straight Connector 349"/>
            <p:cNvCxnSpPr/>
            <p:nvPr/>
          </p:nvCxnSpPr>
          <p:spPr>
            <a:xfrm flipV="1">
              <a:off x="3300177" y="4586289"/>
              <a:ext cx="226554" cy="1"/>
            </a:xfrm>
            <a:prstGeom prst="line">
              <a:avLst/>
            </a:prstGeom>
            <a:solidFill>
              <a:schemeClr val="tx1">
                <a:lumMod val="75000"/>
                <a:lumOff val="25000"/>
              </a:schemeClr>
            </a:solid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1" name="Straight Connector 350"/>
            <p:cNvCxnSpPr/>
            <p:nvPr/>
          </p:nvCxnSpPr>
          <p:spPr>
            <a:xfrm>
              <a:off x="3300177" y="4696804"/>
              <a:ext cx="226554" cy="0"/>
            </a:xfrm>
            <a:prstGeom prst="line">
              <a:avLst/>
            </a:prstGeom>
            <a:solidFill>
              <a:schemeClr val="tx1">
                <a:lumMod val="75000"/>
                <a:lumOff val="25000"/>
              </a:schemeClr>
            </a:solidFill>
            <a:ln/>
          </p:spPr>
          <p:style>
            <a:lnRef idx="2">
              <a:schemeClr val="dk1"/>
            </a:lnRef>
            <a:fillRef idx="0">
              <a:schemeClr val="dk1"/>
            </a:fillRef>
            <a:effectRef idx="1">
              <a:schemeClr val="dk1"/>
            </a:effectRef>
            <a:fontRef idx="minor">
              <a:schemeClr val="tx1"/>
            </a:fontRef>
          </p:style>
        </p:cxnSp>
      </p:grpSp>
      <p:grpSp>
        <p:nvGrpSpPr>
          <p:cNvPr id="352" name="Group 351"/>
          <p:cNvGrpSpPr/>
          <p:nvPr/>
        </p:nvGrpSpPr>
        <p:grpSpPr>
          <a:xfrm>
            <a:off x="2236083" y="4372946"/>
            <a:ext cx="226554" cy="221029"/>
            <a:chOff x="3300177" y="4586289"/>
            <a:chExt cx="226554" cy="221029"/>
          </a:xfrm>
        </p:grpSpPr>
        <p:sp>
          <p:nvSpPr>
            <p:cNvPr id="353" name="Rectangle 352"/>
            <p:cNvSpPr/>
            <p:nvPr/>
          </p:nvSpPr>
          <p:spPr>
            <a:xfrm>
              <a:off x="3300177" y="4586290"/>
              <a:ext cx="226554" cy="221028"/>
            </a:xfrm>
            <a:prstGeom prst="rect">
              <a:avLst/>
            </a:prstGeom>
            <a:solidFill>
              <a:srgbClr val="69581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354" name="Straight Connector 353"/>
            <p:cNvCxnSpPr/>
            <p:nvPr/>
          </p:nvCxnSpPr>
          <p:spPr>
            <a:xfrm>
              <a:off x="3413454" y="4586290"/>
              <a:ext cx="0" cy="221028"/>
            </a:xfrm>
            <a:prstGeom prst="line">
              <a:avLst/>
            </a:prstGeom>
            <a:solidFill>
              <a:schemeClr val="tx1">
                <a:lumMod val="75000"/>
                <a:lumOff val="25000"/>
              </a:schemeClr>
            </a:solidFill>
            <a:ln/>
          </p:spPr>
          <p:style>
            <a:lnRef idx="2">
              <a:schemeClr val="dk1"/>
            </a:lnRef>
            <a:fillRef idx="0">
              <a:schemeClr val="dk1"/>
            </a:fillRef>
            <a:effectRef idx="1">
              <a:schemeClr val="dk1"/>
            </a:effectRef>
            <a:fontRef idx="minor">
              <a:schemeClr val="tx1"/>
            </a:fontRef>
          </p:style>
        </p:cxnSp>
        <p:cxnSp>
          <p:nvCxnSpPr>
            <p:cNvPr id="355" name="Straight Connector 354"/>
            <p:cNvCxnSpPr/>
            <p:nvPr/>
          </p:nvCxnSpPr>
          <p:spPr>
            <a:xfrm>
              <a:off x="3526731" y="4586290"/>
              <a:ext cx="0" cy="221028"/>
            </a:xfrm>
            <a:prstGeom prst="line">
              <a:avLst/>
            </a:prstGeom>
            <a:solidFill>
              <a:schemeClr val="tx1">
                <a:lumMod val="75000"/>
                <a:lumOff val="25000"/>
              </a:schemeClr>
            </a:solid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6" name="Straight Connector 355"/>
            <p:cNvCxnSpPr/>
            <p:nvPr/>
          </p:nvCxnSpPr>
          <p:spPr>
            <a:xfrm flipH="1">
              <a:off x="3300177" y="4807318"/>
              <a:ext cx="226554" cy="0"/>
            </a:xfrm>
            <a:prstGeom prst="line">
              <a:avLst/>
            </a:prstGeom>
            <a:solidFill>
              <a:schemeClr val="tx1">
                <a:lumMod val="75000"/>
                <a:lumOff val="25000"/>
              </a:schemeClr>
            </a:solid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7" name="Straight Connector 356"/>
            <p:cNvCxnSpPr/>
            <p:nvPr/>
          </p:nvCxnSpPr>
          <p:spPr>
            <a:xfrm flipV="1">
              <a:off x="3300177" y="4586290"/>
              <a:ext cx="0" cy="221028"/>
            </a:xfrm>
            <a:prstGeom prst="line">
              <a:avLst/>
            </a:prstGeom>
            <a:solidFill>
              <a:schemeClr val="tx1">
                <a:lumMod val="75000"/>
                <a:lumOff val="25000"/>
              </a:schemeClr>
            </a:solid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8" name="Straight Connector 357"/>
            <p:cNvCxnSpPr/>
            <p:nvPr/>
          </p:nvCxnSpPr>
          <p:spPr>
            <a:xfrm flipV="1">
              <a:off x="3300177" y="4586289"/>
              <a:ext cx="226554" cy="1"/>
            </a:xfrm>
            <a:prstGeom prst="line">
              <a:avLst/>
            </a:prstGeom>
            <a:solidFill>
              <a:schemeClr val="tx1">
                <a:lumMod val="75000"/>
                <a:lumOff val="25000"/>
              </a:schemeClr>
            </a:solid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9" name="Straight Connector 358"/>
            <p:cNvCxnSpPr/>
            <p:nvPr/>
          </p:nvCxnSpPr>
          <p:spPr>
            <a:xfrm>
              <a:off x="3300177" y="4696804"/>
              <a:ext cx="226554" cy="0"/>
            </a:xfrm>
            <a:prstGeom prst="line">
              <a:avLst/>
            </a:prstGeom>
            <a:solidFill>
              <a:schemeClr val="tx1">
                <a:lumMod val="75000"/>
                <a:lumOff val="25000"/>
              </a:schemeClr>
            </a:solidFill>
            <a:ln/>
          </p:spPr>
          <p:style>
            <a:lnRef idx="2">
              <a:schemeClr val="dk1"/>
            </a:lnRef>
            <a:fillRef idx="0">
              <a:schemeClr val="dk1"/>
            </a:fillRef>
            <a:effectRef idx="1">
              <a:schemeClr val="dk1"/>
            </a:effectRef>
            <a:fontRef idx="minor">
              <a:schemeClr val="tx1"/>
            </a:fontRef>
          </p:style>
        </p:cxnSp>
      </p:grpSp>
      <p:grpSp>
        <p:nvGrpSpPr>
          <p:cNvPr id="360" name="Group 359"/>
          <p:cNvGrpSpPr/>
          <p:nvPr/>
        </p:nvGrpSpPr>
        <p:grpSpPr>
          <a:xfrm>
            <a:off x="1686822" y="4098120"/>
            <a:ext cx="226554" cy="221029"/>
            <a:chOff x="3300177" y="4586289"/>
            <a:chExt cx="226554" cy="221029"/>
          </a:xfrm>
        </p:grpSpPr>
        <p:sp>
          <p:nvSpPr>
            <p:cNvPr id="361" name="Rectangle 360"/>
            <p:cNvSpPr/>
            <p:nvPr/>
          </p:nvSpPr>
          <p:spPr>
            <a:xfrm>
              <a:off x="3300177" y="4586290"/>
              <a:ext cx="226554" cy="221028"/>
            </a:xfrm>
            <a:prstGeom prst="rect">
              <a:avLst/>
            </a:prstGeom>
            <a:solidFill>
              <a:srgbClr val="69581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362" name="Straight Connector 361"/>
            <p:cNvCxnSpPr/>
            <p:nvPr/>
          </p:nvCxnSpPr>
          <p:spPr>
            <a:xfrm>
              <a:off x="3413454" y="4586290"/>
              <a:ext cx="0" cy="221028"/>
            </a:xfrm>
            <a:prstGeom prst="line">
              <a:avLst/>
            </a:prstGeom>
            <a:solidFill>
              <a:schemeClr val="tx1">
                <a:lumMod val="75000"/>
                <a:lumOff val="25000"/>
              </a:schemeClr>
            </a:solidFill>
            <a:ln/>
          </p:spPr>
          <p:style>
            <a:lnRef idx="2">
              <a:schemeClr val="dk1"/>
            </a:lnRef>
            <a:fillRef idx="0">
              <a:schemeClr val="dk1"/>
            </a:fillRef>
            <a:effectRef idx="1">
              <a:schemeClr val="dk1"/>
            </a:effectRef>
            <a:fontRef idx="minor">
              <a:schemeClr val="tx1"/>
            </a:fontRef>
          </p:style>
        </p:cxnSp>
        <p:cxnSp>
          <p:nvCxnSpPr>
            <p:cNvPr id="363" name="Straight Connector 362"/>
            <p:cNvCxnSpPr/>
            <p:nvPr/>
          </p:nvCxnSpPr>
          <p:spPr>
            <a:xfrm>
              <a:off x="3526731" y="4586290"/>
              <a:ext cx="0" cy="221028"/>
            </a:xfrm>
            <a:prstGeom prst="line">
              <a:avLst/>
            </a:prstGeom>
            <a:solidFill>
              <a:schemeClr val="tx1">
                <a:lumMod val="75000"/>
                <a:lumOff val="25000"/>
              </a:schemeClr>
            </a:solid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4" name="Straight Connector 363"/>
            <p:cNvCxnSpPr/>
            <p:nvPr/>
          </p:nvCxnSpPr>
          <p:spPr>
            <a:xfrm flipH="1">
              <a:off x="3300177" y="4807318"/>
              <a:ext cx="226554" cy="0"/>
            </a:xfrm>
            <a:prstGeom prst="line">
              <a:avLst/>
            </a:prstGeom>
            <a:solidFill>
              <a:schemeClr val="tx1">
                <a:lumMod val="75000"/>
                <a:lumOff val="25000"/>
              </a:schemeClr>
            </a:solid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5" name="Straight Connector 364"/>
            <p:cNvCxnSpPr/>
            <p:nvPr/>
          </p:nvCxnSpPr>
          <p:spPr>
            <a:xfrm flipV="1">
              <a:off x="3300177" y="4586290"/>
              <a:ext cx="0" cy="221028"/>
            </a:xfrm>
            <a:prstGeom prst="line">
              <a:avLst/>
            </a:prstGeom>
            <a:solidFill>
              <a:schemeClr val="tx1">
                <a:lumMod val="75000"/>
                <a:lumOff val="25000"/>
              </a:schemeClr>
            </a:solid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6" name="Straight Connector 365"/>
            <p:cNvCxnSpPr/>
            <p:nvPr/>
          </p:nvCxnSpPr>
          <p:spPr>
            <a:xfrm flipV="1">
              <a:off x="3300177" y="4586289"/>
              <a:ext cx="226554" cy="1"/>
            </a:xfrm>
            <a:prstGeom prst="line">
              <a:avLst/>
            </a:prstGeom>
            <a:solidFill>
              <a:schemeClr val="tx1">
                <a:lumMod val="75000"/>
                <a:lumOff val="25000"/>
              </a:schemeClr>
            </a:solid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7" name="Straight Connector 366"/>
            <p:cNvCxnSpPr/>
            <p:nvPr/>
          </p:nvCxnSpPr>
          <p:spPr>
            <a:xfrm>
              <a:off x="3300177" y="4696804"/>
              <a:ext cx="226554" cy="0"/>
            </a:xfrm>
            <a:prstGeom prst="line">
              <a:avLst/>
            </a:prstGeom>
            <a:solidFill>
              <a:schemeClr val="tx1">
                <a:lumMod val="75000"/>
                <a:lumOff val="25000"/>
              </a:schemeClr>
            </a:solidFill>
            <a:ln/>
          </p:spPr>
          <p:style>
            <a:lnRef idx="2">
              <a:schemeClr val="dk1"/>
            </a:lnRef>
            <a:fillRef idx="0">
              <a:schemeClr val="dk1"/>
            </a:fillRef>
            <a:effectRef idx="1">
              <a:schemeClr val="dk1"/>
            </a:effectRef>
            <a:fontRef idx="minor">
              <a:schemeClr val="tx1"/>
            </a:fontRef>
          </p:style>
        </p:cxnSp>
      </p:grpSp>
      <p:grpSp>
        <p:nvGrpSpPr>
          <p:cNvPr id="368" name="Group 367"/>
          <p:cNvGrpSpPr/>
          <p:nvPr/>
        </p:nvGrpSpPr>
        <p:grpSpPr>
          <a:xfrm>
            <a:off x="1689091" y="4382391"/>
            <a:ext cx="226554" cy="221029"/>
            <a:chOff x="3300177" y="4586289"/>
            <a:chExt cx="226554" cy="221029"/>
          </a:xfrm>
        </p:grpSpPr>
        <p:sp>
          <p:nvSpPr>
            <p:cNvPr id="369" name="Rectangle 368"/>
            <p:cNvSpPr/>
            <p:nvPr/>
          </p:nvSpPr>
          <p:spPr>
            <a:xfrm>
              <a:off x="3300177" y="4586290"/>
              <a:ext cx="226554" cy="221028"/>
            </a:xfrm>
            <a:prstGeom prst="rect">
              <a:avLst/>
            </a:prstGeom>
            <a:solidFill>
              <a:srgbClr val="69581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370" name="Straight Connector 369"/>
            <p:cNvCxnSpPr/>
            <p:nvPr/>
          </p:nvCxnSpPr>
          <p:spPr>
            <a:xfrm>
              <a:off x="3413454" y="4586290"/>
              <a:ext cx="0" cy="221028"/>
            </a:xfrm>
            <a:prstGeom prst="line">
              <a:avLst/>
            </a:prstGeom>
            <a:solidFill>
              <a:schemeClr val="tx1">
                <a:lumMod val="75000"/>
                <a:lumOff val="25000"/>
              </a:schemeClr>
            </a:solidFill>
            <a:ln/>
          </p:spPr>
          <p:style>
            <a:lnRef idx="2">
              <a:schemeClr val="dk1"/>
            </a:lnRef>
            <a:fillRef idx="0">
              <a:schemeClr val="dk1"/>
            </a:fillRef>
            <a:effectRef idx="1">
              <a:schemeClr val="dk1"/>
            </a:effectRef>
            <a:fontRef idx="minor">
              <a:schemeClr val="tx1"/>
            </a:fontRef>
          </p:style>
        </p:cxnSp>
        <p:cxnSp>
          <p:nvCxnSpPr>
            <p:cNvPr id="371" name="Straight Connector 370"/>
            <p:cNvCxnSpPr/>
            <p:nvPr/>
          </p:nvCxnSpPr>
          <p:spPr>
            <a:xfrm>
              <a:off x="3526731" y="4586290"/>
              <a:ext cx="0" cy="221028"/>
            </a:xfrm>
            <a:prstGeom prst="line">
              <a:avLst/>
            </a:prstGeom>
            <a:solidFill>
              <a:schemeClr val="tx1">
                <a:lumMod val="75000"/>
                <a:lumOff val="25000"/>
              </a:schemeClr>
            </a:solid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2" name="Straight Connector 371"/>
            <p:cNvCxnSpPr/>
            <p:nvPr/>
          </p:nvCxnSpPr>
          <p:spPr>
            <a:xfrm flipH="1">
              <a:off x="3300177" y="4807318"/>
              <a:ext cx="226554" cy="0"/>
            </a:xfrm>
            <a:prstGeom prst="line">
              <a:avLst/>
            </a:prstGeom>
            <a:solidFill>
              <a:schemeClr val="tx1">
                <a:lumMod val="75000"/>
                <a:lumOff val="25000"/>
              </a:schemeClr>
            </a:solid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3" name="Straight Connector 372"/>
            <p:cNvCxnSpPr/>
            <p:nvPr/>
          </p:nvCxnSpPr>
          <p:spPr>
            <a:xfrm flipV="1">
              <a:off x="3300177" y="4586290"/>
              <a:ext cx="0" cy="221028"/>
            </a:xfrm>
            <a:prstGeom prst="line">
              <a:avLst/>
            </a:prstGeom>
            <a:solidFill>
              <a:schemeClr val="tx1">
                <a:lumMod val="75000"/>
                <a:lumOff val="25000"/>
              </a:schemeClr>
            </a:solid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4" name="Straight Connector 373"/>
            <p:cNvCxnSpPr/>
            <p:nvPr/>
          </p:nvCxnSpPr>
          <p:spPr>
            <a:xfrm flipV="1">
              <a:off x="3300177" y="4586289"/>
              <a:ext cx="226554" cy="1"/>
            </a:xfrm>
            <a:prstGeom prst="line">
              <a:avLst/>
            </a:prstGeom>
            <a:solidFill>
              <a:schemeClr val="tx1">
                <a:lumMod val="75000"/>
                <a:lumOff val="25000"/>
              </a:schemeClr>
            </a:solid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5" name="Straight Connector 374"/>
            <p:cNvCxnSpPr/>
            <p:nvPr/>
          </p:nvCxnSpPr>
          <p:spPr>
            <a:xfrm>
              <a:off x="3300177" y="4696804"/>
              <a:ext cx="226554" cy="0"/>
            </a:xfrm>
            <a:prstGeom prst="line">
              <a:avLst/>
            </a:prstGeom>
            <a:solidFill>
              <a:schemeClr val="tx1">
                <a:lumMod val="75000"/>
                <a:lumOff val="25000"/>
              </a:schemeClr>
            </a:solidFill>
            <a:ln/>
          </p:spPr>
          <p:style>
            <a:lnRef idx="2">
              <a:schemeClr val="dk1"/>
            </a:lnRef>
            <a:fillRef idx="0">
              <a:schemeClr val="dk1"/>
            </a:fillRef>
            <a:effectRef idx="1">
              <a:schemeClr val="dk1"/>
            </a:effectRef>
            <a:fontRef idx="minor">
              <a:schemeClr val="tx1"/>
            </a:fontRef>
          </p:style>
        </p:cxnSp>
      </p:grpSp>
      <p:grpSp>
        <p:nvGrpSpPr>
          <p:cNvPr id="376" name="Group 375"/>
          <p:cNvGrpSpPr/>
          <p:nvPr/>
        </p:nvGrpSpPr>
        <p:grpSpPr>
          <a:xfrm>
            <a:off x="1203308" y="4098120"/>
            <a:ext cx="226554" cy="221029"/>
            <a:chOff x="3300177" y="4586289"/>
            <a:chExt cx="226554" cy="221029"/>
          </a:xfrm>
        </p:grpSpPr>
        <p:sp>
          <p:nvSpPr>
            <p:cNvPr id="377" name="Rectangle 376"/>
            <p:cNvSpPr/>
            <p:nvPr/>
          </p:nvSpPr>
          <p:spPr>
            <a:xfrm>
              <a:off x="3300177" y="4586290"/>
              <a:ext cx="226554" cy="221028"/>
            </a:xfrm>
            <a:prstGeom prst="rect">
              <a:avLst/>
            </a:prstGeom>
            <a:solidFill>
              <a:srgbClr val="69581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378" name="Straight Connector 377"/>
            <p:cNvCxnSpPr/>
            <p:nvPr/>
          </p:nvCxnSpPr>
          <p:spPr>
            <a:xfrm>
              <a:off x="3413454" y="4586290"/>
              <a:ext cx="0" cy="221028"/>
            </a:xfrm>
            <a:prstGeom prst="line">
              <a:avLst/>
            </a:prstGeom>
            <a:solidFill>
              <a:schemeClr val="tx1">
                <a:lumMod val="75000"/>
                <a:lumOff val="25000"/>
              </a:schemeClr>
            </a:solidFill>
            <a:ln/>
          </p:spPr>
          <p:style>
            <a:lnRef idx="2">
              <a:schemeClr val="dk1"/>
            </a:lnRef>
            <a:fillRef idx="0">
              <a:schemeClr val="dk1"/>
            </a:fillRef>
            <a:effectRef idx="1">
              <a:schemeClr val="dk1"/>
            </a:effectRef>
            <a:fontRef idx="minor">
              <a:schemeClr val="tx1"/>
            </a:fontRef>
          </p:style>
        </p:cxnSp>
        <p:cxnSp>
          <p:nvCxnSpPr>
            <p:cNvPr id="379" name="Straight Connector 378"/>
            <p:cNvCxnSpPr/>
            <p:nvPr/>
          </p:nvCxnSpPr>
          <p:spPr>
            <a:xfrm>
              <a:off x="3526731" y="4586290"/>
              <a:ext cx="0" cy="221028"/>
            </a:xfrm>
            <a:prstGeom prst="line">
              <a:avLst/>
            </a:prstGeom>
            <a:solidFill>
              <a:schemeClr val="tx1">
                <a:lumMod val="75000"/>
                <a:lumOff val="25000"/>
              </a:schemeClr>
            </a:solid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0" name="Straight Connector 379"/>
            <p:cNvCxnSpPr/>
            <p:nvPr/>
          </p:nvCxnSpPr>
          <p:spPr>
            <a:xfrm flipH="1">
              <a:off x="3300177" y="4807318"/>
              <a:ext cx="226554" cy="0"/>
            </a:xfrm>
            <a:prstGeom prst="line">
              <a:avLst/>
            </a:prstGeom>
            <a:solidFill>
              <a:schemeClr val="tx1">
                <a:lumMod val="75000"/>
                <a:lumOff val="25000"/>
              </a:schemeClr>
            </a:solid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1" name="Straight Connector 380"/>
            <p:cNvCxnSpPr/>
            <p:nvPr/>
          </p:nvCxnSpPr>
          <p:spPr>
            <a:xfrm flipV="1">
              <a:off x="3300177" y="4586290"/>
              <a:ext cx="0" cy="221028"/>
            </a:xfrm>
            <a:prstGeom prst="line">
              <a:avLst/>
            </a:prstGeom>
            <a:solidFill>
              <a:schemeClr val="tx1">
                <a:lumMod val="75000"/>
                <a:lumOff val="25000"/>
              </a:schemeClr>
            </a:solid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2" name="Straight Connector 381"/>
            <p:cNvCxnSpPr/>
            <p:nvPr/>
          </p:nvCxnSpPr>
          <p:spPr>
            <a:xfrm flipV="1">
              <a:off x="3300177" y="4586289"/>
              <a:ext cx="226554" cy="1"/>
            </a:xfrm>
            <a:prstGeom prst="line">
              <a:avLst/>
            </a:prstGeom>
            <a:solidFill>
              <a:schemeClr val="tx1">
                <a:lumMod val="75000"/>
                <a:lumOff val="25000"/>
              </a:schemeClr>
            </a:solid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3" name="Straight Connector 382"/>
            <p:cNvCxnSpPr/>
            <p:nvPr/>
          </p:nvCxnSpPr>
          <p:spPr>
            <a:xfrm>
              <a:off x="3300177" y="4696804"/>
              <a:ext cx="226554" cy="0"/>
            </a:xfrm>
            <a:prstGeom prst="line">
              <a:avLst/>
            </a:prstGeom>
            <a:solidFill>
              <a:schemeClr val="tx1">
                <a:lumMod val="75000"/>
                <a:lumOff val="25000"/>
              </a:schemeClr>
            </a:solidFill>
            <a:ln/>
          </p:spPr>
          <p:style>
            <a:lnRef idx="2">
              <a:schemeClr val="dk1"/>
            </a:lnRef>
            <a:fillRef idx="0">
              <a:schemeClr val="dk1"/>
            </a:fillRef>
            <a:effectRef idx="1">
              <a:schemeClr val="dk1"/>
            </a:effectRef>
            <a:fontRef idx="minor">
              <a:schemeClr val="tx1"/>
            </a:fontRef>
          </p:style>
        </p:cxnSp>
      </p:grpSp>
      <p:grpSp>
        <p:nvGrpSpPr>
          <p:cNvPr id="384" name="Group 383"/>
          <p:cNvGrpSpPr/>
          <p:nvPr/>
        </p:nvGrpSpPr>
        <p:grpSpPr>
          <a:xfrm>
            <a:off x="1205577" y="4382391"/>
            <a:ext cx="226554" cy="221029"/>
            <a:chOff x="3300177" y="4586289"/>
            <a:chExt cx="226554" cy="221029"/>
          </a:xfrm>
        </p:grpSpPr>
        <p:sp>
          <p:nvSpPr>
            <p:cNvPr id="385" name="Rectangle 384"/>
            <p:cNvSpPr/>
            <p:nvPr/>
          </p:nvSpPr>
          <p:spPr>
            <a:xfrm>
              <a:off x="3300177" y="4586290"/>
              <a:ext cx="226554" cy="221028"/>
            </a:xfrm>
            <a:prstGeom prst="rect">
              <a:avLst/>
            </a:prstGeom>
            <a:solidFill>
              <a:srgbClr val="69581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386" name="Straight Connector 385"/>
            <p:cNvCxnSpPr/>
            <p:nvPr/>
          </p:nvCxnSpPr>
          <p:spPr>
            <a:xfrm>
              <a:off x="3413454" y="4586290"/>
              <a:ext cx="0" cy="221028"/>
            </a:xfrm>
            <a:prstGeom prst="line">
              <a:avLst/>
            </a:prstGeom>
            <a:solidFill>
              <a:schemeClr val="tx1">
                <a:lumMod val="75000"/>
                <a:lumOff val="25000"/>
              </a:schemeClr>
            </a:solidFill>
            <a:ln/>
          </p:spPr>
          <p:style>
            <a:lnRef idx="2">
              <a:schemeClr val="dk1"/>
            </a:lnRef>
            <a:fillRef idx="0">
              <a:schemeClr val="dk1"/>
            </a:fillRef>
            <a:effectRef idx="1">
              <a:schemeClr val="dk1"/>
            </a:effectRef>
            <a:fontRef idx="minor">
              <a:schemeClr val="tx1"/>
            </a:fontRef>
          </p:style>
        </p:cxnSp>
        <p:cxnSp>
          <p:nvCxnSpPr>
            <p:cNvPr id="387" name="Straight Connector 386"/>
            <p:cNvCxnSpPr/>
            <p:nvPr/>
          </p:nvCxnSpPr>
          <p:spPr>
            <a:xfrm>
              <a:off x="3526731" y="4586290"/>
              <a:ext cx="0" cy="221028"/>
            </a:xfrm>
            <a:prstGeom prst="line">
              <a:avLst/>
            </a:prstGeom>
            <a:solidFill>
              <a:schemeClr val="tx1">
                <a:lumMod val="75000"/>
                <a:lumOff val="25000"/>
              </a:schemeClr>
            </a:solid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8" name="Straight Connector 387"/>
            <p:cNvCxnSpPr/>
            <p:nvPr/>
          </p:nvCxnSpPr>
          <p:spPr>
            <a:xfrm flipH="1">
              <a:off x="3300177" y="4807318"/>
              <a:ext cx="226554" cy="0"/>
            </a:xfrm>
            <a:prstGeom prst="line">
              <a:avLst/>
            </a:prstGeom>
            <a:solidFill>
              <a:schemeClr val="tx1">
                <a:lumMod val="75000"/>
                <a:lumOff val="25000"/>
              </a:schemeClr>
            </a:solid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9" name="Straight Connector 388"/>
            <p:cNvCxnSpPr/>
            <p:nvPr/>
          </p:nvCxnSpPr>
          <p:spPr>
            <a:xfrm flipV="1">
              <a:off x="3300177" y="4586290"/>
              <a:ext cx="0" cy="221028"/>
            </a:xfrm>
            <a:prstGeom prst="line">
              <a:avLst/>
            </a:prstGeom>
            <a:solidFill>
              <a:schemeClr val="tx1">
                <a:lumMod val="75000"/>
                <a:lumOff val="25000"/>
              </a:schemeClr>
            </a:solid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0" name="Straight Connector 389"/>
            <p:cNvCxnSpPr/>
            <p:nvPr/>
          </p:nvCxnSpPr>
          <p:spPr>
            <a:xfrm flipV="1">
              <a:off x="3300177" y="4586289"/>
              <a:ext cx="226554" cy="1"/>
            </a:xfrm>
            <a:prstGeom prst="line">
              <a:avLst/>
            </a:prstGeom>
            <a:solidFill>
              <a:schemeClr val="tx1">
                <a:lumMod val="75000"/>
                <a:lumOff val="25000"/>
              </a:schemeClr>
            </a:solid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1" name="Straight Connector 390"/>
            <p:cNvCxnSpPr/>
            <p:nvPr/>
          </p:nvCxnSpPr>
          <p:spPr>
            <a:xfrm>
              <a:off x="3300177" y="4696804"/>
              <a:ext cx="226554" cy="0"/>
            </a:xfrm>
            <a:prstGeom prst="line">
              <a:avLst/>
            </a:prstGeom>
            <a:solidFill>
              <a:schemeClr val="tx1">
                <a:lumMod val="75000"/>
                <a:lumOff val="25000"/>
              </a:schemeClr>
            </a:solidFill>
            <a:ln/>
          </p:spPr>
          <p:style>
            <a:lnRef idx="2">
              <a:schemeClr val="dk1"/>
            </a:lnRef>
            <a:fillRef idx="0">
              <a:schemeClr val="dk1"/>
            </a:fillRef>
            <a:effectRef idx="1">
              <a:schemeClr val="dk1"/>
            </a:effectRef>
            <a:fontRef idx="minor">
              <a:schemeClr val="tx1"/>
            </a:fontRef>
          </p:style>
        </p:cxnSp>
      </p:grpSp>
      <p:grpSp>
        <p:nvGrpSpPr>
          <p:cNvPr id="400" name="Group 399"/>
          <p:cNvGrpSpPr/>
          <p:nvPr/>
        </p:nvGrpSpPr>
        <p:grpSpPr>
          <a:xfrm>
            <a:off x="6014866" y="418993"/>
            <a:ext cx="567737" cy="345076"/>
            <a:chOff x="9370828" y="2830549"/>
            <a:chExt cx="290624" cy="283537"/>
          </a:xfrm>
        </p:grpSpPr>
        <p:sp>
          <p:nvSpPr>
            <p:cNvPr id="401" name="Rectangle 400"/>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402" name="Straight Connector 401"/>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403" name="Straight Connector 402"/>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4" name="Straight Connector 403"/>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5" name="Straight Connector 404"/>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6" name="Straight Connector 405"/>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7" name="Straight Connector 406"/>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nvGrpSpPr>
          <p:cNvPr id="416" name="Group 415"/>
          <p:cNvGrpSpPr/>
          <p:nvPr/>
        </p:nvGrpSpPr>
        <p:grpSpPr>
          <a:xfrm>
            <a:off x="7117172" y="428408"/>
            <a:ext cx="567737" cy="345076"/>
            <a:chOff x="9370828" y="2830549"/>
            <a:chExt cx="290624" cy="283537"/>
          </a:xfrm>
        </p:grpSpPr>
        <p:sp>
          <p:nvSpPr>
            <p:cNvPr id="417" name="Rectangle 416"/>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418" name="Straight Connector 417"/>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419" name="Straight Connector 418"/>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0" name="Straight Connector 419"/>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1" name="Straight Connector 420"/>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2" name="Straight Connector 421"/>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3" name="Straight Connector 422"/>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nvGrpSpPr>
          <p:cNvPr id="424" name="Group 423"/>
          <p:cNvGrpSpPr/>
          <p:nvPr/>
        </p:nvGrpSpPr>
        <p:grpSpPr>
          <a:xfrm>
            <a:off x="8144159" y="418993"/>
            <a:ext cx="567737" cy="345076"/>
            <a:chOff x="9370828" y="2830549"/>
            <a:chExt cx="290624" cy="283537"/>
          </a:xfrm>
        </p:grpSpPr>
        <p:sp>
          <p:nvSpPr>
            <p:cNvPr id="425" name="Rectangle 424"/>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426" name="Straight Connector 425"/>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427" name="Straight Connector 426"/>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8" name="Straight Connector 427"/>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9" name="Straight Connector 428"/>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0" name="Straight Connector 429"/>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1" name="Straight Connector 430"/>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sp>
        <p:nvSpPr>
          <p:cNvPr id="437" name="Rectangle 436"/>
          <p:cNvSpPr/>
          <p:nvPr/>
        </p:nvSpPr>
        <p:spPr>
          <a:xfrm>
            <a:off x="5806317" y="1891829"/>
            <a:ext cx="3192439" cy="567352"/>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438" name="Group 437"/>
          <p:cNvGrpSpPr/>
          <p:nvPr/>
        </p:nvGrpSpPr>
        <p:grpSpPr>
          <a:xfrm>
            <a:off x="6014866" y="1989674"/>
            <a:ext cx="567737" cy="345076"/>
            <a:chOff x="9370828" y="2830549"/>
            <a:chExt cx="290624" cy="283537"/>
          </a:xfrm>
          <a:solidFill>
            <a:srgbClr val="695812"/>
          </a:solidFill>
        </p:grpSpPr>
        <p:sp>
          <p:nvSpPr>
            <p:cNvPr id="439" name="Rectangle 438"/>
            <p:cNvSpPr/>
            <p:nvPr/>
          </p:nvSpPr>
          <p:spPr>
            <a:xfrm>
              <a:off x="9370828" y="2830550"/>
              <a:ext cx="290624" cy="28353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440" name="Straight Connector 439"/>
            <p:cNvCxnSpPr/>
            <p:nvPr/>
          </p:nvCxnSpPr>
          <p:spPr>
            <a:xfrm>
              <a:off x="9516140" y="2830550"/>
              <a:ext cx="0" cy="283536"/>
            </a:xfrm>
            <a:prstGeom prst="line">
              <a:avLst/>
            </a:prstGeom>
            <a:grpFill/>
            <a:ln/>
          </p:spPr>
          <p:style>
            <a:lnRef idx="2">
              <a:schemeClr val="dk1"/>
            </a:lnRef>
            <a:fillRef idx="0">
              <a:schemeClr val="dk1"/>
            </a:fillRef>
            <a:effectRef idx="1">
              <a:schemeClr val="dk1"/>
            </a:effectRef>
            <a:fontRef idx="minor">
              <a:schemeClr val="tx1"/>
            </a:fontRef>
          </p:style>
        </p:cxnSp>
        <p:cxnSp>
          <p:nvCxnSpPr>
            <p:cNvPr id="441" name="Straight Connector 440"/>
            <p:cNvCxnSpPr/>
            <p:nvPr/>
          </p:nvCxnSpPr>
          <p:spPr>
            <a:xfrm>
              <a:off x="9661452" y="2830550"/>
              <a:ext cx="0" cy="283536"/>
            </a:xfrm>
            <a:prstGeom prst="line">
              <a:avLst/>
            </a:prstGeom>
            <a:grp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2" name="Straight Connector 441"/>
            <p:cNvCxnSpPr/>
            <p:nvPr/>
          </p:nvCxnSpPr>
          <p:spPr>
            <a:xfrm flipH="1">
              <a:off x="9370828" y="3114086"/>
              <a:ext cx="290624" cy="0"/>
            </a:xfrm>
            <a:prstGeom prst="line">
              <a:avLst/>
            </a:prstGeom>
            <a:grp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3" name="Straight Connector 442"/>
            <p:cNvCxnSpPr/>
            <p:nvPr/>
          </p:nvCxnSpPr>
          <p:spPr>
            <a:xfrm flipV="1">
              <a:off x="9370828" y="2830550"/>
              <a:ext cx="0" cy="283536"/>
            </a:xfrm>
            <a:prstGeom prst="line">
              <a:avLst/>
            </a:prstGeom>
            <a:grp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4" name="Straight Connector 443"/>
            <p:cNvCxnSpPr/>
            <p:nvPr/>
          </p:nvCxnSpPr>
          <p:spPr>
            <a:xfrm flipV="1">
              <a:off x="9370828" y="2830549"/>
              <a:ext cx="290624" cy="1"/>
            </a:xfrm>
            <a:prstGeom prst="line">
              <a:avLst/>
            </a:prstGeom>
            <a:grp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5" name="Straight Connector 444"/>
            <p:cNvCxnSpPr/>
            <p:nvPr/>
          </p:nvCxnSpPr>
          <p:spPr>
            <a:xfrm>
              <a:off x="9370828" y="2972318"/>
              <a:ext cx="290624" cy="0"/>
            </a:xfrm>
            <a:prstGeom prst="line">
              <a:avLst/>
            </a:prstGeom>
            <a:grpFill/>
            <a:ln/>
          </p:spPr>
          <p:style>
            <a:lnRef idx="2">
              <a:schemeClr val="dk1"/>
            </a:lnRef>
            <a:fillRef idx="0">
              <a:schemeClr val="dk1"/>
            </a:fillRef>
            <a:effectRef idx="1">
              <a:schemeClr val="dk1"/>
            </a:effectRef>
            <a:fontRef idx="minor">
              <a:schemeClr val="tx1"/>
            </a:fontRef>
          </p:style>
        </p:cxnSp>
      </p:grpSp>
      <p:grpSp>
        <p:nvGrpSpPr>
          <p:cNvPr id="446" name="Group 445"/>
          <p:cNvGrpSpPr/>
          <p:nvPr/>
        </p:nvGrpSpPr>
        <p:grpSpPr>
          <a:xfrm>
            <a:off x="7117172" y="1999089"/>
            <a:ext cx="567737" cy="345076"/>
            <a:chOff x="9370828" y="2830549"/>
            <a:chExt cx="290624" cy="283537"/>
          </a:xfrm>
          <a:solidFill>
            <a:srgbClr val="695812"/>
          </a:solidFill>
        </p:grpSpPr>
        <p:sp>
          <p:nvSpPr>
            <p:cNvPr id="447" name="Rectangle 446"/>
            <p:cNvSpPr/>
            <p:nvPr/>
          </p:nvSpPr>
          <p:spPr>
            <a:xfrm>
              <a:off x="9370828" y="2830550"/>
              <a:ext cx="290624" cy="28353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448" name="Straight Connector 447"/>
            <p:cNvCxnSpPr/>
            <p:nvPr/>
          </p:nvCxnSpPr>
          <p:spPr>
            <a:xfrm>
              <a:off x="9516140" y="2830550"/>
              <a:ext cx="0" cy="283536"/>
            </a:xfrm>
            <a:prstGeom prst="line">
              <a:avLst/>
            </a:prstGeom>
            <a:grpFill/>
            <a:ln/>
          </p:spPr>
          <p:style>
            <a:lnRef idx="2">
              <a:schemeClr val="dk1"/>
            </a:lnRef>
            <a:fillRef idx="0">
              <a:schemeClr val="dk1"/>
            </a:fillRef>
            <a:effectRef idx="1">
              <a:schemeClr val="dk1"/>
            </a:effectRef>
            <a:fontRef idx="minor">
              <a:schemeClr val="tx1"/>
            </a:fontRef>
          </p:style>
        </p:cxnSp>
        <p:cxnSp>
          <p:nvCxnSpPr>
            <p:cNvPr id="449" name="Straight Connector 448"/>
            <p:cNvCxnSpPr/>
            <p:nvPr/>
          </p:nvCxnSpPr>
          <p:spPr>
            <a:xfrm>
              <a:off x="9661452" y="2830550"/>
              <a:ext cx="0" cy="283536"/>
            </a:xfrm>
            <a:prstGeom prst="line">
              <a:avLst/>
            </a:prstGeom>
            <a:grp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0" name="Straight Connector 449"/>
            <p:cNvCxnSpPr/>
            <p:nvPr/>
          </p:nvCxnSpPr>
          <p:spPr>
            <a:xfrm flipH="1">
              <a:off x="9370828" y="3114086"/>
              <a:ext cx="290624" cy="0"/>
            </a:xfrm>
            <a:prstGeom prst="line">
              <a:avLst/>
            </a:prstGeom>
            <a:grp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1" name="Straight Connector 450"/>
            <p:cNvCxnSpPr/>
            <p:nvPr/>
          </p:nvCxnSpPr>
          <p:spPr>
            <a:xfrm flipV="1">
              <a:off x="9370828" y="2830550"/>
              <a:ext cx="0" cy="283536"/>
            </a:xfrm>
            <a:prstGeom prst="line">
              <a:avLst/>
            </a:prstGeom>
            <a:grp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2" name="Straight Connector 451"/>
            <p:cNvCxnSpPr/>
            <p:nvPr/>
          </p:nvCxnSpPr>
          <p:spPr>
            <a:xfrm flipV="1">
              <a:off x="9370828" y="2830549"/>
              <a:ext cx="290624" cy="1"/>
            </a:xfrm>
            <a:prstGeom prst="line">
              <a:avLst/>
            </a:prstGeom>
            <a:grp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3" name="Straight Connector 452"/>
            <p:cNvCxnSpPr/>
            <p:nvPr/>
          </p:nvCxnSpPr>
          <p:spPr>
            <a:xfrm>
              <a:off x="9370828" y="2972318"/>
              <a:ext cx="290624" cy="0"/>
            </a:xfrm>
            <a:prstGeom prst="line">
              <a:avLst/>
            </a:prstGeom>
            <a:grpFill/>
            <a:ln/>
          </p:spPr>
          <p:style>
            <a:lnRef idx="2">
              <a:schemeClr val="dk1"/>
            </a:lnRef>
            <a:fillRef idx="0">
              <a:schemeClr val="dk1"/>
            </a:fillRef>
            <a:effectRef idx="1">
              <a:schemeClr val="dk1"/>
            </a:effectRef>
            <a:fontRef idx="minor">
              <a:schemeClr val="tx1"/>
            </a:fontRef>
          </p:style>
        </p:cxnSp>
      </p:grpSp>
      <p:grpSp>
        <p:nvGrpSpPr>
          <p:cNvPr id="454" name="Group 453"/>
          <p:cNvGrpSpPr/>
          <p:nvPr/>
        </p:nvGrpSpPr>
        <p:grpSpPr>
          <a:xfrm>
            <a:off x="8144159" y="1989674"/>
            <a:ext cx="567737" cy="345076"/>
            <a:chOff x="9370828" y="2830549"/>
            <a:chExt cx="290624" cy="283537"/>
          </a:xfrm>
          <a:solidFill>
            <a:srgbClr val="695812"/>
          </a:solidFill>
        </p:grpSpPr>
        <p:sp>
          <p:nvSpPr>
            <p:cNvPr id="455" name="Rectangle 454"/>
            <p:cNvSpPr/>
            <p:nvPr/>
          </p:nvSpPr>
          <p:spPr>
            <a:xfrm>
              <a:off x="9370828" y="2830550"/>
              <a:ext cx="290624" cy="28353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456" name="Straight Connector 455"/>
            <p:cNvCxnSpPr/>
            <p:nvPr/>
          </p:nvCxnSpPr>
          <p:spPr>
            <a:xfrm>
              <a:off x="9516140" y="2830550"/>
              <a:ext cx="0" cy="283536"/>
            </a:xfrm>
            <a:prstGeom prst="line">
              <a:avLst/>
            </a:prstGeom>
            <a:grpFill/>
            <a:ln/>
          </p:spPr>
          <p:style>
            <a:lnRef idx="2">
              <a:schemeClr val="dk1"/>
            </a:lnRef>
            <a:fillRef idx="0">
              <a:schemeClr val="dk1"/>
            </a:fillRef>
            <a:effectRef idx="1">
              <a:schemeClr val="dk1"/>
            </a:effectRef>
            <a:fontRef idx="minor">
              <a:schemeClr val="tx1"/>
            </a:fontRef>
          </p:style>
        </p:cxnSp>
        <p:cxnSp>
          <p:nvCxnSpPr>
            <p:cNvPr id="457" name="Straight Connector 456"/>
            <p:cNvCxnSpPr/>
            <p:nvPr/>
          </p:nvCxnSpPr>
          <p:spPr>
            <a:xfrm>
              <a:off x="9661452" y="2830550"/>
              <a:ext cx="0" cy="283536"/>
            </a:xfrm>
            <a:prstGeom prst="line">
              <a:avLst/>
            </a:prstGeom>
            <a:grp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8" name="Straight Connector 457"/>
            <p:cNvCxnSpPr/>
            <p:nvPr/>
          </p:nvCxnSpPr>
          <p:spPr>
            <a:xfrm flipH="1">
              <a:off x="9370828" y="3114086"/>
              <a:ext cx="290624" cy="0"/>
            </a:xfrm>
            <a:prstGeom prst="line">
              <a:avLst/>
            </a:prstGeom>
            <a:grp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9" name="Straight Connector 458"/>
            <p:cNvCxnSpPr/>
            <p:nvPr/>
          </p:nvCxnSpPr>
          <p:spPr>
            <a:xfrm flipV="1">
              <a:off x="9370828" y="2830550"/>
              <a:ext cx="0" cy="283536"/>
            </a:xfrm>
            <a:prstGeom prst="line">
              <a:avLst/>
            </a:prstGeom>
            <a:grp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0" name="Straight Connector 459"/>
            <p:cNvCxnSpPr/>
            <p:nvPr/>
          </p:nvCxnSpPr>
          <p:spPr>
            <a:xfrm flipV="1">
              <a:off x="9370828" y="2830549"/>
              <a:ext cx="290624" cy="1"/>
            </a:xfrm>
            <a:prstGeom prst="line">
              <a:avLst/>
            </a:prstGeom>
            <a:grp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1" name="Straight Connector 460"/>
            <p:cNvCxnSpPr/>
            <p:nvPr/>
          </p:nvCxnSpPr>
          <p:spPr>
            <a:xfrm>
              <a:off x="9370828" y="2972318"/>
              <a:ext cx="290624" cy="0"/>
            </a:xfrm>
            <a:prstGeom prst="line">
              <a:avLst/>
            </a:prstGeom>
            <a:grpFill/>
            <a:ln/>
          </p:spPr>
          <p:style>
            <a:lnRef idx="2">
              <a:schemeClr val="dk1"/>
            </a:lnRef>
            <a:fillRef idx="0">
              <a:schemeClr val="dk1"/>
            </a:fillRef>
            <a:effectRef idx="1">
              <a:schemeClr val="dk1"/>
            </a:effectRef>
            <a:fontRef idx="minor">
              <a:schemeClr val="tx1"/>
            </a:fontRef>
          </p:style>
        </p:cxnSp>
      </p:grpSp>
      <p:sp>
        <p:nvSpPr>
          <p:cNvPr id="462" name="Freeform 461"/>
          <p:cNvSpPr/>
          <p:nvPr/>
        </p:nvSpPr>
        <p:spPr>
          <a:xfrm>
            <a:off x="750871" y="5704772"/>
            <a:ext cx="3192439" cy="233592"/>
          </a:xfrm>
          <a:custGeom>
            <a:avLst/>
            <a:gdLst>
              <a:gd name="connsiteX0" fmla="*/ 0 w 3192439"/>
              <a:gd name="connsiteY0" fmla="*/ 0 h 233592"/>
              <a:gd name="connsiteX1" fmla="*/ 3192439 w 3192439"/>
              <a:gd name="connsiteY1" fmla="*/ 0 h 233592"/>
              <a:gd name="connsiteX2" fmla="*/ 3192439 w 3192439"/>
              <a:gd name="connsiteY2" fmla="*/ 233592 h 233592"/>
              <a:gd name="connsiteX3" fmla="*/ 0 w 3192439"/>
              <a:gd name="connsiteY3" fmla="*/ 233592 h 233592"/>
            </a:gdLst>
            <a:ahLst/>
            <a:cxnLst>
              <a:cxn ang="0">
                <a:pos x="connsiteX0" y="connsiteY0"/>
              </a:cxn>
              <a:cxn ang="0">
                <a:pos x="connsiteX1" y="connsiteY1"/>
              </a:cxn>
              <a:cxn ang="0">
                <a:pos x="connsiteX2" y="connsiteY2"/>
              </a:cxn>
              <a:cxn ang="0">
                <a:pos x="connsiteX3" y="connsiteY3"/>
              </a:cxn>
            </a:cxnLst>
            <a:rect l="l" t="t" r="r" b="b"/>
            <a:pathLst>
              <a:path w="3192439" h="233592">
                <a:moveTo>
                  <a:pt x="0" y="0"/>
                </a:moveTo>
                <a:lnTo>
                  <a:pt x="3192439" y="0"/>
                </a:lnTo>
                <a:lnTo>
                  <a:pt x="3192439" y="233592"/>
                </a:lnTo>
                <a:lnTo>
                  <a:pt x="0" y="233592"/>
                </a:lnTo>
                <a:close/>
              </a:path>
            </a:pathLst>
          </a:cu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463" name="Group 462"/>
          <p:cNvGrpSpPr/>
          <p:nvPr/>
        </p:nvGrpSpPr>
        <p:grpSpPr>
          <a:xfrm>
            <a:off x="3375573" y="5765825"/>
            <a:ext cx="567737" cy="172539"/>
            <a:chOff x="4867517" y="5158974"/>
            <a:chExt cx="567737" cy="172539"/>
          </a:xfrm>
        </p:grpSpPr>
        <p:sp>
          <p:nvSpPr>
            <p:cNvPr id="464" name="Freeform 463"/>
            <p:cNvSpPr/>
            <p:nvPr/>
          </p:nvSpPr>
          <p:spPr>
            <a:xfrm>
              <a:off x="4867517" y="5158975"/>
              <a:ext cx="567737" cy="172537"/>
            </a:xfrm>
            <a:custGeom>
              <a:avLst/>
              <a:gdLst>
                <a:gd name="connsiteX0" fmla="*/ 0 w 567737"/>
                <a:gd name="connsiteY0" fmla="*/ 0 h 172537"/>
                <a:gd name="connsiteX1" fmla="*/ 567737 w 567737"/>
                <a:gd name="connsiteY1" fmla="*/ 0 h 172537"/>
                <a:gd name="connsiteX2" fmla="*/ 567737 w 567737"/>
                <a:gd name="connsiteY2" fmla="*/ 172537 h 172537"/>
                <a:gd name="connsiteX3" fmla="*/ 0 w 567737"/>
                <a:gd name="connsiteY3" fmla="*/ 172537 h 172537"/>
              </a:gdLst>
              <a:ahLst/>
              <a:cxnLst>
                <a:cxn ang="0">
                  <a:pos x="connsiteX0" y="connsiteY0"/>
                </a:cxn>
                <a:cxn ang="0">
                  <a:pos x="connsiteX1" y="connsiteY1"/>
                </a:cxn>
                <a:cxn ang="0">
                  <a:pos x="connsiteX2" y="connsiteY2"/>
                </a:cxn>
                <a:cxn ang="0">
                  <a:pos x="connsiteX3" y="connsiteY3"/>
                </a:cxn>
              </a:cxnLst>
              <a:rect l="l" t="t" r="r" b="b"/>
              <a:pathLst>
                <a:path w="567737" h="172537">
                  <a:moveTo>
                    <a:pt x="0" y="0"/>
                  </a:moveTo>
                  <a:lnTo>
                    <a:pt x="567737" y="0"/>
                  </a:lnTo>
                  <a:lnTo>
                    <a:pt x="567737" y="172537"/>
                  </a:lnTo>
                  <a:lnTo>
                    <a:pt x="0" y="172537"/>
                  </a:lnTo>
                  <a:close/>
                </a:path>
              </a:pathLst>
            </a:cu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465" name="Straight Connector 464"/>
            <p:cNvCxnSpPr/>
            <p:nvPr/>
          </p:nvCxnSpPr>
          <p:spPr>
            <a:xfrm flipH="1">
              <a:off x="5151386" y="5158975"/>
              <a:ext cx="2" cy="172537"/>
            </a:xfrm>
            <a:prstGeom prst="line">
              <a:avLst/>
            </a:prstGeom>
            <a:ln/>
          </p:spPr>
          <p:style>
            <a:lnRef idx="2">
              <a:schemeClr val="dk1"/>
            </a:lnRef>
            <a:fillRef idx="0">
              <a:schemeClr val="dk1"/>
            </a:fillRef>
            <a:effectRef idx="1">
              <a:schemeClr val="dk1"/>
            </a:effectRef>
            <a:fontRef idx="minor">
              <a:schemeClr val="tx1"/>
            </a:fontRef>
          </p:style>
        </p:cxnSp>
        <p:cxnSp>
          <p:nvCxnSpPr>
            <p:cNvPr id="466" name="Straight Connector 465"/>
            <p:cNvCxnSpPr/>
            <p:nvPr/>
          </p:nvCxnSpPr>
          <p:spPr>
            <a:xfrm>
              <a:off x="5435254" y="5158975"/>
              <a:ext cx="0" cy="17253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7" name="Straight Connector 466"/>
            <p:cNvCxnSpPr/>
            <p:nvPr/>
          </p:nvCxnSpPr>
          <p:spPr>
            <a:xfrm flipV="1">
              <a:off x="4867517" y="5158974"/>
              <a:ext cx="567737"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8" name="Straight Connector 467"/>
            <p:cNvCxnSpPr/>
            <p:nvPr/>
          </p:nvCxnSpPr>
          <p:spPr>
            <a:xfrm>
              <a:off x="4867517" y="5331513"/>
              <a:ext cx="567737" cy="0"/>
            </a:xfrm>
            <a:prstGeom prst="line">
              <a:avLst/>
            </a:prstGeom>
            <a:ln/>
          </p:spPr>
          <p:style>
            <a:lnRef idx="2">
              <a:schemeClr val="dk1"/>
            </a:lnRef>
            <a:fillRef idx="0">
              <a:schemeClr val="dk1"/>
            </a:fillRef>
            <a:effectRef idx="1">
              <a:schemeClr val="dk1"/>
            </a:effectRef>
            <a:fontRef idx="minor">
              <a:schemeClr val="tx1"/>
            </a:fontRef>
          </p:style>
        </p:cxnSp>
        <p:cxnSp>
          <p:nvCxnSpPr>
            <p:cNvPr id="469" name="Straight Connector 468"/>
            <p:cNvCxnSpPr/>
            <p:nvPr/>
          </p:nvCxnSpPr>
          <p:spPr>
            <a:xfrm flipV="1">
              <a:off x="4867517" y="5158975"/>
              <a:ext cx="0" cy="17253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70" name="Group 469"/>
          <p:cNvGrpSpPr/>
          <p:nvPr/>
        </p:nvGrpSpPr>
        <p:grpSpPr>
          <a:xfrm>
            <a:off x="2115374" y="5765824"/>
            <a:ext cx="567737" cy="172539"/>
            <a:chOff x="4867517" y="5158974"/>
            <a:chExt cx="567737" cy="172539"/>
          </a:xfrm>
        </p:grpSpPr>
        <p:sp>
          <p:nvSpPr>
            <p:cNvPr id="471" name="Freeform 470"/>
            <p:cNvSpPr/>
            <p:nvPr/>
          </p:nvSpPr>
          <p:spPr>
            <a:xfrm>
              <a:off x="4867517" y="5158975"/>
              <a:ext cx="567737" cy="172537"/>
            </a:xfrm>
            <a:custGeom>
              <a:avLst/>
              <a:gdLst>
                <a:gd name="connsiteX0" fmla="*/ 0 w 567737"/>
                <a:gd name="connsiteY0" fmla="*/ 0 h 172537"/>
                <a:gd name="connsiteX1" fmla="*/ 567737 w 567737"/>
                <a:gd name="connsiteY1" fmla="*/ 0 h 172537"/>
                <a:gd name="connsiteX2" fmla="*/ 567737 w 567737"/>
                <a:gd name="connsiteY2" fmla="*/ 172537 h 172537"/>
                <a:gd name="connsiteX3" fmla="*/ 0 w 567737"/>
                <a:gd name="connsiteY3" fmla="*/ 172537 h 172537"/>
              </a:gdLst>
              <a:ahLst/>
              <a:cxnLst>
                <a:cxn ang="0">
                  <a:pos x="connsiteX0" y="connsiteY0"/>
                </a:cxn>
                <a:cxn ang="0">
                  <a:pos x="connsiteX1" y="connsiteY1"/>
                </a:cxn>
                <a:cxn ang="0">
                  <a:pos x="connsiteX2" y="connsiteY2"/>
                </a:cxn>
                <a:cxn ang="0">
                  <a:pos x="connsiteX3" y="connsiteY3"/>
                </a:cxn>
              </a:cxnLst>
              <a:rect l="l" t="t" r="r" b="b"/>
              <a:pathLst>
                <a:path w="567737" h="172537">
                  <a:moveTo>
                    <a:pt x="0" y="0"/>
                  </a:moveTo>
                  <a:lnTo>
                    <a:pt x="567737" y="0"/>
                  </a:lnTo>
                  <a:lnTo>
                    <a:pt x="567737" y="172537"/>
                  </a:lnTo>
                  <a:lnTo>
                    <a:pt x="0" y="172537"/>
                  </a:lnTo>
                  <a:close/>
                </a:path>
              </a:pathLst>
            </a:cu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472" name="Straight Connector 471"/>
            <p:cNvCxnSpPr/>
            <p:nvPr/>
          </p:nvCxnSpPr>
          <p:spPr>
            <a:xfrm flipH="1">
              <a:off x="5151386" y="5158975"/>
              <a:ext cx="2" cy="172537"/>
            </a:xfrm>
            <a:prstGeom prst="line">
              <a:avLst/>
            </a:prstGeom>
            <a:ln/>
          </p:spPr>
          <p:style>
            <a:lnRef idx="2">
              <a:schemeClr val="dk1"/>
            </a:lnRef>
            <a:fillRef idx="0">
              <a:schemeClr val="dk1"/>
            </a:fillRef>
            <a:effectRef idx="1">
              <a:schemeClr val="dk1"/>
            </a:effectRef>
            <a:fontRef idx="minor">
              <a:schemeClr val="tx1"/>
            </a:fontRef>
          </p:style>
        </p:cxnSp>
        <p:cxnSp>
          <p:nvCxnSpPr>
            <p:cNvPr id="473" name="Straight Connector 472"/>
            <p:cNvCxnSpPr/>
            <p:nvPr/>
          </p:nvCxnSpPr>
          <p:spPr>
            <a:xfrm>
              <a:off x="5435254" y="5158975"/>
              <a:ext cx="0" cy="17253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4" name="Straight Connector 473"/>
            <p:cNvCxnSpPr/>
            <p:nvPr/>
          </p:nvCxnSpPr>
          <p:spPr>
            <a:xfrm flipV="1">
              <a:off x="4867517" y="5158974"/>
              <a:ext cx="567737"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5" name="Straight Connector 474"/>
            <p:cNvCxnSpPr/>
            <p:nvPr/>
          </p:nvCxnSpPr>
          <p:spPr>
            <a:xfrm>
              <a:off x="4867517" y="5331513"/>
              <a:ext cx="567737" cy="0"/>
            </a:xfrm>
            <a:prstGeom prst="line">
              <a:avLst/>
            </a:prstGeom>
            <a:ln/>
          </p:spPr>
          <p:style>
            <a:lnRef idx="2">
              <a:schemeClr val="dk1"/>
            </a:lnRef>
            <a:fillRef idx="0">
              <a:schemeClr val="dk1"/>
            </a:fillRef>
            <a:effectRef idx="1">
              <a:schemeClr val="dk1"/>
            </a:effectRef>
            <a:fontRef idx="minor">
              <a:schemeClr val="tx1"/>
            </a:fontRef>
          </p:style>
        </p:cxnSp>
        <p:cxnSp>
          <p:nvCxnSpPr>
            <p:cNvPr id="476" name="Straight Connector 475"/>
            <p:cNvCxnSpPr/>
            <p:nvPr/>
          </p:nvCxnSpPr>
          <p:spPr>
            <a:xfrm flipV="1">
              <a:off x="4867517" y="5158975"/>
              <a:ext cx="0" cy="17253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77" name="Group 476"/>
          <p:cNvGrpSpPr/>
          <p:nvPr/>
        </p:nvGrpSpPr>
        <p:grpSpPr>
          <a:xfrm>
            <a:off x="1032716" y="5765825"/>
            <a:ext cx="567737" cy="172539"/>
            <a:chOff x="4867517" y="5158974"/>
            <a:chExt cx="567737" cy="172539"/>
          </a:xfrm>
        </p:grpSpPr>
        <p:sp>
          <p:nvSpPr>
            <p:cNvPr id="478" name="Freeform 477"/>
            <p:cNvSpPr/>
            <p:nvPr/>
          </p:nvSpPr>
          <p:spPr>
            <a:xfrm>
              <a:off x="4867517" y="5158975"/>
              <a:ext cx="567737" cy="172537"/>
            </a:xfrm>
            <a:custGeom>
              <a:avLst/>
              <a:gdLst>
                <a:gd name="connsiteX0" fmla="*/ 0 w 567737"/>
                <a:gd name="connsiteY0" fmla="*/ 0 h 172537"/>
                <a:gd name="connsiteX1" fmla="*/ 567737 w 567737"/>
                <a:gd name="connsiteY1" fmla="*/ 0 h 172537"/>
                <a:gd name="connsiteX2" fmla="*/ 567737 w 567737"/>
                <a:gd name="connsiteY2" fmla="*/ 172537 h 172537"/>
                <a:gd name="connsiteX3" fmla="*/ 0 w 567737"/>
                <a:gd name="connsiteY3" fmla="*/ 172537 h 172537"/>
              </a:gdLst>
              <a:ahLst/>
              <a:cxnLst>
                <a:cxn ang="0">
                  <a:pos x="connsiteX0" y="connsiteY0"/>
                </a:cxn>
                <a:cxn ang="0">
                  <a:pos x="connsiteX1" y="connsiteY1"/>
                </a:cxn>
                <a:cxn ang="0">
                  <a:pos x="connsiteX2" y="connsiteY2"/>
                </a:cxn>
                <a:cxn ang="0">
                  <a:pos x="connsiteX3" y="connsiteY3"/>
                </a:cxn>
              </a:cxnLst>
              <a:rect l="l" t="t" r="r" b="b"/>
              <a:pathLst>
                <a:path w="567737" h="172537">
                  <a:moveTo>
                    <a:pt x="0" y="0"/>
                  </a:moveTo>
                  <a:lnTo>
                    <a:pt x="567737" y="0"/>
                  </a:lnTo>
                  <a:lnTo>
                    <a:pt x="567737" y="172537"/>
                  </a:lnTo>
                  <a:lnTo>
                    <a:pt x="0" y="172537"/>
                  </a:lnTo>
                  <a:close/>
                </a:path>
              </a:pathLst>
            </a:cu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479" name="Straight Connector 478"/>
            <p:cNvCxnSpPr/>
            <p:nvPr/>
          </p:nvCxnSpPr>
          <p:spPr>
            <a:xfrm flipH="1">
              <a:off x="5151386" y="5158975"/>
              <a:ext cx="2" cy="172537"/>
            </a:xfrm>
            <a:prstGeom prst="line">
              <a:avLst/>
            </a:prstGeom>
            <a:ln/>
          </p:spPr>
          <p:style>
            <a:lnRef idx="2">
              <a:schemeClr val="dk1"/>
            </a:lnRef>
            <a:fillRef idx="0">
              <a:schemeClr val="dk1"/>
            </a:fillRef>
            <a:effectRef idx="1">
              <a:schemeClr val="dk1"/>
            </a:effectRef>
            <a:fontRef idx="minor">
              <a:schemeClr val="tx1"/>
            </a:fontRef>
          </p:style>
        </p:cxnSp>
        <p:cxnSp>
          <p:nvCxnSpPr>
            <p:cNvPr id="480" name="Straight Connector 479"/>
            <p:cNvCxnSpPr/>
            <p:nvPr/>
          </p:nvCxnSpPr>
          <p:spPr>
            <a:xfrm>
              <a:off x="5435254" y="5158975"/>
              <a:ext cx="0" cy="17253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1" name="Straight Connector 480"/>
            <p:cNvCxnSpPr/>
            <p:nvPr/>
          </p:nvCxnSpPr>
          <p:spPr>
            <a:xfrm flipV="1">
              <a:off x="4867517" y="5158974"/>
              <a:ext cx="567737"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2" name="Straight Connector 481"/>
            <p:cNvCxnSpPr/>
            <p:nvPr/>
          </p:nvCxnSpPr>
          <p:spPr>
            <a:xfrm>
              <a:off x="4867517" y="5331513"/>
              <a:ext cx="567737" cy="0"/>
            </a:xfrm>
            <a:prstGeom prst="line">
              <a:avLst/>
            </a:prstGeom>
            <a:ln/>
          </p:spPr>
          <p:style>
            <a:lnRef idx="2">
              <a:schemeClr val="dk1"/>
            </a:lnRef>
            <a:fillRef idx="0">
              <a:schemeClr val="dk1"/>
            </a:fillRef>
            <a:effectRef idx="1">
              <a:schemeClr val="dk1"/>
            </a:effectRef>
            <a:fontRef idx="minor">
              <a:schemeClr val="tx1"/>
            </a:fontRef>
          </p:style>
        </p:cxnSp>
        <p:cxnSp>
          <p:nvCxnSpPr>
            <p:cNvPr id="483" name="Straight Connector 482"/>
            <p:cNvCxnSpPr/>
            <p:nvPr/>
          </p:nvCxnSpPr>
          <p:spPr>
            <a:xfrm flipV="1">
              <a:off x="4867517" y="5158975"/>
              <a:ext cx="0" cy="17253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249" name="Graphic 6" descr="Box trolley">
            <a:extLst>
              <a:ext uri="{FF2B5EF4-FFF2-40B4-BE49-F238E27FC236}">
                <a16:creationId xmlns:a16="http://schemas.microsoft.com/office/drawing/2014/main" xmlns="" id="{E3BE687B-ADFC-457B-81B7-F8092B0780A2}"/>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10101061" y="428408"/>
            <a:ext cx="1515206" cy="1548290"/>
          </a:xfrm>
          <a:prstGeom prst="rect">
            <a:avLst/>
          </a:prstGeom>
        </p:spPr>
      </p:pic>
      <p:pic>
        <p:nvPicPr>
          <p:cNvPr id="250" name="Graphic 7" descr="Map with pin">
            <a:extLst>
              <a:ext uri="{FF2B5EF4-FFF2-40B4-BE49-F238E27FC236}">
                <a16:creationId xmlns:a16="http://schemas.microsoft.com/office/drawing/2014/main" xmlns="" id="{3BCCA63B-E6C5-4FBA-8DCC-6FDFED88EFAD}"/>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10166126" y="2291841"/>
            <a:ext cx="1600831" cy="1571884"/>
          </a:xfrm>
          <a:prstGeom prst="rect">
            <a:avLst/>
          </a:prstGeom>
        </p:spPr>
      </p:pic>
      <p:pic>
        <p:nvPicPr>
          <p:cNvPr id="251" name="Graphic 2" descr="Delivery">
            <a:extLst>
              <a:ext uri="{FF2B5EF4-FFF2-40B4-BE49-F238E27FC236}">
                <a16:creationId xmlns:a16="http://schemas.microsoft.com/office/drawing/2014/main" xmlns="" id="{A207FD0D-A6C5-4C57-BE58-C194310D6CC7}"/>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10110159" y="4064479"/>
            <a:ext cx="1705154" cy="1705154"/>
          </a:xfrm>
          <a:prstGeom prst="rect">
            <a:avLst/>
          </a:prstGeom>
        </p:spPr>
      </p:pic>
    </p:spTree>
    <p:extLst>
      <p:ext uri="{BB962C8B-B14F-4D97-AF65-F5344CB8AC3E}">
        <p14:creationId xmlns:p14="http://schemas.microsoft.com/office/powerpoint/2010/main" val="73909825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xmlns="" id="{BC1ED2DD-4F09-4F7B-B9A0-332DE6781743}"/>
              </a:ext>
            </a:extLst>
          </p:cNvPr>
          <p:cNvSpPr>
            <a:spLocks noGrp="1"/>
          </p:cNvSpPr>
          <p:nvPr>
            <p:ph type="sldNum" sz="quarter" idx="4"/>
          </p:nvPr>
        </p:nvSpPr>
        <p:spPr/>
        <p:txBody>
          <a:bodyPr lIns="91440" tIns="45720" rIns="91440" bIns="45720" anchor="ctr"/>
          <a:lstStyle/>
          <a:p>
            <a:r>
              <a:rPr lang="en-US"/>
              <a:t>30</a:t>
            </a:r>
          </a:p>
        </p:txBody>
      </p:sp>
      <p:grpSp>
        <p:nvGrpSpPr>
          <p:cNvPr id="4" name="Group 3">
            <a:extLst>
              <a:ext uri="{FF2B5EF4-FFF2-40B4-BE49-F238E27FC236}">
                <a16:creationId xmlns:a16="http://schemas.microsoft.com/office/drawing/2014/main" xmlns="" id="{6A902584-17CB-418A-AA51-90509C70817F}"/>
              </a:ext>
            </a:extLst>
          </p:cNvPr>
          <p:cNvGrpSpPr/>
          <p:nvPr/>
        </p:nvGrpSpPr>
        <p:grpSpPr>
          <a:xfrm>
            <a:off x="1352608" y="75788"/>
            <a:ext cx="10093911" cy="1909574"/>
            <a:chOff x="1352608" y="75788"/>
            <a:chExt cx="10093911" cy="1909574"/>
          </a:xfrm>
        </p:grpSpPr>
        <p:grpSp>
          <p:nvGrpSpPr>
            <p:cNvPr id="139" name="Group 138">
              <a:extLst>
                <a:ext uri="{FF2B5EF4-FFF2-40B4-BE49-F238E27FC236}">
                  <a16:creationId xmlns:a16="http://schemas.microsoft.com/office/drawing/2014/main" xmlns="" id="{B620F294-3AFC-4CA9-83FF-79A4FE3BC159}"/>
                </a:ext>
              </a:extLst>
            </p:cNvPr>
            <p:cNvGrpSpPr/>
            <p:nvPr/>
          </p:nvGrpSpPr>
          <p:grpSpPr>
            <a:xfrm rot="5400000">
              <a:off x="9828522" y="198989"/>
              <a:ext cx="1590886" cy="1645109"/>
              <a:chOff x="5822475" y="4763069"/>
              <a:chExt cx="547049" cy="590835"/>
            </a:xfrm>
          </p:grpSpPr>
          <p:sp>
            <p:nvSpPr>
              <p:cNvPr id="140" name="Rectangle 139">
                <a:extLst>
                  <a:ext uri="{FF2B5EF4-FFF2-40B4-BE49-F238E27FC236}">
                    <a16:creationId xmlns:a16="http://schemas.microsoft.com/office/drawing/2014/main" xmlns="" id="{2B09D1F9-0A89-4ECA-BC83-3E18C6C3F6B3}"/>
                  </a:ext>
                </a:extLst>
              </p:cNvPr>
              <p:cNvSpPr/>
              <p:nvPr/>
            </p:nvSpPr>
            <p:spPr>
              <a:xfrm>
                <a:off x="5926345" y="4763069"/>
                <a:ext cx="339309" cy="477501"/>
              </a:xfrm>
              <a:prstGeom prst="rect">
                <a:avLst/>
              </a:prstGeom>
              <a:solidFill>
                <a:srgbClr val="E45E4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1" name="Rectangle 140">
                <a:extLst>
                  <a:ext uri="{FF2B5EF4-FFF2-40B4-BE49-F238E27FC236}">
                    <a16:creationId xmlns:a16="http://schemas.microsoft.com/office/drawing/2014/main" xmlns="" id="{6AAF848F-6C60-4A63-96F2-7ADD45D6849A}"/>
                  </a:ext>
                </a:extLst>
              </p:cNvPr>
              <p:cNvSpPr/>
              <p:nvPr/>
            </p:nvSpPr>
            <p:spPr>
              <a:xfrm>
                <a:off x="6265654" y="5127233"/>
                <a:ext cx="103870" cy="22667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2" name="Rectangle 141">
                <a:extLst>
                  <a:ext uri="{FF2B5EF4-FFF2-40B4-BE49-F238E27FC236}">
                    <a16:creationId xmlns:a16="http://schemas.microsoft.com/office/drawing/2014/main" xmlns="" id="{BF0CD156-4076-4CA1-ADE0-B5BF793676D6}"/>
                  </a:ext>
                </a:extLst>
              </p:cNvPr>
              <p:cNvSpPr/>
              <p:nvPr/>
            </p:nvSpPr>
            <p:spPr>
              <a:xfrm>
                <a:off x="5822475" y="5127232"/>
                <a:ext cx="103870" cy="22667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143" name="Rectangle 142">
              <a:extLst>
                <a:ext uri="{FF2B5EF4-FFF2-40B4-BE49-F238E27FC236}">
                  <a16:creationId xmlns:a16="http://schemas.microsoft.com/office/drawing/2014/main" xmlns="" id="{23EF0D90-B9CD-423E-9CBC-D0C26854F3C0}"/>
                </a:ext>
              </a:extLst>
            </p:cNvPr>
            <p:cNvSpPr/>
            <p:nvPr/>
          </p:nvSpPr>
          <p:spPr>
            <a:xfrm>
              <a:off x="1672225" y="362211"/>
              <a:ext cx="7260920" cy="133193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5" name="Rectangle 144">
              <a:extLst>
                <a:ext uri="{FF2B5EF4-FFF2-40B4-BE49-F238E27FC236}">
                  <a16:creationId xmlns:a16="http://schemas.microsoft.com/office/drawing/2014/main" xmlns="" id="{ABB90E36-59B0-4A52-ACBF-1F52E2412752}"/>
                </a:ext>
              </a:extLst>
            </p:cNvPr>
            <p:cNvSpPr/>
            <p:nvPr/>
          </p:nvSpPr>
          <p:spPr>
            <a:xfrm rot="5400000">
              <a:off x="8782239" y="-88747"/>
              <a:ext cx="302067" cy="63113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7" name="Rectangle 146">
              <a:extLst>
                <a:ext uri="{FF2B5EF4-FFF2-40B4-BE49-F238E27FC236}">
                  <a16:creationId xmlns:a16="http://schemas.microsoft.com/office/drawing/2014/main" xmlns="" id="{941E65E7-EF7B-4B58-A5ED-8504A60A4248}"/>
                </a:ext>
              </a:extLst>
            </p:cNvPr>
            <p:cNvSpPr/>
            <p:nvPr/>
          </p:nvSpPr>
          <p:spPr>
            <a:xfrm rot="5400000">
              <a:off x="1517143" y="-88747"/>
              <a:ext cx="302067" cy="63113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9" name="Rectangle 148">
              <a:extLst>
                <a:ext uri="{FF2B5EF4-FFF2-40B4-BE49-F238E27FC236}">
                  <a16:creationId xmlns:a16="http://schemas.microsoft.com/office/drawing/2014/main" xmlns="" id="{C2C369D1-5BFF-400F-8696-783DFDD9EAFE}"/>
                </a:ext>
              </a:extLst>
            </p:cNvPr>
            <p:cNvSpPr/>
            <p:nvPr/>
          </p:nvSpPr>
          <p:spPr>
            <a:xfrm rot="5400000">
              <a:off x="8782239" y="1497883"/>
              <a:ext cx="302067" cy="63113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0" name="Rectangle 149">
              <a:extLst>
                <a:ext uri="{FF2B5EF4-FFF2-40B4-BE49-F238E27FC236}">
                  <a16:creationId xmlns:a16="http://schemas.microsoft.com/office/drawing/2014/main" xmlns="" id="{399FE2E7-ACB3-4819-9D94-F5A011DE1E84}"/>
                </a:ext>
              </a:extLst>
            </p:cNvPr>
            <p:cNvSpPr/>
            <p:nvPr/>
          </p:nvSpPr>
          <p:spPr>
            <a:xfrm rot="5400000">
              <a:off x="1517143" y="1518760"/>
              <a:ext cx="302067" cy="63113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151" name="Straight Arrow Connector 150">
              <a:extLst>
                <a:ext uri="{FF2B5EF4-FFF2-40B4-BE49-F238E27FC236}">
                  <a16:creationId xmlns:a16="http://schemas.microsoft.com/office/drawing/2014/main" xmlns="" id="{2A170F59-C2D1-4971-9F0B-23BB0FBD4F6C}"/>
                </a:ext>
              </a:extLst>
            </p:cNvPr>
            <p:cNvCxnSpPr/>
            <p:nvPr/>
          </p:nvCxnSpPr>
          <p:spPr>
            <a:xfrm flipV="1">
              <a:off x="8934057" y="1027003"/>
              <a:ext cx="1189972" cy="10438"/>
            </a:xfrm>
            <a:prstGeom prst="straightConnector1">
              <a:avLst/>
            </a:prstGeom>
            <a:ln w="57150">
              <a:solidFill>
                <a:schemeClr val="bg2"/>
              </a:solidFill>
            </a:ln>
          </p:spPr>
          <p:style>
            <a:lnRef idx="1">
              <a:schemeClr val="accent1"/>
            </a:lnRef>
            <a:fillRef idx="0">
              <a:schemeClr val="accent1"/>
            </a:fillRef>
            <a:effectRef idx="0">
              <a:schemeClr val="accent1"/>
            </a:effectRef>
            <a:fontRef idx="minor">
              <a:schemeClr val="tx1"/>
            </a:fontRef>
          </p:style>
        </p:cxnSp>
        <p:sp>
          <p:nvSpPr>
            <p:cNvPr id="153" name="TextBox 152">
              <a:extLst>
                <a:ext uri="{FF2B5EF4-FFF2-40B4-BE49-F238E27FC236}">
                  <a16:creationId xmlns:a16="http://schemas.microsoft.com/office/drawing/2014/main" xmlns="" id="{4B38F0BD-0BA0-4087-8C33-77FD94C22D24}"/>
                </a:ext>
              </a:extLst>
            </p:cNvPr>
            <p:cNvSpPr txBox="1"/>
            <p:nvPr/>
          </p:nvSpPr>
          <p:spPr>
            <a:xfrm>
              <a:off x="3658814" y="667634"/>
              <a:ext cx="6407062"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a:t>“Omni Forklift</a:t>
              </a:r>
            </a:p>
          </p:txBody>
        </p:sp>
      </p:grpSp>
      <p:grpSp>
        <p:nvGrpSpPr>
          <p:cNvPr id="94" name="Group 93">
            <a:extLst>
              <a:ext uri="{FF2B5EF4-FFF2-40B4-BE49-F238E27FC236}">
                <a16:creationId xmlns:a16="http://schemas.microsoft.com/office/drawing/2014/main" xmlns="" id="{B525A00F-182B-49B2-89FA-A14E33580BE4}"/>
              </a:ext>
            </a:extLst>
          </p:cNvPr>
          <p:cNvGrpSpPr/>
          <p:nvPr/>
        </p:nvGrpSpPr>
        <p:grpSpPr>
          <a:xfrm>
            <a:off x="-10533395" y="7632"/>
            <a:ext cx="10093912" cy="1909574"/>
            <a:chOff x="1352608" y="75788"/>
            <a:chExt cx="10093912" cy="1909574"/>
          </a:xfrm>
        </p:grpSpPr>
        <p:grpSp>
          <p:nvGrpSpPr>
            <p:cNvPr id="95" name="Group 94">
              <a:extLst>
                <a:ext uri="{FF2B5EF4-FFF2-40B4-BE49-F238E27FC236}">
                  <a16:creationId xmlns:a16="http://schemas.microsoft.com/office/drawing/2014/main" xmlns="" id="{4155BD92-5382-43DF-A786-E5F2713A50D4}"/>
                </a:ext>
              </a:extLst>
            </p:cNvPr>
            <p:cNvGrpSpPr/>
            <p:nvPr/>
          </p:nvGrpSpPr>
          <p:grpSpPr>
            <a:xfrm rot="5400000">
              <a:off x="9828523" y="198990"/>
              <a:ext cx="1590886" cy="1645109"/>
              <a:chOff x="5822475" y="4763069"/>
              <a:chExt cx="547049" cy="590835"/>
            </a:xfrm>
          </p:grpSpPr>
          <p:sp>
            <p:nvSpPr>
              <p:cNvPr id="103" name="Rectangle 102">
                <a:extLst>
                  <a:ext uri="{FF2B5EF4-FFF2-40B4-BE49-F238E27FC236}">
                    <a16:creationId xmlns:a16="http://schemas.microsoft.com/office/drawing/2014/main" xmlns="" id="{1B3B171F-E6BB-4403-A49F-842644CE7695}"/>
                  </a:ext>
                </a:extLst>
              </p:cNvPr>
              <p:cNvSpPr/>
              <p:nvPr/>
            </p:nvSpPr>
            <p:spPr>
              <a:xfrm>
                <a:off x="5926345" y="4763069"/>
                <a:ext cx="339309" cy="477501"/>
              </a:xfrm>
              <a:prstGeom prst="rect">
                <a:avLst/>
              </a:prstGeom>
              <a:solidFill>
                <a:srgbClr val="E45E4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4" name="Rectangle 103">
                <a:extLst>
                  <a:ext uri="{FF2B5EF4-FFF2-40B4-BE49-F238E27FC236}">
                    <a16:creationId xmlns:a16="http://schemas.microsoft.com/office/drawing/2014/main" xmlns="" id="{2662A372-6E64-40BE-B368-7976CF869C6B}"/>
                  </a:ext>
                </a:extLst>
              </p:cNvPr>
              <p:cNvSpPr/>
              <p:nvPr/>
            </p:nvSpPr>
            <p:spPr>
              <a:xfrm>
                <a:off x="6265654" y="5127233"/>
                <a:ext cx="103870" cy="22667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5" name="Rectangle 104">
                <a:extLst>
                  <a:ext uri="{FF2B5EF4-FFF2-40B4-BE49-F238E27FC236}">
                    <a16:creationId xmlns:a16="http://schemas.microsoft.com/office/drawing/2014/main" xmlns="" id="{9DD256F6-9CDA-4E5C-8FDF-FEFA618A6E14}"/>
                  </a:ext>
                </a:extLst>
              </p:cNvPr>
              <p:cNvSpPr/>
              <p:nvPr/>
            </p:nvSpPr>
            <p:spPr>
              <a:xfrm>
                <a:off x="5822475" y="5127232"/>
                <a:ext cx="103870" cy="22667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96" name="Rectangle 95">
              <a:extLst>
                <a:ext uri="{FF2B5EF4-FFF2-40B4-BE49-F238E27FC236}">
                  <a16:creationId xmlns:a16="http://schemas.microsoft.com/office/drawing/2014/main" xmlns="" id="{8B662120-F717-4071-AD4F-3F56AE8F4BC8}"/>
                </a:ext>
              </a:extLst>
            </p:cNvPr>
            <p:cNvSpPr/>
            <p:nvPr/>
          </p:nvSpPr>
          <p:spPr>
            <a:xfrm>
              <a:off x="1672225" y="362211"/>
              <a:ext cx="7260920" cy="133193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7" name="Rectangle 96">
              <a:extLst>
                <a:ext uri="{FF2B5EF4-FFF2-40B4-BE49-F238E27FC236}">
                  <a16:creationId xmlns:a16="http://schemas.microsoft.com/office/drawing/2014/main" xmlns="" id="{D6FF9A2E-5C41-4C7B-A955-D3F62BB99617}"/>
                </a:ext>
              </a:extLst>
            </p:cNvPr>
            <p:cNvSpPr/>
            <p:nvPr/>
          </p:nvSpPr>
          <p:spPr>
            <a:xfrm rot="5400000">
              <a:off x="8782239" y="-88747"/>
              <a:ext cx="302067" cy="63113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8" name="Rectangle 97">
              <a:extLst>
                <a:ext uri="{FF2B5EF4-FFF2-40B4-BE49-F238E27FC236}">
                  <a16:creationId xmlns:a16="http://schemas.microsoft.com/office/drawing/2014/main" xmlns="" id="{26A7AB57-7216-478F-9FC3-9FE7196EA9B8}"/>
                </a:ext>
              </a:extLst>
            </p:cNvPr>
            <p:cNvSpPr/>
            <p:nvPr/>
          </p:nvSpPr>
          <p:spPr>
            <a:xfrm rot="5400000">
              <a:off x="1517143" y="-88747"/>
              <a:ext cx="302067" cy="63113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9" name="Rectangle 98">
              <a:extLst>
                <a:ext uri="{FF2B5EF4-FFF2-40B4-BE49-F238E27FC236}">
                  <a16:creationId xmlns:a16="http://schemas.microsoft.com/office/drawing/2014/main" xmlns="" id="{1702571C-3279-4D3F-B688-19785A098EE0}"/>
                </a:ext>
              </a:extLst>
            </p:cNvPr>
            <p:cNvSpPr/>
            <p:nvPr/>
          </p:nvSpPr>
          <p:spPr>
            <a:xfrm rot="5400000">
              <a:off x="8782239" y="1497883"/>
              <a:ext cx="302067" cy="63113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0" name="Rectangle 99">
              <a:extLst>
                <a:ext uri="{FF2B5EF4-FFF2-40B4-BE49-F238E27FC236}">
                  <a16:creationId xmlns:a16="http://schemas.microsoft.com/office/drawing/2014/main" xmlns="" id="{DE773265-C64D-48F0-B25C-7F03BCBE075B}"/>
                </a:ext>
              </a:extLst>
            </p:cNvPr>
            <p:cNvSpPr/>
            <p:nvPr/>
          </p:nvSpPr>
          <p:spPr>
            <a:xfrm rot="5400000">
              <a:off x="1517143" y="1518760"/>
              <a:ext cx="302067" cy="63113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101" name="Straight Arrow Connector 100">
              <a:extLst>
                <a:ext uri="{FF2B5EF4-FFF2-40B4-BE49-F238E27FC236}">
                  <a16:creationId xmlns:a16="http://schemas.microsoft.com/office/drawing/2014/main" xmlns="" id="{EEF3B4AB-CE6F-4EA8-9CDA-A4A3DE2EBB14}"/>
                </a:ext>
              </a:extLst>
            </p:cNvPr>
            <p:cNvCxnSpPr/>
            <p:nvPr/>
          </p:nvCxnSpPr>
          <p:spPr>
            <a:xfrm flipV="1">
              <a:off x="8934057" y="1027003"/>
              <a:ext cx="1189972" cy="10438"/>
            </a:xfrm>
            <a:prstGeom prst="straightConnector1">
              <a:avLst/>
            </a:prstGeom>
            <a:ln w="57150">
              <a:solidFill>
                <a:schemeClr val="bg2"/>
              </a:solidFill>
            </a:ln>
          </p:spPr>
          <p:style>
            <a:lnRef idx="1">
              <a:schemeClr val="accent1"/>
            </a:lnRef>
            <a:fillRef idx="0">
              <a:schemeClr val="accent1"/>
            </a:fillRef>
            <a:effectRef idx="0">
              <a:schemeClr val="accent1"/>
            </a:effectRef>
            <a:fontRef idx="minor">
              <a:schemeClr val="tx1"/>
            </a:fontRef>
          </p:style>
        </p:cxnSp>
        <p:sp>
          <p:nvSpPr>
            <p:cNvPr id="102" name="TextBox 101">
              <a:extLst>
                <a:ext uri="{FF2B5EF4-FFF2-40B4-BE49-F238E27FC236}">
                  <a16:creationId xmlns:a16="http://schemas.microsoft.com/office/drawing/2014/main" xmlns="" id="{4D4EAB7A-9E6F-4E0D-A3F7-DD85BAB105B4}"/>
                </a:ext>
              </a:extLst>
            </p:cNvPr>
            <p:cNvSpPr txBox="1"/>
            <p:nvPr/>
          </p:nvSpPr>
          <p:spPr>
            <a:xfrm>
              <a:off x="3581937" y="664279"/>
              <a:ext cx="6407062"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a:t>“</a:t>
              </a:r>
              <a:r>
                <a:rPr lang="en-US" sz="3200" err="1"/>
                <a:t>Vacuuminator</a:t>
              </a:r>
              <a:r>
                <a:rPr lang="en-US" sz="3200"/>
                <a:t>”</a:t>
              </a:r>
            </a:p>
          </p:txBody>
        </p:sp>
      </p:grpSp>
      <p:sp>
        <p:nvSpPr>
          <p:cNvPr id="13" name="TextBox 12"/>
          <p:cNvSpPr txBox="1"/>
          <p:nvPr/>
        </p:nvSpPr>
        <p:spPr>
          <a:xfrm>
            <a:off x="4533109" y="3352149"/>
            <a:ext cx="1380210" cy="369332"/>
          </a:xfrm>
          <a:prstGeom prst="rect">
            <a:avLst/>
          </a:prstGeom>
          <a:noFill/>
        </p:spPr>
        <p:txBody>
          <a:bodyPr wrap="square" rtlCol="0">
            <a:spAutoFit/>
          </a:bodyPr>
          <a:lstStyle/>
          <a:p>
            <a:r>
              <a:rPr lang="en-US"/>
              <a:t>Ultrasonic</a:t>
            </a:r>
          </a:p>
        </p:txBody>
      </p:sp>
      <p:sp>
        <p:nvSpPr>
          <p:cNvPr id="15" name="TextBox 14"/>
          <p:cNvSpPr txBox="1"/>
          <p:nvPr/>
        </p:nvSpPr>
        <p:spPr>
          <a:xfrm>
            <a:off x="10823714" y="3291271"/>
            <a:ext cx="1013495" cy="369332"/>
          </a:xfrm>
          <a:prstGeom prst="rect">
            <a:avLst/>
          </a:prstGeom>
          <a:noFill/>
        </p:spPr>
        <p:txBody>
          <a:bodyPr wrap="square" rtlCol="0">
            <a:spAutoFit/>
          </a:bodyPr>
          <a:lstStyle/>
          <a:p>
            <a:r>
              <a:rPr lang="en-US"/>
              <a:t>Forks</a:t>
            </a:r>
          </a:p>
        </p:txBody>
      </p:sp>
      <p:grpSp>
        <p:nvGrpSpPr>
          <p:cNvPr id="113" name="Group 112"/>
          <p:cNvGrpSpPr/>
          <p:nvPr/>
        </p:nvGrpSpPr>
        <p:grpSpPr>
          <a:xfrm>
            <a:off x="10447491" y="4037206"/>
            <a:ext cx="1590886" cy="1645109"/>
            <a:chOff x="10465262" y="7429398"/>
            <a:chExt cx="1590886" cy="1645109"/>
          </a:xfrm>
        </p:grpSpPr>
        <p:grpSp>
          <p:nvGrpSpPr>
            <p:cNvPr id="115" name="Group 114">
              <a:extLst>
                <a:ext uri="{FF2B5EF4-FFF2-40B4-BE49-F238E27FC236}">
                  <a16:creationId xmlns:a16="http://schemas.microsoft.com/office/drawing/2014/main" xmlns="" id="{35022AD1-FFE1-4ED0-A188-6D5C84B76F7C}"/>
                </a:ext>
              </a:extLst>
            </p:cNvPr>
            <p:cNvGrpSpPr/>
            <p:nvPr/>
          </p:nvGrpSpPr>
          <p:grpSpPr>
            <a:xfrm>
              <a:off x="10465262" y="7429398"/>
              <a:ext cx="1590886" cy="1645109"/>
              <a:chOff x="5822475" y="4763069"/>
              <a:chExt cx="547049" cy="590835"/>
            </a:xfrm>
          </p:grpSpPr>
          <p:sp>
            <p:nvSpPr>
              <p:cNvPr id="120" name="Rectangle 119">
                <a:extLst>
                  <a:ext uri="{FF2B5EF4-FFF2-40B4-BE49-F238E27FC236}">
                    <a16:creationId xmlns:a16="http://schemas.microsoft.com/office/drawing/2014/main" xmlns="" id="{4E36189F-CA65-4642-A80D-1A90DAAC1597}"/>
                  </a:ext>
                </a:extLst>
              </p:cNvPr>
              <p:cNvSpPr/>
              <p:nvPr/>
            </p:nvSpPr>
            <p:spPr>
              <a:xfrm>
                <a:off x="5926345" y="4763069"/>
                <a:ext cx="339309" cy="477501"/>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1" name="Rectangle 120">
                <a:extLst>
                  <a:ext uri="{FF2B5EF4-FFF2-40B4-BE49-F238E27FC236}">
                    <a16:creationId xmlns:a16="http://schemas.microsoft.com/office/drawing/2014/main" xmlns="" id="{9D25583F-D876-461F-AA71-9CAC13C2CDD9}"/>
                  </a:ext>
                </a:extLst>
              </p:cNvPr>
              <p:cNvSpPr/>
              <p:nvPr/>
            </p:nvSpPr>
            <p:spPr>
              <a:xfrm>
                <a:off x="6265654" y="5127233"/>
                <a:ext cx="103870" cy="22667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8" name="Rectangle 127">
                <a:extLst>
                  <a:ext uri="{FF2B5EF4-FFF2-40B4-BE49-F238E27FC236}">
                    <a16:creationId xmlns:a16="http://schemas.microsoft.com/office/drawing/2014/main" xmlns="" id="{DDCD3DCB-C1C9-48F2-A5EC-FD235703D73E}"/>
                  </a:ext>
                </a:extLst>
              </p:cNvPr>
              <p:cNvSpPr/>
              <p:nvPr/>
            </p:nvSpPr>
            <p:spPr>
              <a:xfrm>
                <a:off x="5822475" y="5127232"/>
                <a:ext cx="103870" cy="22667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pic>
          <p:nvPicPr>
            <p:cNvPr id="118" name="Picture 17" descr="Icon&#10;&#10;Description automatically generated">
              <a:extLst>
                <a:ext uri="{FF2B5EF4-FFF2-40B4-BE49-F238E27FC236}">
                  <a16:creationId xmlns:a16="http://schemas.microsoft.com/office/drawing/2014/main" xmlns="" id="{11D5846B-20C4-461A-A036-6CC59DC1224D}"/>
                </a:ext>
              </a:extLst>
            </p:cNvPr>
            <p:cNvPicPr>
              <a:picLocks noChangeAspect="1"/>
            </p:cNvPicPr>
            <p:nvPr/>
          </p:nvPicPr>
          <p:blipFill>
            <a:blip r:embed="rId3"/>
            <a:stretch>
              <a:fillRect/>
            </a:stretch>
          </p:blipFill>
          <p:spPr>
            <a:xfrm>
              <a:off x="10893049" y="7639162"/>
              <a:ext cx="735311" cy="729396"/>
            </a:xfrm>
            <a:prstGeom prst="rect">
              <a:avLst/>
            </a:prstGeom>
          </p:spPr>
        </p:pic>
      </p:grpSp>
      <p:grpSp>
        <p:nvGrpSpPr>
          <p:cNvPr id="137" name="Group 1"/>
          <p:cNvGrpSpPr/>
          <p:nvPr/>
        </p:nvGrpSpPr>
        <p:grpSpPr>
          <a:xfrm>
            <a:off x="4257548" y="4037208"/>
            <a:ext cx="1590886" cy="1645109"/>
            <a:chOff x="4275319" y="7429400"/>
            <a:chExt cx="1590886" cy="1645109"/>
          </a:xfrm>
        </p:grpSpPr>
        <p:grpSp>
          <p:nvGrpSpPr>
            <p:cNvPr id="138" name="Group 8">
              <a:extLst>
                <a:ext uri="{FF2B5EF4-FFF2-40B4-BE49-F238E27FC236}">
                  <a16:creationId xmlns:a16="http://schemas.microsoft.com/office/drawing/2014/main" xmlns="" id="{D53D6D4E-250F-41D8-B61C-48D8E21C17DC}"/>
                </a:ext>
              </a:extLst>
            </p:cNvPr>
            <p:cNvGrpSpPr/>
            <p:nvPr/>
          </p:nvGrpSpPr>
          <p:grpSpPr>
            <a:xfrm>
              <a:off x="4275319" y="7429400"/>
              <a:ext cx="1590886" cy="1645109"/>
              <a:chOff x="5822475" y="4763069"/>
              <a:chExt cx="547049" cy="590835"/>
            </a:xfrm>
          </p:grpSpPr>
          <p:sp>
            <p:nvSpPr>
              <p:cNvPr id="161" name="Rectangle 22">
                <a:extLst>
                  <a:ext uri="{FF2B5EF4-FFF2-40B4-BE49-F238E27FC236}">
                    <a16:creationId xmlns:a16="http://schemas.microsoft.com/office/drawing/2014/main" xmlns="" id="{3F5D9310-3080-495C-AD2A-0B17EADA1CCC}"/>
                  </a:ext>
                </a:extLst>
              </p:cNvPr>
              <p:cNvSpPr/>
              <p:nvPr/>
            </p:nvSpPr>
            <p:spPr>
              <a:xfrm>
                <a:off x="5926345" y="4763069"/>
                <a:ext cx="339309" cy="47750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2" name="Rectangle 23">
                <a:extLst>
                  <a:ext uri="{FF2B5EF4-FFF2-40B4-BE49-F238E27FC236}">
                    <a16:creationId xmlns:a16="http://schemas.microsoft.com/office/drawing/2014/main" xmlns="" id="{0FBABD6F-106F-45BE-935A-41E6DB74B31C}"/>
                  </a:ext>
                </a:extLst>
              </p:cNvPr>
              <p:cNvSpPr/>
              <p:nvPr/>
            </p:nvSpPr>
            <p:spPr>
              <a:xfrm>
                <a:off x="6265654" y="5127233"/>
                <a:ext cx="103870" cy="22667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9" name="Rectangle 24">
                <a:extLst>
                  <a:ext uri="{FF2B5EF4-FFF2-40B4-BE49-F238E27FC236}">
                    <a16:creationId xmlns:a16="http://schemas.microsoft.com/office/drawing/2014/main" xmlns="" id="{1B8DD71B-2FF5-425F-B7B7-8C5EF8E44343}"/>
                  </a:ext>
                </a:extLst>
              </p:cNvPr>
              <p:cNvSpPr/>
              <p:nvPr/>
            </p:nvSpPr>
            <p:spPr>
              <a:xfrm>
                <a:off x="5822475" y="5127232"/>
                <a:ext cx="103870" cy="22667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pic>
          <p:nvPicPr>
            <p:cNvPr id="160" name="Graphic 5" descr="Volume">
              <a:extLst>
                <a:ext uri="{FF2B5EF4-FFF2-40B4-BE49-F238E27FC236}">
                  <a16:creationId xmlns:a16="http://schemas.microsoft.com/office/drawing/2014/main" xmlns="" id="{E54E7C9E-0F73-4A8E-8CED-9E0BA062AFE6}"/>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4726621" y="7717896"/>
              <a:ext cx="856891" cy="828136"/>
            </a:xfrm>
            <a:prstGeom prst="rect">
              <a:avLst/>
            </a:prstGeom>
          </p:spPr>
        </p:pic>
      </p:grpSp>
      <p:sp>
        <p:nvSpPr>
          <p:cNvPr id="6" name="TextBox 5"/>
          <p:cNvSpPr txBox="1"/>
          <p:nvPr/>
        </p:nvSpPr>
        <p:spPr>
          <a:xfrm>
            <a:off x="2455211" y="3305382"/>
            <a:ext cx="1299662" cy="369332"/>
          </a:xfrm>
          <a:prstGeom prst="rect">
            <a:avLst/>
          </a:prstGeom>
          <a:noFill/>
        </p:spPr>
        <p:txBody>
          <a:bodyPr wrap="square" rtlCol="0">
            <a:spAutoFit/>
          </a:bodyPr>
          <a:lstStyle/>
          <a:p>
            <a:r>
              <a:rPr lang="en-US"/>
              <a:t>QR Code</a:t>
            </a:r>
          </a:p>
        </p:txBody>
      </p:sp>
      <p:sp>
        <p:nvSpPr>
          <p:cNvPr id="226" name="TextBox 225"/>
          <p:cNvSpPr txBox="1"/>
          <p:nvPr/>
        </p:nvSpPr>
        <p:spPr>
          <a:xfrm>
            <a:off x="6562733" y="3311596"/>
            <a:ext cx="1299662" cy="369332"/>
          </a:xfrm>
          <a:prstGeom prst="rect">
            <a:avLst/>
          </a:prstGeom>
          <a:noFill/>
        </p:spPr>
        <p:txBody>
          <a:bodyPr wrap="square" rtlCol="0">
            <a:spAutoFit/>
          </a:bodyPr>
          <a:lstStyle/>
          <a:p>
            <a:r>
              <a:rPr lang="en-US"/>
              <a:t>Line Path</a:t>
            </a:r>
          </a:p>
        </p:txBody>
      </p:sp>
      <p:grpSp>
        <p:nvGrpSpPr>
          <p:cNvPr id="17" name="Group 31"/>
          <p:cNvGrpSpPr/>
          <p:nvPr/>
        </p:nvGrpSpPr>
        <p:grpSpPr>
          <a:xfrm>
            <a:off x="2225199" y="4037296"/>
            <a:ext cx="1590886" cy="1645109"/>
            <a:chOff x="2225199" y="4037296"/>
            <a:chExt cx="1590886" cy="1645109"/>
          </a:xfrm>
        </p:grpSpPr>
        <p:grpSp>
          <p:nvGrpSpPr>
            <p:cNvPr id="171" name="Group 8">
              <a:extLst>
                <a:ext uri="{FF2B5EF4-FFF2-40B4-BE49-F238E27FC236}">
                  <a16:creationId xmlns:a16="http://schemas.microsoft.com/office/drawing/2014/main" xmlns="" id="{9995CB60-ABE7-472E-9721-713763880A0E}"/>
                </a:ext>
              </a:extLst>
            </p:cNvPr>
            <p:cNvGrpSpPr/>
            <p:nvPr/>
          </p:nvGrpSpPr>
          <p:grpSpPr>
            <a:xfrm>
              <a:off x="2225199" y="4037296"/>
              <a:ext cx="1590886" cy="1645109"/>
              <a:chOff x="5822475" y="4763069"/>
              <a:chExt cx="547049" cy="590835"/>
            </a:xfrm>
          </p:grpSpPr>
          <p:sp>
            <p:nvSpPr>
              <p:cNvPr id="173" name="Rectangle 10">
                <a:extLst>
                  <a:ext uri="{FF2B5EF4-FFF2-40B4-BE49-F238E27FC236}">
                    <a16:creationId xmlns:a16="http://schemas.microsoft.com/office/drawing/2014/main" xmlns="" id="{280C4CEA-F638-4C62-9601-A1CC0C904E28}"/>
                  </a:ext>
                </a:extLst>
              </p:cNvPr>
              <p:cNvSpPr/>
              <p:nvPr/>
            </p:nvSpPr>
            <p:spPr>
              <a:xfrm>
                <a:off x="5926345" y="4763069"/>
                <a:ext cx="339309" cy="477501"/>
              </a:xfrm>
              <a:prstGeom prst="rect">
                <a:avLst/>
              </a:prstGeom>
              <a:solidFill>
                <a:srgbClr val="FFFD4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5" name="Rectangle 11">
                <a:extLst>
                  <a:ext uri="{FF2B5EF4-FFF2-40B4-BE49-F238E27FC236}">
                    <a16:creationId xmlns:a16="http://schemas.microsoft.com/office/drawing/2014/main" xmlns="" id="{A752144C-4EDA-40F0-9D5D-1D8EAE17A363}"/>
                  </a:ext>
                </a:extLst>
              </p:cNvPr>
              <p:cNvSpPr/>
              <p:nvPr/>
            </p:nvSpPr>
            <p:spPr>
              <a:xfrm>
                <a:off x="6265654" y="5127233"/>
                <a:ext cx="103870" cy="22667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8" name="Rectangle 16">
                <a:extLst>
                  <a:ext uri="{FF2B5EF4-FFF2-40B4-BE49-F238E27FC236}">
                    <a16:creationId xmlns:a16="http://schemas.microsoft.com/office/drawing/2014/main" xmlns="" id="{917B186D-DAE5-4878-B5A7-035AE0D09B28}"/>
                  </a:ext>
                </a:extLst>
              </p:cNvPr>
              <p:cNvSpPr/>
              <p:nvPr/>
            </p:nvSpPr>
            <p:spPr>
              <a:xfrm>
                <a:off x="5822475" y="5127232"/>
                <a:ext cx="103870" cy="22667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pic>
          <p:nvPicPr>
            <p:cNvPr id="85" name="Graphic 10" descr="Qr Code">
              <a:extLst>
                <a:ext uri="{FF2B5EF4-FFF2-40B4-BE49-F238E27FC236}">
                  <a16:creationId xmlns:a16="http://schemas.microsoft.com/office/drawing/2014/main" xmlns="" id="{41CB226E-3C3E-4884-9389-436AADC215EF}"/>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2570583" y="4215772"/>
              <a:ext cx="914400" cy="914400"/>
            </a:xfrm>
            <a:prstGeom prst="rect">
              <a:avLst/>
            </a:prstGeom>
          </p:spPr>
        </p:pic>
      </p:grpSp>
      <p:grpSp>
        <p:nvGrpSpPr>
          <p:cNvPr id="18" name="Group 43"/>
          <p:cNvGrpSpPr/>
          <p:nvPr/>
        </p:nvGrpSpPr>
        <p:grpSpPr>
          <a:xfrm>
            <a:off x="6339524" y="4037206"/>
            <a:ext cx="1590886" cy="1645109"/>
            <a:chOff x="6339524" y="4037206"/>
            <a:chExt cx="1590886" cy="1645109"/>
          </a:xfrm>
        </p:grpSpPr>
        <p:grpSp>
          <p:nvGrpSpPr>
            <p:cNvPr id="130" name="Group 44"/>
            <p:cNvGrpSpPr/>
            <p:nvPr/>
          </p:nvGrpSpPr>
          <p:grpSpPr>
            <a:xfrm>
              <a:off x="6339524" y="4037206"/>
              <a:ext cx="1590886" cy="1645109"/>
              <a:chOff x="6417255" y="4007772"/>
              <a:chExt cx="1590886" cy="1645109"/>
            </a:xfrm>
          </p:grpSpPr>
          <p:sp>
            <p:nvSpPr>
              <p:cNvPr id="132" name="Rectangle 199">
                <a:extLst>
                  <a:ext uri="{FF2B5EF4-FFF2-40B4-BE49-F238E27FC236}">
                    <a16:creationId xmlns:a16="http://schemas.microsoft.com/office/drawing/2014/main" xmlns="" id="{89AFF548-A615-4B0D-9C5D-2C0DED46D9C1}"/>
                  </a:ext>
                </a:extLst>
              </p:cNvPr>
              <p:cNvSpPr/>
              <p:nvPr/>
            </p:nvSpPr>
            <p:spPr>
              <a:xfrm>
                <a:off x="6719322" y="4007772"/>
                <a:ext cx="986752" cy="132954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4" name="Rectangle 201">
                <a:extLst>
                  <a:ext uri="{FF2B5EF4-FFF2-40B4-BE49-F238E27FC236}">
                    <a16:creationId xmlns:a16="http://schemas.microsoft.com/office/drawing/2014/main" xmlns="" id="{4BE47BB2-3641-474B-A6E1-46906946EBF8}"/>
                  </a:ext>
                </a:extLst>
              </p:cNvPr>
              <p:cNvSpPr/>
              <p:nvPr/>
            </p:nvSpPr>
            <p:spPr>
              <a:xfrm>
                <a:off x="7706074" y="5021743"/>
                <a:ext cx="302067" cy="63113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5" name="Rectangle 205">
                <a:extLst>
                  <a:ext uri="{FF2B5EF4-FFF2-40B4-BE49-F238E27FC236}">
                    <a16:creationId xmlns:a16="http://schemas.microsoft.com/office/drawing/2014/main" xmlns="" id="{3C94D4BB-8B4F-4500-B532-3E044C742276}"/>
                  </a:ext>
                </a:extLst>
              </p:cNvPr>
              <p:cNvSpPr/>
              <p:nvPr/>
            </p:nvSpPr>
            <p:spPr>
              <a:xfrm>
                <a:off x="6417255" y="5021740"/>
                <a:ext cx="302067" cy="63113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pic>
          <p:nvPicPr>
            <p:cNvPr id="86" name="Graphic 18" descr="Line arrow: Counter-clockwise curve">
              <a:extLst>
                <a:ext uri="{FF2B5EF4-FFF2-40B4-BE49-F238E27FC236}">
                  <a16:creationId xmlns:a16="http://schemas.microsoft.com/office/drawing/2014/main" xmlns="" id="{56CFF573-E96C-48A0-B7BC-F193973921FA}"/>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a:off x="6591231" y="4148360"/>
              <a:ext cx="1081413" cy="1081413"/>
            </a:xfrm>
            <a:prstGeom prst="rect">
              <a:avLst/>
            </a:prstGeom>
          </p:spPr>
        </p:pic>
      </p:grpSp>
      <p:sp>
        <p:nvSpPr>
          <p:cNvPr id="7" name="TextBox 6"/>
          <p:cNvSpPr txBox="1"/>
          <p:nvPr/>
        </p:nvSpPr>
        <p:spPr>
          <a:xfrm>
            <a:off x="8563198" y="3126216"/>
            <a:ext cx="1630674" cy="646331"/>
          </a:xfrm>
          <a:prstGeom prst="rect">
            <a:avLst/>
          </a:prstGeom>
          <a:noFill/>
        </p:spPr>
        <p:txBody>
          <a:bodyPr wrap="square" rtlCol="0">
            <a:spAutoFit/>
          </a:bodyPr>
          <a:lstStyle/>
          <a:p>
            <a:r>
              <a:rPr lang="en-US"/>
              <a:t>Omni-Directional</a:t>
            </a:r>
          </a:p>
        </p:txBody>
      </p:sp>
      <p:grpSp>
        <p:nvGrpSpPr>
          <p:cNvPr id="5" name="Group 4"/>
          <p:cNvGrpSpPr/>
          <p:nvPr/>
        </p:nvGrpSpPr>
        <p:grpSpPr>
          <a:xfrm>
            <a:off x="8385742" y="3945038"/>
            <a:ext cx="1632867" cy="2009755"/>
            <a:chOff x="8587013" y="8045826"/>
            <a:chExt cx="1632867" cy="2009755"/>
          </a:xfrm>
        </p:grpSpPr>
        <p:sp>
          <p:nvSpPr>
            <p:cNvPr id="82" name="Rectangle 81">
              <a:extLst>
                <a:ext uri="{FF2B5EF4-FFF2-40B4-BE49-F238E27FC236}">
                  <a16:creationId xmlns:a16="http://schemas.microsoft.com/office/drawing/2014/main" xmlns="" id="{328BAEC9-E5C8-4D25-8F32-96ED05CF7F31}"/>
                </a:ext>
              </a:extLst>
            </p:cNvPr>
            <p:cNvSpPr/>
            <p:nvPr/>
          </p:nvSpPr>
          <p:spPr>
            <a:xfrm>
              <a:off x="8899098" y="8400983"/>
              <a:ext cx="986752" cy="132954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89" name="Group 88">
              <a:extLst>
                <a:ext uri="{FF2B5EF4-FFF2-40B4-BE49-F238E27FC236}">
                  <a16:creationId xmlns:a16="http://schemas.microsoft.com/office/drawing/2014/main" xmlns="" id="{F9453FE1-6973-4985-8D87-C032D9A56846}"/>
                </a:ext>
              </a:extLst>
            </p:cNvPr>
            <p:cNvGrpSpPr/>
            <p:nvPr/>
          </p:nvGrpSpPr>
          <p:grpSpPr>
            <a:xfrm>
              <a:off x="9630986" y="8045826"/>
              <a:ext cx="482020" cy="630072"/>
              <a:chOff x="7192681" y="3520757"/>
              <a:chExt cx="482020" cy="630072"/>
            </a:xfrm>
          </p:grpSpPr>
          <p:sp>
            <p:nvSpPr>
              <p:cNvPr id="189" name="Rectangle 188">
                <a:extLst>
                  <a:ext uri="{FF2B5EF4-FFF2-40B4-BE49-F238E27FC236}">
                    <a16:creationId xmlns:a16="http://schemas.microsoft.com/office/drawing/2014/main" xmlns="" id="{1B6605AB-0700-463A-AC1C-C7FD48390CF6}"/>
                  </a:ext>
                </a:extLst>
              </p:cNvPr>
              <p:cNvSpPr/>
              <p:nvPr/>
            </p:nvSpPr>
            <p:spPr>
              <a:xfrm rot="18900000">
                <a:off x="7399318" y="3580400"/>
                <a:ext cx="72789" cy="504968"/>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190" name="Group 189">
                <a:extLst>
                  <a:ext uri="{FF2B5EF4-FFF2-40B4-BE49-F238E27FC236}">
                    <a16:creationId xmlns:a16="http://schemas.microsoft.com/office/drawing/2014/main" xmlns="" id="{1522946F-0F9B-435F-8AC3-8BE4E60E661F}"/>
                  </a:ext>
                </a:extLst>
              </p:cNvPr>
              <p:cNvGrpSpPr/>
              <p:nvPr/>
            </p:nvGrpSpPr>
            <p:grpSpPr>
              <a:xfrm>
                <a:off x="7192681" y="3520757"/>
                <a:ext cx="482020" cy="630072"/>
                <a:chOff x="7192681" y="3520757"/>
                <a:chExt cx="482020" cy="630072"/>
              </a:xfrm>
            </p:grpSpPr>
            <p:sp>
              <p:nvSpPr>
                <p:cNvPr id="191" name="Rectangle 190">
                  <a:extLst>
                    <a:ext uri="{FF2B5EF4-FFF2-40B4-BE49-F238E27FC236}">
                      <a16:creationId xmlns:a16="http://schemas.microsoft.com/office/drawing/2014/main" xmlns="" id="{694003A8-2679-4318-96C1-01EADCC5CFC1}"/>
                    </a:ext>
                  </a:extLst>
                </p:cNvPr>
                <p:cNvSpPr/>
                <p:nvPr/>
              </p:nvSpPr>
              <p:spPr>
                <a:xfrm rot="8100000">
                  <a:off x="7350741" y="3611742"/>
                  <a:ext cx="95536" cy="53908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92" name="Rectangle 191">
                  <a:extLst>
                    <a:ext uri="{FF2B5EF4-FFF2-40B4-BE49-F238E27FC236}">
                      <a16:creationId xmlns:a16="http://schemas.microsoft.com/office/drawing/2014/main" xmlns="" id="{F9B84FE4-70BF-4BB9-868E-84201AD1F09A}"/>
                    </a:ext>
                  </a:extLst>
                </p:cNvPr>
                <p:cNvSpPr/>
                <p:nvPr/>
              </p:nvSpPr>
              <p:spPr>
                <a:xfrm rot="8100000">
                  <a:off x="7430353" y="3520757"/>
                  <a:ext cx="95536" cy="53908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93" name="Rectangle 192">
                  <a:extLst>
                    <a:ext uri="{FF2B5EF4-FFF2-40B4-BE49-F238E27FC236}">
                      <a16:creationId xmlns:a16="http://schemas.microsoft.com/office/drawing/2014/main" xmlns="" id="{9BF364D5-C585-4F02-B28A-E511A8898F72}"/>
                    </a:ext>
                  </a:extLst>
                </p:cNvPr>
                <p:cNvSpPr/>
                <p:nvPr/>
              </p:nvSpPr>
              <p:spPr>
                <a:xfrm rot="18840000">
                  <a:off x="7289155" y="3604880"/>
                  <a:ext cx="84162" cy="72789"/>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94" name="Rectangle 193">
                  <a:extLst>
                    <a:ext uri="{FF2B5EF4-FFF2-40B4-BE49-F238E27FC236}">
                      <a16:creationId xmlns:a16="http://schemas.microsoft.com/office/drawing/2014/main" xmlns="" id="{720EEFA5-A967-48E1-AFAE-BEA7FC8563EA}"/>
                    </a:ext>
                  </a:extLst>
                </p:cNvPr>
                <p:cNvSpPr/>
                <p:nvPr/>
              </p:nvSpPr>
              <p:spPr>
                <a:xfrm rot="18840000">
                  <a:off x="7391512" y="3707236"/>
                  <a:ext cx="84162" cy="72789"/>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95" name="Rectangle 194">
                  <a:extLst>
                    <a:ext uri="{FF2B5EF4-FFF2-40B4-BE49-F238E27FC236}">
                      <a16:creationId xmlns:a16="http://schemas.microsoft.com/office/drawing/2014/main" xmlns="" id="{73B1BE53-7D9D-4A52-89A1-702A3A194536}"/>
                    </a:ext>
                  </a:extLst>
                </p:cNvPr>
                <p:cNvSpPr/>
                <p:nvPr/>
              </p:nvSpPr>
              <p:spPr>
                <a:xfrm rot="18840000">
                  <a:off x="7493869" y="3809593"/>
                  <a:ext cx="84162" cy="72789"/>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96" name="Rectangle 195">
                  <a:extLst>
                    <a:ext uri="{FF2B5EF4-FFF2-40B4-BE49-F238E27FC236}">
                      <a16:creationId xmlns:a16="http://schemas.microsoft.com/office/drawing/2014/main" xmlns="" id="{154F0957-16A7-4131-BC19-C93B952759EF}"/>
                    </a:ext>
                  </a:extLst>
                </p:cNvPr>
                <p:cNvSpPr/>
                <p:nvPr/>
              </p:nvSpPr>
              <p:spPr>
                <a:xfrm rot="18840000">
                  <a:off x="7596226" y="3911950"/>
                  <a:ext cx="84162" cy="72789"/>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97" name="Rectangle 196">
                  <a:extLst>
                    <a:ext uri="{FF2B5EF4-FFF2-40B4-BE49-F238E27FC236}">
                      <a16:creationId xmlns:a16="http://schemas.microsoft.com/office/drawing/2014/main" xmlns="" id="{FD66EA19-1C6E-41CA-AE50-D479F3A54C50}"/>
                    </a:ext>
                  </a:extLst>
                </p:cNvPr>
                <p:cNvSpPr/>
                <p:nvPr/>
              </p:nvSpPr>
              <p:spPr>
                <a:xfrm rot="18840000">
                  <a:off x="7459749" y="3946070"/>
                  <a:ext cx="84162" cy="72789"/>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99" name="Rectangle 198">
                  <a:extLst>
                    <a:ext uri="{FF2B5EF4-FFF2-40B4-BE49-F238E27FC236}">
                      <a16:creationId xmlns:a16="http://schemas.microsoft.com/office/drawing/2014/main" xmlns="" id="{13E769C3-6EC5-486A-A95A-F106924D9D01}"/>
                    </a:ext>
                  </a:extLst>
                </p:cNvPr>
                <p:cNvSpPr/>
                <p:nvPr/>
              </p:nvSpPr>
              <p:spPr>
                <a:xfrm rot="18840000">
                  <a:off x="7255035" y="3741357"/>
                  <a:ext cx="84162" cy="72789"/>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0" name="Rectangle 199">
                  <a:extLst>
                    <a:ext uri="{FF2B5EF4-FFF2-40B4-BE49-F238E27FC236}">
                      <a16:creationId xmlns:a16="http://schemas.microsoft.com/office/drawing/2014/main" xmlns="" id="{39FFE879-BE70-432C-B93B-826F250B8ECD}"/>
                    </a:ext>
                  </a:extLst>
                </p:cNvPr>
                <p:cNvSpPr/>
                <p:nvPr/>
              </p:nvSpPr>
              <p:spPr>
                <a:xfrm rot="18840000">
                  <a:off x="7357392" y="3843715"/>
                  <a:ext cx="84162" cy="72789"/>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1" name="Rectangle 200">
                  <a:extLst>
                    <a:ext uri="{FF2B5EF4-FFF2-40B4-BE49-F238E27FC236}">
                      <a16:creationId xmlns:a16="http://schemas.microsoft.com/office/drawing/2014/main" xmlns="" id="{CCE55432-A515-4D2A-824F-2277C5C5DE6E}"/>
                    </a:ext>
                  </a:extLst>
                </p:cNvPr>
                <p:cNvSpPr/>
                <p:nvPr/>
              </p:nvSpPr>
              <p:spPr>
                <a:xfrm rot="18840000" flipV="1">
                  <a:off x="7176757" y="3671948"/>
                  <a:ext cx="72789" cy="40942"/>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2" name="Rectangle 201">
                  <a:extLst>
                    <a:ext uri="{FF2B5EF4-FFF2-40B4-BE49-F238E27FC236}">
                      <a16:creationId xmlns:a16="http://schemas.microsoft.com/office/drawing/2014/main" xmlns="" id="{641AB67E-60D7-4C2A-9B6B-93B384F8FAAE}"/>
                    </a:ext>
                  </a:extLst>
                </p:cNvPr>
                <p:cNvSpPr/>
                <p:nvPr/>
              </p:nvSpPr>
              <p:spPr>
                <a:xfrm rot="18840000" flipV="1">
                  <a:off x="7540697" y="4035888"/>
                  <a:ext cx="72789" cy="40942"/>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grpSp>
          <p:nvGrpSpPr>
            <p:cNvPr id="90" name="Group 89">
              <a:extLst>
                <a:ext uri="{FF2B5EF4-FFF2-40B4-BE49-F238E27FC236}">
                  <a16:creationId xmlns:a16="http://schemas.microsoft.com/office/drawing/2014/main" xmlns="" id="{332958CF-3F83-40B8-90FF-E129092861B8}"/>
                </a:ext>
              </a:extLst>
            </p:cNvPr>
            <p:cNvGrpSpPr/>
            <p:nvPr/>
          </p:nvGrpSpPr>
          <p:grpSpPr>
            <a:xfrm>
              <a:off x="8626690" y="9425509"/>
              <a:ext cx="482020" cy="630072"/>
              <a:chOff x="7192681" y="3520757"/>
              <a:chExt cx="482020" cy="630072"/>
            </a:xfrm>
          </p:grpSpPr>
          <p:sp>
            <p:nvSpPr>
              <p:cNvPr id="168" name="Rectangle 167">
                <a:extLst>
                  <a:ext uri="{FF2B5EF4-FFF2-40B4-BE49-F238E27FC236}">
                    <a16:creationId xmlns:a16="http://schemas.microsoft.com/office/drawing/2014/main" xmlns="" id="{18A853A4-E6EC-4180-B93C-7B05B9DC2688}"/>
                  </a:ext>
                </a:extLst>
              </p:cNvPr>
              <p:cNvSpPr/>
              <p:nvPr/>
            </p:nvSpPr>
            <p:spPr>
              <a:xfrm rot="18900000">
                <a:off x="7399318" y="3580400"/>
                <a:ext cx="72789" cy="504968"/>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174" name="Group 173">
                <a:extLst>
                  <a:ext uri="{FF2B5EF4-FFF2-40B4-BE49-F238E27FC236}">
                    <a16:creationId xmlns:a16="http://schemas.microsoft.com/office/drawing/2014/main" xmlns="" id="{812E595C-50EB-4EE7-80AA-250A687669AE}"/>
                  </a:ext>
                </a:extLst>
              </p:cNvPr>
              <p:cNvGrpSpPr/>
              <p:nvPr/>
            </p:nvGrpSpPr>
            <p:grpSpPr>
              <a:xfrm>
                <a:off x="7192681" y="3520757"/>
                <a:ext cx="482020" cy="630072"/>
                <a:chOff x="7192681" y="3520757"/>
                <a:chExt cx="482020" cy="630072"/>
              </a:xfrm>
            </p:grpSpPr>
            <p:sp>
              <p:nvSpPr>
                <p:cNvPr id="176" name="Rectangle 175">
                  <a:extLst>
                    <a:ext uri="{FF2B5EF4-FFF2-40B4-BE49-F238E27FC236}">
                      <a16:creationId xmlns:a16="http://schemas.microsoft.com/office/drawing/2014/main" xmlns="" id="{F60AD1E4-D4A5-46B7-BBCC-84CCD39D83C2}"/>
                    </a:ext>
                  </a:extLst>
                </p:cNvPr>
                <p:cNvSpPr/>
                <p:nvPr/>
              </p:nvSpPr>
              <p:spPr>
                <a:xfrm rot="8100000">
                  <a:off x="7350741" y="3611742"/>
                  <a:ext cx="95536" cy="53908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7" name="Rectangle 176">
                  <a:extLst>
                    <a:ext uri="{FF2B5EF4-FFF2-40B4-BE49-F238E27FC236}">
                      <a16:creationId xmlns:a16="http://schemas.microsoft.com/office/drawing/2014/main" xmlns="" id="{EE4B1337-EDE6-4A5F-9962-956B4D472315}"/>
                    </a:ext>
                  </a:extLst>
                </p:cNvPr>
                <p:cNvSpPr/>
                <p:nvPr/>
              </p:nvSpPr>
              <p:spPr>
                <a:xfrm rot="8100000">
                  <a:off x="7430353" y="3520757"/>
                  <a:ext cx="95536" cy="53908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9" name="Rectangle 178">
                  <a:extLst>
                    <a:ext uri="{FF2B5EF4-FFF2-40B4-BE49-F238E27FC236}">
                      <a16:creationId xmlns:a16="http://schemas.microsoft.com/office/drawing/2014/main" xmlns="" id="{A04D5624-8615-4CED-AB20-5D43A5C748AB}"/>
                    </a:ext>
                  </a:extLst>
                </p:cNvPr>
                <p:cNvSpPr/>
                <p:nvPr/>
              </p:nvSpPr>
              <p:spPr>
                <a:xfrm rot="18840000">
                  <a:off x="7289155" y="3604880"/>
                  <a:ext cx="84162" cy="72789"/>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80" name="Rectangle 179">
                  <a:extLst>
                    <a:ext uri="{FF2B5EF4-FFF2-40B4-BE49-F238E27FC236}">
                      <a16:creationId xmlns:a16="http://schemas.microsoft.com/office/drawing/2014/main" xmlns="" id="{F16EE3D7-E211-45AA-8644-FAAA44484F1E}"/>
                    </a:ext>
                  </a:extLst>
                </p:cNvPr>
                <p:cNvSpPr/>
                <p:nvPr/>
              </p:nvSpPr>
              <p:spPr>
                <a:xfrm rot="18840000">
                  <a:off x="7391512" y="3707236"/>
                  <a:ext cx="84162" cy="72789"/>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81" name="Rectangle 180">
                  <a:extLst>
                    <a:ext uri="{FF2B5EF4-FFF2-40B4-BE49-F238E27FC236}">
                      <a16:creationId xmlns:a16="http://schemas.microsoft.com/office/drawing/2014/main" xmlns="" id="{3852A63E-1357-4B1E-AFFC-8D7C48EEABE3}"/>
                    </a:ext>
                  </a:extLst>
                </p:cNvPr>
                <p:cNvSpPr/>
                <p:nvPr/>
              </p:nvSpPr>
              <p:spPr>
                <a:xfrm rot="18840000">
                  <a:off x="7493869" y="3809593"/>
                  <a:ext cx="84162" cy="72789"/>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83" name="Rectangle 182">
                  <a:extLst>
                    <a:ext uri="{FF2B5EF4-FFF2-40B4-BE49-F238E27FC236}">
                      <a16:creationId xmlns:a16="http://schemas.microsoft.com/office/drawing/2014/main" xmlns="" id="{0937AA08-B327-460A-9397-1B8A18CAA8BE}"/>
                    </a:ext>
                  </a:extLst>
                </p:cNvPr>
                <p:cNvSpPr/>
                <p:nvPr/>
              </p:nvSpPr>
              <p:spPr>
                <a:xfrm rot="18840000">
                  <a:off x="7596226" y="3911950"/>
                  <a:ext cx="84162" cy="72789"/>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84" name="Rectangle 183">
                  <a:extLst>
                    <a:ext uri="{FF2B5EF4-FFF2-40B4-BE49-F238E27FC236}">
                      <a16:creationId xmlns:a16="http://schemas.microsoft.com/office/drawing/2014/main" xmlns="" id="{5044659B-2828-4539-B897-C473E7F5B132}"/>
                    </a:ext>
                  </a:extLst>
                </p:cNvPr>
                <p:cNvSpPr/>
                <p:nvPr/>
              </p:nvSpPr>
              <p:spPr>
                <a:xfrm rot="18840000">
                  <a:off x="7459749" y="3946070"/>
                  <a:ext cx="84162" cy="72789"/>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85" name="Rectangle 184">
                  <a:extLst>
                    <a:ext uri="{FF2B5EF4-FFF2-40B4-BE49-F238E27FC236}">
                      <a16:creationId xmlns:a16="http://schemas.microsoft.com/office/drawing/2014/main" xmlns="" id="{B03E3F51-8BC2-4896-8479-3C29A2DA098D}"/>
                    </a:ext>
                  </a:extLst>
                </p:cNvPr>
                <p:cNvSpPr/>
                <p:nvPr/>
              </p:nvSpPr>
              <p:spPr>
                <a:xfrm rot="18840000">
                  <a:off x="7255035" y="3741357"/>
                  <a:ext cx="84162" cy="72789"/>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86" name="Rectangle 185">
                  <a:extLst>
                    <a:ext uri="{FF2B5EF4-FFF2-40B4-BE49-F238E27FC236}">
                      <a16:creationId xmlns:a16="http://schemas.microsoft.com/office/drawing/2014/main" xmlns="" id="{09953C3E-89C3-4F83-B3FE-A6D7D1FBAE98}"/>
                    </a:ext>
                  </a:extLst>
                </p:cNvPr>
                <p:cNvSpPr/>
                <p:nvPr/>
              </p:nvSpPr>
              <p:spPr>
                <a:xfrm rot="18840000">
                  <a:off x="7357392" y="3843715"/>
                  <a:ext cx="84162" cy="72789"/>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87" name="Rectangle 186">
                  <a:extLst>
                    <a:ext uri="{FF2B5EF4-FFF2-40B4-BE49-F238E27FC236}">
                      <a16:creationId xmlns:a16="http://schemas.microsoft.com/office/drawing/2014/main" xmlns="" id="{B125558B-15C2-448A-8C5D-E87B653B5D90}"/>
                    </a:ext>
                  </a:extLst>
                </p:cNvPr>
                <p:cNvSpPr/>
                <p:nvPr/>
              </p:nvSpPr>
              <p:spPr>
                <a:xfrm rot="18840000" flipV="1">
                  <a:off x="7176757" y="3671948"/>
                  <a:ext cx="72789" cy="40942"/>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88" name="Rectangle 187">
                  <a:extLst>
                    <a:ext uri="{FF2B5EF4-FFF2-40B4-BE49-F238E27FC236}">
                      <a16:creationId xmlns:a16="http://schemas.microsoft.com/office/drawing/2014/main" xmlns="" id="{6D82B75E-531A-4F38-A4E3-421D1F73BBF0}"/>
                    </a:ext>
                  </a:extLst>
                </p:cNvPr>
                <p:cNvSpPr/>
                <p:nvPr/>
              </p:nvSpPr>
              <p:spPr>
                <a:xfrm rot="18840000" flipV="1">
                  <a:off x="7540697" y="4035888"/>
                  <a:ext cx="72789" cy="40942"/>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grpSp>
          <p:nvGrpSpPr>
            <p:cNvPr id="91" name="Group 90">
              <a:extLst>
                <a:ext uri="{FF2B5EF4-FFF2-40B4-BE49-F238E27FC236}">
                  <a16:creationId xmlns:a16="http://schemas.microsoft.com/office/drawing/2014/main" xmlns="" id="{8E644B1A-4D2B-418D-B1A6-42683F9634B9}"/>
                </a:ext>
              </a:extLst>
            </p:cNvPr>
            <p:cNvGrpSpPr/>
            <p:nvPr/>
          </p:nvGrpSpPr>
          <p:grpSpPr>
            <a:xfrm rot="5400000">
              <a:off x="9663834" y="9422246"/>
              <a:ext cx="482020" cy="630072"/>
              <a:chOff x="7192681" y="3520757"/>
              <a:chExt cx="482020" cy="630072"/>
            </a:xfrm>
          </p:grpSpPr>
          <p:sp>
            <p:nvSpPr>
              <p:cNvPr id="133" name="Rectangle 132">
                <a:extLst>
                  <a:ext uri="{FF2B5EF4-FFF2-40B4-BE49-F238E27FC236}">
                    <a16:creationId xmlns:a16="http://schemas.microsoft.com/office/drawing/2014/main" xmlns="" id="{636992E5-B7E2-478B-8C10-D53C42DC486B}"/>
                  </a:ext>
                </a:extLst>
              </p:cNvPr>
              <p:cNvSpPr/>
              <p:nvPr/>
            </p:nvSpPr>
            <p:spPr>
              <a:xfrm rot="18900000">
                <a:off x="7399318" y="3580400"/>
                <a:ext cx="72789" cy="504968"/>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136" name="Group 135">
                <a:extLst>
                  <a:ext uri="{FF2B5EF4-FFF2-40B4-BE49-F238E27FC236}">
                    <a16:creationId xmlns:a16="http://schemas.microsoft.com/office/drawing/2014/main" xmlns="" id="{5B96C73A-517E-4664-806C-7899A07FC252}"/>
                  </a:ext>
                </a:extLst>
              </p:cNvPr>
              <p:cNvGrpSpPr/>
              <p:nvPr/>
            </p:nvGrpSpPr>
            <p:grpSpPr>
              <a:xfrm>
                <a:off x="7192681" y="3520757"/>
                <a:ext cx="482020" cy="630072"/>
                <a:chOff x="7192681" y="3520757"/>
                <a:chExt cx="482020" cy="630072"/>
              </a:xfrm>
            </p:grpSpPr>
            <p:sp>
              <p:nvSpPr>
                <p:cNvPr id="144" name="Rectangle 143">
                  <a:extLst>
                    <a:ext uri="{FF2B5EF4-FFF2-40B4-BE49-F238E27FC236}">
                      <a16:creationId xmlns:a16="http://schemas.microsoft.com/office/drawing/2014/main" xmlns="" id="{256BECA6-2C91-4898-B615-883AEFBD5C4C}"/>
                    </a:ext>
                  </a:extLst>
                </p:cNvPr>
                <p:cNvSpPr/>
                <p:nvPr/>
              </p:nvSpPr>
              <p:spPr>
                <a:xfrm rot="8100000">
                  <a:off x="7350741" y="3611742"/>
                  <a:ext cx="95536" cy="53908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6" name="Rectangle 145">
                  <a:extLst>
                    <a:ext uri="{FF2B5EF4-FFF2-40B4-BE49-F238E27FC236}">
                      <a16:creationId xmlns:a16="http://schemas.microsoft.com/office/drawing/2014/main" xmlns="" id="{049936C4-1971-4B0A-B743-3F4773F7BFF4}"/>
                    </a:ext>
                  </a:extLst>
                </p:cNvPr>
                <p:cNvSpPr/>
                <p:nvPr/>
              </p:nvSpPr>
              <p:spPr>
                <a:xfrm rot="8100000">
                  <a:off x="7430353" y="3520757"/>
                  <a:ext cx="95536" cy="53908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8" name="Rectangle 147">
                  <a:extLst>
                    <a:ext uri="{FF2B5EF4-FFF2-40B4-BE49-F238E27FC236}">
                      <a16:creationId xmlns:a16="http://schemas.microsoft.com/office/drawing/2014/main" xmlns="" id="{3BCD0197-B7A6-408E-B478-CAD83AD68299}"/>
                    </a:ext>
                  </a:extLst>
                </p:cNvPr>
                <p:cNvSpPr/>
                <p:nvPr/>
              </p:nvSpPr>
              <p:spPr>
                <a:xfrm rot="18840000">
                  <a:off x="7289155" y="3604880"/>
                  <a:ext cx="84162" cy="72789"/>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2" name="Rectangle 151">
                  <a:extLst>
                    <a:ext uri="{FF2B5EF4-FFF2-40B4-BE49-F238E27FC236}">
                      <a16:creationId xmlns:a16="http://schemas.microsoft.com/office/drawing/2014/main" xmlns="" id="{0A66639C-1029-484F-B6D3-076466A1DC19}"/>
                    </a:ext>
                  </a:extLst>
                </p:cNvPr>
                <p:cNvSpPr/>
                <p:nvPr/>
              </p:nvSpPr>
              <p:spPr>
                <a:xfrm rot="18840000">
                  <a:off x="7391512" y="3707236"/>
                  <a:ext cx="84162" cy="72789"/>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4" name="Rectangle 153">
                  <a:extLst>
                    <a:ext uri="{FF2B5EF4-FFF2-40B4-BE49-F238E27FC236}">
                      <a16:creationId xmlns:a16="http://schemas.microsoft.com/office/drawing/2014/main" xmlns="" id="{65A8B6C8-5AC5-438D-B506-F95F743400A1}"/>
                    </a:ext>
                  </a:extLst>
                </p:cNvPr>
                <p:cNvSpPr/>
                <p:nvPr/>
              </p:nvSpPr>
              <p:spPr>
                <a:xfrm rot="18840000">
                  <a:off x="7493869" y="3809593"/>
                  <a:ext cx="84162" cy="72789"/>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5" name="Rectangle 154">
                  <a:extLst>
                    <a:ext uri="{FF2B5EF4-FFF2-40B4-BE49-F238E27FC236}">
                      <a16:creationId xmlns:a16="http://schemas.microsoft.com/office/drawing/2014/main" xmlns="" id="{623BDEC7-E858-4C41-898B-AEFC719C7D5F}"/>
                    </a:ext>
                  </a:extLst>
                </p:cNvPr>
                <p:cNvSpPr/>
                <p:nvPr/>
              </p:nvSpPr>
              <p:spPr>
                <a:xfrm rot="18840000">
                  <a:off x="7596226" y="3911950"/>
                  <a:ext cx="84162" cy="72789"/>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6" name="Rectangle 155">
                  <a:extLst>
                    <a:ext uri="{FF2B5EF4-FFF2-40B4-BE49-F238E27FC236}">
                      <a16:creationId xmlns:a16="http://schemas.microsoft.com/office/drawing/2014/main" xmlns="" id="{7F5BF9BD-7F97-4FC5-9D1B-77A2B7E8BF88}"/>
                    </a:ext>
                  </a:extLst>
                </p:cNvPr>
                <p:cNvSpPr/>
                <p:nvPr/>
              </p:nvSpPr>
              <p:spPr>
                <a:xfrm rot="18840000">
                  <a:off x="7459749" y="3946070"/>
                  <a:ext cx="84162" cy="72789"/>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7" name="Rectangle 156">
                  <a:extLst>
                    <a:ext uri="{FF2B5EF4-FFF2-40B4-BE49-F238E27FC236}">
                      <a16:creationId xmlns:a16="http://schemas.microsoft.com/office/drawing/2014/main" xmlns="" id="{8B258CE0-A59A-48FD-992B-EC240A249B83}"/>
                    </a:ext>
                  </a:extLst>
                </p:cNvPr>
                <p:cNvSpPr/>
                <p:nvPr/>
              </p:nvSpPr>
              <p:spPr>
                <a:xfrm rot="18840000">
                  <a:off x="7255035" y="3741357"/>
                  <a:ext cx="84162" cy="72789"/>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8" name="Rectangle 157">
                  <a:extLst>
                    <a:ext uri="{FF2B5EF4-FFF2-40B4-BE49-F238E27FC236}">
                      <a16:creationId xmlns:a16="http://schemas.microsoft.com/office/drawing/2014/main" xmlns="" id="{8F27DBC0-613D-442F-8228-FF028DF1DAF9}"/>
                    </a:ext>
                  </a:extLst>
                </p:cNvPr>
                <p:cNvSpPr/>
                <p:nvPr/>
              </p:nvSpPr>
              <p:spPr>
                <a:xfrm rot="18840000">
                  <a:off x="7357392" y="3843715"/>
                  <a:ext cx="84162" cy="72789"/>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6" name="Rectangle 165">
                  <a:extLst>
                    <a:ext uri="{FF2B5EF4-FFF2-40B4-BE49-F238E27FC236}">
                      <a16:creationId xmlns:a16="http://schemas.microsoft.com/office/drawing/2014/main" xmlns="" id="{682D5F03-4D85-461F-BEAA-789C945D1DC6}"/>
                    </a:ext>
                  </a:extLst>
                </p:cNvPr>
                <p:cNvSpPr/>
                <p:nvPr/>
              </p:nvSpPr>
              <p:spPr>
                <a:xfrm rot="18840000" flipV="1">
                  <a:off x="7176757" y="3671948"/>
                  <a:ext cx="72789" cy="40942"/>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7" name="Rectangle 166">
                  <a:extLst>
                    <a:ext uri="{FF2B5EF4-FFF2-40B4-BE49-F238E27FC236}">
                      <a16:creationId xmlns:a16="http://schemas.microsoft.com/office/drawing/2014/main" xmlns="" id="{CCCE1B3C-336A-42EA-888C-105BA834597D}"/>
                    </a:ext>
                  </a:extLst>
                </p:cNvPr>
                <p:cNvSpPr/>
                <p:nvPr/>
              </p:nvSpPr>
              <p:spPr>
                <a:xfrm rot="18840000" flipV="1">
                  <a:off x="7540697" y="4035888"/>
                  <a:ext cx="72789" cy="40942"/>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grpSp>
          <p:nvGrpSpPr>
            <p:cNvPr id="92" name="Group 91">
              <a:extLst>
                <a:ext uri="{FF2B5EF4-FFF2-40B4-BE49-F238E27FC236}">
                  <a16:creationId xmlns:a16="http://schemas.microsoft.com/office/drawing/2014/main" xmlns="" id="{013E764C-D9EA-4246-BCAA-5B608B7FAEA4}"/>
                </a:ext>
              </a:extLst>
            </p:cNvPr>
            <p:cNvGrpSpPr/>
            <p:nvPr/>
          </p:nvGrpSpPr>
          <p:grpSpPr>
            <a:xfrm rot="5400000">
              <a:off x="8661039" y="8055879"/>
              <a:ext cx="482020" cy="630072"/>
              <a:chOff x="7192681" y="3520757"/>
              <a:chExt cx="482020" cy="630072"/>
            </a:xfrm>
          </p:grpSpPr>
          <p:sp>
            <p:nvSpPr>
              <p:cNvPr id="93" name="Rectangle 92">
                <a:extLst>
                  <a:ext uri="{FF2B5EF4-FFF2-40B4-BE49-F238E27FC236}">
                    <a16:creationId xmlns:a16="http://schemas.microsoft.com/office/drawing/2014/main" xmlns="" id="{01C6CC9A-06C5-4506-8A8B-80AD294FC7DE}"/>
                  </a:ext>
                </a:extLst>
              </p:cNvPr>
              <p:cNvSpPr/>
              <p:nvPr/>
            </p:nvSpPr>
            <p:spPr>
              <a:xfrm rot="18900000">
                <a:off x="7399318" y="3580400"/>
                <a:ext cx="72789" cy="504968"/>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111" name="Group 110">
                <a:extLst>
                  <a:ext uri="{FF2B5EF4-FFF2-40B4-BE49-F238E27FC236}">
                    <a16:creationId xmlns:a16="http://schemas.microsoft.com/office/drawing/2014/main" xmlns="" id="{377245BB-DE8D-4F61-8B01-22D73C3967C0}"/>
                  </a:ext>
                </a:extLst>
              </p:cNvPr>
              <p:cNvGrpSpPr/>
              <p:nvPr/>
            </p:nvGrpSpPr>
            <p:grpSpPr>
              <a:xfrm>
                <a:off x="7192681" y="3520757"/>
                <a:ext cx="482020" cy="630072"/>
                <a:chOff x="7192681" y="3520757"/>
                <a:chExt cx="482020" cy="630072"/>
              </a:xfrm>
            </p:grpSpPr>
            <p:sp>
              <p:nvSpPr>
                <p:cNvPr id="112" name="Rectangle 111">
                  <a:extLst>
                    <a:ext uri="{FF2B5EF4-FFF2-40B4-BE49-F238E27FC236}">
                      <a16:creationId xmlns:a16="http://schemas.microsoft.com/office/drawing/2014/main" xmlns="" id="{2F5B47A7-B9AD-4557-B9CB-8C9D6DBE1351}"/>
                    </a:ext>
                  </a:extLst>
                </p:cNvPr>
                <p:cNvSpPr/>
                <p:nvPr/>
              </p:nvSpPr>
              <p:spPr>
                <a:xfrm rot="8100000">
                  <a:off x="7350741" y="3611742"/>
                  <a:ext cx="95536" cy="53908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4" name="Rectangle 113">
                  <a:extLst>
                    <a:ext uri="{FF2B5EF4-FFF2-40B4-BE49-F238E27FC236}">
                      <a16:creationId xmlns:a16="http://schemas.microsoft.com/office/drawing/2014/main" xmlns="" id="{7646A034-1046-406C-9B13-2D2CB80470EB}"/>
                    </a:ext>
                  </a:extLst>
                </p:cNvPr>
                <p:cNvSpPr/>
                <p:nvPr/>
              </p:nvSpPr>
              <p:spPr>
                <a:xfrm rot="8100000">
                  <a:off x="7430353" y="3520757"/>
                  <a:ext cx="95536" cy="53908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6" name="Rectangle 115">
                  <a:extLst>
                    <a:ext uri="{FF2B5EF4-FFF2-40B4-BE49-F238E27FC236}">
                      <a16:creationId xmlns:a16="http://schemas.microsoft.com/office/drawing/2014/main" xmlns="" id="{A1F9D913-7180-45EF-9D3E-65FABE042FAE}"/>
                    </a:ext>
                  </a:extLst>
                </p:cNvPr>
                <p:cNvSpPr/>
                <p:nvPr/>
              </p:nvSpPr>
              <p:spPr>
                <a:xfrm rot="18840000">
                  <a:off x="7289155" y="3604880"/>
                  <a:ext cx="84162" cy="72789"/>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7" name="Rectangle 116">
                  <a:extLst>
                    <a:ext uri="{FF2B5EF4-FFF2-40B4-BE49-F238E27FC236}">
                      <a16:creationId xmlns:a16="http://schemas.microsoft.com/office/drawing/2014/main" xmlns="" id="{4914D250-0593-44ED-A668-B896BB9FF90E}"/>
                    </a:ext>
                  </a:extLst>
                </p:cNvPr>
                <p:cNvSpPr/>
                <p:nvPr/>
              </p:nvSpPr>
              <p:spPr>
                <a:xfrm rot="18840000">
                  <a:off x="7391512" y="3707236"/>
                  <a:ext cx="84162" cy="72789"/>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9" name="Rectangle 118">
                  <a:extLst>
                    <a:ext uri="{FF2B5EF4-FFF2-40B4-BE49-F238E27FC236}">
                      <a16:creationId xmlns:a16="http://schemas.microsoft.com/office/drawing/2014/main" xmlns="" id="{605EE6E6-D123-40E8-83AE-832EA2A84970}"/>
                    </a:ext>
                  </a:extLst>
                </p:cNvPr>
                <p:cNvSpPr/>
                <p:nvPr/>
              </p:nvSpPr>
              <p:spPr>
                <a:xfrm rot="18840000">
                  <a:off x="7493869" y="3809593"/>
                  <a:ext cx="84162" cy="72789"/>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2" name="Rectangle 121">
                  <a:extLst>
                    <a:ext uri="{FF2B5EF4-FFF2-40B4-BE49-F238E27FC236}">
                      <a16:creationId xmlns:a16="http://schemas.microsoft.com/office/drawing/2014/main" xmlns="" id="{FD1920CC-7CD9-4BDE-ADEC-C4176832E884}"/>
                    </a:ext>
                  </a:extLst>
                </p:cNvPr>
                <p:cNvSpPr/>
                <p:nvPr/>
              </p:nvSpPr>
              <p:spPr>
                <a:xfrm rot="18840000">
                  <a:off x="7596226" y="3911950"/>
                  <a:ext cx="84162" cy="72789"/>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3" name="Rectangle 122">
                  <a:extLst>
                    <a:ext uri="{FF2B5EF4-FFF2-40B4-BE49-F238E27FC236}">
                      <a16:creationId xmlns:a16="http://schemas.microsoft.com/office/drawing/2014/main" xmlns="" id="{E11DE421-6B32-4F86-8A4A-CD7F326491C5}"/>
                    </a:ext>
                  </a:extLst>
                </p:cNvPr>
                <p:cNvSpPr/>
                <p:nvPr/>
              </p:nvSpPr>
              <p:spPr>
                <a:xfrm rot="18840000">
                  <a:off x="7459749" y="3946070"/>
                  <a:ext cx="84162" cy="72789"/>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4" name="Rectangle 123">
                  <a:extLst>
                    <a:ext uri="{FF2B5EF4-FFF2-40B4-BE49-F238E27FC236}">
                      <a16:creationId xmlns:a16="http://schemas.microsoft.com/office/drawing/2014/main" xmlns="" id="{3673B904-F013-4C57-9057-007CE0B56D3C}"/>
                    </a:ext>
                  </a:extLst>
                </p:cNvPr>
                <p:cNvSpPr/>
                <p:nvPr/>
              </p:nvSpPr>
              <p:spPr>
                <a:xfrm rot="18840000">
                  <a:off x="7255035" y="3741357"/>
                  <a:ext cx="84162" cy="72789"/>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5" name="Rectangle 124">
                  <a:extLst>
                    <a:ext uri="{FF2B5EF4-FFF2-40B4-BE49-F238E27FC236}">
                      <a16:creationId xmlns:a16="http://schemas.microsoft.com/office/drawing/2014/main" xmlns="" id="{337B4912-42EE-467C-9B1F-F8F3D501A23D}"/>
                    </a:ext>
                  </a:extLst>
                </p:cNvPr>
                <p:cNvSpPr/>
                <p:nvPr/>
              </p:nvSpPr>
              <p:spPr>
                <a:xfrm rot="18840000">
                  <a:off x="7357392" y="3843715"/>
                  <a:ext cx="84162" cy="72789"/>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6" name="Rectangle 125">
                  <a:extLst>
                    <a:ext uri="{FF2B5EF4-FFF2-40B4-BE49-F238E27FC236}">
                      <a16:creationId xmlns:a16="http://schemas.microsoft.com/office/drawing/2014/main" xmlns="" id="{D0B728CD-50E2-4FF0-B51B-3B11C268F01A}"/>
                    </a:ext>
                  </a:extLst>
                </p:cNvPr>
                <p:cNvSpPr/>
                <p:nvPr/>
              </p:nvSpPr>
              <p:spPr>
                <a:xfrm rot="18840000" flipV="1">
                  <a:off x="7176757" y="3671948"/>
                  <a:ext cx="72789" cy="40942"/>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7" name="Rectangle 126">
                  <a:extLst>
                    <a:ext uri="{FF2B5EF4-FFF2-40B4-BE49-F238E27FC236}">
                      <a16:creationId xmlns:a16="http://schemas.microsoft.com/office/drawing/2014/main" xmlns="" id="{4DD5F9B7-6532-4E63-A53A-9E480283A6A0}"/>
                    </a:ext>
                  </a:extLst>
                </p:cNvPr>
                <p:cNvSpPr/>
                <p:nvPr/>
              </p:nvSpPr>
              <p:spPr>
                <a:xfrm rot="18840000" flipV="1">
                  <a:off x="7540697" y="4035888"/>
                  <a:ext cx="72789" cy="40942"/>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grpSp>
      <p:grpSp>
        <p:nvGrpSpPr>
          <p:cNvPr id="203" name="Group 202"/>
          <p:cNvGrpSpPr/>
          <p:nvPr/>
        </p:nvGrpSpPr>
        <p:grpSpPr>
          <a:xfrm>
            <a:off x="8797777" y="4571891"/>
            <a:ext cx="783318" cy="797801"/>
            <a:chOff x="3788458" y="2838450"/>
            <a:chExt cx="2269442" cy="2311400"/>
          </a:xfrm>
        </p:grpSpPr>
        <p:sp>
          <p:nvSpPr>
            <p:cNvPr id="204" name="Oval 203"/>
            <p:cNvSpPr/>
            <p:nvPr/>
          </p:nvSpPr>
          <p:spPr>
            <a:xfrm>
              <a:off x="3790950" y="2838450"/>
              <a:ext cx="2266950" cy="2311400"/>
            </a:xfrm>
            <a:prstGeom prst="ellipse">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5" name="Rectangle 204"/>
            <p:cNvSpPr/>
            <p:nvPr/>
          </p:nvSpPr>
          <p:spPr>
            <a:xfrm>
              <a:off x="4779820" y="2838450"/>
              <a:ext cx="300470" cy="27051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7" name="Rectangle 206"/>
            <p:cNvSpPr/>
            <p:nvPr/>
          </p:nvSpPr>
          <p:spPr>
            <a:xfrm rot="2593231">
              <a:off x="5420074" y="3084022"/>
              <a:ext cx="300470" cy="27051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11" name="Rectangle 210"/>
            <p:cNvSpPr/>
            <p:nvPr/>
          </p:nvSpPr>
          <p:spPr>
            <a:xfrm rot="20825748">
              <a:off x="5744010" y="3639994"/>
              <a:ext cx="300470" cy="27051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12" name="Rectangle 211"/>
            <p:cNvSpPr/>
            <p:nvPr/>
          </p:nvSpPr>
          <p:spPr>
            <a:xfrm rot="1858575">
              <a:off x="5641217" y="4336579"/>
              <a:ext cx="300470" cy="27051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13" name="Rectangle 212"/>
            <p:cNvSpPr/>
            <p:nvPr/>
          </p:nvSpPr>
          <p:spPr>
            <a:xfrm rot="19841613">
              <a:off x="5233025" y="4766241"/>
              <a:ext cx="300470" cy="27051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14" name="Rectangle 213"/>
            <p:cNvSpPr/>
            <p:nvPr/>
          </p:nvSpPr>
          <p:spPr>
            <a:xfrm rot="1206567">
              <a:off x="4485340" y="4845281"/>
              <a:ext cx="300470" cy="27051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15" name="Rectangle 214"/>
            <p:cNvSpPr/>
            <p:nvPr/>
          </p:nvSpPr>
          <p:spPr>
            <a:xfrm rot="19183290">
              <a:off x="3960847" y="4457485"/>
              <a:ext cx="300470" cy="27051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16" name="Rectangle 215"/>
            <p:cNvSpPr/>
            <p:nvPr/>
          </p:nvSpPr>
          <p:spPr>
            <a:xfrm rot="543652">
              <a:off x="3788458" y="3746633"/>
              <a:ext cx="300470" cy="27051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17" name="Rectangle 216"/>
            <p:cNvSpPr/>
            <p:nvPr/>
          </p:nvSpPr>
          <p:spPr>
            <a:xfrm rot="2909241">
              <a:off x="4130633" y="3095898"/>
              <a:ext cx="300470" cy="27051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19" name="Oval 218"/>
            <p:cNvSpPr/>
            <p:nvPr/>
          </p:nvSpPr>
          <p:spPr>
            <a:xfrm>
              <a:off x="4436122" y="3452480"/>
              <a:ext cx="996596" cy="1056275"/>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22" name="Group 21"/>
          <p:cNvGrpSpPr/>
          <p:nvPr/>
        </p:nvGrpSpPr>
        <p:grpSpPr>
          <a:xfrm>
            <a:off x="2225199" y="7167475"/>
            <a:ext cx="1590886" cy="1645109"/>
            <a:chOff x="2225199" y="7167475"/>
            <a:chExt cx="1590886" cy="1645109"/>
          </a:xfrm>
        </p:grpSpPr>
        <p:grpSp>
          <p:nvGrpSpPr>
            <p:cNvPr id="230" name="Group 8">
              <a:extLst>
                <a:ext uri="{FF2B5EF4-FFF2-40B4-BE49-F238E27FC236}">
                  <a16:creationId xmlns:a16="http://schemas.microsoft.com/office/drawing/2014/main" xmlns="" id="{9995CB60-ABE7-472E-9721-713763880A0E}"/>
                </a:ext>
              </a:extLst>
            </p:cNvPr>
            <p:cNvGrpSpPr/>
            <p:nvPr/>
          </p:nvGrpSpPr>
          <p:grpSpPr>
            <a:xfrm>
              <a:off x="2225199" y="7167475"/>
              <a:ext cx="1590886" cy="1645109"/>
              <a:chOff x="5822475" y="4763069"/>
              <a:chExt cx="547049" cy="590835"/>
            </a:xfrm>
          </p:grpSpPr>
          <p:sp>
            <p:nvSpPr>
              <p:cNvPr id="231" name="Rectangle 10">
                <a:extLst>
                  <a:ext uri="{FF2B5EF4-FFF2-40B4-BE49-F238E27FC236}">
                    <a16:creationId xmlns:a16="http://schemas.microsoft.com/office/drawing/2014/main" xmlns="" id="{280C4CEA-F638-4C62-9601-A1CC0C904E28}"/>
                  </a:ext>
                </a:extLst>
              </p:cNvPr>
              <p:cNvSpPr/>
              <p:nvPr/>
            </p:nvSpPr>
            <p:spPr>
              <a:xfrm>
                <a:off x="5926345" y="4763069"/>
                <a:ext cx="339309" cy="477501"/>
              </a:xfrm>
              <a:prstGeom prst="rect">
                <a:avLst/>
              </a:prstGeom>
              <a:solidFill>
                <a:srgbClr val="FFFD4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32" name="Rectangle 11">
                <a:extLst>
                  <a:ext uri="{FF2B5EF4-FFF2-40B4-BE49-F238E27FC236}">
                    <a16:creationId xmlns:a16="http://schemas.microsoft.com/office/drawing/2014/main" xmlns="" id="{A752144C-4EDA-40F0-9D5D-1D8EAE17A363}"/>
                  </a:ext>
                </a:extLst>
              </p:cNvPr>
              <p:cNvSpPr/>
              <p:nvPr/>
            </p:nvSpPr>
            <p:spPr>
              <a:xfrm>
                <a:off x="6265654" y="5127233"/>
                <a:ext cx="103870" cy="22667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33" name="Rectangle 16">
                <a:extLst>
                  <a:ext uri="{FF2B5EF4-FFF2-40B4-BE49-F238E27FC236}">
                    <a16:creationId xmlns:a16="http://schemas.microsoft.com/office/drawing/2014/main" xmlns="" id="{917B186D-DAE5-4878-B5A7-035AE0D09B28}"/>
                  </a:ext>
                </a:extLst>
              </p:cNvPr>
              <p:cNvSpPr/>
              <p:nvPr/>
            </p:nvSpPr>
            <p:spPr>
              <a:xfrm>
                <a:off x="5822475" y="5127232"/>
                <a:ext cx="103870" cy="22667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pic>
          <p:nvPicPr>
            <p:cNvPr id="307" name="Picture 23" descr="Icon&#10;&#10;Description automatically generated">
              <a:extLst>
                <a:ext uri="{FF2B5EF4-FFF2-40B4-BE49-F238E27FC236}">
                  <a16:creationId xmlns:a16="http://schemas.microsoft.com/office/drawing/2014/main" xmlns="" id="{2D0A60DF-13BF-437E-BFDA-9DF17D057B3F}"/>
                </a:ext>
              </a:extLst>
            </p:cNvPr>
            <p:cNvPicPr>
              <a:picLocks noChangeAspect="1"/>
            </p:cNvPicPr>
            <p:nvPr/>
          </p:nvPicPr>
          <p:blipFill>
            <a:blip r:embed="rId10"/>
            <a:stretch>
              <a:fillRect/>
            </a:stretch>
          </p:blipFill>
          <p:spPr>
            <a:xfrm>
              <a:off x="2612869" y="7352247"/>
              <a:ext cx="829827" cy="754298"/>
            </a:xfrm>
            <a:prstGeom prst="rect">
              <a:avLst/>
            </a:prstGeom>
          </p:spPr>
        </p:pic>
      </p:grpSp>
      <p:grpSp>
        <p:nvGrpSpPr>
          <p:cNvPr id="21" name="Group 20"/>
          <p:cNvGrpSpPr/>
          <p:nvPr/>
        </p:nvGrpSpPr>
        <p:grpSpPr>
          <a:xfrm>
            <a:off x="4257548" y="7167387"/>
            <a:ext cx="1590886" cy="1645109"/>
            <a:chOff x="4257548" y="7167387"/>
            <a:chExt cx="1590886" cy="1645109"/>
          </a:xfrm>
        </p:grpSpPr>
        <p:grpSp>
          <p:nvGrpSpPr>
            <p:cNvPr id="224" name="Group 223">
              <a:extLst>
                <a:ext uri="{FF2B5EF4-FFF2-40B4-BE49-F238E27FC236}">
                  <a16:creationId xmlns:a16="http://schemas.microsoft.com/office/drawing/2014/main" xmlns="" id="{D53D6D4E-250F-41D8-B61C-48D8E21C17DC}"/>
                </a:ext>
              </a:extLst>
            </p:cNvPr>
            <p:cNvGrpSpPr/>
            <p:nvPr/>
          </p:nvGrpSpPr>
          <p:grpSpPr>
            <a:xfrm>
              <a:off x="4257548" y="7167387"/>
              <a:ext cx="1590886" cy="1645109"/>
              <a:chOff x="5822475" y="4763069"/>
              <a:chExt cx="547049" cy="590835"/>
            </a:xfrm>
          </p:grpSpPr>
          <p:sp>
            <p:nvSpPr>
              <p:cNvPr id="227" name="Rectangle 226">
                <a:extLst>
                  <a:ext uri="{FF2B5EF4-FFF2-40B4-BE49-F238E27FC236}">
                    <a16:creationId xmlns:a16="http://schemas.microsoft.com/office/drawing/2014/main" xmlns="" id="{3F5D9310-3080-495C-AD2A-0B17EADA1CCC}"/>
                  </a:ext>
                </a:extLst>
              </p:cNvPr>
              <p:cNvSpPr/>
              <p:nvPr/>
            </p:nvSpPr>
            <p:spPr>
              <a:xfrm>
                <a:off x="5926345" y="4763069"/>
                <a:ext cx="339309" cy="47750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28" name="Rectangle 227">
                <a:extLst>
                  <a:ext uri="{FF2B5EF4-FFF2-40B4-BE49-F238E27FC236}">
                    <a16:creationId xmlns:a16="http://schemas.microsoft.com/office/drawing/2014/main" xmlns="" id="{0FBABD6F-106F-45BE-935A-41E6DB74B31C}"/>
                  </a:ext>
                </a:extLst>
              </p:cNvPr>
              <p:cNvSpPr/>
              <p:nvPr/>
            </p:nvSpPr>
            <p:spPr>
              <a:xfrm>
                <a:off x="6265654" y="5127233"/>
                <a:ext cx="103870" cy="22667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29" name="Rectangle 228">
                <a:extLst>
                  <a:ext uri="{FF2B5EF4-FFF2-40B4-BE49-F238E27FC236}">
                    <a16:creationId xmlns:a16="http://schemas.microsoft.com/office/drawing/2014/main" xmlns="" id="{1B8DD71B-2FF5-425F-B7B7-8C5EF8E44343}"/>
                  </a:ext>
                </a:extLst>
              </p:cNvPr>
              <p:cNvSpPr/>
              <p:nvPr/>
            </p:nvSpPr>
            <p:spPr>
              <a:xfrm>
                <a:off x="5822475" y="5127232"/>
                <a:ext cx="103870" cy="22667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pic>
          <p:nvPicPr>
            <p:cNvPr id="308" name="Picture 10" descr="Icon&#10;&#10;Description automatically generated">
              <a:extLst>
                <a:ext uri="{FF2B5EF4-FFF2-40B4-BE49-F238E27FC236}">
                  <a16:creationId xmlns:a16="http://schemas.microsoft.com/office/drawing/2014/main" xmlns="" id="{A22669F6-7319-4F7B-B833-474CA8CFBC76}"/>
                </a:ext>
              </a:extLst>
            </p:cNvPr>
            <p:cNvPicPr>
              <a:picLocks noChangeAspect="1"/>
            </p:cNvPicPr>
            <p:nvPr/>
          </p:nvPicPr>
          <p:blipFill>
            <a:blip r:embed="rId11"/>
            <a:stretch>
              <a:fillRect/>
            </a:stretch>
          </p:blipFill>
          <p:spPr>
            <a:xfrm>
              <a:off x="4700754" y="7345925"/>
              <a:ext cx="703442" cy="708521"/>
            </a:xfrm>
            <a:prstGeom prst="rect">
              <a:avLst/>
            </a:prstGeom>
          </p:spPr>
        </p:pic>
      </p:grpSp>
      <p:grpSp>
        <p:nvGrpSpPr>
          <p:cNvPr id="20" name="Group 55"/>
          <p:cNvGrpSpPr/>
          <p:nvPr/>
        </p:nvGrpSpPr>
        <p:grpSpPr>
          <a:xfrm>
            <a:off x="6339524" y="7167385"/>
            <a:ext cx="1590886" cy="1645109"/>
            <a:chOff x="6339524" y="7167385"/>
            <a:chExt cx="1590886" cy="1645109"/>
          </a:xfrm>
        </p:grpSpPr>
        <p:grpSp>
          <p:nvGrpSpPr>
            <p:cNvPr id="218" name="Group 56"/>
            <p:cNvGrpSpPr/>
            <p:nvPr/>
          </p:nvGrpSpPr>
          <p:grpSpPr>
            <a:xfrm>
              <a:off x="6339524" y="7167385"/>
              <a:ext cx="1590886" cy="1645109"/>
              <a:chOff x="6417255" y="4007772"/>
              <a:chExt cx="1590886" cy="1645109"/>
            </a:xfrm>
          </p:grpSpPr>
          <p:sp>
            <p:nvSpPr>
              <p:cNvPr id="220" name="Rectangle 199">
                <a:extLst>
                  <a:ext uri="{FF2B5EF4-FFF2-40B4-BE49-F238E27FC236}">
                    <a16:creationId xmlns:a16="http://schemas.microsoft.com/office/drawing/2014/main" xmlns="" id="{89AFF548-A615-4B0D-9C5D-2C0DED46D9C1}"/>
                  </a:ext>
                </a:extLst>
              </p:cNvPr>
              <p:cNvSpPr/>
              <p:nvPr/>
            </p:nvSpPr>
            <p:spPr>
              <a:xfrm>
                <a:off x="6719322" y="4007772"/>
                <a:ext cx="986752" cy="132954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21" name="Rectangle 201">
                <a:extLst>
                  <a:ext uri="{FF2B5EF4-FFF2-40B4-BE49-F238E27FC236}">
                    <a16:creationId xmlns:a16="http://schemas.microsoft.com/office/drawing/2014/main" xmlns="" id="{4BE47BB2-3641-474B-A6E1-46906946EBF8}"/>
                  </a:ext>
                </a:extLst>
              </p:cNvPr>
              <p:cNvSpPr/>
              <p:nvPr/>
            </p:nvSpPr>
            <p:spPr>
              <a:xfrm>
                <a:off x="7706074" y="5021743"/>
                <a:ext cx="302067" cy="63113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22" name="Rectangle 205">
                <a:extLst>
                  <a:ext uri="{FF2B5EF4-FFF2-40B4-BE49-F238E27FC236}">
                    <a16:creationId xmlns:a16="http://schemas.microsoft.com/office/drawing/2014/main" xmlns="" id="{3C94D4BB-8B4F-4500-B532-3E044C742276}"/>
                  </a:ext>
                </a:extLst>
              </p:cNvPr>
              <p:cNvSpPr/>
              <p:nvPr/>
            </p:nvSpPr>
            <p:spPr>
              <a:xfrm>
                <a:off x="6417255" y="5021740"/>
                <a:ext cx="302067" cy="63113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pic>
          <p:nvPicPr>
            <p:cNvPr id="309" name="Graphic 10" descr="Magnet">
              <a:extLst>
                <a:ext uri="{FF2B5EF4-FFF2-40B4-BE49-F238E27FC236}">
                  <a16:creationId xmlns:a16="http://schemas.microsoft.com/office/drawing/2014/main" xmlns="" id="{2B26C4F2-83A0-4A46-ADAA-577786146087}"/>
                </a:ext>
              </a:extLst>
            </p:cNvPr>
            <p:cNvPicPr>
              <a:picLocks noChangeAspect="1"/>
            </p:cNvPicPr>
            <p:nvPr/>
          </p:nvPicPr>
          <p:blipFill>
            <a:blip r:embed="rId12">
              <a:extLst>
                <a:ext uri="{96DAC541-7B7A-43D3-8B79-37D633B846F1}">
                  <asvg:svgBlip xmlns:asvg="http://schemas.microsoft.com/office/drawing/2016/SVG/main" xmlns="" r:embed="rId13"/>
                </a:ext>
              </a:extLst>
            </a:blip>
            <a:stretch>
              <a:fillRect/>
            </a:stretch>
          </p:blipFill>
          <p:spPr>
            <a:xfrm>
              <a:off x="6768272" y="7358961"/>
              <a:ext cx="758859" cy="774735"/>
            </a:xfrm>
            <a:prstGeom prst="rect">
              <a:avLst/>
            </a:prstGeom>
          </p:spPr>
        </p:pic>
      </p:grpSp>
      <p:grpSp>
        <p:nvGrpSpPr>
          <p:cNvPr id="19" name="Group 18"/>
          <p:cNvGrpSpPr/>
          <p:nvPr/>
        </p:nvGrpSpPr>
        <p:grpSpPr>
          <a:xfrm>
            <a:off x="10447491" y="7167385"/>
            <a:ext cx="1590886" cy="1645109"/>
            <a:chOff x="10447491" y="7167385"/>
            <a:chExt cx="1590886" cy="1645109"/>
          </a:xfrm>
        </p:grpSpPr>
        <p:grpSp>
          <p:nvGrpSpPr>
            <p:cNvPr id="172" name="Group 171">
              <a:extLst>
                <a:ext uri="{FF2B5EF4-FFF2-40B4-BE49-F238E27FC236}">
                  <a16:creationId xmlns:a16="http://schemas.microsoft.com/office/drawing/2014/main" xmlns="" id="{35022AD1-FFE1-4ED0-A188-6D5C84B76F7C}"/>
                </a:ext>
              </a:extLst>
            </p:cNvPr>
            <p:cNvGrpSpPr/>
            <p:nvPr/>
          </p:nvGrpSpPr>
          <p:grpSpPr>
            <a:xfrm>
              <a:off x="10447491" y="7167385"/>
              <a:ext cx="1590886" cy="1645109"/>
              <a:chOff x="5822475" y="4763069"/>
              <a:chExt cx="547049" cy="590835"/>
            </a:xfrm>
          </p:grpSpPr>
          <p:sp>
            <p:nvSpPr>
              <p:cNvPr id="208" name="Rectangle 207">
                <a:extLst>
                  <a:ext uri="{FF2B5EF4-FFF2-40B4-BE49-F238E27FC236}">
                    <a16:creationId xmlns:a16="http://schemas.microsoft.com/office/drawing/2014/main" xmlns="" id="{4E36189F-CA65-4642-A80D-1A90DAAC1597}"/>
                  </a:ext>
                </a:extLst>
              </p:cNvPr>
              <p:cNvSpPr/>
              <p:nvPr/>
            </p:nvSpPr>
            <p:spPr>
              <a:xfrm>
                <a:off x="5926345" y="4763069"/>
                <a:ext cx="339309" cy="477501"/>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9" name="Rectangle 208">
                <a:extLst>
                  <a:ext uri="{FF2B5EF4-FFF2-40B4-BE49-F238E27FC236}">
                    <a16:creationId xmlns:a16="http://schemas.microsoft.com/office/drawing/2014/main" xmlns="" id="{9D25583F-D876-461F-AA71-9CAC13C2CDD9}"/>
                  </a:ext>
                </a:extLst>
              </p:cNvPr>
              <p:cNvSpPr/>
              <p:nvPr/>
            </p:nvSpPr>
            <p:spPr>
              <a:xfrm>
                <a:off x="6265654" y="5127233"/>
                <a:ext cx="103870" cy="22667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10" name="Rectangle 209">
                <a:extLst>
                  <a:ext uri="{FF2B5EF4-FFF2-40B4-BE49-F238E27FC236}">
                    <a16:creationId xmlns:a16="http://schemas.microsoft.com/office/drawing/2014/main" xmlns="" id="{DDCD3DCB-C1C9-48F2-A5EC-FD235703D73E}"/>
                  </a:ext>
                </a:extLst>
              </p:cNvPr>
              <p:cNvSpPr/>
              <p:nvPr/>
            </p:nvSpPr>
            <p:spPr>
              <a:xfrm>
                <a:off x="5822475" y="5127232"/>
                <a:ext cx="103870" cy="22667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pic>
          <p:nvPicPr>
            <p:cNvPr id="310" name="Picture 21" descr="Icon&#10;&#10;Description automatically generated">
              <a:extLst>
                <a:ext uri="{FF2B5EF4-FFF2-40B4-BE49-F238E27FC236}">
                  <a16:creationId xmlns:a16="http://schemas.microsoft.com/office/drawing/2014/main" xmlns="" id="{C12D1710-A525-4A7A-82F2-2CD985579AC4}"/>
                </a:ext>
              </a:extLst>
            </p:cNvPr>
            <p:cNvPicPr>
              <a:picLocks noChangeAspect="1"/>
            </p:cNvPicPr>
            <p:nvPr/>
          </p:nvPicPr>
          <p:blipFill>
            <a:blip r:embed="rId14"/>
            <a:stretch>
              <a:fillRect/>
            </a:stretch>
          </p:blipFill>
          <p:spPr>
            <a:xfrm>
              <a:off x="10852013" y="7326530"/>
              <a:ext cx="792356" cy="786844"/>
            </a:xfrm>
            <a:prstGeom prst="rect">
              <a:avLst/>
            </a:prstGeom>
          </p:spPr>
        </p:pic>
      </p:grpSp>
      <p:sp>
        <p:nvSpPr>
          <p:cNvPr id="10" name="TextBox 9"/>
          <p:cNvSpPr txBox="1"/>
          <p:nvPr/>
        </p:nvSpPr>
        <p:spPr>
          <a:xfrm>
            <a:off x="2620192" y="3324111"/>
            <a:ext cx="1058807" cy="383016"/>
          </a:xfrm>
          <a:prstGeom prst="rect">
            <a:avLst/>
          </a:prstGeom>
          <a:noFill/>
        </p:spPr>
        <p:txBody>
          <a:bodyPr wrap="square" rtlCol="0">
            <a:spAutoFit/>
          </a:bodyPr>
          <a:lstStyle/>
          <a:p>
            <a:r>
              <a:rPr lang="en-US"/>
              <a:t>RFID</a:t>
            </a:r>
          </a:p>
        </p:txBody>
      </p:sp>
      <p:sp>
        <p:nvSpPr>
          <p:cNvPr id="11" name="TextBox 10"/>
          <p:cNvSpPr txBox="1"/>
          <p:nvPr/>
        </p:nvSpPr>
        <p:spPr>
          <a:xfrm>
            <a:off x="4742140" y="3345307"/>
            <a:ext cx="703442" cy="383016"/>
          </a:xfrm>
          <a:prstGeom prst="rect">
            <a:avLst/>
          </a:prstGeom>
          <a:noFill/>
        </p:spPr>
        <p:txBody>
          <a:bodyPr wrap="square" rtlCol="0">
            <a:spAutoFit/>
          </a:bodyPr>
          <a:lstStyle/>
          <a:p>
            <a:r>
              <a:rPr lang="en-US"/>
              <a:t>Lidar</a:t>
            </a:r>
          </a:p>
        </p:txBody>
      </p:sp>
      <p:sp>
        <p:nvSpPr>
          <p:cNvPr id="12" name="TextBox 11"/>
          <p:cNvSpPr txBox="1"/>
          <p:nvPr/>
        </p:nvSpPr>
        <p:spPr>
          <a:xfrm>
            <a:off x="6588427" y="3138796"/>
            <a:ext cx="1299662" cy="646331"/>
          </a:xfrm>
          <a:prstGeom prst="rect">
            <a:avLst/>
          </a:prstGeom>
          <a:noFill/>
        </p:spPr>
        <p:txBody>
          <a:bodyPr wrap="square" rtlCol="0">
            <a:spAutoFit/>
          </a:bodyPr>
          <a:lstStyle/>
          <a:p>
            <a:r>
              <a:rPr lang="en-US"/>
              <a:t>Magnetic Tape</a:t>
            </a:r>
          </a:p>
        </p:txBody>
      </p:sp>
      <p:sp>
        <p:nvSpPr>
          <p:cNvPr id="16" name="TextBox 15"/>
          <p:cNvSpPr txBox="1"/>
          <p:nvPr/>
        </p:nvSpPr>
        <p:spPr>
          <a:xfrm>
            <a:off x="10569131" y="3118213"/>
            <a:ext cx="1610397" cy="646331"/>
          </a:xfrm>
          <a:prstGeom prst="rect">
            <a:avLst/>
          </a:prstGeom>
          <a:noFill/>
        </p:spPr>
        <p:txBody>
          <a:bodyPr wrap="square" rtlCol="0">
            <a:spAutoFit/>
          </a:bodyPr>
          <a:lstStyle/>
          <a:p>
            <a:r>
              <a:rPr lang="en-US"/>
              <a:t>Vacuum End-Defector</a:t>
            </a:r>
          </a:p>
        </p:txBody>
      </p:sp>
      <p:sp>
        <p:nvSpPr>
          <p:cNvPr id="163" name="Rectangle: Rounded Corners 6">
            <a:extLst>
              <a:ext uri="{FF2B5EF4-FFF2-40B4-BE49-F238E27FC236}">
                <a16:creationId xmlns:a16="http://schemas.microsoft.com/office/drawing/2014/main" xmlns="" id="{027F4919-C3F1-46E4-BD03-AF0522CD37EB}"/>
              </a:ext>
            </a:extLst>
          </p:cNvPr>
          <p:cNvSpPr/>
          <p:nvPr/>
        </p:nvSpPr>
        <p:spPr>
          <a:xfrm>
            <a:off x="-122239" y="4606362"/>
            <a:ext cx="1515695" cy="675931"/>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r"/>
            <a:r>
              <a:rPr lang="en-US" b="1"/>
              <a:t>Drive Train</a:t>
            </a:r>
          </a:p>
        </p:txBody>
      </p:sp>
      <p:sp>
        <p:nvSpPr>
          <p:cNvPr id="164" name="Rectangle: Rounded Corners 10">
            <a:extLst>
              <a:ext uri="{FF2B5EF4-FFF2-40B4-BE49-F238E27FC236}">
                <a16:creationId xmlns:a16="http://schemas.microsoft.com/office/drawing/2014/main" xmlns="" id="{3BFCF423-348E-4724-865B-7D0F272433F9}"/>
              </a:ext>
            </a:extLst>
          </p:cNvPr>
          <p:cNvSpPr/>
          <p:nvPr/>
        </p:nvSpPr>
        <p:spPr>
          <a:xfrm>
            <a:off x="-125642" y="3936903"/>
            <a:ext cx="1515695" cy="675931"/>
          </a:xfrm>
          <a:prstGeom prst="round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r"/>
            <a:r>
              <a:rPr lang="en-US" b="1"/>
              <a:t>Path Following</a:t>
            </a:r>
          </a:p>
        </p:txBody>
      </p:sp>
      <p:sp>
        <p:nvSpPr>
          <p:cNvPr id="165" name="Rectangle: Rounded Corners 12">
            <a:extLst>
              <a:ext uri="{FF2B5EF4-FFF2-40B4-BE49-F238E27FC236}">
                <a16:creationId xmlns:a16="http://schemas.microsoft.com/office/drawing/2014/main" xmlns="" id="{13A6B1E2-E5E5-4377-B7E1-A1D0A5A84053}"/>
              </a:ext>
            </a:extLst>
          </p:cNvPr>
          <p:cNvSpPr/>
          <p:nvPr/>
        </p:nvSpPr>
        <p:spPr>
          <a:xfrm>
            <a:off x="-138981" y="3260972"/>
            <a:ext cx="1515695" cy="675931"/>
          </a:xfrm>
          <a:prstGeom prst="round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r"/>
            <a:r>
              <a:rPr lang="en-US" b="1"/>
              <a:t>Obstacle Detection</a:t>
            </a:r>
          </a:p>
        </p:txBody>
      </p:sp>
      <p:sp>
        <p:nvSpPr>
          <p:cNvPr id="170" name="Rectangle: Rounded Corners 14">
            <a:extLst>
              <a:ext uri="{FF2B5EF4-FFF2-40B4-BE49-F238E27FC236}">
                <a16:creationId xmlns:a16="http://schemas.microsoft.com/office/drawing/2014/main" xmlns="" id="{866576F3-6C1F-4BA5-AF22-8655BE61FB25}"/>
              </a:ext>
            </a:extLst>
          </p:cNvPr>
          <p:cNvSpPr/>
          <p:nvPr/>
        </p:nvSpPr>
        <p:spPr>
          <a:xfrm>
            <a:off x="-123974" y="5275821"/>
            <a:ext cx="1515695" cy="675931"/>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r"/>
            <a:r>
              <a:rPr lang="en-US" b="1"/>
              <a:t>Control Package</a:t>
            </a:r>
          </a:p>
        </p:txBody>
      </p:sp>
      <p:sp>
        <p:nvSpPr>
          <p:cNvPr id="182" name="Rectangle: Rounded Corners 18">
            <a:extLst>
              <a:ext uri="{FF2B5EF4-FFF2-40B4-BE49-F238E27FC236}">
                <a16:creationId xmlns:a16="http://schemas.microsoft.com/office/drawing/2014/main" xmlns="" id="{974262BC-CDC7-4AE5-8D70-FC99289092A1}"/>
              </a:ext>
            </a:extLst>
          </p:cNvPr>
          <p:cNvSpPr/>
          <p:nvPr/>
        </p:nvSpPr>
        <p:spPr>
          <a:xfrm>
            <a:off x="-234031" y="2585041"/>
            <a:ext cx="1612353" cy="675931"/>
          </a:xfrm>
          <a:prstGeom prst="roundRect">
            <a:avLst/>
          </a:prstGeom>
          <a:solidFill>
            <a:srgbClr val="FFFD4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r"/>
            <a:r>
              <a:rPr lang="en-US" sz="1600" b="1">
                <a:solidFill>
                  <a:schemeClr val="tx1"/>
                </a:solidFill>
              </a:rPr>
              <a:t>Scan Inventory</a:t>
            </a:r>
          </a:p>
        </p:txBody>
      </p:sp>
      <p:sp>
        <p:nvSpPr>
          <p:cNvPr id="198" name="Footer Placeholder 1">
            <a:extLst>
              <a:ext uri="{FF2B5EF4-FFF2-40B4-BE49-F238E27FC236}">
                <a16:creationId xmlns:a16="http://schemas.microsoft.com/office/drawing/2014/main" xmlns="" id="{13874896-E47A-455E-A837-BD9922644DBC}"/>
              </a:ext>
            </a:extLst>
          </p:cNvPr>
          <p:cNvSpPr>
            <a:spLocks noGrp="1"/>
          </p:cNvSpPr>
          <p:nvPr>
            <p:ph type="ftr" sz="quarter" idx="3"/>
          </p:nvPr>
        </p:nvSpPr>
        <p:spPr>
          <a:xfrm>
            <a:off x="8077200" y="5657482"/>
            <a:ext cx="4114800" cy="365125"/>
          </a:xfrm>
        </p:spPr>
        <p:txBody>
          <a:bodyPr/>
          <a:lstStyle/>
          <a:p>
            <a:r>
              <a:rPr lang="en-US"/>
              <a:t>Alexander Wozny</a:t>
            </a:r>
          </a:p>
          <a:p>
            <a:endParaRPr lang="en-US"/>
          </a:p>
        </p:txBody>
      </p:sp>
    </p:spTree>
    <p:extLst>
      <p:ext uri="{BB962C8B-B14F-4D97-AF65-F5344CB8AC3E}">
        <p14:creationId xmlns:p14="http://schemas.microsoft.com/office/powerpoint/2010/main" val="403336116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13"/>
                                        </p:tgtEl>
                                      </p:cBhvr>
                                    </p:animEffect>
                                    <p:set>
                                      <p:cBhvr>
                                        <p:cTn id="10" dur="1" fill="hold">
                                          <p:stCondLst>
                                            <p:cond delay="499"/>
                                          </p:stCondLst>
                                        </p:cTn>
                                        <p:tgtEl>
                                          <p:spTgt spid="13"/>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500"/>
                                        <p:tgtEl>
                                          <p:spTgt spid="226"/>
                                        </p:tgtEl>
                                      </p:cBhvr>
                                    </p:animEffect>
                                    <p:set>
                                      <p:cBhvr>
                                        <p:cTn id="13" dur="1" fill="hold">
                                          <p:stCondLst>
                                            <p:cond delay="499"/>
                                          </p:stCondLst>
                                        </p:cTn>
                                        <p:tgtEl>
                                          <p:spTgt spid="226"/>
                                        </p:tgtEl>
                                        <p:attrNameLst>
                                          <p:attrName>style.visibility</p:attrName>
                                        </p:attrNameLst>
                                      </p:cBhvr>
                                      <p:to>
                                        <p:strVal val="hidden"/>
                                      </p:to>
                                    </p:set>
                                  </p:childTnLst>
                                </p:cTn>
                              </p:par>
                              <p:par>
                                <p:cTn id="14" presetID="10" presetClass="exit" presetSubtype="0" fill="hold" grpId="0" nodeType="withEffect">
                                  <p:stCondLst>
                                    <p:cond delay="0"/>
                                  </p:stCondLst>
                                  <p:childTnLst>
                                    <p:animEffect transition="out" filter="fade">
                                      <p:cBhvr>
                                        <p:cTn id="15" dur="500"/>
                                        <p:tgtEl>
                                          <p:spTgt spid="15"/>
                                        </p:tgtEl>
                                      </p:cBhvr>
                                    </p:animEffect>
                                    <p:set>
                                      <p:cBhvr>
                                        <p:cTn id="16" dur="1" fill="hold">
                                          <p:stCondLst>
                                            <p:cond delay="499"/>
                                          </p:stCondLst>
                                        </p:cTn>
                                        <p:tgtEl>
                                          <p:spTgt spid="15"/>
                                        </p:tgtEl>
                                        <p:attrNameLst>
                                          <p:attrName>style.visibility</p:attrName>
                                        </p:attrNameLst>
                                      </p:cBhvr>
                                      <p:to>
                                        <p:strVal val="hidden"/>
                                      </p:to>
                                    </p:set>
                                  </p:childTnLst>
                                </p:cTn>
                              </p:par>
                              <p:par>
                                <p:cTn id="17" presetID="0" presetClass="path" presetSubtype="0" accel="50000" decel="50000" fill="hold" nodeType="withEffect">
                                  <p:stCondLst>
                                    <p:cond delay="0"/>
                                  </p:stCondLst>
                                  <p:childTnLst>
                                    <p:animMotion origin="layout" path="M -0.00495 -1.48148E-6 L 0.90846 -1.48148E-6 " pathEditMode="relative" ptsTypes="AA">
                                      <p:cBhvr>
                                        <p:cTn id="18" dur="1500" fill="hold"/>
                                        <p:tgtEl>
                                          <p:spTgt spid="4"/>
                                        </p:tgtEl>
                                        <p:attrNameLst>
                                          <p:attrName>ppt_x</p:attrName>
                                          <p:attrName>ppt_y</p:attrName>
                                        </p:attrNameLst>
                                      </p:cBhvr>
                                    </p:animMotion>
                                  </p:childTnLst>
                                </p:cTn>
                              </p:par>
                              <p:par>
                                <p:cTn id="19" presetID="0" presetClass="path" presetSubtype="0" accel="50000" decel="50000" fill="hold" nodeType="withEffect">
                                  <p:stCondLst>
                                    <p:cond delay="0"/>
                                  </p:stCondLst>
                                  <p:childTnLst>
                                    <p:animMotion origin="layout" path="M 0 0 L -0.00052 -0.88172 " pathEditMode="relative" ptsTypes="AA">
                                      <p:cBhvr>
                                        <p:cTn id="20" dur="3000" fill="hold"/>
                                        <p:tgtEl>
                                          <p:spTgt spid="17"/>
                                        </p:tgtEl>
                                        <p:attrNameLst>
                                          <p:attrName>ppt_x</p:attrName>
                                          <p:attrName>ppt_y</p:attrName>
                                        </p:attrNameLst>
                                      </p:cBhvr>
                                    </p:animMotion>
                                  </p:childTnLst>
                                </p:cTn>
                              </p:par>
                              <p:par>
                                <p:cTn id="21" presetID="0" presetClass="path" presetSubtype="0" accel="50000" decel="50000" fill="hold" nodeType="withEffect">
                                  <p:stCondLst>
                                    <p:cond delay="0"/>
                                  </p:stCondLst>
                                  <p:childTnLst>
                                    <p:animMotion origin="layout" path="M 0 0 L -0.00052 -0.88172 " pathEditMode="relative" ptsTypes="AA">
                                      <p:cBhvr>
                                        <p:cTn id="22" dur="3000" fill="hold"/>
                                        <p:tgtEl>
                                          <p:spTgt spid="137"/>
                                        </p:tgtEl>
                                        <p:attrNameLst>
                                          <p:attrName>ppt_x</p:attrName>
                                          <p:attrName>ppt_y</p:attrName>
                                        </p:attrNameLst>
                                      </p:cBhvr>
                                    </p:animMotion>
                                  </p:childTnLst>
                                </p:cTn>
                              </p:par>
                              <p:par>
                                <p:cTn id="23" presetID="0" presetClass="path" presetSubtype="0" accel="50000" decel="50000" fill="hold" nodeType="withEffect">
                                  <p:stCondLst>
                                    <p:cond delay="0"/>
                                  </p:stCondLst>
                                  <p:childTnLst>
                                    <p:animMotion origin="layout" path="M 0 0 L -0.00052 -0.88172 " pathEditMode="relative" ptsTypes="AA">
                                      <p:cBhvr>
                                        <p:cTn id="24" dur="3000" fill="hold"/>
                                        <p:tgtEl>
                                          <p:spTgt spid="18"/>
                                        </p:tgtEl>
                                        <p:attrNameLst>
                                          <p:attrName>ppt_x</p:attrName>
                                          <p:attrName>ppt_y</p:attrName>
                                        </p:attrNameLst>
                                      </p:cBhvr>
                                    </p:animMotion>
                                  </p:childTnLst>
                                </p:cTn>
                              </p:par>
                              <p:par>
                                <p:cTn id="25" presetID="0" presetClass="path" presetSubtype="0" accel="50000" decel="50000" fill="hold" nodeType="withEffect">
                                  <p:stCondLst>
                                    <p:cond delay="0"/>
                                  </p:stCondLst>
                                  <p:childTnLst>
                                    <p:animMotion origin="layout" path="M 0 0 L -0.00052 -0.88172 " pathEditMode="relative" ptsTypes="AA">
                                      <p:cBhvr>
                                        <p:cTn id="26" dur="3000" fill="hold"/>
                                        <p:tgtEl>
                                          <p:spTgt spid="113"/>
                                        </p:tgtEl>
                                        <p:attrNameLst>
                                          <p:attrName>ppt_x</p:attrName>
                                          <p:attrName>ppt_y</p:attrName>
                                        </p:attrNameLst>
                                      </p:cBhvr>
                                    </p:animMotion>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500"/>
                                        <p:tgtEl>
                                          <p:spTgt spid="10"/>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fade">
                                      <p:cBhvr>
                                        <p:cTn id="34" dur="500"/>
                                        <p:tgtEl>
                                          <p:spTgt spid="11"/>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500"/>
                                        <p:tgtEl>
                                          <p:spTgt spid="12"/>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fade">
                                      <p:cBhvr>
                                        <p:cTn id="40" dur="500"/>
                                        <p:tgtEl>
                                          <p:spTgt spid="16"/>
                                        </p:tgtEl>
                                      </p:cBhvr>
                                    </p:animEffect>
                                  </p:childTnLst>
                                </p:cTn>
                              </p:par>
                              <p:par>
                                <p:cTn id="41" presetID="0" presetClass="path" presetSubtype="0" accel="50000" decel="50000" fill="hold" nodeType="withEffect">
                                  <p:stCondLst>
                                    <p:cond delay="0"/>
                                  </p:stCondLst>
                                  <p:childTnLst>
                                    <p:animMotion origin="layout" path="M 0 0 L 0 -0.45301 " pathEditMode="relative" ptsTypes="AA">
                                      <p:cBhvr>
                                        <p:cTn id="42" dur="2000" fill="hold"/>
                                        <p:tgtEl>
                                          <p:spTgt spid="21"/>
                                        </p:tgtEl>
                                        <p:attrNameLst>
                                          <p:attrName>ppt_x</p:attrName>
                                          <p:attrName>ppt_y</p:attrName>
                                        </p:attrNameLst>
                                      </p:cBhvr>
                                    </p:animMotion>
                                  </p:childTnLst>
                                </p:cTn>
                              </p:par>
                              <p:par>
                                <p:cTn id="43" presetID="0" presetClass="path" presetSubtype="0" accel="50000" decel="50000" fill="hold" nodeType="withEffect">
                                  <p:stCondLst>
                                    <p:cond delay="0"/>
                                  </p:stCondLst>
                                  <p:childTnLst>
                                    <p:animMotion origin="layout" path="M 0 0 L 0 -0.45301 " pathEditMode="relative" ptsTypes="AA">
                                      <p:cBhvr>
                                        <p:cTn id="44" dur="2000" fill="hold"/>
                                        <p:tgtEl>
                                          <p:spTgt spid="22"/>
                                        </p:tgtEl>
                                        <p:attrNameLst>
                                          <p:attrName>ppt_x</p:attrName>
                                          <p:attrName>ppt_y</p:attrName>
                                        </p:attrNameLst>
                                      </p:cBhvr>
                                    </p:animMotion>
                                  </p:childTnLst>
                                </p:cTn>
                              </p:par>
                              <p:par>
                                <p:cTn id="45" presetID="0" presetClass="path" presetSubtype="0" accel="50000" decel="50000" fill="hold" nodeType="withEffect">
                                  <p:stCondLst>
                                    <p:cond delay="0"/>
                                  </p:stCondLst>
                                  <p:childTnLst>
                                    <p:animMotion origin="layout" path="M 0 0 L 0 -0.45301 " pathEditMode="relative" ptsTypes="AA">
                                      <p:cBhvr>
                                        <p:cTn id="46" dur="2000" fill="hold"/>
                                        <p:tgtEl>
                                          <p:spTgt spid="20"/>
                                        </p:tgtEl>
                                        <p:attrNameLst>
                                          <p:attrName>ppt_x</p:attrName>
                                          <p:attrName>ppt_y</p:attrName>
                                        </p:attrNameLst>
                                      </p:cBhvr>
                                    </p:animMotion>
                                  </p:childTnLst>
                                </p:cTn>
                              </p:par>
                              <p:par>
                                <p:cTn id="47" presetID="0" presetClass="path" presetSubtype="0" accel="50000" decel="50000" fill="hold" nodeType="withEffect">
                                  <p:stCondLst>
                                    <p:cond delay="0"/>
                                  </p:stCondLst>
                                  <p:childTnLst>
                                    <p:animMotion origin="layout" path="M 0 0 L 0 -0.45301 " pathEditMode="relative" ptsTypes="AA">
                                      <p:cBhvr>
                                        <p:cTn id="48" dur="2000" fill="hold"/>
                                        <p:tgtEl>
                                          <p:spTgt spid="19"/>
                                        </p:tgtEl>
                                        <p:attrNameLst>
                                          <p:attrName>ppt_x</p:attrName>
                                          <p:attrName>ppt_y</p:attrName>
                                        </p:attrNameLst>
                                      </p:cBhvr>
                                    </p:animMotion>
                                  </p:childTnLst>
                                </p:cTn>
                              </p:par>
                              <p:par>
                                <p:cTn id="49" presetID="0" presetClass="path" presetSubtype="0" accel="50000" decel="50000" fill="hold" nodeType="withEffect">
                                  <p:stCondLst>
                                    <p:cond delay="0"/>
                                  </p:stCondLst>
                                  <p:childTnLst>
                                    <p:animMotion origin="layout" path="M 0.00143 -0.00023 L 0.96992 0.00856 " pathEditMode="relative" ptsTypes="AA">
                                      <p:cBhvr>
                                        <p:cTn id="50" dur="2000" fill="hold"/>
                                        <p:tgtEl>
                                          <p:spTgt spid="94"/>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P spid="6" grpId="0"/>
      <p:bldP spid="226" grpId="0"/>
      <p:bldP spid="10" grpId="0"/>
      <p:bldP spid="11" grpId="0"/>
      <p:bldP spid="12" grpId="0"/>
      <p:bldP spid="16" grpId="0"/>
    </p:bldLst>
  </p:timing>
</p:sld>
</file>

<file path=ppt/slides/slide48.xml><?xml version="1.0" encoding="utf-8"?>
<p:sld xmlns:a="http://schemas.openxmlformats.org/drawingml/2006/main" xmlns:r="http://schemas.openxmlformats.org/officeDocument/2006/relationships" xmlns:p="http://schemas.openxmlformats.org/presentationml/2006/main" show="0">
  <p:cSld>
    <p:bg>
      <p:bgPr>
        <a:solidFill>
          <a:schemeClr val="tx1">
            <a:lumMod val="65000"/>
            <a:lumOff val="35000"/>
          </a:schemeClr>
        </a:solidFill>
        <a:effectLst/>
      </p:bgPr>
    </p:bg>
    <p:spTree>
      <p:nvGrpSpPr>
        <p:cNvPr id="1" name=""/>
        <p:cNvGrpSpPr/>
        <p:nvPr/>
      </p:nvGrpSpPr>
      <p:grpSpPr>
        <a:xfrm>
          <a:off x="0" y="0"/>
          <a:ext cx="0" cy="0"/>
          <a:chOff x="0" y="0"/>
          <a:chExt cx="0" cy="0"/>
        </a:xfrm>
      </p:grpSpPr>
      <p:sp>
        <p:nvSpPr>
          <p:cNvPr id="73" name="Rectangle 72"/>
          <p:cNvSpPr/>
          <p:nvPr/>
        </p:nvSpPr>
        <p:spPr>
          <a:xfrm>
            <a:off x="-1" y="4714065"/>
            <a:ext cx="12200461" cy="1229627"/>
          </a:xfrm>
          <a:prstGeom prst="rect">
            <a:avLst/>
          </a:prstGeom>
          <a:solidFill>
            <a:srgbClr val="919085"/>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8" name="Freeform 317">
            <a:extLst>
              <a:ext uri="{FF2B5EF4-FFF2-40B4-BE49-F238E27FC236}">
                <a16:creationId xmlns:a16="http://schemas.microsoft.com/office/drawing/2014/main" xmlns="" id="{7BC8AD58-A13E-4EAC-9317-C1BBBCB6CF03}"/>
              </a:ext>
            </a:extLst>
          </p:cNvPr>
          <p:cNvSpPr/>
          <p:nvPr/>
        </p:nvSpPr>
        <p:spPr>
          <a:xfrm flipV="1">
            <a:off x="-64115" y="5564448"/>
            <a:ext cx="8912922" cy="63688"/>
          </a:xfrm>
          <a:custGeom>
            <a:avLst/>
            <a:gdLst>
              <a:gd name="connsiteX0" fmla="*/ 0 w 8912922"/>
              <a:gd name="connsiteY0" fmla="*/ 63688 h 63688"/>
              <a:gd name="connsiteX1" fmla="*/ 8864930 w 8912922"/>
              <a:gd name="connsiteY1" fmla="*/ 63688 h 63688"/>
              <a:gd name="connsiteX2" fmla="*/ 8912922 w 8912922"/>
              <a:gd name="connsiteY2" fmla="*/ 0 h 63688"/>
              <a:gd name="connsiteX3" fmla="*/ 0 w 8912922"/>
              <a:gd name="connsiteY3" fmla="*/ 0 h 63688"/>
            </a:gdLst>
            <a:ahLst/>
            <a:cxnLst>
              <a:cxn ang="0">
                <a:pos x="connsiteX0" y="connsiteY0"/>
              </a:cxn>
              <a:cxn ang="0">
                <a:pos x="connsiteX1" y="connsiteY1"/>
              </a:cxn>
              <a:cxn ang="0">
                <a:pos x="connsiteX2" y="connsiteY2"/>
              </a:cxn>
              <a:cxn ang="0">
                <a:pos x="connsiteX3" y="connsiteY3"/>
              </a:cxn>
            </a:cxnLst>
            <a:rect l="l" t="t" r="r" b="b"/>
            <a:pathLst>
              <a:path w="8912922" h="63688">
                <a:moveTo>
                  <a:pt x="0" y="63688"/>
                </a:moveTo>
                <a:lnTo>
                  <a:pt x="8864930" y="63688"/>
                </a:lnTo>
                <a:lnTo>
                  <a:pt x="8912922" y="0"/>
                </a:lnTo>
                <a:lnTo>
                  <a:pt x="0" y="0"/>
                </a:lnTo>
                <a:close/>
              </a:path>
            </a:pathLst>
          </a:cu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nvGrpSpPr>
          <p:cNvPr id="345" name="Group 344"/>
          <p:cNvGrpSpPr/>
          <p:nvPr/>
        </p:nvGrpSpPr>
        <p:grpSpPr>
          <a:xfrm>
            <a:off x="11605780" y="-607240"/>
            <a:ext cx="599123" cy="5590988"/>
            <a:chOff x="-69103" y="-729426"/>
            <a:chExt cx="599123" cy="5590988"/>
          </a:xfrm>
        </p:grpSpPr>
        <p:sp>
          <p:nvSpPr>
            <p:cNvPr id="346" name="Cube 345"/>
            <p:cNvSpPr/>
            <p:nvPr/>
          </p:nvSpPr>
          <p:spPr>
            <a:xfrm rot="16200000">
              <a:off x="-2533168" y="1798374"/>
              <a:ext cx="5590988" cy="535387"/>
            </a:xfrm>
            <a:prstGeom prst="cub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7" name="Rectangle 346"/>
            <p:cNvSpPr/>
            <p:nvPr/>
          </p:nvSpPr>
          <p:spPr>
            <a:xfrm>
              <a:off x="141068" y="2375940"/>
              <a:ext cx="388952" cy="2485621"/>
            </a:xfrm>
            <a:prstGeom prst="rect">
              <a:avLst/>
            </a:prstGeom>
            <a:solidFill>
              <a:srgbClr val="DBD84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8" name="Freeform 347"/>
            <p:cNvSpPr/>
            <p:nvPr/>
          </p:nvSpPr>
          <p:spPr>
            <a:xfrm flipH="1" flipV="1">
              <a:off x="-21445" y="2214755"/>
              <a:ext cx="159080" cy="2537697"/>
            </a:xfrm>
            <a:custGeom>
              <a:avLst/>
              <a:gdLst>
                <a:gd name="connsiteX0" fmla="*/ 0 w 122387"/>
                <a:gd name="connsiteY0" fmla="*/ 0 h 2485621"/>
                <a:gd name="connsiteX1" fmla="*/ 122387 w 122387"/>
                <a:gd name="connsiteY1" fmla="*/ 0 h 2485621"/>
                <a:gd name="connsiteX2" fmla="*/ 122387 w 122387"/>
                <a:gd name="connsiteY2" fmla="*/ 2485621 h 2485621"/>
                <a:gd name="connsiteX3" fmla="*/ 89545 w 122387"/>
                <a:gd name="connsiteY3" fmla="*/ 2485621 h 2485621"/>
                <a:gd name="connsiteX4" fmla="*/ 0 w 122387"/>
                <a:gd name="connsiteY4" fmla="*/ 2337492 h 24856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387" h="2485621">
                  <a:moveTo>
                    <a:pt x="0" y="0"/>
                  </a:moveTo>
                  <a:lnTo>
                    <a:pt x="122387" y="0"/>
                  </a:lnTo>
                  <a:lnTo>
                    <a:pt x="122387" y="2485621"/>
                  </a:lnTo>
                  <a:lnTo>
                    <a:pt x="89545" y="2485621"/>
                  </a:lnTo>
                  <a:lnTo>
                    <a:pt x="0" y="2337492"/>
                  </a:lnTo>
                  <a:close/>
                </a:path>
              </a:pathLst>
            </a:custGeom>
            <a:solidFill>
              <a:srgbClr val="FFFF8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9" name="Right Triangle 348"/>
            <p:cNvSpPr/>
            <p:nvPr/>
          </p:nvSpPr>
          <p:spPr>
            <a:xfrm flipH="1" flipV="1">
              <a:off x="-69103" y="4743731"/>
              <a:ext cx="199957" cy="117830"/>
            </a:xfrm>
            <a:prstGeom prst="rtTriangle">
              <a:avLst/>
            </a:prstGeom>
            <a:solidFill>
              <a:srgbClr val="FFFD4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339" name="Right Triangle 338"/>
          <p:cNvSpPr/>
          <p:nvPr/>
        </p:nvSpPr>
        <p:spPr>
          <a:xfrm flipH="1" flipV="1">
            <a:off x="11605187" y="4805877"/>
            <a:ext cx="199957" cy="117830"/>
          </a:xfrm>
          <a:prstGeom prst="rtTriangle">
            <a:avLst/>
          </a:prstGeom>
          <a:solidFill>
            <a:srgbClr val="FFFD4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9" name="Cube 128"/>
          <p:cNvSpPr/>
          <p:nvPr/>
        </p:nvSpPr>
        <p:spPr>
          <a:xfrm rot="16200000">
            <a:off x="9755647" y="5503351"/>
            <a:ext cx="584132" cy="130196"/>
          </a:xfrm>
          <a:prstGeom prst="cub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0" name="Cube 129"/>
          <p:cNvSpPr/>
          <p:nvPr/>
        </p:nvSpPr>
        <p:spPr>
          <a:xfrm rot="16200000">
            <a:off x="9233822" y="4878438"/>
            <a:ext cx="584132" cy="130196"/>
          </a:xfrm>
          <a:prstGeom prst="cub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109" name="Group 108"/>
          <p:cNvGrpSpPr/>
          <p:nvPr/>
        </p:nvGrpSpPr>
        <p:grpSpPr>
          <a:xfrm>
            <a:off x="9368549" y="4419754"/>
            <a:ext cx="3397192" cy="935434"/>
            <a:chOff x="9551278" y="2681585"/>
            <a:chExt cx="2336810" cy="721825"/>
          </a:xfrm>
        </p:grpSpPr>
        <p:sp>
          <p:nvSpPr>
            <p:cNvPr id="110" name="Rectangle 109"/>
            <p:cNvSpPr/>
            <p:nvPr/>
          </p:nvSpPr>
          <p:spPr>
            <a:xfrm>
              <a:off x="9894902" y="3276543"/>
              <a:ext cx="1993186" cy="126867"/>
            </a:xfrm>
            <a:prstGeom prst="rect">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1" name="Freeform 110"/>
            <p:cNvSpPr/>
            <p:nvPr/>
          </p:nvSpPr>
          <p:spPr>
            <a:xfrm>
              <a:off x="9551278" y="2692969"/>
              <a:ext cx="2329835" cy="583574"/>
            </a:xfrm>
            <a:custGeom>
              <a:avLst/>
              <a:gdLst>
                <a:gd name="connsiteX0" fmla="*/ 0 w 2326990"/>
                <a:gd name="connsiteY0" fmla="*/ 0 h 808081"/>
                <a:gd name="connsiteX1" fmla="*/ 1935133 w 2326990"/>
                <a:gd name="connsiteY1" fmla="*/ 0 h 808081"/>
                <a:gd name="connsiteX2" fmla="*/ 2326990 w 2326990"/>
                <a:gd name="connsiteY2" fmla="*/ 808081 h 808081"/>
                <a:gd name="connsiteX3" fmla="*/ 338091 w 2326990"/>
                <a:gd name="connsiteY3" fmla="*/ 808081 h 808081"/>
              </a:gdLst>
              <a:ahLst/>
              <a:cxnLst>
                <a:cxn ang="0">
                  <a:pos x="connsiteX0" y="connsiteY0"/>
                </a:cxn>
                <a:cxn ang="0">
                  <a:pos x="connsiteX1" y="connsiteY1"/>
                </a:cxn>
                <a:cxn ang="0">
                  <a:pos x="connsiteX2" y="connsiteY2"/>
                </a:cxn>
                <a:cxn ang="0">
                  <a:pos x="connsiteX3" y="connsiteY3"/>
                </a:cxn>
              </a:cxnLst>
              <a:rect l="l" t="t" r="r" b="b"/>
              <a:pathLst>
                <a:path w="2326990" h="808081">
                  <a:moveTo>
                    <a:pt x="0" y="0"/>
                  </a:moveTo>
                  <a:lnTo>
                    <a:pt x="1935133" y="0"/>
                  </a:lnTo>
                  <a:lnTo>
                    <a:pt x="2326990" y="808081"/>
                  </a:lnTo>
                  <a:lnTo>
                    <a:pt x="338091" y="808081"/>
                  </a:lnTo>
                  <a:close/>
                </a:path>
              </a:pathLst>
            </a:cu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2" name="Process 92"/>
            <p:cNvSpPr/>
            <p:nvPr/>
          </p:nvSpPr>
          <p:spPr>
            <a:xfrm>
              <a:off x="9554249" y="2681585"/>
              <a:ext cx="340381" cy="721825"/>
            </a:xfrm>
            <a:custGeom>
              <a:avLst/>
              <a:gdLst>
                <a:gd name="connsiteX0" fmla="*/ 0 w 10000"/>
                <a:gd name="connsiteY0" fmla="*/ 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0 h 10000"/>
                <a:gd name="connsiteX0" fmla="*/ 0 w 16944"/>
                <a:gd name="connsiteY0" fmla="*/ 0 h 10000"/>
                <a:gd name="connsiteX1" fmla="*/ 10000 w 16944"/>
                <a:gd name="connsiteY1" fmla="*/ 0 h 10000"/>
                <a:gd name="connsiteX2" fmla="*/ 16944 w 16944"/>
                <a:gd name="connsiteY2" fmla="*/ 6736 h 10000"/>
                <a:gd name="connsiteX3" fmla="*/ 0 w 16944"/>
                <a:gd name="connsiteY3" fmla="*/ 10000 h 10000"/>
                <a:gd name="connsiteX4" fmla="*/ 0 w 16944"/>
                <a:gd name="connsiteY4" fmla="*/ 0 h 10000"/>
                <a:gd name="connsiteX0" fmla="*/ 0 w 16944"/>
                <a:gd name="connsiteY0" fmla="*/ 0 h 10000"/>
                <a:gd name="connsiteX1" fmla="*/ 6528 w 16944"/>
                <a:gd name="connsiteY1" fmla="*/ 1904 h 10000"/>
                <a:gd name="connsiteX2" fmla="*/ 16944 w 16944"/>
                <a:gd name="connsiteY2" fmla="*/ 6736 h 10000"/>
                <a:gd name="connsiteX3" fmla="*/ 0 w 16944"/>
                <a:gd name="connsiteY3" fmla="*/ 10000 h 10000"/>
                <a:gd name="connsiteX4" fmla="*/ 0 w 16944"/>
                <a:gd name="connsiteY4" fmla="*/ 0 h 10000"/>
                <a:gd name="connsiteX0" fmla="*/ 0 w 16944"/>
                <a:gd name="connsiteY0" fmla="*/ 0 h 10000"/>
                <a:gd name="connsiteX1" fmla="*/ 10330 w 16944"/>
                <a:gd name="connsiteY1" fmla="*/ 363 h 10000"/>
                <a:gd name="connsiteX2" fmla="*/ 16944 w 16944"/>
                <a:gd name="connsiteY2" fmla="*/ 6736 h 10000"/>
                <a:gd name="connsiteX3" fmla="*/ 0 w 16944"/>
                <a:gd name="connsiteY3" fmla="*/ 10000 h 10000"/>
                <a:gd name="connsiteX4" fmla="*/ 0 w 16944"/>
                <a:gd name="connsiteY4" fmla="*/ 0 h 10000"/>
                <a:gd name="connsiteX0" fmla="*/ 3637 w 16944"/>
                <a:gd name="connsiteY0" fmla="*/ 1450 h 9637"/>
                <a:gd name="connsiteX1" fmla="*/ 10330 w 16944"/>
                <a:gd name="connsiteY1" fmla="*/ 0 h 9637"/>
                <a:gd name="connsiteX2" fmla="*/ 16944 w 16944"/>
                <a:gd name="connsiteY2" fmla="*/ 6373 h 9637"/>
                <a:gd name="connsiteX3" fmla="*/ 0 w 16944"/>
                <a:gd name="connsiteY3" fmla="*/ 9637 h 9637"/>
                <a:gd name="connsiteX4" fmla="*/ 3637 w 16944"/>
                <a:gd name="connsiteY4" fmla="*/ 1450 h 9637"/>
                <a:gd name="connsiteX0" fmla="*/ 0 w 7854"/>
                <a:gd name="connsiteY0" fmla="*/ 1505 h 7084"/>
                <a:gd name="connsiteX1" fmla="*/ 3951 w 7854"/>
                <a:gd name="connsiteY1" fmla="*/ 0 h 7084"/>
                <a:gd name="connsiteX2" fmla="*/ 7854 w 7854"/>
                <a:gd name="connsiteY2" fmla="*/ 6613 h 7084"/>
                <a:gd name="connsiteX3" fmla="*/ 5660 w 7854"/>
                <a:gd name="connsiteY3" fmla="*/ 7084 h 7084"/>
                <a:gd name="connsiteX4" fmla="*/ 0 w 7854"/>
                <a:gd name="connsiteY4" fmla="*/ 1505 h 7084"/>
                <a:gd name="connsiteX0" fmla="*/ 0 w 7391"/>
                <a:gd name="connsiteY0" fmla="*/ 930 h 10000"/>
                <a:gd name="connsiteX1" fmla="*/ 2422 w 7391"/>
                <a:gd name="connsiteY1" fmla="*/ 0 h 10000"/>
                <a:gd name="connsiteX2" fmla="*/ 7391 w 7391"/>
                <a:gd name="connsiteY2" fmla="*/ 9335 h 10000"/>
                <a:gd name="connsiteX3" fmla="*/ 4598 w 7391"/>
                <a:gd name="connsiteY3" fmla="*/ 10000 h 10000"/>
                <a:gd name="connsiteX4" fmla="*/ 0 w 7391"/>
                <a:gd name="connsiteY4" fmla="*/ 930 h 10000"/>
                <a:gd name="connsiteX0" fmla="*/ 0 w 10000"/>
                <a:gd name="connsiteY0" fmla="*/ 930 h 11461"/>
                <a:gd name="connsiteX1" fmla="*/ 3277 w 10000"/>
                <a:gd name="connsiteY1" fmla="*/ 0 h 11461"/>
                <a:gd name="connsiteX2" fmla="*/ 10000 w 10000"/>
                <a:gd name="connsiteY2" fmla="*/ 9335 h 11461"/>
                <a:gd name="connsiteX3" fmla="*/ 9751 w 10000"/>
                <a:gd name="connsiteY3" fmla="*/ 11461 h 11461"/>
                <a:gd name="connsiteX4" fmla="*/ 0 w 10000"/>
                <a:gd name="connsiteY4" fmla="*/ 930 h 11461"/>
                <a:gd name="connsiteX0" fmla="*/ 0 w 6975"/>
                <a:gd name="connsiteY0" fmla="*/ 2258 h 11461"/>
                <a:gd name="connsiteX1" fmla="*/ 252 w 6975"/>
                <a:gd name="connsiteY1" fmla="*/ 0 h 11461"/>
                <a:gd name="connsiteX2" fmla="*/ 6975 w 6975"/>
                <a:gd name="connsiteY2" fmla="*/ 9335 h 11461"/>
                <a:gd name="connsiteX3" fmla="*/ 6726 w 6975"/>
                <a:gd name="connsiteY3" fmla="*/ 11461 h 11461"/>
                <a:gd name="connsiteX4" fmla="*/ 0 w 6975"/>
                <a:gd name="connsiteY4" fmla="*/ 2258 h 11461"/>
                <a:gd name="connsiteX0" fmla="*/ 0 w 10024"/>
                <a:gd name="connsiteY0" fmla="*/ 1970 h 9878"/>
                <a:gd name="connsiteX1" fmla="*/ 361 w 10024"/>
                <a:gd name="connsiteY1" fmla="*/ 0 h 9878"/>
                <a:gd name="connsiteX2" fmla="*/ 10000 w 10024"/>
                <a:gd name="connsiteY2" fmla="*/ 8145 h 9878"/>
                <a:gd name="connsiteX3" fmla="*/ 10024 w 10024"/>
                <a:gd name="connsiteY3" fmla="*/ 9878 h 9878"/>
                <a:gd name="connsiteX4" fmla="*/ 0 w 10024"/>
                <a:gd name="connsiteY4" fmla="*/ 1970 h 9878"/>
                <a:gd name="connsiteX0" fmla="*/ 416 w 9656"/>
                <a:gd name="connsiteY0" fmla="*/ 1747 h 10000"/>
                <a:gd name="connsiteX1" fmla="*/ 16 w 9656"/>
                <a:gd name="connsiteY1" fmla="*/ 0 h 10000"/>
                <a:gd name="connsiteX2" fmla="*/ 9632 w 9656"/>
                <a:gd name="connsiteY2" fmla="*/ 8246 h 10000"/>
                <a:gd name="connsiteX3" fmla="*/ 9656 w 9656"/>
                <a:gd name="connsiteY3" fmla="*/ 10000 h 10000"/>
                <a:gd name="connsiteX4" fmla="*/ 416 w 9656"/>
                <a:gd name="connsiteY4" fmla="*/ 1747 h 10000"/>
                <a:gd name="connsiteX0" fmla="*/ 148 w 10009"/>
                <a:gd name="connsiteY0" fmla="*/ 1816 h 10000"/>
                <a:gd name="connsiteX1" fmla="*/ 26 w 10009"/>
                <a:gd name="connsiteY1" fmla="*/ 0 h 10000"/>
                <a:gd name="connsiteX2" fmla="*/ 9984 w 10009"/>
                <a:gd name="connsiteY2" fmla="*/ 8246 h 10000"/>
                <a:gd name="connsiteX3" fmla="*/ 10009 w 10009"/>
                <a:gd name="connsiteY3" fmla="*/ 10000 h 10000"/>
                <a:gd name="connsiteX4" fmla="*/ 148 w 10009"/>
                <a:gd name="connsiteY4" fmla="*/ 1816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9" h="10000">
                  <a:moveTo>
                    <a:pt x="148" y="1816"/>
                  </a:moveTo>
                  <a:cubicBezTo>
                    <a:pt x="272" y="1151"/>
                    <a:pt x="-99" y="665"/>
                    <a:pt x="26" y="0"/>
                  </a:cubicBezTo>
                  <a:lnTo>
                    <a:pt x="9984" y="8246"/>
                  </a:lnTo>
                  <a:cubicBezTo>
                    <a:pt x="9992" y="8831"/>
                    <a:pt x="10001" y="9415"/>
                    <a:pt x="10009" y="10000"/>
                  </a:cubicBezTo>
                  <a:lnTo>
                    <a:pt x="148" y="1816"/>
                  </a:lnTo>
                  <a:close/>
                </a:path>
              </a:pathLst>
            </a:cu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126" name="Cube 125"/>
          <p:cNvSpPr/>
          <p:nvPr/>
        </p:nvSpPr>
        <p:spPr>
          <a:xfrm rot="16200000">
            <a:off x="8606371" y="3570239"/>
            <a:ext cx="1808039" cy="103479"/>
          </a:xfrm>
          <a:prstGeom prst="cub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108" name="Group 107"/>
          <p:cNvGrpSpPr/>
          <p:nvPr/>
        </p:nvGrpSpPr>
        <p:grpSpPr>
          <a:xfrm>
            <a:off x="9368549" y="2604339"/>
            <a:ext cx="3397192" cy="935434"/>
            <a:chOff x="9551278" y="2681585"/>
            <a:chExt cx="2336810" cy="721825"/>
          </a:xfrm>
        </p:grpSpPr>
        <p:sp>
          <p:nvSpPr>
            <p:cNvPr id="105" name="Rectangle 104"/>
            <p:cNvSpPr/>
            <p:nvPr/>
          </p:nvSpPr>
          <p:spPr>
            <a:xfrm>
              <a:off x="9894902" y="3276543"/>
              <a:ext cx="1993186" cy="126867"/>
            </a:xfrm>
            <a:prstGeom prst="rect">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6" name="Freeform 105"/>
            <p:cNvSpPr/>
            <p:nvPr/>
          </p:nvSpPr>
          <p:spPr>
            <a:xfrm>
              <a:off x="9551278" y="2692969"/>
              <a:ext cx="2329835" cy="583574"/>
            </a:xfrm>
            <a:custGeom>
              <a:avLst/>
              <a:gdLst>
                <a:gd name="connsiteX0" fmla="*/ 0 w 2326990"/>
                <a:gd name="connsiteY0" fmla="*/ 0 h 808081"/>
                <a:gd name="connsiteX1" fmla="*/ 1935133 w 2326990"/>
                <a:gd name="connsiteY1" fmla="*/ 0 h 808081"/>
                <a:gd name="connsiteX2" fmla="*/ 2326990 w 2326990"/>
                <a:gd name="connsiteY2" fmla="*/ 808081 h 808081"/>
                <a:gd name="connsiteX3" fmla="*/ 338091 w 2326990"/>
                <a:gd name="connsiteY3" fmla="*/ 808081 h 808081"/>
              </a:gdLst>
              <a:ahLst/>
              <a:cxnLst>
                <a:cxn ang="0">
                  <a:pos x="connsiteX0" y="connsiteY0"/>
                </a:cxn>
                <a:cxn ang="0">
                  <a:pos x="connsiteX1" y="connsiteY1"/>
                </a:cxn>
                <a:cxn ang="0">
                  <a:pos x="connsiteX2" y="connsiteY2"/>
                </a:cxn>
                <a:cxn ang="0">
                  <a:pos x="connsiteX3" y="connsiteY3"/>
                </a:cxn>
              </a:cxnLst>
              <a:rect l="l" t="t" r="r" b="b"/>
              <a:pathLst>
                <a:path w="2326990" h="808081">
                  <a:moveTo>
                    <a:pt x="0" y="0"/>
                  </a:moveTo>
                  <a:lnTo>
                    <a:pt x="1935133" y="0"/>
                  </a:lnTo>
                  <a:lnTo>
                    <a:pt x="2326990" y="808081"/>
                  </a:lnTo>
                  <a:lnTo>
                    <a:pt x="338091" y="808081"/>
                  </a:lnTo>
                  <a:close/>
                </a:path>
              </a:pathLst>
            </a:cu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7" name="Process 92"/>
            <p:cNvSpPr/>
            <p:nvPr/>
          </p:nvSpPr>
          <p:spPr>
            <a:xfrm>
              <a:off x="9554249" y="2681585"/>
              <a:ext cx="340381" cy="721825"/>
            </a:xfrm>
            <a:custGeom>
              <a:avLst/>
              <a:gdLst>
                <a:gd name="connsiteX0" fmla="*/ 0 w 10000"/>
                <a:gd name="connsiteY0" fmla="*/ 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0 h 10000"/>
                <a:gd name="connsiteX0" fmla="*/ 0 w 16944"/>
                <a:gd name="connsiteY0" fmla="*/ 0 h 10000"/>
                <a:gd name="connsiteX1" fmla="*/ 10000 w 16944"/>
                <a:gd name="connsiteY1" fmla="*/ 0 h 10000"/>
                <a:gd name="connsiteX2" fmla="*/ 16944 w 16944"/>
                <a:gd name="connsiteY2" fmla="*/ 6736 h 10000"/>
                <a:gd name="connsiteX3" fmla="*/ 0 w 16944"/>
                <a:gd name="connsiteY3" fmla="*/ 10000 h 10000"/>
                <a:gd name="connsiteX4" fmla="*/ 0 w 16944"/>
                <a:gd name="connsiteY4" fmla="*/ 0 h 10000"/>
                <a:gd name="connsiteX0" fmla="*/ 0 w 16944"/>
                <a:gd name="connsiteY0" fmla="*/ 0 h 10000"/>
                <a:gd name="connsiteX1" fmla="*/ 6528 w 16944"/>
                <a:gd name="connsiteY1" fmla="*/ 1904 h 10000"/>
                <a:gd name="connsiteX2" fmla="*/ 16944 w 16944"/>
                <a:gd name="connsiteY2" fmla="*/ 6736 h 10000"/>
                <a:gd name="connsiteX3" fmla="*/ 0 w 16944"/>
                <a:gd name="connsiteY3" fmla="*/ 10000 h 10000"/>
                <a:gd name="connsiteX4" fmla="*/ 0 w 16944"/>
                <a:gd name="connsiteY4" fmla="*/ 0 h 10000"/>
                <a:gd name="connsiteX0" fmla="*/ 0 w 16944"/>
                <a:gd name="connsiteY0" fmla="*/ 0 h 10000"/>
                <a:gd name="connsiteX1" fmla="*/ 10330 w 16944"/>
                <a:gd name="connsiteY1" fmla="*/ 363 h 10000"/>
                <a:gd name="connsiteX2" fmla="*/ 16944 w 16944"/>
                <a:gd name="connsiteY2" fmla="*/ 6736 h 10000"/>
                <a:gd name="connsiteX3" fmla="*/ 0 w 16944"/>
                <a:gd name="connsiteY3" fmla="*/ 10000 h 10000"/>
                <a:gd name="connsiteX4" fmla="*/ 0 w 16944"/>
                <a:gd name="connsiteY4" fmla="*/ 0 h 10000"/>
                <a:gd name="connsiteX0" fmla="*/ 3637 w 16944"/>
                <a:gd name="connsiteY0" fmla="*/ 1450 h 9637"/>
                <a:gd name="connsiteX1" fmla="*/ 10330 w 16944"/>
                <a:gd name="connsiteY1" fmla="*/ 0 h 9637"/>
                <a:gd name="connsiteX2" fmla="*/ 16944 w 16944"/>
                <a:gd name="connsiteY2" fmla="*/ 6373 h 9637"/>
                <a:gd name="connsiteX3" fmla="*/ 0 w 16944"/>
                <a:gd name="connsiteY3" fmla="*/ 9637 h 9637"/>
                <a:gd name="connsiteX4" fmla="*/ 3637 w 16944"/>
                <a:gd name="connsiteY4" fmla="*/ 1450 h 9637"/>
                <a:gd name="connsiteX0" fmla="*/ 0 w 7854"/>
                <a:gd name="connsiteY0" fmla="*/ 1505 h 7084"/>
                <a:gd name="connsiteX1" fmla="*/ 3951 w 7854"/>
                <a:gd name="connsiteY1" fmla="*/ 0 h 7084"/>
                <a:gd name="connsiteX2" fmla="*/ 7854 w 7854"/>
                <a:gd name="connsiteY2" fmla="*/ 6613 h 7084"/>
                <a:gd name="connsiteX3" fmla="*/ 5660 w 7854"/>
                <a:gd name="connsiteY3" fmla="*/ 7084 h 7084"/>
                <a:gd name="connsiteX4" fmla="*/ 0 w 7854"/>
                <a:gd name="connsiteY4" fmla="*/ 1505 h 7084"/>
                <a:gd name="connsiteX0" fmla="*/ 0 w 7391"/>
                <a:gd name="connsiteY0" fmla="*/ 930 h 10000"/>
                <a:gd name="connsiteX1" fmla="*/ 2422 w 7391"/>
                <a:gd name="connsiteY1" fmla="*/ 0 h 10000"/>
                <a:gd name="connsiteX2" fmla="*/ 7391 w 7391"/>
                <a:gd name="connsiteY2" fmla="*/ 9335 h 10000"/>
                <a:gd name="connsiteX3" fmla="*/ 4598 w 7391"/>
                <a:gd name="connsiteY3" fmla="*/ 10000 h 10000"/>
                <a:gd name="connsiteX4" fmla="*/ 0 w 7391"/>
                <a:gd name="connsiteY4" fmla="*/ 930 h 10000"/>
                <a:gd name="connsiteX0" fmla="*/ 0 w 10000"/>
                <a:gd name="connsiteY0" fmla="*/ 930 h 11461"/>
                <a:gd name="connsiteX1" fmla="*/ 3277 w 10000"/>
                <a:gd name="connsiteY1" fmla="*/ 0 h 11461"/>
                <a:gd name="connsiteX2" fmla="*/ 10000 w 10000"/>
                <a:gd name="connsiteY2" fmla="*/ 9335 h 11461"/>
                <a:gd name="connsiteX3" fmla="*/ 9751 w 10000"/>
                <a:gd name="connsiteY3" fmla="*/ 11461 h 11461"/>
                <a:gd name="connsiteX4" fmla="*/ 0 w 10000"/>
                <a:gd name="connsiteY4" fmla="*/ 930 h 11461"/>
                <a:gd name="connsiteX0" fmla="*/ 0 w 6975"/>
                <a:gd name="connsiteY0" fmla="*/ 2258 h 11461"/>
                <a:gd name="connsiteX1" fmla="*/ 252 w 6975"/>
                <a:gd name="connsiteY1" fmla="*/ 0 h 11461"/>
                <a:gd name="connsiteX2" fmla="*/ 6975 w 6975"/>
                <a:gd name="connsiteY2" fmla="*/ 9335 h 11461"/>
                <a:gd name="connsiteX3" fmla="*/ 6726 w 6975"/>
                <a:gd name="connsiteY3" fmla="*/ 11461 h 11461"/>
                <a:gd name="connsiteX4" fmla="*/ 0 w 6975"/>
                <a:gd name="connsiteY4" fmla="*/ 2258 h 11461"/>
                <a:gd name="connsiteX0" fmla="*/ 0 w 10024"/>
                <a:gd name="connsiteY0" fmla="*/ 1970 h 9878"/>
                <a:gd name="connsiteX1" fmla="*/ 361 w 10024"/>
                <a:gd name="connsiteY1" fmla="*/ 0 h 9878"/>
                <a:gd name="connsiteX2" fmla="*/ 10000 w 10024"/>
                <a:gd name="connsiteY2" fmla="*/ 8145 h 9878"/>
                <a:gd name="connsiteX3" fmla="*/ 10024 w 10024"/>
                <a:gd name="connsiteY3" fmla="*/ 9878 h 9878"/>
                <a:gd name="connsiteX4" fmla="*/ 0 w 10024"/>
                <a:gd name="connsiteY4" fmla="*/ 1970 h 9878"/>
                <a:gd name="connsiteX0" fmla="*/ 416 w 9656"/>
                <a:gd name="connsiteY0" fmla="*/ 1747 h 10000"/>
                <a:gd name="connsiteX1" fmla="*/ 16 w 9656"/>
                <a:gd name="connsiteY1" fmla="*/ 0 h 10000"/>
                <a:gd name="connsiteX2" fmla="*/ 9632 w 9656"/>
                <a:gd name="connsiteY2" fmla="*/ 8246 h 10000"/>
                <a:gd name="connsiteX3" fmla="*/ 9656 w 9656"/>
                <a:gd name="connsiteY3" fmla="*/ 10000 h 10000"/>
                <a:gd name="connsiteX4" fmla="*/ 416 w 9656"/>
                <a:gd name="connsiteY4" fmla="*/ 1747 h 10000"/>
                <a:gd name="connsiteX0" fmla="*/ 148 w 10009"/>
                <a:gd name="connsiteY0" fmla="*/ 1816 h 10000"/>
                <a:gd name="connsiteX1" fmla="*/ 26 w 10009"/>
                <a:gd name="connsiteY1" fmla="*/ 0 h 10000"/>
                <a:gd name="connsiteX2" fmla="*/ 9984 w 10009"/>
                <a:gd name="connsiteY2" fmla="*/ 8246 h 10000"/>
                <a:gd name="connsiteX3" fmla="*/ 10009 w 10009"/>
                <a:gd name="connsiteY3" fmla="*/ 10000 h 10000"/>
                <a:gd name="connsiteX4" fmla="*/ 148 w 10009"/>
                <a:gd name="connsiteY4" fmla="*/ 1816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9" h="10000">
                  <a:moveTo>
                    <a:pt x="148" y="1816"/>
                  </a:moveTo>
                  <a:cubicBezTo>
                    <a:pt x="272" y="1151"/>
                    <a:pt x="-99" y="665"/>
                    <a:pt x="26" y="0"/>
                  </a:cubicBezTo>
                  <a:lnTo>
                    <a:pt x="9984" y="8246"/>
                  </a:lnTo>
                  <a:cubicBezTo>
                    <a:pt x="9992" y="8831"/>
                    <a:pt x="10001" y="9415"/>
                    <a:pt x="10009" y="10000"/>
                  </a:cubicBezTo>
                  <a:lnTo>
                    <a:pt x="148" y="1816"/>
                  </a:lnTo>
                  <a:close/>
                </a:path>
              </a:pathLst>
            </a:cu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128" name="Cube 127"/>
          <p:cNvSpPr/>
          <p:nvPr/>
        </p:nvSpPr>
        <p:spPr>
          <a:xfrm rot="16200000">
            <a:off x="8623990" y="1749186"/>
            <a:ext cx="1808039" cy="103479"/>
          </a:xfrm>
          <a:prstGeom prst="cub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 name="Slide Number Placeholder 4">
            <a:extLst>
              <a:ext uri="{FF2B5EF4-FFF2-40B4-BE49-F238E27FC236}">
                <a16:creationId xmlns:a16="http://schemas.microsoft.com/office/drawing/2014/main" xmlns="" id="{BE185BEB-364F-4EE0-ABD2-42BFE4AA9301}"/>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1FABC0-072B-4F22-8F9B-95A9D10B0206}" type="slidenum">
              <a:rPr kumimoji="0" lang="en-US" sz="14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 name="Footer Placeholder 3">
            <a:extLst>
              <a:ext uri="{FF2B5EF4-FFF2-40B4-BE49-F238E27FC236}">
                <a16:creationId xmlns:a16="http://schemas.microsoft.com/office/drawing/2014/main" xmlns="" id="{EC732BC4-B5E4-4FA4-8633-D91C8E94A81A}"/>
              </a:ext>
            </a:extLst>
          </p:cNvPr>
          <p:cNvSpPr>
            <a:spLocks noGrp="1"/>
          </p:cNvSpPr>
          <p:nvPr>
            <p:ph type="ftr" sz="quarter" idx="3"/>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nvGrpSpPr>
          <p:cNvPr id="200" name="Group 199"/>
          <p:cNvGrpSpPr/>
          <p:nvPr/>
        </p:nvGrpSpPr>
        <p:grpSpPr>
          <a:xfrm>
            <a:off x="9396900" y="718136"/>
            <a:ext cx="3368841" cy="935434"/>
            <a:chOff x="9551278" y="2681585"/>
            <a:chExt cx="2336810" cy="721825"/>
          </a:xfrm>
        </p:grpSpPr>
        <p:sp>
          <p:nvSpPr>
            <p:cNvPr id="201" name="Rectangle 200"/>
            <p:cNvSpPr/>
            <p:nvPr/>
          </p:nvSpPr>
          <p:spPr>
            <a:xfrm>
              <a:off x="9894902" y="3276543"/>
              <a:ext cx="1993186" cy="126867"/>
            </a:xfrm>
            <a:prstGeom prst="rect">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2" name="Freeform 201"/>
            <p:cNvSpPr/>
            <p:nvPr/>
          </p:nvSpPr>
          <p:spPr>
            <a:xfrm>
              <a:off x="9551278" y="2692969"/>
              <a:ext cx="2329835" cy="583574"/>
            </a:xfrm>
            <a:custGeom>
              <a:avLst/>
              <a:gdLst>
                <a:gd name="connsiteX0" fmla="*/ 0 w 2326990"/>
                <a:gd name="connsiteY0" fmla="*/ 0 h 808081"/>
                <a:gd name="connsiteX1" fmla="*/ 1935133 w 2326990"/>
                <a:gd name="connsiteY1" fmla="*/ 0 h 808081"/>
                <a:gd name="connsiteX2" fmla="*/ 2326990 w 2326990"/>
                <a:gd name="connsiteY2" fmla="*/ 808081 h 808081"/>
                <a:gd name="connsiteX3" fmla="*/ 338091 w 2326990"/>
                <a:gd name="connsiteY3" fmla="*/ 808081 h 808081"/>
              </a:gdLst>
              <a:ahLst/>
              <a:cxnLst>
                <a:cxn ang="0">
                  <a:pos x="connsiteX0" y="connsiteY0"/>
                </a:cxn>
                <a:cxn ang="0">
                  <a:pos x="connsiteX1" y="connsiteY1"/>
                </a:cxn>
                <a:cxn ang="0">
                  <a:pos x="connsiteX2" y="connsiteY2"/>
                </a:cxn>
                <a:cxn ang="0">
                  <a:pos x="connsiteX3" y="connsiteY3"/>
                </a:cxn>
              </a:cxnLst>
              <a:rect l="l" t="t" r="r" b="b"/>
              <a:pathLst>
                <a:path w="2326990" h="808081">
                  <a:moveTo>
                    <a:pt x="0" y="0"/>
                  </a:moveTo>
                  <a:lnTo>
                    <a:pt x="1935133" y="0"/>
                  </a:lnTo>
                  <a:lnTo>
                    <a:pt x="2326990" y="808081"/>
                  </a:lnTo>
                  <a:lnTo>
                    <a:pt x="338091" y="808081"/>
                  </a:lnTo>
                  <a:close/>
                </a:path>
              </a:pathLst>
            </a:cu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3" name="Process 92"/>
            <p:cNvSpPr/>
            <p:nvPr/>
          </p:nvSpPr>
          <p:spPr>
            <a:xfrm>
              <a:off x="9554249" y="2681585"/>
              <a:ext cx="340381" cy="721825"/>
            </a:xfrm>
            <a:custGeom>
              <a:avLst/>
              <a:gdLst>
                <a:gd name="connsiteX0" fmla="*/ 0 w 10000"/>
                <a:gd name="connsiteY0" fmla="*/ 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0 h 10000"/>
                <a:gd name="connsiteX0" fmla="*/ 0 w 16944"/>
                <a:gd name="connsiteY0" fmla="*/ 0 h 10000"/>
                <a:gd name="connsiteX1" fmla="*/ 10000 w 16944"/>
                <a:gd name="connsiteY1" fmla="*/ 0 h 10000"/>
                <a:gd name="connsiteX2" fmla="*/ 16944 w 16944"/>
                <a:gd name="connsiteY2" fmla="*/ 6736 h 10000"/>
                <a:gd name="connsiteX3" fmla="*/ 0 w 16944"/>
                <a:gd name="connsiteY3" fmla="*/ 10000 h 10000"/>
                <a:gd name="connsiteX4" fmla="*/ 0 w 16944"/>
                <a:gd name="connsiteY4" fmla="*/ 0 h 10000"/>
                <a:gd name="connsiteX0" fmla="*/ 0 w 16944"/>
                <a:gd name="connsiteY0" fmla="*/ 0 h 10000"/>
                <a:gd name="connsiteX1" fmla="*/ 6528 w 16944"/>
                <a:gd name="connsiteY1" fmla="*/ 1904 h 10000"/>
                <a:gd name="connsiteX2" fmla="*/ 16944 w 16944"/>
                <a:gd name="connsiteY2" fmla="*/ 6736 h 10000"/>
                <a:gd name="connsiteX3" fmla="*/ 0 w 16944"/>
                <a:gd name="connsiteY3" fmla="*/ 10000 h 10000"/>
                <a:gd name="connsiteX4" fmla="*/ 0 w 16944"/>
                <a:gd name="connsiteY4" fmla="*/ 0 h 10000"/>
                <a:gd name="connsiteX0" fmla="*/ 0 w 16944"/>
                <a:gd name="connsiteY0" fmla="*/ 0 h 10000"/>
                <a:gd name="connsiteX1" fmla="*/ 10330 w 16944"/>
                <a:gd name="connsiteY1" fmla="*/ 363 h 10000"/>
                <a:gd name="connsiteX2" fmla="*/ 16944 w 16944"/>
                <a:gd name="connsiteY2" fmla="*/ 6736 h 10000"/>
                <a:gd name="connsiteX3" fmla="*/ 0 w 16944"/>
                <a:gd name="connsiteY3" fmla="*/ 10000 h 10000"/>
                <a:gd name="connsiteX4" fmla="*/ 0 w 16944"/>
                <a:gd name="connsiteY4" fmla="*/ 0 h 10000"/>
                <a:gd name="connsiteX0" fmla="*/ 3637 w 16944"/>
                <a:gd name="connsiteY0" fmla="*/ 1450 h 9637"/>
                <a:gd name="connsiteX1" fmla="*/ 10330 w 16944"/>
                <a:gd name="connsiteY1" fmla="*/ 0 h 9637"/>
                <a:gd name="connsiteX2" fmla="*/ 16944 w 16944"/>
                <a:gd name="connsiteY2" fmla="*/ 6373 h 9637"/>
                <a:gd name="connsiteX3" fmla="*/ 0 w 16944"/>
                <a:gd name="connsiteY3" fmla="*/ 9637 h 9637"/>
                <a:gd name="connsiteX4" fmla="*/ 3637 w 16944"/>
                <a:gd name="connsiteY4" fmla="*/ 1450 h 9637"/>
                <a:gd name="connsiteX0" fmla="*/ 0 w 7854"/>
                <a:gd name="connsiteY0" fmla="*/ 1505 h 7084"/>
                <a:gd name="connsiteX1" fmla="*/ 3951 w 7854"/>
                <a:gd name="connsiteY1" fmla="*/ 0 h 7084"/>
                <a:gd name="connsiteX2" fmla="*/ 7854 w 7854"/>
                <a:gd name="connsiteY2" fmla="*/ 6613 h 7084"/>
                <a:gd name="connsiteX3" fmla="*/ 5660 w 7854"/>
                <a:gd name="connsiteY3" fmla="*/ 7084 h 7084"/>
                <a:gd name="connsiteX4" fmla="*/ 0 w 7854"/>
                <a:gd name="connsiteY4" fmla="*/ 1505 h 7084"/>
                <a:gd name="connsiteX0" fmla="*/ 0 w 7391"/>
                <a:gd name="connsiteY0" fmla="*/ 930 h 10000"/>
                <a:gd name="connsiteX1" fmla="*/ 2422 w 7391"/>
                <a:gd name="connsiteY1" fmla="*/ 0 h 10000"/>
                <a:gd name="connsiteX2" fmla="*/ 7391 w 7391"/>
                <a:gd name="connsiteY2" fmla="*/ 9335 h 10000"/>
                <a:gd name="connsiteX3" fmla="*/ 4598 w 7391"/>
                <a:gd name="connsiteY3" fmla="*/ 10000 h 10000"/>
                <a:gd name="connsiteX4" fmla="*/ 0 w 7391"/>
                <a:gd name="connsiteY4" fmla="*/ 930 h 10000"/>
                <a:gd name="connsiteX0" fmla="*/ 0 w 10000"/>
                <a:gd name="connsiteY0" fmla="*/ 930 h 11461"/>
                <a:gd name="connsiteX1" fmla="*/ 3277 w 10000"/>
                <a:gd name="connsiteY1" fmla="*/ 0 h 11461"/>
                <a:gd name="connsiteX2" fmla="*/ 10000 w 10000"/>
                <a:gd name="connsiteY2" fmla="*/ 9335 h 11461"/>
                <a:gd name="connsiteX3" fmla="*/ 9751 w 10000"/>
                <a:gd name="connsiteY3" fmla="*/ 11461 h 11461"/>
                <a:gd name="connsiteX4" fmla="*/ 0 w 10000"/>
                <a:gd name="connsiteY4" fmla="*/ 930 h 11461"/>
                <a:gd name="connsiteX0" fmla="*/ 0 w 6975"/>
                <a:gd name="connsiteY0" fmla="*/ 2258 h 11461"/>
                <a:gd name="connsiteX1" fmla="*/ 252 w 6975"/>
                <a:gd name="connsiteY1" fmla="*/ 0 h 11461"/>
                <a:gd name="connsiteX2" fmla="*/ 6975 w 6975"/>
                <a:gd name="connsiteY2" fmla="*/ 9335 h 11461"/>
                <a:gd name="connsiteX3" fmla="*/ 6726 w 6975"/>
                <a:gd name="connsiteY3" fmla="*/ 11461 h 11461"/>
                <a:gd name="connsiteX4" fmla="*/ 0 w 6975"/>
                <a:gd name="connsiteY4" fmla="*/ 2258 h 11461"/>
                <a:gd name="connsiteX0" fmla="*/ 0 w 10024"/>
                <a:gd name="connsiteY0" fmla="*/ 1970 h 9878"/>
                <a:gd name="connsiteX1" fmla="*/ 361 w 10024"/>
                <a:gd name="connsiteY1" fmla="*/ 0 h 9878"/>
                <a:gd name="connsiteX2" fmla="*/ 10000 w 10024"/>
                <a:gd name="connsiteY2" fmla="*/ 8145 h 9878"/>
                <a:gd name="connsiteX3" fmla="*/ 10024 w 10024"/>
                <a:gd name="connsiteY3" fmla="*/ 9878 h 9878"/>
                <a:gd name="connsiteX4" fmla="*/ 0 w 10024"/>
                <a:gd name="connsiteY4" fmla="*/ 1970 h 9878"/>
                <a:gd name="connsiteX0" fmla="*/ 416 w 9656"/>
                <a:gd name="connsiteY0" fmla="*/ 1747 h 10000"/>
                <a:gd name="connsiteX1" fmla="*/ 16 w 9656"/>
                <a:gd name="connsiteY1" fmla="*/ 0 h 10000"/>
                <a:gd name="connsiteX2" fmla="*/ 9632 w 9656"/>
                <a:gd name="connsiteY2" fmla="*/ 8246 h 10000"/>
                <a:gd name="connsiteX3" fmla="*/ 9656 w 9656"/>
                <a:gd name="connsiteY3" fmla="*/ 10000 h 10000"/>
                <a:gd name="connsiteX4" fmla="*/ 416 w 9656"/>
                <a:gd name="connsiteY4" fmla="*/ 1747 h 10000"/>
                <a:gd name="connsiteX0" fmla="*/ 148 w 10009"/>
                <a:gd name="connsiteY0" fmla="*/ 1816 h 10000"/>
                <a:gd name="connsiteX1" fmla="*/ 26 w 10009"/>
                <a:gd name="connsiteY1" fmla="*/ 0 h 10000"/>
                <a:gd name="connsiteX2" fmla="*/ 9984 w 10009"/>
                <a:gd name="connsiteY2" fmla="*/ 8246 h 10000"/>
                <a:gd name="connsiteX3" fmla="*/ 10009 w 10009"/>
                <a:gd name="connsiteY3" fmla="*/ 10000 h 10000"/>
                <a:gd name="connsiteX4" fmla="*/ 148 w 10009"/>
                <a:gd name="connsiteY4" fmla="*/ 1816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9" h="10000">
                  <a:moveTo>
                    <a:pt x="148" y="1816"/>
                  </a:moveTo>
                  <a:cubicBezTo>
                    <a:pt x="272" y="1151"/>
                    <a:pt x="-99" y="665"/>
                    <a:pt x="26" y="0"/>
                  </a:cubicBezTo>
                  <a:lnTo>
                    <a:pt x="9984" y="8246"/>
                  </a:lnTo>
                  <a:cubicBezTo>
                    <a:pt x="9992" y="8831"/>
                    <a:pt x="10001" y="9415"/>
                    <a:pt x="10009" y="10000"/>
                  </a:cubicBezTo>
                  <a:lnTo>
                    <a:pt x="148" y="1816"/>
                  </a:lnTo>
                  <a:close/>
                </a:path>
              </a:pathLst>
            </a:cu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2" name="Group 1"/>
          <p:cNvGrpSpPr/>
          <p:nvPr/>
        </p:nvGrpSpPr>
        <p:grpSpPr>
          <a:xfrm>
            <a:off x="2710569" y="933257"/>
            <a:ext cx="3023763" cy="4319661"/>
            <a:chOff x="1037987" y="967524"/>
            <a:chExt cx="3023763" cy="4319661"/>
          </a:xfrm>
        </p:grpSpPr>
        <p:sp>
          <p:nvSpPr>
            <p:cNvPr id="233" name="Cube 232"/>
            <p:cNvSpPr/>
            <p:nvPr/>
          </p:nvSpPr>
          <p:spPr>
            <a:xfrm rot="16200000">
              <a:off x="3723038" y="4943455"/>
              <a:ext cx="543380" cy="124869"/>
            </a:xfrm>
            <a:prstGeom prst="cub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52" name="Group 51"/>
            <p:cNvGrpSpPr/>
            <p:nvPr/>
          </p:nvGrpSpPr>
          <p:grpSpPr>
            <a:xfrm>
              <a:off x="1037987" y="967524"/>
              <a:ext cx="3023763" cy="4319661"/>
              <a:chOff x="2296099" y="194213"/>
              <a:chExt cx="3421745" cy="5152700"/>
            </a:xfrm>
          </p:grpSpPr>
          <p:sp>
            <p:nvSpPr>
              <p:cNvPr id="53" name="Cube 52"/>
              <p:cNvSpPr/>
              <p:nvPr/>
            </p:nvSpPr>
            <p:spPr>
              <a:xfrm rot="16200000">
                <a:off x="2741991" y="4989749"/>
                <a:ext cx="584132" cy="130196"/>
              </a:xfrm>
              <a:prstGeom prst="cub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4" name="Cube 53"/>
              <p:cNvSpPr/>
              <p:nvPr/>
            </p:nvSpPr>
            <p:spPr>
              <a:xfrm rot="16200000">
                <a:off x="2145875" y="4354507"/>
                <a:ext cx="584132" cy="130196"/>
              </a:xfrm>
              <a:prstGeom prst="cub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55" name="Group 54"/>
              <p:cNvGrpSpPr/>
              <p:nvPr/>
            </p:nvGrpSpPr>
            <p:grpSpPr>
              <a:xfrm>
                <a:off x="2296099" y="3909396"/>
                <a:ext cx="3421745" cy="935436"/>
                <a:chOff x="9551278" y="2692052"/>
                <a:chExt cx="2336810" cy="721825"/>
              </a:xfrm>
            </p:grpSpPr>
            <p:sp>
              <p:nvSpPr>
                <p:cNvPr id="137" name="Rectangle 136"/>
                <p:cNvSpPr/>
                <p:nvPr/>
              </p:nvSpPr>
              <p:spPr>
                <a:xfrm>
                  <a:off x="9894902" y="3276543"/>
                  <a:ext cx="1993186" cy="126867"/>
                </a:xfrm>
                <a:prstGeom prst="rect">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8" name="Freeform 137"/>
                <p:cNvSpPr/>
                <p:nvPr/>
              </p:nvSpPr>
              <p:spPr>
                <a:xfrm>
                  <a:off x="9551278" y="2692967"/>
                  <a:ext cx="2329835" cy="583574"/>
                </a:xfrm>
                <a:custGeom>
                  <a:avLst/>
                  <a:gdLst>
                    <a:gd name="connsiteX0" fmla="*/ 0 w 2326990"/>
                    <a:gd name="connsiteY0" fmla="*/ 0 h 808081"/>
                    <a:gd name="connsiteX1" fmla="*/ 1935133 w 2326990"/>
                    <a:gd name="connsiteY1" fmla="*/ 0 h 808081"/>
                    <a:gd name="connsiteX2" fmla="*/ 2326990 w 2326990"/>
                    <a:gd name="connsiteY2" fmla="*/ 808081 h 808081"/>
                    <a:gd name="connsiteX3" fmla="*/ 338091 w 2326990"/>
                    <a:gd name="connsiteY3" fmla="*/ 808081 h 808081"/>
                  </a:gdLst>
                  <a:ahLst/>
                  <a:cxnLst>
                    <a:cxn ang="0">
                      <a:pos x="connsiteX0" y="connsiteY0"/>
                    </a:cxn>
                    <a:cxn ang="0">
                      <a:pos x="connsiteX1" y="connsiteY1"/>
                    </a:cxn>
                    <a:cxn ang="0">
                      <a:pos x="connsiteX2" y="connsiteY2"/>
                    </a:cxn>
                    <a:cxn ang="0">
                      <a:pos x="connsiteX3" y="connsiteY3"/>
                    </a:cxn>
                  </a:cxnLst>
                  <a:rect l="l" t="t" r="r" b="b"/>
                  <a:pathLst>
                    <a:path w="2326990" h="808081">
                      <a:moveTo>
                        <a:pt x="0" y="0"/>
                      </a:moveTo>
                      <a:lnTo>
                        <a:pt x="1935133" y="0"/>
                      </a:lnTo>
                      <a:lnTo>
                        <a:pt x="2326990" y="808081"/>
                      </a:lnTo>
                      <a:lnTo>
                        <a:pt x="338091" y="808081"/>
                      </a:lnTo>
                      <a:close/>
                    </a:path>
                  </a:pathLst>
                </a:cu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9" name="Process 92"/>
                <p:cNvSpPr/>
                <p:nvPr/>
              </p:nvSpPr>
              <p:spPr>
                <a:xfrm>
                  <a:off x="9554249" y="2692052"/>
                  <a:ext cx="340381" cy="721825"/>
                </a:xfrm>
                <a:custGeom>
                  <a:avLst/>
                  <a:gdLst>
                    <a:gd name="connsiteX0" fmla="*/ 0 w 10000"/>
                    <a:gd name="connsiteY0" fmla="*/ 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0 h 10000"/>
                    <a:gd name="connsiteX0" fmla="*/ 0 w 16944"/>
                    <a:gd name="connsiteY0" fmla="*/ 0 h 10000"/>
                    <a:gd name="connsiteX1" fmla="*/ 10000 w 16944"/>
                    <a:gd name="connsiteY1" fmla="*/ 0 h 10000"/>
                    <a:gd name="connsiteX2" fmla="*/ 16944 w 16944"/>
                    <a:gd name="connsiteY2" fmla="*/ 6736 h 10000"/>
                    <a:gd name="connsiteX3" fmla="*/ 0 w 16944"/>
                    <a:gd name="connsiteY3" fmla="*/ 10000 h 10000"/>
                    <a:gd name="connsiteX4" fmla="*/ 0 w 16944"/>
                    <a:gd name="connsiteY4" fmla="*/ 0 h 10000"/>
                    <a:gd name="connsiteX0" fmla="*/ 0 w 16944"/>
                    <a:gd name="connsiteY0" fmla="*/ 0 h 10000"/>
                    <a:gd name="connsiteX1" fmla="*/ 6528 w 16944"/>
                    <a:gd name="connsiteY1" fmla="*/ 1904 h 10000"/>
                    <a:gd name="connsiteX2" fmla="*/ 16944 w 16944"/>
                    <a:gd name="connsiteY2" fmla="*/ 6736 h 10000"/>
                    <a:gd name="connsiteX3" fmla="*/ 0 w 16944"/>
                    <a:gd name="connsiteY3" fmla="*/ 10000 h 10000"/>
                    <a:gd name="connsiteX4" fmla="*/ 0 w 16944"/>
                    <a:gd name="connsiteY4" fmla="*/ 0 h 10000"/>
                    <a:gd name="connsiteX0" fmla="*/ 0 w 16944"/>
                    <a:gd name="connsiteY0" fmla="*/ 0 h 10000"/>
                    <a:gd name="connsiteX1" fmla="*/ 10330 w 16944"/>
                    <a:gd name="connsiteY1" fmla="*/ 363 h 10000"/>
                    <a:gd name="connsiteX2" fmla="*/ 16944 w 16944"/>
                    <a:gd name="connsiteY2" fmla="*/ 6736 h 10000"/>
                    <a:gd name="connsiteX3" fmla="*/ 0 w 16944"/>
                    <a:gd name="connsiteY3" fmla="*/ 10000 h 10000"/>
                    <a:gd name="connsiteX4" fmla="*/ 0 w 16944"/>
                    <a:gd name="connsiteY4" fmla="*/ 0 h 10000"/>
                    <a:gd name="connsiteX0" fmla="*/ 3637 w 16944"/>
                    <a:gd name="connsiteY0" fmla="*/ 1450 h 9637"/>
                    <a:gd name="connsiteX1" fmla="*/ 10330 w 16944"/>
                    <a:gd name="connsiteY1" fmla="*/ 0 h 9637"/>
                    <a:gd name="connsiteX2" fmla="*/ 16944 w 16944"/>
                    <a:gd name="connsiteY2" fmla="*/ 6373 h 9637"/>
                    <a:gd name="connsiteX3" fmla="*/ 0 w 16944"/>
                    <a:gd name="connsiteY3" fmla="*/ 9637 h 9637"/>
                    <a:gd name="connsiteX4" fmla="*/ 3637 w 16944"/>
                    <a:gd name="connsiteY4" fmla="*/ 1450 h 9637"/>
                    <a:gd name="connsiteX0" fmla="*/ 0 w 7854"/>
                    <a:gd name="connsiteY0" fmla="*/ 1505 h 7084"/>
                    <a:gd name="connsiteX1" fmla="*/ 3951 w 7854"/>
                    <a:gd name="connsiteY1" fmla="*/ 0 h 7084"/>
                    <a:gd name="connsiteX2" fmla="*/ 7854 w 7854"/>
                    <a:gd name="connsiteY2" fmla="*/ 6613 h 7084"/>
                    <a:gd name="connsiteX3" fmla="*/ 5660 w 7854"/>
                    <a:gd name="connsiteY3" fmla="*/ 7084 h 7084"/>
                    <a:gd name="connsiteX4" fmla="*/ 0 w 7854"/>
                    <a:gd name="connsiteY4" fmla="*/ 1505 h 7084"/>
                    <a:gd name="connsiteX0" fmla="*/ 0 w 7391"/>
                    <a:gd name="connsiteY0" fmla="*/ 930 h 10000"/>
                    <a:gd name="connsiteX1" fmla="*/ 2422 w 7391"/>
                    <a:gd name="connsiteY1" fmla="*/ 0 h 10000"/>
                    <a:gd name="connsiteX2" fmla="*/ 7391 w 7391"/>
                    <a:gd name="connsiteY2" fmla="*/ 9335 h 10000"/>
                    <a:gd name="connsiteX3" fmla="*/ 4598 w 7391"/>
                    <a:gd name="connsiteY3" fmla="*/ 10000 h 10000"/>
                    <a:gd name="connsiteX4" fmla="*/ 0 w 7391"/>
                    <a:gd name="connsiteY4" fmla="*/ 930 h 10000"/>
                    <a:gd name="connsiteX0" fmla="*/ 0 w 10000"/>
                    <a:gd name="connsiteY0" fmla="*/ 930 h 11461"/>
                    <a:gd name="connsiteX1" fmla="*/ 3277 w 10000"/>
                    <a:gd name="connsiteY1" fmla="*/ 0 h 11461"/>
                    <a:gd name="connsiteX2" fmla="*/ 10000 w 10000"/>
                    <a:gd name="connsiteY2" fmla="*/ 9335 h 11461"/>
                    <a:gd name="connsiteX3" fmla="*/ 9751 w 10000"/>
                    <a:gd name="connsiteY3" fmla="*/ 11461 h 11461"/>
                    <a:gd name="connsiteX4" fmla="*/ 0 w 10000"/>
                    <a:gd name="connsiteY4" fmla="*/ 930 h 11461"/>
                    <a:gd name="connsiteX0" fmla="*/ 0 w 6975"/>
                    <a:gd name="connsiteY0" fmla="*/ 2258 h 11461"/>
                    <a:gd name="connsiteX1" fmla="*/ 252 w 6975"/>
                    <a:gd name="connsiteY1" fmla="*/ 0 h 11461"/>
                    <a:gd name="connsiteX2" fmla="*/ 6975 w 6975"/>
                    <a:gd name="connsiteY2" fmla="*/ 9335 h 11461"/>
                    <a:gd name="connsiteX3" fmla="*/ 6726 w 6975"/>
                    <a:gd name="connsiteY3" fmla="*/ 11461 h 11461"/>
                    <a:gd name="connsiteX4" fmla="*/ 0 w 6975"/>
                    <a:gd name="connsiteY4" fmla="*/ 2258 h 11461"/>
                    <a:gd name="connsiteX0" fmla="*/ 0 w 10024"/>
                    <a:gd name="connsiteY0" fmla="*/ 1970 h 9878"/>
                    <a:gd name="connsiteX1" fmla="*/ 361 w 10024"/>
                    <a:gd name="connsiteY1" fmla="*/ 0 h 9878"/>
                    <a:gd name="connsiteX2" fmla="*/ 10000 w 10024"/>
                    <a:gd name="connsiteY2" fmla="*/ 8145 h 9878"/>
                    <a:gd name="connsiteX3" fmla="*/ 10024 w 10024"/>
                    <a:gd name="connsiteY3" fmla="*/ 9878 h 9878"/>
                    <a:gd name="connsiteX4" fmla="*/ 0 w 10024"/>
                    <a:gd name="connsiteY4" fmla="*/ 1970 h 9878"/>
                    <a:gd name="connsiteX0" fmla="*/ 416 w 9656"/>
                    <a:gd name="connsiteY0" fmla="*/ 1747 h 10000"/>
                    <a:gd name="connsiteX1" fmla="*/ 16 w 9656"/>
                    <a:gd name="connsiteY1" fmla="*/ 0 h 10000"/>
                    <a:gd name="connsiteX2" fmla="*/ 9632 w 9656"/>
                    <a:gd name="connsiteY2" fmla="*/ 8246 h 10000"/>
                    <a:gd name="connsiteX3" fmla="*/ 9656 w 9656"/>
                    <a:gd name="connsiteY3" fmla="*/ 10000 h 10000"/>
                    <a:gd name="connsiteX4" fmla="*/ 416 w 9656"/>
                    <a:gd name="connsiteY4" fmla="*/ 1747 h 10000"/>
                    <a:gd name="connsiteX0" fmla="*/ 148 w 10009"/>
                    <a:gd name="connsiteY0" fmla="*/ 1816 h 10000"/>
                    <a:gd name="connsiteX1" fmla="*/ 26 w 10009"/>
                    <a:gd name="connsiteY1" fmla="*/ 0 h 10000"/>
                    <a:gd name="connsiteX2" fmla="*/ 9984 w 10009"/>
                    <a:gd name="connsiteY2" fmla="*/ 8246 h 10000"/>
                    <a:gd name="connsiteX3" fmla="*/ 10009 w 10009"/>
                    <a:gd name="connsiteY3" fmla="*/ 10000 h 10000"/>
                    <a:gd name="connsiteX4" fmla="*/ 148 w 10009"/>
                    <a:gd name="connsiteY4" fmla="*/ 1816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9" h="10000">
                      <a:moveTo>
                        <a:pt x="148" y="1816"/>
                      </a:moveTo>
                      <a:cubicBezTo>
                        <a:pt x="272" y="1151"/>
                        <a:pt x="-99" y="665"/>
                        <a:pt x="26" y="0"/>
                      </a:cubicBezTo>
                      <a:lnTo>
                        <a:pt x="9984" y="8246"/>
                      </a:lnTo>
                      <a:cubicBezTo>
                        <a:pt x="9992" y="8831"/>
                        <a:pt x="10001" y="9415"/>
                        <a:pt x="10009" y="10000"/>
                      </a:cubicBezTo>
                      <a:lnTo>
                        <a:pt x="148" y="1816"/>
                      </a:lnTo>
                      <a:close/>
                    </a:path>
                  </a:pathLst>
                </a:cu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56" name="Cube 55"/>
              <p:cNvSpPr/>
              <p:nvPr/>
            </p:nvSpPr>
            <p:spPr>
              <a:xfrm rot="16200000">
                <a:off x="1533922" y="3046308"/>
                <a:ext cx="1808039" cy="103479"/>
              </a:xfrm>
              <a:prstGeom prst="cub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58" name="Group 57"/>
              <p:cNvGrpSpPr/>
              <p:nvPr/>
            </p:nvGrpSpPr>
            <p:grpSpPr>
              <a:xfrm>
                <a:off x="2296100" y="2080416"/>
                <a:ext cx="3397191" cy="935436"/>
                <a:chOff x="9551278" y="2681585"/>
                <a:chExt cx="2336810" cy="721825"/>
              </a:xfrm>
            </p:grpSpPr>
            <p:sp>
              <p:nvSpPr>
                <p:cNvPr id="133" name="Rectangle 132"/>
                <p:cNvSpPr/>
                <p:nvPr/>
              </p:nvSpPr>
              <p:spPr>
                <a:xfrm>
                  <a:off x="9894902" y="3276543"/>
                  <a:ext cx="1993186" cy="126867"/>
                </a:xfrm>
                <a:prstGeom prst="rect">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5" name="Freeform 134"/>
                <p:cNvSpPr/>
                <p:nvPr/>
              </p:nvSpPr>
              <p:spPr>
                <a:xfrm>
                  <a:off x="9551278" y="2692969"/>
                  <a:ext cx="2329835" cy="583574"/>
                </a:xfrm>
                <a:custGeom>
                  <a:avLst/>
                  <a:gdLst>
                    <a:gd name="connsiteX0" fmla="*/ 0 w 2326990"/>
                    <a:gd name="connsiteY0" fmla="*/ 0 h 808081"/>
                    <a:gd name="connsiteX1" fmla="*/ 1935133 w 2326990"/>
                    <a:gd name="connsiteY1" fmla="*/ 0 h 808081"/>
                    <a:gd name="connsiteX2" fmla="*/ 2326990 w 2326990"/>
                    <a:gd name="connsiteY2" fmla="*/ 808081 h 808081"/>
                    <a:gd name="connsiteX3" fmla="*/ 338091 w 2326990"/>
                    <a:gd name="connsiteY3" fmla="*/ 808081 h 808081"/>
                  </a:gdLst>
                  <a:ahLst/>
                  <a:cxnLst>
                    <a:cxn ang="0">
                      <a:pos x="connsiteX0" y="connsiteY0"/>
                    </a:cxn>
                    <a:cxn ang="0">
                      <a:pos x="connsiteX1" y="connsiteY1"/>
                    </a:cxn>
                    <a:cxn ang="0">
                      <a:pos x="connsiteX2" y="connsiteY2"/>
                    </a:cxn>
                    <a:cxn ang="0">
                      <a:pos x="connsiteX3" y="connsiteY3"/>
                    </a:cxn>
                  </a:cxnLst>
                  <a:rect l="l" t="t" r="r" b="b"/>
                  <a:pathLst>
                    <a:path w="2326990" h="808081">
                      <a:moveTo>
                        <a:pt x="0" y="0"/>
                      </a:moveTo>
                      <a:lnTo>
                        <a:pt x="1935133" y="0"/>
                      </a:lnTo>
                      <a:lnTo>
                        <a:pt x="2326990" y="808081"/>
                      </a:lnTo>
                      <a:lnTo>
                        <a:pt x="338091" y="808081"/>
                      </a:lnTo>
                      <a:close/>
                    </a:path>
                  </a:pathLst>
                </a:cu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6" name="Process 92"/>
                <p:cNvSpPr/>
                <p:nvPr/>
              </p:nvSpPr>
              <p:spPr>
                <a:xfrm>
                  <a:off x="9554249" y="2681585"/>
                  <a:ext cx="340381" cy="721825"/>
                </a:xfrm>
                <a:custGeom>
                  <a:avLst/>
                  <a:gdLst>
                    <a:gd name="connsiteX0" fmla="*/ 0 w 10000"/>
                    <a:gd name="connsiteY0" fmla="*/ 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0 h 10000"/>
                    <a:gd name="connsiteX0" fmla="*/ 0 w 16944"/>
                    <a:gd name="connsiteY0" fmla="*/ 0 h 10000"/>
                    <a:gd name="connsiteX1" fmla="*/ 10000 w 16944"/>
                    <a:gd name="connsiteY1" fmla="*/ 0 h 10000"/>
                    <a:gd name="connsiteX2" fmla="*/ 16944 w 16944"/>
                    <a:gd name="connsiteY2" fmla="*/ 6736 h 10000"/>
                    <a:gd name="connsiteX3" fmla="*/ 0 w 16944"/>
                    <a:gd name="connsiteY3" fmla="*/ 10000 h 10000"/>
                    <a:gd name="connsiteX4" fmla="*/ 0 w 16944"/>
                    <a:gd name="connsiteY4" fmla="*/ 0 h 10000"/>
                    <a:gd name="connsiteX0" fmla="*/ 0 w 16944"/>
                    <a:gd name="connsiteY0" fmla="*/ 0 h 10000"/>
                    <a:gd name="connsiteX1" fmla="*/ 6528 w 16944"/>
                    <a:gd name="connsiteY1" fmla="*/ 1904 h 10000"/>
                    <a:gd name="connsiteX2" fmla="*/ 16944 w 16944"/>
                    <a:gd name="connsiteY2" fmla="*/ 6736 h 10000"/>
                    <a:gd name="connsiteX3" fmla="*/ 0 w 16944"/>
                    <a:gd name="connsiteY3" fmla="*/ 10000 h 10000"/>
                    <a:gd name="connsiteX4" fmla="*/ 0 w 16944"/>
                    <a:gd name="connsiteY4" fmla="*/ 0 h 10000"/>
                    <a:gd name="connsiteX0" fmla="*/ 0 w 16944"/>
                    <a:gd name="connsiteY0" fmla="*/ 0 h 10000"/>
                    <a:gd name="connsiteX1" fmla="*/ 10330 w 16944"/>
                    <a:gd name="connsiteY1" fmla="*/ 363 h 10000"/>
                    <a:gd name="connsiteX2" fmla="*/ 16944 w 16944"/>
                    <a:gd name="connsiteY2" fmla="*/ 6736 h 10000"/>
                    <a:gd name="connsiteX3" fmla="*/ 0 w 16944"/>
                    <a:gd name="connsiteY3" fmla="*/ 10000 h 10000"/>
                    <a:gd name="connsiteX4" fmla="*/ 0 w 16944"/>
                    <a:gd name="connsiteY4" fmla="*/ 0 h 10000"/>
                    <a:gd name="connsiteX0" fmla="*/ 3637 w 16944"/>
                    <a:gd name="connsiteY0" fmla="*/ 1450 h 9637"/>
                    <a:gd name="connsiteX1" fmla="*/ 10330 w 16944"/>
                    <a:gd name="connsiteY1" fmla="*/ 0 h 9637"/>
                    <a:gd name="connsiteX2" fmla="*/ 16944 w 16944"/>
                    <a:gd name="connsiteY2" fmla="*/ 6373 h 9637"/>
                    <a:gd name="connsiteX3" fmla="*/ 0 w 16944"/>
                    <a:gd name="connsiteY3" fmla="*/ 9637 h 9637"/>
                    <a:gd name="connsiteX4" fmla="*/ 3637 w 16944"/>
                    <a:gd name="connsiteY4" fmla="*/ 1450 h 9637"/>
                    <a:gd name="connsiteX0" fmla="*/ 0 w 7854"/>
                    <a:gd name="connsiteY0" fmla="*/ 1505 h 7084"/>
                    <a:gd name="connsiteX1" fmla="*/ 3951 w 7854"/>
                    <a:gd name="connsiteY1" fmla="*/ 0 h 7084"/>
                    <a:gd name="connsiteX2" fmla="*/ 7854 w 7854"/>
                    <a:gd name="connsiteY2" fmla="*/ 6613 h 7084"/>
                    <a:gd name="connsiteX3" fmla="*/ 5660 w 7854"/>
                    <a:gd name="connsiteY3" fmla="*/ 7084 h 7084"/>
                    <a:gd name="connsiteX4" fmla="*/ 0 w 7854"/>
                    <a:gd name="connsiteY4" fmla="*/ 1505 h 7084"/>
                    <a:gd name="connsiteX0" fmla="*/ 0 w 7391"/>
                    <a:gd name="connsiteY0" fmla="*/ 930 h 10000"/>
                    <a:gd name="connsiteX1" fmla="*/ 2422 w 7391"/>
                    <a:gd name="connsiteY1" fmla="*/ 0 h 10000"/>
                    <a:gd name="connsiteX2" fmla="*/ 7391 w 7391"/>
                    <a:gd name="connsiteY2" fmla="*/ 9335 h 10000"/>
                    <a:gd name="connsiteX3" fmla="*/ 4598 w 7391"/>
                    <a:gd name="connsiteY3" fmla="*/ 10000 h 10000"/>
                    <a:gd name="connsiteX4" fmla="*/ 0 w 7391"/>
                    <a:gd name="connsiteY4" fmla="*/ 930 h 10000"/>
                    <a:gd name="connsiteX0" fmla="*/ 0 w 10000"/>
                    <a:gd name="connsiteY0" fmla="*/ 930 h 11461"/>
                    <a:gd name="connsiteX1" fmla="*/ 3277 w 10000"/>
                    <a:gd name="connsiteY1" fmla="*/ 0 h 11461"/>
                    <a:gd name="connsiteX2" fmla="*/ 10000 w 10000"/>
                    <a:gd name="connsiteY2" fmla="*/ 9335 h 11461"/>
                    <a:gd name="connsiteX3" fmla="*/ 9751 w 10000"/>
                    <a:gd name="connsiteY3" fmla="*/ 11461 h 11461"/>
                    <a:gd name="connsiteX4" fmla="*/ 0 w 10000"/>
                    <a:gd name="connsiteY4" fmla="*/ 930 h 11461"/>
                    <a:gd name="connsiteX0" fmla="*/ 0 w 6975"/>
                    <a:gd name="connsiteY0" fmla="*/ 2258 h 11461"/>
                    <a:gd name="connsiteX1" fmla="*/ 252 w 6975"/>
                    <a:gd name="connsiteY1" fmla="*/ 0 h 11461"/>
                    <a:gd name="connsiteX2" fmla="*/ 6975 w 6975"/>
                    <a:gd name="connsiteY2" fmla="*/ 9335 h 11461"/>
                    <a:gd name="connsiteX3" fmla="*/ 6726 w 6975"/>
                    <a:gd name="connsiteY3" fmla="*/ 11461 h 11461"/>
                    <a:gd name="connsiteX4" fmla="*/ 0 w 6975"/>
                    <a:gd name="connsiteY4" fmla="*/ 2258 h 11461"/>
                    <a:gd name="connsiteX0" fmla="*/ 0 w 10024"/>
                    <a:gd name="connsiteY0" fmla="*/ 1970 h 9878"/>
                    <a:gd name="connsiteX1" fmla="*/ 361 w 10024"/>
                    <a:gd name="connsiteY1" fmla="*/ 0 h 9878"/>
                    <a:gd name="connsiteX2" fmla="*/ 10000 w 10024"/>
                    <a:gd name="connsiteY2" fmla="*/ 8145 h 9878"/>
                    <a:gd name="connsiteX3" fmla="*/ 10024 w 10024"/>
                    <a:gd name="connsiteY3" fmla="*/ 9878 h 9878"/>
                    <a:gd name="connsiteX4" fmla="*/ 0 w 10024"/>
                    <a:gd name="connsiteY4" fmla="*/ 1970 h 9878"/>
                    <a:gd name="connsiteX0" fmla="*/ 416 w 9656"/>
                    <a:gd name="connsiteY0" fmla="*/ 1747 h 10000"/>
                    <a:gd name="connsiteX1" fmla="*/ 16 w 9656"/>
                    <a:gd name="connsiteY1" fmla="*/ 0 h 10000"/>
                    <a:gd name="connsiteX2" fmla="*/ 9632 w 9656"/>
                    <a:gd name="connsiteY2" fmla="*/ 8246 h 10000"/>
                    <a:gd name="connsiteX3" fmla="*/ 9656 w 9656"/>
                    <a:gd name="connsiteY3" fmla="*/ 10000 h 10000"/>
                    <a:gd name="connsiteX4" fmla="*/ 416 w 9656"/>
                    <a:gd name="connsiteY4" fmla="*/ 1747 h 10000"/>
                    <a:gd name="connsiteX0" fmla="*/ 148 w 10009"/>
                    <a:gd name="connsiteY0" fmla="*/ 1816 h 10000"/>
                    <a:gd name="connsiteX1" fmla="*/ 26 w 10009"/>
                    <a:gd name="connsiteY1" fmla="*/ 0 h 10000"/>
                    <a:gd name="connsiteX2" fmla="*/ 9984 w 10009"/>
                    <a:gd name="connsiteY2" fmla="*/ 8246 h 10000"/>
                    <a:gd name="connsiteX3" fmla="*/ 10009 w 10009"/>
                    <a:gd name="connsiteY3" fmla="*/ 10000 h 10000"/>
                    <a:gd name="connsiteX4" fmla="*/ 148 w 10009"/>
                    <a:gd name="connsiteY4" fmla="*/ 1816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9" h="10000">
                      <a:moveTo>
                        <a:pt x="148" y="1816"/>
                      </a:moveTo>
                      <a:cubicBezTo>
                        <a:pt x="272" y="1151"/>
                        <a:pt x="-99" y="665"/>
                        <a:pt x="26" y="0"/>
                      </a:cubicBezTo>
                      <a:lnTo>
                        <a:pt x="9984" y="8246"/>
                      </a:lnTo>
                      <a:cubicBezTo>
                        <a:pt x="9992" y="8831"/>
                        <a:pt x="10001" y="9415"/>
                        <a:pt x="10009" y="10000"/>
                      </a:cubicBezTo>
                      <a:lnTo>
                        <a:pt x="148" y="1816"/>
                      </a:lnTo>
                      <a:close/>
                    </a:path>
                  </a:pathLst>
                </a:cu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57" name="Cube 56"/>
              <p:cNvSpPr/>
              <p:nvPr/>
            </p:nvSpPr>
            <p:spPr>
              <a:xfrm rot="16200000">
                <a:off x="2125998" y="3694147"/>
                <a:ext cx="1808039" cy="113029"/>
              </a:xfrm>
              <a:prstGeom prst="cub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9" name="Cube 58"/>
              <p:cNvSpPr/>
              <p:nvPr/>
            </p:nvSpPr>
            <p:spPr>
              <a:xfrm rot="16200000">
                <a:off x="1534181" y="1227855"/>
                <a:ext cx="1808038" cy="103479"/>
              </a:xfrm>
              <a:prstGeom prst="cub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72" name="Group 71"/>
              <p:cNvGrpSpPr/>
              <p:nvPr/>
            </p:nvGrpSpPr>
            <p:grpSpPr>
              <a:xfrm>
                <a:off x="2324457" y="194213"/>
                <a:ext cx="3368839" cy="935436"/>
                <a:chOff x="9551280" y="2681585"/>
                <a:chExt cx="2336808" cy="721825"/>
              </a:xfrm>
            </p:grpSpPr>
            <p:sp>
              <p:nvSpPr>
                <p:cNvPr id="102" name="Rectangle 101"/>
                <p:cNvSpPr/>
                <p:nvPr/>
              </p:nvSpPr>
              <p:spPr>
                <a:xfrm>
                  <a:off x="9894902" y="3276543"/>
                  <a:ext cx="1993186" cy="126867"/>
                </a:xfrm>
                <a:prstGeom prst="rect">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3" name="Freeform 102"/>
                <p:cNvSpPr/>
                <p:nvPr/>
              </p:nvSpPr>
              <p:spPr>
                <a:xfrm>
                  <a:off x="9551280" y="2692969"/>
                  <a:ext cx="2329835" cy="583574"/>
                </a:xfrm>
                <a:custGeom>
                  <a:avLst/>
                  <a:gdLst>
                    <a:gd name="connsiteX0" fmla="*/ 0 w 2326990"/>
                    <a:gd name="connsiteY0" fmla="*/ 0 h 808081"/>
                    <a:gd name="connsiteX1" fmla="*/ 1935133 w 2326990"/>
                    <a:gd name="connsiteY1" fmla="*/ 0 h 808081"/>
                    <a:gd name="connsiteX2" fmla="*/ 2326990 w 2326990"/>
                    <a:gd name="connsiteY2" fmla="*/ 808081 h 808081"/>
                    <a:gd name="connsiteX3" fmla="*/ 338091 w 2326990"/>
                    <a:gd name="connsiteY3" fmla="*/ 808081 h 808081"/>
                  </a:gdLst>
                  <a:ahLst/>
                  <a:cxnLst>
                    <a:cxn ang="0">
                      <a:pos x="connsiteX0" y="connsiteY0"/>
                    </a:cxn>
                    <a:cxn ang="0">
                      <a:pos x="connsiteX1" y="connsiteY1"/>
                    </a:cxn>
                    <a:cxn ang="0">
                      <a:pos x="connsiteX2" y="connsiteY2"/>
                    </a:cxn>
                    <a:cxn ang="0">
                      <a:pos x="connsiteX3" y="connsiteY3"/>
                    </a:cxn>
                  </a:cxnLst>
                  <a:rect l="l" t="t" r="r" b="b"/>
                  <a:pathLst>
                    <a:path w="2326990" h="808081">
                      <a:moveTo>
                        <a:pt x="0" y="0"/>
                      </a:moveTo>
                      <a:lnTo>
                        <a:pt x="1935133" y="0"/>
                      </a:lnTo>
                      <a:lnTo>
                        <a:pt x="2326990" y="808081"/>
                      </a:lnTo>
                      <a:lnTo>
                        <a:pt x="338091" y="808081"/>
                      </a:lnTo>
                      <a:close/>
                    </a:path>
                  </a:pathLst>
                </a:cu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4" name="Process 92"/>
                <p:cNvSpPr/>
                <p:nvPr/>
              </p:nvSpPr>
              <p:spPr>
                <a:xfrm>
                  <a:off x="9554249" y="2681585"/>
                  <a:ext cx="340381" cy="721825"/>
                </a:xfrm>
                <a:custGeom>
                  <a:avLst/>
                  <a:gdLst>
                    <a:gd name="connsiteX0" fmla="*/ 0 w 10000"/>
                    <a:gd name="connsiteY0" fmla="*/ 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0 h 10000"/>
                    <a:gd name="connsiteX0" fmla="*/ 0 w 16944"/>
                    <a:gd name="connsiteY0" fmla="*/ 0 h 10000"/>
                    <a:gd name="connsiteX1" fmla="*/ 10000 w 16944"/>
                    <a:gd name="connsiteY1" fmla="*/ 0 h 10000"/>
                    <a:gd name="connsiteX2" fmla="*/ 16944 w 16944"/>
                    <a:gd name="connsiteY2" fmla="*/ 6736 h 10000"/>
                    <a:gd name="connsiteX3" fmla="*/ 0 w 16944"/>
                    <a:gd name="connsiteY3" fmla="*/ 10000 h 10000"/>
                    <a:gd name="connsiteX4" fmla="*/ 0 w 16944"/>
                    <a:gd name="connsiteY4" fmla="*/ 0 h 10000"/>
                    <a:gd name="connsiteX0" fmla="*/ 0 w 16944"/>
                    <a:gd name="connsiteY0" fmla="*/ 0 h 10000"/>
                    <a:gd name="connsiteX1" fmla="*/ 6528 w 16944"/>
                    <a:gd name="connsiteY1" fmla="*/ 1904 h 10000"/>
                    <a:gd name="connsiteX2" fmla="*/ 16944 w 16944"/>
                    <a:gd name="connsiteY2" fmla="*/ 6736 h 10000"/>
                    <a:gd name="connsiteX3" fmla="*/ 0 w 16944"/>
                    <a:gd name="connsiteY3" fmla="*/ 10000 h 10000"/>
                    <a:gd name="connsiteX4" fmla="*/ 0 w 16944"/>
                    <a:gd name="connsiteY4" fmla="*/ 0 h 10000"/>
                    <a:gd name="connsiteX0" fmla="*/ 0 w 16944"/>
                    <a:gd name="connsiteY0" fmla="*/ 0 h 10000"/>
                    <a:gd name="connsiteX1" fmla="*/ 10330 w 16944"/>
                    <a:gd name="connsiteY1" fmla="*/ 363 h 10000"/>
                    <a:gd name="connsiteX2" fmla="*/ 16944 w 16944"/>
                    <a:gd name="connsiteY2" fmla="*/ 6736 h 10000"/>
                    <a:gd name="connsiteX3" fmla="*/ 0 w 16944"/>
                    <a:gd name="connsiteY3" fmla="*/ 10000 h 10000"/>
                    <a:gd name="connsiteX4" fmla="*/ 0 w 16944"/>
                    <a:gd name="connsiteY4" fmla="*/ 0 h 10000"/>
                    <a:gd name="connsiteX0" fmla="*/ 3637 w 16944"/>
                    <a:gd name="connsiteY0" fmla="*/ 1450 h 9637"/>
                    <a:gd name="connsiteX1" fmla="*/ 10330 w 16944"/>
                    <a:gd name="connsiteY1" fmla="*/ 0 h 9637"/>
                    <a:gd name="connsiteX2" fmla="*/ 16944 w 16944"/>
                    <a:gd name="connsiteY2" fmla="*/ 6373 h 9637"/>
                    <a:gd name="connsiteX3" fmla="*/ 0 w 16944"/>
                    <a:gd name="connsiteY3" fmla="*/ 9637 h 9637"/>
                    <a:gd name="connsiteX4" fmla="*/ 3637 w 16944"/>
                    <a:gd name="connsiteY4" fmla="*/ 1450 h 9637"/>
                    <a:gd name="connsiteX0" fmla="*/ 0 w 7854"/>
                    <a:gd name="connsiteY0" fmla="*/ 1505 h 7084"/>
                    <a:gd name="connsiteX1" fmla="*/ 3951 w 7854"/>
                    <a:gd name="connsiteY1" fmla="*/ 0 h 7084"/>
                    <a:gd name="connsiteX2" fmla="*/ 7854 w 7854"/>
                    <a:gd name="connsiteY2" fmla="*/ 6613 h 7084"/>
                    <a:gd name="connsiteX3" fmla="*/ 5660 w 7854"/>
                    <a:gd name="connsiteY3" fmla="*/ 7084 h 7084"/>
                    <a:gd name="connsiteX4" fmla="*/ 0 w 7854"/>
                    <a:gd name="connsiteY4" fmla="*/ 1505 h 7084"/>
                    <a:gd name="connsiteX0" fmla="*/ 0 w 7391"/>
                    <a:gd name="connsiteY0" fmla="*/ 930 h 10000"/>
                    <a:gd name="connsiteX1" fmla="*/ 2422 w 7391"/>
                    <a:gd name="connsiteY1" fmla="*/ 0 h 10000"/>
                    <a:gd name="connsiteX2" fmla="*/ 7391 w 7391"/>
                    <a:gd name="connsiteY2" fmla="*/ 9335 h 10000"/>
                    <a:gd name="connsiteX3" fmla="*/ 4598 w 7391"/>
                    <a:gd name="connsiteY3" fmla="*/ 10000 h 10000"/>
                    <a:gd name="connsiteX4" fmla="*/ 0 w 7391"/>
                    <a:gd name="connsiteY4" fmla="*/ 930 h 10000"/>
                    <a:gd name="connsiteX0" fmla="*/ 0 w 10000"/>
                    <a:gd name="connsiteY0" fmla="*/ 930 h 11461"/>
                    <a:gd name="connsiteX1" fmla="*/ 3277 w 10000"/>
                    <a:gd name="connsiteY1" fmla="*/ 0 h 11461"/>
                    <a:gd name="connsiteX2" fmla="*/ 10000 w 10000"/>
                    <a:gd name="connsiteY2" fmla="*/ 9335 h 11461"/>
                    <a:gd name="connsiteX3" fmla="*/ 9751 w 10000"/>
                    <a:gd name="connsiteY3" fmla="*/ 11461 h 11461"/>
                    <a:gd name="connsiteX4" fmla="*/ 0 w 10000"/>
                    <a:gd name="connsiteY4" fmla="*/ 930 h 11461"/>
                    <a:gd name="connsiteX0" fmla="*/ 0 w 6975"/>
                    <a:gd name="connsiteY0" fmla="*/ 2258 h 11461"/>
                    <a:gd name="connsiteX1" fmla="*/ 252 w 6975"/>
                    <a:gd name="connsiteY1" fmla="*/ 0 h 11461"/>
                    <a:gd name="connsiteX2" fmla="*/ 6975 w 6975"/>
                    <a:gd name="connsiteY2" fmla="*/ 9335 h 11461"/>
                    <a:gd name="connsiteX3" fmla="*/ 6726 w 6975"/>
                    <a:gd name="connsiteY3" fmla="*/ 11461 h 11461"/>
                    <a:gd name="connsiteX4" fmla="*/ 0 w 6975"/>
                    <a:gd name="connsiteY4" fmla="*/ 2258 h 11461"/>
                    <a:gd name="connsiteX0" fmla="*/ 0 w 10024"/>
                    <a:gd name="connsiteY0" fmla="*/ 1970 h 9878"/>
                    <a:gd name="connsiteX1" fmla="*/ 361 w 10024"/>
                    <a:gd name="connsiteY1" fmla="*/ 0 h 9878"/>
                    <a:gd name="connsiteX2" fmla="*/ 10000 w 10024"/>
                    <a:gd name="connsiteY2" fmla="*/ 8145 h 9878"/>
                    <a:gd name="connsiteX3" fmla="*/ 10024 w 10024"/>
                    <a:gd name="connsiteY3" fmla="*/ 9878 h 9878"/>
                    <a:gd name="connsiteX4" fmla="*/ 0 w 10024"/>
                    <a:gd name="connsiteY4" fmla="*/ 1970 h 9878"/>
                    <a:gd name="connsiteX0" fmla="*/ 416 w 9656"/>
                    <a:gd name="connsiteY0" fmla="*/ 1747 h 10000"/>
                    <a:gd name="connsiteX1" fmla="*/ 16 w 9656"/>
                    <a:gd name="connsiteY1" fmla="*/ 0 h 10000"/>
                    <a:gd name="connsiteX2" fmla="*/ 9632 w 9656"/>
                    <a:gd name="connsiteY2" fmla="*/ 8246 h 10000"/>
                    <a:gd name="connsiteX3" fmla="*/ 9656 w 9656"/>
                    <a:gd name="connsiteY3" fmla="*/ 10000 h 10000"/>
                    <a:gd name="connsiteX4" fmla="*/ 416 w 9656"/>
                    <a:gd name="connsiteY4" fmla="*/ 1747 h 10000"/>
                    <a:gd name="connsiteX0" fmla="*/ 148 w 10009"/>
                    <a:gd name="connsiteY0" fmla="*/ 1816 h 10000"/>
                    <a:gd name="connsiteX1" fmla="*/ 26 w 10009"/>
                    <a:gd name="connsiteY1" fmla="*/ 0 h 10000"/>
                    <a:gd name="connsiteX2" fmla="*/ 9984 w 10009"/>
                    <a:gd name="connsiteY2" fmla="*/ 8246 h 10000"/>
                    <a:gd name="connsiteX3" fmla="*/ 10009 w 10009"/>
                    <a:gd name="connsiteY3" fmla="*/ 10000 h 10000"/>
                    <a:gd name="connsiteX4" fmla="*/ 148 w 10009"/>
                    <a:gd name="connsiteY4" fmla="*/ 1816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9" h="10000">
                      <a:moveTo>
                        <a:pt x="148" y="1816"/>
                      </a:moveTo>
                      <a:cubicBezTo>
                        <a:pt x="272" y="1151"/>
                        <a:pt x="-99" y="665"/>
                        <a:pt x="26" y="0"/>
                      </a:cubicBezTo>
                      <a:lnTo>
                        <a:pt x="9984" y="8246"/>
                      </a:lnTo>
                      <a:cubicBezTo>
                        <a:pt x="9992" y="8831"/>
                        <a:pt x="10001" y="9415"/>
                        <a:pt x="10009" y="10000"/>
                      </a:cubicBezTo>
                      <a:lnTo>
                        <a:pt x="148" y="1816"/>
                      </a:lnTo>
                      <a:close/>
                    </a:path>
                  </a:pathLst>
                </a:cu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74" name="Cube 73"/>
              <p:cNvSpPr/>
              <p:nvPr/>
            </p:nvSpPr>
            <p:spPr>
              <a:xfrm rot="16200000">
                <a:off x="2158728" y="1910736"/>
                <a:ext cx="1690816" cy="128622"/>
              </a:xfrm>
              <a:prstGeom prst="cub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grpSp>
        <p:nvGrpSpPr>
          <p:cNvPr id="235" name="Group 234"/>
          <p:cNvGrpSpPr/>
          <p:nvPr/>
        </p:nvGrpSpPr>
        <p:grpSpPr>
          <a:xfrm>
            <a:off x="5175897" y="941021"/>
            <a:ext cx="3023762" cy="4297688"/>
            <a:chOff x="1037988" y="979892"/>
            <a:chExt cx="3023762" cy="4297688"/>
          </a:xfrm>
        </p:grpSpPr>
        <p:sp>
          <p:nvSpPr>
            <p:cNvPr id="236" name="Cube 235"/>
            <p:cNvSpPr/>
            <p:nvPr/>
          </p:nvSpPr>
          <p:spPr>
            <a:xfrm rot="16200000">
              <a:off x="3582295" y="4943455"/>
              <a:ext cx="543380" cy="124869"/>
            </a:xfrm>
            <a:prstGeom prst="cub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237" name="Group 236"/>
            <p:cNvGrpSpPr/>
            <p:nvPr/>
          </p:nvGrpSpPr>
          <p:grpSpPr>
            <a:xfrm>
              <a:off x="1037988" y="979892"/>
              <a:ext cx="3023762" cy="3875014"/>
              <a:chOff x="2296100" y="208965"/>
              <a:chExt cx="3421745" cy="4622301"/>
            </a:xfrm>
          </p:grpSpPr>
          <p:grpSp>
            <p:nvGrpSpPr>
              <p:cNvPr id="240" name="Group 239"/>
              <p:cNvGrpSpPr/>
              <p:nvPr/>
            </p:nvGrpSpPr>
            <p:grpSpPr>
              <a:xfrm>
                <a:off x="2296100" y="3910583"/>
                <a:ext cx="3421745" cy="920683"/>
                <a:chOff x="9551278" y="2692969"/>
                <a:chExt cx="2336810" cy="710441"/>
              </a:xfrm>
            </p:grpSpPr>
            <p:sp>
              <p:nvSpPr>
                <p:cNvPr id="301" name="Rectangle 300"/>
                <p:cNvSpPr/>
                <p:nvPr/>
              </p:nvSpPr>
              <p:spPr>
                <a:xfrm>
                  <a:off x="9894902" y="3276543"/>
                  <a:ext cx="1993186" cy="126867"/>
                </a:xfrm>
                <a:prstGeom prst="rect">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2" name="Freeform 301"/>
                <p:cNvSpPr/>
                <p:nvPr/>
              </p:nvSpPr>
              <p:spPr>
                <a:xfrm>
                  <a:off x="9551278" y="2692969"/>
                  <a:ext cx="2329835" cy="583574"/>
                </a:xfrm>
                <a:custGeom>
                  <a:avLst/>
                  <a:gdLst>
                    <a:gd name="connsiteX0" fmla="*/ 0 w 2326990"/>
                    <a:gd name="connsiteY0" fmla="*/ 0 h 808081"/>
                    <a:gd name="connsiteX1" fmla="*/ 1935133 w 2326990"/>
                    <a:gd name="connsiteY1" fmla="*/ 0 h 808081"/>
                    <a:gd name="connsiteX2" fmla="*/ 2326990 w 2326990"/>
                    <a:gd name="connsiteY2" fmla="*/ 808081 h 808081"/>
                    <a:gd name="connsiteX3" fmla="*/ 338091 w 2326990"/>
                    <a:gd name="connsiteY3" fmla="*/ 808081 h 808081"/>
                  </a:gdLst>
                  <a:ahLst/>
                  <a:cxnLst>
                    <a:cxn ang="0">
                      <a:pos x="connsiteX0" y="connsiteY0"/>
                    </a:cxn>
                    <a:cxn ang="0">
                      <a:pos x="connsiteX1" y="connsiteY1"/>
                    </a:cxn>
                    <a:cxn ang="0">
                      <a:pos x="connsiteX2" y="connsiteY2"/>
                    </a:cxn>
                    <a:cxn ang="0">
                      <a:pos x="connsiteX3" y="connsiteY3"/>
                    </a:cxn>
                  </a:cxnLst>
                  <a:rect l="l" t="t" r="r" b="b"/>
                  <a:pathLst>
                    <a:path w="2326990" h="808081">
                      <a:moveTo>
                        <a:pt x="0" y="0"/>
                      </a:moveTo>
                      <a:lnTo>
                        <a:pt x="1935133" y="0"/>
                      </a:lnTo>
                      <a:lnTo>
                        <a:pt x="2326990" y="808081"/>
                      </a:lnTo>
                      <a:lnTo>
                        <a:pt x="338091" y="808081"/>
                      </a:lnTo>
                      <a:close/>
                    </a:path>
                  </a:pathLst>
                </a:cu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242" name="Cube 241"/>
              <p:cNvSpPr/>
              <p:nvPr/>
            </p:nvSpPr>
            <p:spPr>
              <a:xfrm rot="16200000">
                <a:off x="1968088" y="3713688"/>
                <a:ext cx="1808038" cy="113029"/>
              </a:xfrm>
              <a:prstGeom prst="cub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243" name="Group 242"/>
              <p:cNvGrpSpPr/>
              <p:nvPr/>
            </p:nvGrpSpPr>
            <p:grpSpPr>
              <a:xfrm>
                <a:off x="2296100" y="2095168"/>
                <a:ext cx="3397191" cy="920683"/>
                <a:chOff x="9551278" y="2692969"/>
                <a:chExt cx="2336810" cy="710441"/>
              </a:xfrm>
            </p:grpSpPr>
            <p:sp>
              <p:nvSpPr>
                <p:cNvPr id="298" name="Rectangle 297"/>
                <p:cNvSpPr/>
                <p:nvPr/>
              </p:nvSpPr>
              <p:spPr>
                <a:xfrm>
                  <a:off x="9894902" y="3276543"/>
                  <a:ext cx="1993186" cy="126867"/>
                </a:xfrm>
                <a:prstGeom prst="rect">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9" name="Freeform 298"/>
                <p:cNvSpPr/>
                <p:nvPr/>
              </p:nvSpPr>
              <p:spPr>
                <a:xfrm>
                  <a:off x="9551278" y="2692969"/>
                  <a:ext cx="2329835" cy="583574"/>
                </a:xfrm>
                <a:custGeom>
                  <a:avLst/>
                  <a:gdLst>
                    <a:gd name="connsiteX0" fmla="*/ 0 w 2326990"/>
                    <a:gd name="connsiteY0" fmla="*/ 0 h 808081"/>
                    <a:gd name="connsiteX1" fmla="*/ 1935133 w 2326990"/>
                    <a:gd name="connsiteY1" fmla="*/ 0 h 808081"/>
                    <a:gd name="connsiteX2" fmla="*/ 2326990 w 2326990"/>
                    <a:gd name="connsiteY2" fmla="*/ 808081 h 808081"/>
                    <a:gd name="connsiteX3" fmla="*/ 338091 w 2326990"/>
                    <a:gd name="connsiteY3" fmla="*/ 808081 h 808081"/>
                  </a:gdLst>
                  <a:ahLst/>
                  <a:cxnLst>
                    <a:cxn ang="0">
                      <a:pos x="connsiteX0" y="connsiteY0"/>
                    </a:cxn>
                    <a:cxn ang="0">
                      <a:pos x="connsiteX1" y="connsiteY1"/>
                    </a:cxn>
                    <a:cxn ang="0">
                      <a:pos x="connsiteX2" y="connsiteY2"/>
                    </a:cxn>
                    <a:cxn ang="0">
                      <a:pos x="connsiteX3" y="connsiteY3"/>
                    </a:cxn>
                  </a:cxnLst>
                  <a:rect l="l" t="t" r="r" b="b"/>
                  <a:pathLst>
                    <a:path w="2326990" h="808081">
                      <a:moveTo>
                        <a:pt x="0" y="0"/>
                      </a:moveTo>
                      <a:lnTo>
                        <a:pt x="1935133" y="0"/>
                      </a:lnTo>
                      <a:lnTo>
                        <a:pt x="2326990" y="808081"/>
                      </a:lnTo>
                      <a:lnTo>
                        <a:pt x="338091" y="808081"/>
                      </a:lnTo>
                      <a:close/>
                    </a:path>
                  </a:pathLst>
                </a:cu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252" name="Group 251"/>
              <p:cNvGrpSpPr/>
              <p:nvPr/>
            </p:nvGrpSpPr>
            <p:grpSpPr>
              <a:xfrm>
                <a:off x="2324455" y="208965"/>
                <a:ext cx="3368842" cy="920683"/>
                <a:chOff x="9551278" y="2692969"/>
                <a:chExt cx="2336810" cy="710441"/>
              </a:xfrm>
            </p:grpSpPr>
            <p:sp>
              <p:nvSpPr>
                <p:cNvPr id="281" name="Rectangle 280"/>
                <p:cNvSpPr/>
                <p:nvPr/>
              </p:nvSpPr>
              <p:spPr>
                <a:xfrm>
                  <a:off x="9894902" y="3276543"/>
                  <a:ext cx="1993186" cy="126867"/>
                </a:xfrm>
                <a:prstGeom prst="rect">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2" name="Freeform 281"/>
                <p:cNvSpPr/>
                <p:nvPr/>
              </p:nvSpPr>
              <p:spPr>
                <a:xfrm>
                  <a:off x="9551278" y="2692969"/>
                  <a:ext cx="2329835" cy="583574"/>
                </a:xfrm>
                <a:custGeom>
                  <a:avLst/>
                  <a:gdLst>
                    <a:gd name="connsiteX0" fmla="*/ 0 w 2326990"/>
                    <a:gd name="connsiteY0" fmla="*/ 0 h 808081"/>
                    <a:gd name="connsiteX1" fmla="*/ 1935133 w 2326990"/>
                    <a:gd name="connsiteY1" fmla="*/ 0 h 808081"/>
                    <a:gd name="connsiteX2" fmla="*/ 2326990 w 2326990"/>
                    <a:gd name="connsiteY2" fmla="*/ 808081 h 808081"/>
                    <a:gd name="connsiteX3" fmla="*/ 338091 w 2326990"/>
                    <a:gd name="connsiteY3" fmla="*/ 808081 h 808081"/>
                  </a:gdLst>
                  <a:ahLst/>
                  <a:cxnLst>
                    <a:cxn ang="0">
                      <a:pos x="connsiteX0" y="connsiteY0"/>
                    </a:cxn>
                    <a:cxn ang="0">
                      <a:pos x="connsiteX1" y="connsiteY1"/>
                    </a:cxn>
                    <a:cxn ang="0">
                      <a:pos x="connsiteX2" y="connsiteY2"/>
                    </a:cxn>
                    <a:cxn ang="0">
                      <a:pos x="connsiteX3" y="connsiteY3"/>
                    </a:cxn>
                  </a:cxnLst>
                  <a:rect l="l" t="t" r="r" b="b"/>
                  <a:pathLst>
                    <a:path w="2326990" h="808081">
                      <a:moveTo>
                        <a:pt x="0" y="0"/>
                      </a:moveTo>
                      <a:lnTo>
                        <a:pt x="1935133" y="0"/>
                      </a:lnTo>
                      <a:lnTo>
                        <a:pt x="2326990" y="808081"/>
                      </a:lnTo>
                      <a:lnTo>
                        <a:pt x="338091" y="808081"/>
                      </a:lnTo>
                      <a:close/>
                    </a:path>
                  </a:pathLst>
                </a:cu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253" name="Cube 252"/>
              <p:cNvSpPr/>
              <p:nvPr/>
            </p:nvSpPr>
            <p:spPr>
              <a:xfrm rot="16200000">
                <a:off x="2015801" y="1932706"/>
                <a:ext cx="1710754" cy="98621"/>
              </a:xfrm>
              <a:prstGeom prst="cub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sp>
        <p:nvSpPr>
          <p:cNvPr id="304" name="Cube 303"/>
          <p:cNvSpPr/>
          <p:nvPr/>
        </p:nvSpPr>
        <p:spPr>
          <a:xfrm rot="16200000">
            <a:off x="7310530" y="3945150"/>
            <a:ext cx="1384086" cy="101921"/>
          </a:xfrm>
          <a:prstGeom prst="cub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5" name="Cube 304"/>
          <p:cNvSpPr/>
          <p:nvPr/>
        </p:nvSpPr>
        <p:spPr>
          <a:xfrm rot="16200000">
            <a:off x="7294863" y="2372415"/>
            <a:ext cx="1409203" cy="96291"/>
          </a:xfrm>
          <a:prstGeom prst="cub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340" name="Group 339"/>
          <p:cNvGrpSpPr/>
          <p:nvPr/>
        </p:nvGrpSpPr>
        <p:grpSpPr>
          <a:xfrm>
            <a:off x="1896510" y="-781381"/>
            <a:ext cx="599123" cy="5590988"/>
            <a:chOff x="-69103" y="-729426"/>
            <a:chExt cx="599123" cy="5590988"/>
          </a:xfrm>
        </p:grpSpPr>
        <p:sp>
          <p:nvSpPr>
            <p:cNvPr id="341" name="Cube 340"/>
            <p:cNvSpPr/>
            <p:nvPr/>
          </p:nvSpPr>
          <p:spPr>
            <a:xfrm rot="16200000">
              <a:off x="-2533168" y="1798374"/>
              <a:ext cx="5590988" cy="535387"/>
            </a:xfrm>
            <a:prstGeom prst="cub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4" name="Right Triangle 343"/>
            <p:cNvSpPr/>
            <p:nvPr/>
          </p:nvSpPr>
          <p:spPr>
            <a:xfrm flipH="1" flipV="1">
              <a:off x="-69103" y="4743731"/>
              <a:ext cx="199957" cy="117830"/>
            </a:xfrm>
            <a:prstGeom prst="rtTriangle">
              <a:avLst/>
            </a:prstGeom>
            <a:solidFill>
              <a:srgbClr val="FFFD4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2" name="Rectangle 341"/>
            <p:cNvSpPr/>
            <p:nvPr/>
          </p:nvSpPr>
          <p:spPr>
            <a:xfrm>
              <a:off x="141068" y="2375940"/>
              <a:ext cx="388952" cy="2485621"/>
            </a:xfrm>
            <a:prstGeom prst="rect">
              <a:avLst/>
            </a:prstGeom>
            <a:solidFill>
              <a:srgbClr val="DBD84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3" name="Freeform 342"/>
            <p:cNvSpPr/>
            <p:nvPr/>
          </p:nvSpPr>
          <p:spPr>
            <a:xfrm flipH="1" flipV="1">
              <a:off x="-21445" y="2214755"/>
              <a:ext cx="159080" cy="2537697"/>
            </a:xfrm>
            <a:custGeom>
              <a:avLst/>
              <a:gdLst>
                <a:gd name="connsiteX0" fmla="*/ 0 w 122387"/>
                <a:gd name="connsiteY0" fmla="*/ 0 h 2485621"/>
                <a:gd name="connsiteX1" fmla="*/ 122387 w 122387"/>
                <a:gd name="connsiteY1" fmla="*/ 0 h 2485621"/>
                <a:gd name="connsiteX2" fmla="*/ 122387 w 122387"/>
                <a:gd name="connsiteY2" fmla="*/ 2485621 h 2485621"/>
                <a:gd name="connsiteX3" fmla="*/ 89545 w 122387"/>
                <a:gd name="connsiteY3" fmla="*/ 2485621 h 2485621"/>
                <a:gd name="connsiteX4" fmla="*/ 0 w 122387"/>
                <a:gd name="connsiteY4" fmla="*/ 2337492 h 24856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387" h="2485621">
                  <a:moveTo>
                    <a:pt x="0" y="0"/>
                  </a:moveTo>
                  <a:lnTo>
                    <a:pt x="122387" y="0"/>
                  </a:lnTo>
                  <a:lnTo>
                    <a:pt x="122387" y="2485621"/>
                  </a:lnTo>
                  <a:lnTo>
                    <a:pt x="89545" y="2485621"/>
                  </a:lnTo>
                  <a:lnTo>
                    <a:pt x="0" y="2337492"/>
                  </a:lnTo>
                  <a:close/>
                </a:path>
              </a:pathLst>
            </a:custGeom>
            <a:solidFill>
              <a:srgbClr val="FFFF8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11" name="Right Triangle 10">
            <a:extLst>
              <a:ext uri="{FF2B5EF4-FFF2-40B4-BE49-F238E27FC236}">
                <a16:creationId xmlns:a16="http://schemas.microsoft.com/office/drawing/2014/main" xmlns="" id="{709DB7FA-E96A-43C2-8121-06804349387A}"/>
              </a:ext>
            </a:extLst>
          </p:cNvPr>
          <p:cNvSpPr/>
          <p:nvPr/>
        </p:nvSpPr>
        <p:spPr>
          <a:xfrm>
            <a:off x="-1859" y="2347924"/>
            <a:ext cx="2084855" cy="2455718"/>
          </a:xfrm>
          <a:prstGeom prst="rtTriangle">
            <a:avLst/>
          </a:prstGeom>
          <a:solidFill>
            <a:srgbClr val="919085"/>
          </a:solidFill>
          <a:ln>
            <a:solidFill>
              <a:srgbClr val="91908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21" name="Freeform 204">
            <a:extLst>
              <a:ext uri="{FF2B5EF4-FFF2-40B4-BE49-F238E27FC236}">
                <a16:creationId xmlns:a16="http://schemas.microsoft.com/office/drawing/2014/main" xmlns="" id="{6E074B7B-2AC8-4BE5-968F-F2DF65B19FAB}"/>
              </a:ext>
            </a:extLst>
          </p:cNvPr>
          <p:cNvSpPr/>
          <p:nvPr/>
        </p:nvSpPr>
        <p:spPr>
          <a:xfrm rot="3120000">
            <a:off x="-1868601" y="3814773"/>
            <a:ext cx="4478254" cy="57539"/>
          </a:xfrm>
          <a:custGeom>
            <a:avLst/>
            <a:gdLst>
              <a:gd name="connsiteX0" fmla="*/ 0 w 8989640"/>
              <a:gd name="connsiteY0" fmla="*/ 63688 h 63688"/>
              <a:gd name="connsiteX1" fmla="*/ 8951373 w 8989640"/>
              <a:gd name="connsiteY1" fmla="*/ 63688 h 63688"/>
              <a:gd name="connsiteX2" fmla="*/ 8989640 w 8989640"/>
              <a:gd name="connsiteY2" fmla="*/ 0 h 63688"/>
              <a:gd name="connsiteX3" fmla="*/ 0 w 8989640"/>
              <a:gd name="connsiteY3" fmla="*/ 0 h 63688"/>
            </a:gdLst>
            <a:ahLst/>
            <a:cxnLst>
              <a:cxn ang="0">
                <a:pos x="connsiteX0" y="connsiteY0"/>
              </a:cxn>
              <a:cxn ang="0">
                <a:pos x="connsiteX1" y="connsiteY1"/>
              </a:cxn>
              <a:cxn ang="0">
                <a:pos x="connsiteX2" y="connsiteY2"/>
              </a:cxn>
              <a:cxn ang="0">
                <a:pos x="connsiteX3" y="connsiteY3"/>
              </a:cxn>
            </a:cxnLst>
            <a:rect l="l" t="t" r="r" b="b"/>
            <a:pathLst>
              <a:path w="8989640" h="63688">
                <a:moveTo>
                  <a:pt x="0" y="63688"/>
                </a:moveTo>
                <a:lnTo>
                  <a:pt x="8951373" y="63688"/>
                </a:lnTo>
                <a:lnTo>
                  <a:pt x="8989640" y="0"/>
                </a:lnTo>
                <a:lnTo>
                  <a:pt x="0" y="0"/>
                </a:lnTo>
                <a:close/>
              </a:path>
            </a:pathLst>
          </a:cu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nvGrpSpPr>
          <p:cNvPr id="507" name="Group 506">
            <a:extLst>
              <a:ext uri="{FF2B5EF4-FFF2-40B4-BE49-F238E27FC236}">
                <a16:creationId xmlns:a16="http://schemas.microsoft.com/office/drawing/2014/main" xmlns="" id="{BE2FE65C-67D4-4D6C-9F04-F5DE2F858D63}"/>
              </a:ext>
            </a:extLst>
          </p:cNvPr>
          <p:cNvGrpSpPr/>
          <p:nvPr/>
        </p:nvGrpSpPr>
        <p:grpSpPr>
          <a:xfrm>
            <a:off x="9578207" y="4036317"/>
            <a:ext cx="786311" cy="832726"/>
            <a:chOff x="6635603" y="932150"/>
            <a:chExt cx="786311" cy="832726"/>
          </a:xfrm>
        </p:grpSpPr>
        <p:sp>
          <p:nvSpPr>
            <p:cNvPr id="508" name="Rectangle 507">
              <a:extLst>
                <a:ext uri="{FF2B5EF4-FFF2-40B4-BE49-F238E27FC236}">
                  <a16:creationId xmlns:a16="http://schemas.microsoft.com/office/drawing/2014/main" xmlns="" id="{3568DB16-4B6F-4E16-8676-F54FC4B124D3}"/>
                </a:ext>
              </a:extLst>
            </p:cNvPr>
            <p:cNvSpPr/>
            <p:nvPr/>
          </p:nvSpPr>
          <p:spPr>
            <a:xfrm>
              <a:off x="6706147" y="1039543"/>
              <a:ext cx="715767" cy="725333"/>
            </a:xfrm>
            <a:prstGeom prst="rect">
              <a:avLst/>
            </a:prstGeom>
            <a:solidFill>
              <a:srgbClr val="0070C0"/>
            </a:solidFill>
            <a:ln>
              <a:solidFill>
                <a:schemeClr val="accent2">
                  <a:lumMod val="75000"/>
                </a:schemeClr>
              </a:solidFill>
            </a:ln>
            <a:scene3d>
              <a:camera prst="isometricOffAxis1Top">
                <a:rot lat="17400000" lon="18600000" rev="3000000"/>
              </a:camera>
              <a:lightRig rig="threePt" dir="t"/>
            </a:scene3d>
            <a:sp3d>
              <a:bevelT w="0" h="1397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09" name="Cube 508">
              <a:extLst>
                <a:ext uri="{FF2B5EF4-FFF2-40B4-BE49-F238E27FC236}">
                  <a16:creationId xmlns:a16="http://schemas.microsoft.com/office/drawing/2014/main" xmlns="" id="{78BE3D81-70D0-4E9C-AB2E-1A5123995FBE}"/>
                </a:ext>
              </a:extLst>
            </p:cNvPr>
            <p:cNvSpPr/>
            <p:nvPr/>
          </p:nvSpPr>
          <p:spPr>
            <a:xfrm rot="16041047">
              <a:off x="6787820" y="885968"/>
              <a:ext cx="532525" cy="624889"/>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511" name="Straight Connector 510">
              <a:extLst>
                <a:ext uri="{FF2B5EF4-FFF2-40B4-BE49-F238E27FC236}">
                  <a16:creationId xmlns:a16="http://schemas.microsoft.com/office/drawing/2014/main" xmlns="" id="{6AA96EFD-C39A-4469-A9EB-24DF895764A6}"/>
                </a:ext>
              </a:extLst>
            </p:cNvPr>
            <p:cNvCxnSpPr>
              <a:stCxn id="509" idx="5"/>
              <a:endCxn id="509" idx="4"/>
            </p:cNvCxnSpPr>
            <p:nvPr/>
          </p:nvCxnSpPr>
          <p:spPr>
            <a:xfrm>
              <a:off x="6975281" y="935511"/>
              <a:ext cx="139142" cy="126836"/>
            </a:xfrm>
            <a:prstGeom prst="line">
              <a:avLst/>
            </a:prstGeom>
          </p:spPr>
          <p:style>
            <a:lnRef idx="1">
              <a:schemeClr val="dk1"/>
            </a:lnRef>
            <a:fillRef idx="0">
              <a:schemeClr val="dk1"/>
            </a:fillRef>
            <a:effectRef idx="0">
              <a:schemeClr val="dk1"/>
            </a:effectRef>
            <a:fontRef idx="minor">
              <a:schemeClr val="tx1"/>
            </a:fontRef>
          </p:style>
        </p:cxnSp>
        <p:sp>
          <p:nvSpPr>
            <p:cNvPr id="512" name="Rectangle 511">
              <a:extLst>
                <a:ext uri="{FF2B5EF4-FFF2-40B4-BE49-F238E27FC236}">
                  <a16:creationId xmlns:a16="http://schemas.microsoft.com/office/drawing/2014/main" xmlns="" id="{5C22A0A5-DAEC-4270-9098-41DA859DE043}"/>
                </a:ext>
              </a:extLst>
            </p:cNvPr>
            <p:cNvSpPr/>
            <p:nvPr/>
          </p:nvSpPr>
          <p:spPr>
            <a:xfrm rot="523030">
              <a:off x="6721970" y="1493933"/>
              <a:ext cx="67463" cy="45719"/>
            </a:xfrm>
            <a:prstGeom prst="rect">
              <a:avLst/>
            </a:prstGeom>
            <a:solidFill>
              <a:schemeClr val="bg1"/>
            </a:solidFill>
            <a:ln>
              <a:noFill/>
            </a:ln>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13" name="Rectangle 512">
              <a:extLst>
                <a:ext uri="{FF2B5EF4-FFF2-40B4-BE49-F238E27FC236}">
                  <a16:creationId xmlns:a16="http://schemas.microsoft.com/office/drawing/2014/main" xmlns="" id="{79260AF3-18A9-473E-B97E-BD2BF7C1AA6B}"/>
                </a:ext>
              </a:extLst>
            </p:cNvPr>
            <p:cNvSpPr/>
            <p:nvPr/>
          </p:nvSpPr>
          <p:spPr>
            <a:xfrm rot="523030">
              <a:off x="6635603" y="1428265"/>
              <a:ext cx="67463" cy="45719"/>
            </a:xfrm>
            <a:prstGeom prst="rect">
              <a:avLst/>
            </a:prstGeom>
            <a:solidFill>
              <a:schemeClr val="bg1"/>
            </a:solidFill>
            <a:ln>
              <a:noFill/>
            </a:ln>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463" name="Group 462">
            <a:extLst>
              <a:ext uri="{FF2B5EF4-FFF2-40B4-BE49-F238E27FC236}">
                <a16:creationId xmlns:a16="http://schemas.microsoft.com/office/drawing/2014/main" xmlns="" id="{766DE3AF-BF9D-4AA3-A69F-EBBF9D72B594}"/>
              </a:ext>
            </a:extLst>
          </p:cNvPr>
          <p:cNvGrpSpPr/>
          <p:nvPr/>
        </p:nvGrpSpPr>
        <p:grpSpPr>
          <a:xfrm>
            <a:off x="9668196" y="338950"/>
            <a:ext cx="786311" cy="832726"/>
            <a:chOff x="6635603" y="932150"/>
            <a:chExt cx="786311" cy="832726"/>
          </a:xfrm>
        </p:grpSpPr>
        <p:sp>
          <p:nvSpPr>
            <p:cNvPr id="464" name="Rectangle 463">
              <a:extLst>
                <a:ext uri="{FF2B5EF4-FFF2-40B4-BE49-F238E27FC236}">
                  <a16:creationId xmlns:a16="http://schemas.microsoft.com/office/drawing/2014/main" xmlns="" id="{79A4F617-7676-408A-8C11-83AC97A1C6E9}"/>
                </a:ext>
              </a:extLst>
            </p:cNvPr>
            <p:cNvSpPr/>
            <p:nvPr/>
          </p:nvSpPr>
          <p:spPr>
            <a:xfrm>
              <a:off x="6706147" y="1039543"/>
              <a:ext cx="715767" cy="725333"/>
            </a:xfrm>
            <a:prstGeom prst="rect">
              <a:avLst/>
            </a:prstGeom>
            <a:solidFill>
              <a:srgbClr val="0070C0"/>
            </a:solidFill>
            <a:ln>
              <a:solidFill>
                <a:schemeClr val="accent2">
                  <a:lumMod val="75000"/>
                </a:schemeClr>
              </a:solidFill>
            </a:ln>
            <a:scene3d>
              <a:camera prst="isometricOffAxis1Top">
                <a:rot lat="17400000" lon="18600000" rev="3000000"/>
              </a:camera>
              <a:lightRig rig="threePt" dir="t"/>
            </a:scene3d>
            <a:sp3d>
              <a:bevelT w="0" h="1397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65" name="Cube 464">
              <a:extLst>
                <a:ext uri="{FF2B5EF4-FFF2-40B4-BE49-F238E27FC236}">
                  <a16:creationId xmlns:a16="http://schemas.microsoft.com/office/drawing/2014/main" xmlns="" id="{CA1666E4-F8D2-4DB9-A7A1-52606AF0B875}"/>
                </a:ext>
              </a:extLst>
            </p:cNvPr>
            <p:cNvSpPr/>
            <p:nvPr/>
          </p:nvSpPr>
          <p:spPr>
            <a:xfrm rot="16041047">
              <a:off x="6787820" y="885968"/>
              <a:ext cx="532525" cy="624889"/>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467" name="Straight Connector 466">
              <a:extLst>
                <a:ext uri="{FF2B5EF4-FFF2-40B4-BE49-F238E27FC236}">
                  <a16:creationId xmlns:a16="http://schemas.microsoft.com/office/drawing/2014/main" xmlns="" id="{AAB8C94B-9DF1-43DC-90C9-1233FD876B1C}"/>
                </a:ext>
              </a:extLst>
            </p:cNvPr>
            <p:cNvCxnSpPr>
              <a:stCxn id="465" idx="5"/>
              <a:endCxn id="465" idx="4"/>
            </p:cNvCxnSpPr>
            <p:nvPr/>
          </p:nvCxnSpPr>
          <p:spPr>
            <a:xfrm>
              <a:off x="6975281" y="935511"/>
              <a:ext cx="139142" cy="126836"/>
            </a:xfrm>
            <a:prstGeom prst="line">
              <a:avLst/>
            </a:prstGeom>
          </p:spPr>
          <p:style>
            <a:lnRef idx="1">
              <a:schemeClr val="dk1"/>
            </a:lnRef>
            <a:fillRef idx="0">
              <a:schemeClr val="dk1"/>
            </a:fillRef>
            <a:effectRef idx="0">
              <a:schemeClr val="dk1"/>
            </a:effectRef>
            <a:fontRef idx="minor">
              <a:schemeClr val="tx1"/>
            </a:fontRef>
          </p:style>
        </p:cxnSp>
        <p:sp>
          <p:nvSpPr>
            <p:cNvPr id="468" name="Rectangle 467">
              <a:extLst>
                <a:ext uri="{FF2B5EF4-FFF2-40B4-BE49-F238E27FC236}">
                  <a16:creationId xmlns:a16="http://schemas.microsoft.com/office/drawing/2014/main" xmlns="" id="{6EF7FB72-41B6-4F13-B533-15EAA81C45B2}"/>
                </a:ext>
              </a:extLst>
            </p:cNvPr>
            <p:cNvSpPr/>
            <p:nvPr/>
          </p:nvSpPr>
          <p:spPr>
            <a:xfrm rot="523030">
              <a:off x="6721970" y="1493933"/>
              <a:ext cx="67463" cy="45719"/>
            </a:xfrm>
            <a:prstGeom prst="rect">
              <a:avLst/>
            </a:prstGeom>
            <a:solidFill>
              <a:schemeClr val="bg1"/>
            </a:solidFill>
            <a:ln>
              <a:noFill/>
            </a:ln>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69" name="Rectangle 468">
              <a:extLst>
                <a:ext uri="{FF2B5EF4-FFF2-40B4-BE49-F238E27FC236}">
                  <a16:creationId xmlns:a16="http://schemas.microsoft.com/office/drawing/2014/main" xmlns="" id="{28455029-CF73-49E8-9E4E-909F25DE1361}"/>
                </a:ext>
              </a:extLst>
            </p:cNvPr>
            <p:cNvSpPr/>
            <p:nvPr/>
          </p:nvSpPr>
          <p:spPr>
            <a:xfrm rot="523030">
              <a:off x="6635603" y="1428265"/>
              <a:ext cx="67463" cy="45719"/>
            </a:xfrm>
            <a:prstGeom prst="rect">
              <a:avLst/>
            </a:prstGeom>
            <a:solidFill>
              <a:schemeClr val="bg1"/>
            </a:solidFill>
            <a:ln>
              <a:noFill/>
            </a:ln>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518" name="Group 517">
            <a:extLst>
              <a:ext uri="{FF2B5EF4-FFF2-40B4-BE49-F238E27FC236}">
                <a16:creationId xmlns:a16="http://schemas.microsoft.com/office/drawing/2014/main" xmlns="" id="{D0C2CB81-0CC0-49EE-883B-7BCD8A366F75}"/>
              </a:ext>
            </a:extLst>
          </p:cNvPr>
          <p:cNvGrpSpPr/>
          <p:nvPr/>
        </p:nvGrpSpPr>
        <p:grpSpPr>
          <a:xfrm>
            <a:off x="9853721" y="4332271"/>
            <a:ext cx="786311" cy="832726"/>
            <a:chOff x="6635603" y="932150"/>
            <a:chExt cx="786311" cy="832726"/>
          </a:xfrm>
        </p:grpSpPr>
        <p:sp>
          <p:nvSpPr>
            <p:cNvPr id="519" name="Rectangle 518">
              <a:extLst>
                <a:ext uri="{FF2B5EF4-FFF2-40B4-BE49-F238E27FC236}">
                  <a16:creationId xmlns:a16="http://schemas.microsoft.com/office/drawing/2014/main" xmlns="" id="{8ED6A2B1-26A5-435D-8B7F-3A2DF5724392}"/>
                </a:ext>
              </a:extLst>
            </p:cNvPr>
            <p:cNvSpPr/>
            <p:nvPr/>
          </p:nvSpPr>
          <p:spPr>
            <a:xfrm>
              <a:off x="6706147" y="1039543"/>
              <a:ext cx="715767" cy="725333"/>
            </a:xfrm>
            <a:prstGeom prst="rect">
              <a:avLst/>
            </a:prstGeom>
            <a:solidFill>
              <a:srgbClr val="0070C0"/>
            </a:solidFill>
            <a:ln>
              <a:solidFill>
                <a:schemeClr val="accent2">
                  <a:lumMod val="75000"/>
                </a:schemeClr>
              </a:solidFill>
            </a:ln>
            <a:scene3d>
              <a:camera prst="isometricOffAxis1Top">
                <a:rot lat="17400000" lon="18600000" rev="3000000"/>
              </a:camera>
              <a:lightRig rig="threePt" dir="t"/>
            </a:scene3d>
            <a:sp3d>
              <a:bevelT w="0" h="1397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20" name="Cube 519">
              <a:extLst>
                <a:ext uri="{FF2B5EF4-FFF2-40B4-BE49-F238E27FC236}">
                  <a16:creationId xmlns:a16="http://schemas.microsoft.com/office/drawing/2014/main" xmlns="" id="{4F972B2E-158D-41FC-A0A6-ED0D9C47CBAF}"/>
                </a:ext>
              </a:extLst>
            </p:cNvPr>
            <p:cNvSpPr/>
            <p:nvPr/>
          </p:nvSpPr>
          <p:spPr>
            <a:xfrm rot="16041047">
              <a:off x="6787820" y="885968"/>
              <a:ext cx="532525" cy="624889"/>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521" name="Group 520">
              <a:extLst>
                <a:ext uri="{FF2B5EF4-FFF2-40B4-BE49-F238E27FC236}">
                  <a16:creationId xmlns:a16="http://schemas.microsoft.com/office/drawing/2014/main" xmlns="" id="{7E5536F3-3CF4-48DA-8415-632BCD1B1936}"/>
                </a:ext>
              </a:extLst>
            </p:cNvPr>
            <p:cNvGrpSpPr/>
            <p:nvPr/>
          </p:nvGrpSpPr>
          <p:grpSpPr>
            <a:xfrm rot="567382">
              <a:off x="6794894" y="1352253"/>
              <a:ext cx="105598" cy="75203"/>
              <a:chOff x="8683625" y="1798298"/>
              <a:chExt cx="1238250" cy="726689"/>
            </a:xfrm>
            <a:scene3d>
              <a:camera prst="isometricLeftDown"/>
              <a:lightRig rig="threePt" dir="t"/>
            </a:scene3d>
          </p:grpSpPr>
          <p:sp>
            <p:nvSpPr>
              <p:cNvPr id="525" name="Rectangle 524">
                <a:extLst>
                  <a:ext uri="{FF2B5EF4-FFF2-40B4-BE49-F238E27FC236}">
                    <a16:creationId xmlns:a16="http://schemas.microsoft.com/office/drawing/2014/main" xmlns="" id="{DC8AC821-ECD8-4A6C-AD51-F3A7FCADAA99}"/>
                  </a:ext>
                </a:extLst>
              </p:cNvPr>
              <p:cNvSpPr/>
              <p:nvPr/>
            </p:nvSpPr>
            <p:spPr>
              <a:xfrm>
                <a:off x="8683625" y="1799654"/>
                <a:ext cx="1238250" cy="7253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526" name="Picture 2" descr="Barcode - Wikipedia">
                <a:extLst>
                  <a:ext uri="{FF2B5EF4-FFF2-40B4-BE49-F238E27FC236}">
                    <a16:creationId xmlns:a16="http://schemas.microsoft.com/office/drawing/2014/main" xmlns="" id="{C985EE16-6CD5-420F-8A60-00A26D2CA5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58300" y="1886465"/>
                <a:ext cx="663575" cy="570704"/>
              </a:xfrm>
              <a:prstGeom prst="rect">
                <a:avLst/>
              </a:prstGeom>
              <a:noFill/>
              <a:extLst>
                <a:ext uri="{909E8E84-426E-40DD-AFC4-6F175D3DCCD1}">
                  <a14:hiddenFill xmlns:a14="http://schemas.microsoft.com/office/drawing/2010/main">
                    <a:solidFill>
                      <a:srgbClr val="FFFFFF"/>
                    </a:solidFill>
                  </a14:hiddenFill>
                </a:ext>
              </a:extLst>
            </p:spPr>
          </p:pic>
          <p:sp>
            <p:nvSpPr>
              <p:cNvPr id="527" name="Rectangle 526">
                <a:extLst>
                  <a:ext uri="{FF2B5EF4-FFF2-40B4-BE49-F238E27FC236}">
                    <a16:creationId xmlns:a16="http://schemas.microsoft.com/office/drawing/2014/main" xmlns="" id="{8622E17D-2DFC-45A0-832F-F13A2616876A}"/>
                  </a:ext>
                </a:extLst>
              </p:cNvPr>
              <p:cNvSpPr/>
              <p:nvPr/>
            </p:nvSpPr>
            <p:spPr>
              <a:xfrm>
                <a:off x="8683625" y="1798298"/>
                <a:ext cx="523170" cy="439926"/>
              </a:xfrm>
              <a:prstGeom prst="rect">
                <a:avLst/>
              </a:prstGeom>
              <a:solidFill>
                <a:srgbClr val="DBD84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28" name="Rectangle 527">
                <a:extLst>
                  <a:ext uri="{FF2B5EF4-FFF2-40B4-BE49-F238E27FC236}">
                    <a16:creationId xmlns:a16="http://schemas.microsoft.com/office/drawing/2014/main" xmlns="" id="{20BF324D-DB64-4129-A112-30AE9394062A}"/>
                  </a:ext>
                </a:extLst>
              </p:cNvPr>
              <p:cNvSpPr/>
              <p:nvPr/>
            </p:nvSpPr>
            <p:spPr>
              <a:xfrm>
                <a:off x="8683625" y="2085061"/>
                <a:ext cx="523170" cy="439926"/>
              </a:xfrm>
              <a:prstGeom prst="rect">
                <a:avLst/>
              </a:prstGeom>
              <a:solidFill>
                <a:srgbClr val="C75D5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cxnSp>
          <p:nvCxnSpPr>
            <p:cNvPr id="522" name="Straight Connector 521">
              <a:extLst>
                <a:ext uri="{FF2B5EF4-FFF2-40B4-BE49-F238E27FC236}">
                  <a16:creationId xmlns:a16="http://schemas.microsoft.com/office/drawing/2014/main" xmlns="" id="{E721F22F-D668-4716-81D4-BAA5A6038272}"/>
                </a:ext>
              </a:extLst>
            </p:cNvPr>
            <p:cNvCxnSpPr>
              <a:stCxn id="520" idx="5"/>
              <a:endCxn id="520" idx="4"/>
            </p:cNvCxnSpPr>
            <p:nvPr/>
          </p:nvCxnSpPr>
          <p:spPr>
            <a:xfrm>
              <a:off x="6975281" y="935511"/>
              <a:ext cx="139142" cy="126836"/>
            </a:xfrm>
            <a:prstGeom prst="line">
              <a:avLst/>
            </a:prstGeom>
          </p:spPr>
          <p:style>
            <a:lnRef idx="1">
              <a:schemeClr val="dk1"/>
            </a:lnRef>
            <a:fillRef idx="0">
              <a:schemeClr val="dk1"/>
            </a:fillRef>
            <a:effectRef idx="0">
              <a:schemeClr val="dk1"/>
            </a:effectRef>
            <a:fontRef idx="minor">
              <a:schemeClr val="tx1"/>
            </a:fontRef>
          </p:style>
        </p:cxnSp>
        <p:sp>
          <p:nvSpPr>
            <p:cNvPr id="523" name="Rectangle 522">
              <a:extLst>
                <a:ext uri="{FF2B5EF4-FFF2-40B4-BE49-F238E27FC236}">
                  <a16:creationId xmlns:a16="http://schemas.microsoft.com/office/drawing/2014/main" xmlns="" id="{2C9CEF52-62E7-4B00-94B0-22F3B0AE2569}"/>
                </a:ext>
              </a:extLst>
            </p:cNvPr>
            <p:cNvSpPr/>
            <p:nvPr/>
          </p:nvSpPr>
          <p:spPr>
            <a:xfrm rot="523030">
              <a:off x="6721970" y="1493933"/>
              <a:ext cx="67463" cy="45719"/>
            </a:xfrm>
            <a:prstGeom prst="rect">
              <a:avLst/>
            </a:prstGeom>
            <a:solidFill>
              <a:schemeClr val="bg1"/>
            </a:solidFill>
            <a:ln>
              <a:noFill/>
            </a:ln>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24" name="Rectangle 523">
              <a:extLst>
                <a:ext uri="{FF2B5EF4-FFF2-40B4-BE49-F238E27FC236}">
                  <a16:creationId xmlns:a16="http://schemas.microsoft.com/office/drawing/2014/main" xmlns="" id="{8B6EB792-5060-4181-B169-7C81AC073D52}"/>
                </a:ext>
              </a:extLst>
            </p:cNvPr>
            <p:cNvSpPr/>
            <p:nvPr/>
          </p:nvSpPr>
          <p:spPr>
            <a:xfrm rot="523030">
              <a:off x="6635603" y="1428265"/>
              <a:ext cx="67463" cy="45719"/>
            </a:xfrm>
            <a:prstGeom prst="rect">
              <a:avLst/>
            </a:prstGeom>
            <a:solidFill>
              <a:schemeClr val="bg1"/>
            </a:solidFill>
            <a:ln>
              <a:noFill/>
            </a:ln>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474" name="Group 473">
            <a:extLst>
              <a:ext uri="{FF2B5EF4-FFF2-40B4-BE49-F238E27FC236}">
                <a16:creationId xmlns:a16="http://schemas.microsoft.com/office/drawing/2014/main" xmlns="" id="{46594922-6463-4B25-99C7-FBA29B866394}"/>
              </a:ext>
            </a:extLst>
          </p:cNvPr>
          <p:cNvGrpSpPr/>
          <p:nvPr/>
        </p:nvGrpSpPr>
        <p:grpSpPr>
          <a:xfrm>
            <a:off x="9933285" y="692852"/>
            <a:ext cx="786311" cy="832726"/>
            <a:chOff x="6635603" y="932150"/>
            <a:chExt cx="786311" cy="832726"/>
          </a:xfrm>
        </p:grpSpPr>
        <p:sp>
          <p:nvSpPr>
            <p:cNvPr id="475" name="Rectangle 474">
              <a:extLst>
                <a:ext uri="{FF2B5EF4-FFF2-40B4-BE49-F238E27FC236}">
                  <a16:creationId xmlns:a16="http://schemas.microsoft.com/office/drawing/2014/main" xmlns="" id="{59C2ACB4-B543-423A-AF7B-4FB3633F2EBA}"/>
                </a:ext>
              </a:extLst>
            </p:cNvPr>
            <p:cNvSpPr/>
            <p:nvPr/>
          </p:nvSpPr>
          <p:spPr>
            <a:xfrm>
              <a:off x="6706147" y="1039543"/>
              <a:ext cx="715767" cy="725333"/>
            </a:xfrm>
            <a:prstGeom prst="rect">
              <a:avLst/>
            </a:prstGeom>
            <a:solidFill>
              <a:srgbClr val="0070C0"/>
            </a:solidFill>
            <a:ln>
              <a:solidFill>
                <a:schemeClr val="accent2">
                  <a:lumMod val="75000"/>
                </a:schemeClr>
              </a:solidFill>
            </a:ln>
            <a:scene3d>
              <a:camera prst="isometricOffAxis1Top">
                <a:rot lat="17400000" lon="18600000" rev="3000000"/>
              </a:camera>
              <a:lightRig rig="threePt" dir="t"/>
            </a:scene3d>
            <a:sp3d>
              <a:bevelT w="0" h="1397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76" name="Cube 475">
              <a:extLst>
                <a:ext uri="{FF2B5EF4-FFF2-40B4-BE49-F238E27FC236}">
                  <a16:creationId xmlns:a16="http://schemas.microsoft.com/office/drawing/2014/main" xmlns="" id="{559FA575-D6B8-437E-B7CF-20589E6BF590}"/>
                </a:ext>
              </a:extLst>
            </p:cNvPr>
            <p:cNvSpPr/>
            <p:nvPr/>
          </p:nvSpPr>
          <p:spPr>
            <a:xfrm rot="16041047">
              <a:off x="6787820" y="885968"/>
              <a:ext cx="532525" cy="624889"/>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478" name="Straight Connector 477">
              <a:extLst>
                <a:ext uri="{FF2B5EF4-FFF2-40B4-BE49-F238E27FC236}">
                  <a16:creationId xmlns:a16="http://schemas.microsoft.com/office/drawing/2014/main" xmlns="" id="{73856547-B317-4BB5-9959-F6C78407AD2A}"/>
                </a:ext>
              </a:extLst>
            </p:cNvPr>
            <p:cNvCxnSpPr>
              <a:stCxn id="476" idx="5"/>
              <a:endCxn id="476" idx="4"/>
            </p:cNvCxnSpPr>
            <p:nvPr/>
          </p:nvCxnSpPr>
          <p:spPr>
            <a:xfrm>
              <a:off x="6975281" y="935511"/>
              <a:ext cx="139142" cy="126836"/>
            </a:xfrm>
            <a:prstGeom prst="line">
              <a:avLst/>
            </a:prstGeom>
          </p:spPr>
          <p:style>
            <a:lnRef idx="1">
              <a:schemeClr val="dk1"/>
            </a:lnRef>
            <a:fillRef idx="0">
              <a:schemeClr val="dk1"/>
            </a:fillRef>
            <a:effectRef idx="0">
              <a:schemeClr val="dk1"/>
            </a:effectRef>
            <a:fontRef idx="minor">
              <a:schemeClr val="tx1"/>
            </a:fontRef>
          </p:style>
        </p:cxnSp>
        <p:sp>
          <p:nvSpPr>
            <p:cNvPr id="479" name="Rectangle 478">
              <a:extLst>
                <a:ext uri="{FF2B5EF4-FFF2-40B4-BE49-F238E27FC236}">
                  <a16:creationId xmlns:a16="http://schemas.microsoft.com/office/drawing/2014/main" xmlns="" id="{890595A2-2566-46C5-B59D-20051791FDDB}"/>
                </a:ext>
              </a:extLst>
            </p:cNvPr>
            <p:cNvSpPr/>
            <p:nvPr/>
          </p:nvSpPr>
          <p:spPr>
            <a:xfrm rot="523030">
              <a:off x="6721970" y="1493933"/>
              <a:ext cx="67463" cy="45719"/>
            </a:xfrm>
            <a:prstGeom prst="rect">
              <a:avLst/>
            </a:prstGeom>
            <a:solidFill>
              <a:schemeClr val="bg1"/>
            </a:solidFill>
            <a:ln>
              <a:noFill/>
            </a:ln>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80" name="Rectangle 479">
              <a:extLst>
                <a:ext uri="{FF2B5EF4-FFF2-40B4-BE49-F238E27FC236}">
                  <a16:creationId xmlns:a16="http://schemas.microsoft.com/office/drawing/2014/main" xmlns="" id="{CC792F1B-86CF-4A52-9BC7-4FDA70965DA0}"/>
                </a:ext>
              </a:extLst>
            </p:cNvPr>
            <p:cNvSpPr/>
            <p:nvPr/>
          </p:nvSpPr>
          <p:spPr>
            <a:xfrm rot="523030">
              <a:off x="6635603" y="1428265"/>
              <a:ext cx="67463" cy="45719"/>
            </a:xfrm>
            <a:prstGeom prst="rect">
              <a:avLst/>
            </a:prstGeom>
            <a:solidFill>
              <a:schemeClr val="bg1"/>
            </a:solidFill>
            <a:ln>
              <a:noFill/>
            </a:ln>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485" name="Group 484">
            <a:extLst>
              <a:ext uri="{FF2B5EF4-FFF2-40B4-BE49-F238E27FC236}">
                <a16:creationId xmlns:a16="http://schemas.microsoft.com/office/drawing/2014/main" xmlns="" id="{42EAFF89-EDC3-454B-AE09-4C8FFEEBCDF4}"/>
              </a:ext>
            </a:extLst>
          </p:cNvPr>
          <p:cNvGrpSpPr/>
          <p:nvPr/>
        </p:nvGrpSpPr>
        <p:grpSpPr>
          <a:xfrm>
            <a:off x="9683151" y="2207492"/>
            <a:ext cx="786311" cy="832726"/>
            <a:chOff x="6635603" y="932150"/>
            <a:chExt cx="786311" cy="832726"/>
          </a:xfrm>
        </p:grpSpPr>
        <p:sp>
          <p:nvSpPr>
            <p:cNvPr id="486" name="Rectangle 485">
              <a:extLst>
                <a:ext uri="{FF2B5EF4-FFF2-40B4-BE49-F238E27FC236}">
                  <a16:creationId xmlns:a16="http://schemas.microsoft.com/office/drawing/2014/main" xmlns="" id="{89908C2E-011E-44AB-B69E-A1C5A084FA60}"/>
                </a:ext>
              </a:extLst>
            </p:cNvPr>
            <p:cNvSpPr/>
            <p:nvPr/>
          </p:nvSpPr>
          <p:spPr>
            <a:xfrm>
              <a:off x="6706147" y="1039543"/>
              <a:ext cx="715767" cy="725333"/>
            </a:xfrm>
            <a:prstGeom prst="rect">
              <a:avLst/>
            </a:prstGeom>
            <a:solidFill>
              <a:srgbClr val="0070C0"/>
            </a:solidFill>
            <a:ln>
              <a:solidFill>
                <a:schemeClr val="accent2">
                  <a:lumMod val="75000"/>
                </a:schemeClr>
              </a:solidFill>
            </a:ln>
            <a:scene3d>
              <a:camera prst="isometricOffAxis1Top">
                <a:rot lat="17400000" lon="18600000" rev="3000000"/>
              </a:camera>
              <a:lightRig rig="threePt" dir="t"/>
            </a:scene3d>
            <a:sp3d>
              <a:bevelT w="0" h="1397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87" name="Cube 486">
              <a:extLst>
                <a:ext uri="{FF2B5EF4-FFF2-40B4-BE49-F238E27FC236}">
                  <a16:creationId xmlns:a16="http://schemas.microsoft.com/office/drawing/2014/main" xmlns="" id="{E25176E4-2C8A-47F3-9D48-69AFD9ACFF9B}"/>
                </a:ext>
              </a:extLst>
            </p:cNvPr>
            <p:cNvSpPr/>
            <p:nvPr/>
          </p:nvSpPr>
          <p:spPr>
            <a:xfrm rot="16041047">
              <a:off x="6787820" y="885968"/>
              <a:ext cx="532525" cy="624889"/>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489" name="Straight Connector 488">
              <a:extLst>
                <a:ext uri="{FF2B5EF4-FFF2-40B4-BE49-F238E27FC236}">
                  <a16:creationId xmlns:a16="http://schemas.microsoft.com/office/drawing/2014/main" xmlns="" id="{2DA34251-56E4-45B6-BD5F-CA129B9AFB36}"/>
                </a:ext>
              </a:extLst>
            </p:cNvPr>
            <p:cNvCxnSpPr>
              <a:stCxn id="487" idx="5"/>
              <a:endCxn id="487" idx="4"/>
            </p:cNvCxnSpPr>
            <p:nvPr/>
          </p:nvCxnSpPr>
          <p:spPr>
            <a:xfrm>
              <a:off x="6975281" y="935511"/>
              <a:ext cx="139142" cy="126836"/>
            </a:xfrm>
            <a:prstGeom prst="line">
              <a:avLst/>
            </a:prstGeom>
          </p:spPr>
          <p:style>
            <a:lnRef idx="1">
              <a:schemeClr val="dk1"/>
            </a:lnRef>
            <a:fillRef idx="0">
              <a:schemeClr val="dk1"/>
            </a:fillRef>
            <a:effectRef idx="0">
              <a:schemeClr val="dk1"/>
            </a:effectRef>
            <a:fontRef idx="minor">
              <a:schemeClr val="tx1"/>
            </a:fontRef>
          </p:style>
        </p:cxnSp>
        <p:sp>
          <p:nvSpPr>
            <p:cNvPr id="490" name="Rectangle 489">
              <a:extLst>
                <a:ext uri="{FF2B5EF4-FFF2-40B4-BE49-F238E27FC236}">
                  <a16:creationId xmlns:a16="http://schemas.microsoft.com/office/drawing/2014/main" xmlns="" id="{C58604E7-BAB9-4740-AF37-6CE1B694E697}"/>
                </a:ext>
              </a:extLst>
            </p:cNvPr>
            <p:cNvSpPr/>
            <p:nvPr/>
          </p:nvSpPr>
          <p:spPr>
            <a:xfrm rot="523030">
              <a:off x="6721970" y="1493933"/>
              <a:ext cx="67463" cy="45719"/>
            </a:xfrm>
            <a:prstGeom prst="rect">
              <a:avLst/>
            </a:prstGeom>
            <a:solidFill>
              <a:schemeClr val="bg1"/>
            </a:solidFill>
            <a:ln>
              <a:noFill/>
            </a:ln>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91" name="Rectangle 490">
              <a:extLst>
                <a:ext uri="{FF2B5EF4-FFF2-40B4-BE49-F238E27FC236}">
                  <a16:creationId xmlns:a16="http://schemas.microsoft.com/office/drawing/2014/main" xmlns="" id="{72192A87-B6B3-48DF-BF30-442EAE93A94A}"/>
                </a:ext>
              </a:extLst>
            </p:cNvPr>
            <p:cNvSpPr/>
            <p:nvPr/>
          </p:nvSpPr>
          <p:spPr>
            <a:xfrm rot="523030">
              <a:off x="6635603" y="1428265"/>
              <a:ext cx="67463" cy="45719"/>
            </a:xfrm>
            <a:prstGeom prst="rect">
              <a:avLst/>
            </a:prstGeom>
            <a:solidFill>
              <a:schemeClr val="bg1"/>
            </a:solidFill>
            <a:ln>
              <a:noFill/>
            </a:ln>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496" name="Group 495">
            <a:extLst>
              <a:ext uri="{FF2B5EF4-FFF2-40B4-BE49-F238E27FC236}">
                <a16:creationId xmlns:a16="http://schemas.microsoft.com/office/drawing/2014/main" xmlns="" id="{B81DB987-B8B1-447C-8398-8556BF08AA20}"/>
              </a:ext>
            </a:extLst>
          </p:cNvPr>
          <p:cNvGrpSpPr/>
          <p:nvPr/>
        </p:nvGrpSpPr>
        <p:grpSpPr>
          <a:xfrm>
            <a:off x="9911728" y="2502182"/>
            <a:ext cx="786311" cy="832726"/>
            <a:chOff x="6635603" y="932150"/>
            <a:chExt cx="786311" cy="832726"/>
          </a:xfrm>
        </p:grpSpPr>
        <p:sp>
          <p:nvSpPr>
            <p:cNvPr id="497" name="Rectangle 496">
              <a:extLst>
                <a:ext uri="{FF2B5EF4-FFF2-40B4-BE49-F238E27FC236}">
                  <a16:creationId xmlns:a16="http://schemas.microsoft.com/office/drawing/2014/main" xmlns="" id="{39938099-6CD5-4486-A844-34BE3368D081}"/>
                </a:ext>
              </a:extLst>
            </p:cNvPr>
            <p:cNvSpPr/>
            <p:nvPr/>
          </p:nvSpPr>
          <p:spPr>
            <a:xfrm>
              <a:off x="6706147" y="1039543"/>
              <a:ext cx="715767" cy="725333"/>
            </a:xfrm>
            <a:prstGeom prst="rect">
              <a:avLst/>
            </a:prstGeom>
            <a:solidFill>
              <a:srgbClr val="0070C0"/>
            </a:solidFill>
            <a:ln>
              <a:solidFill>
                <a:schemeClr val="accent2">
                  <a:lumMod val="75000"/>
                </a:schemeClr>
              </a:solidFill>
            </a:ln>
            <a:scene3d>
              <a:camera prst="isometricOffAxis1Top">
                <a:rot lat="17400000" lon="18600000" rev="3000000"/>
              </a:camera>
              <a:lightRig rig="threePt" dir="t"/>
            </a:scene3d>
            <a:sp3d>
              <a:bevelT w="0" h="1397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98" name="Cube 497">
              <a:extLst>
                <a:ext uri="{FF2B5EF4-FFF2-40B4-BE49-F238E27FC236}">
                  <a16:creationId xmlns:a16="http://schemas.microsoft.com/office/drawing/2014/main" xmlns="" id="{19D6316B-B52A-49C5-BC5B-0BC63009F7D5}"/>
                </a:ext>
              </a:extLst>
            </p:cNvPr>
            <p:cNvSpPr/>
            <p:nvPr/>
          </p:nvSpPr>
          <p:spPr>
            <a:xfrm rot="16041047">
              <a:off x="6787820" y="885968"/>
              <a:ext cx="532525" cy="624889"/>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499" name="Group 498">
              <a:extLst>
                <a:ext uri="{FF2B5EF4-FFF2-40B4-BE49-F238E27FC236}">
                  <a16:creationId xmlns:a16="http://schemas.microsoft.com/office/drawing/2014/main" xmlns="" id="{7DA3BB2A-5933-4D03-9898-0DA4C5301941}"/>
                </a:ext>
              </a:extLst>
            </p:cNvPr>
            <p:cNvGrpSpPr/>
            <p:nvPr/>
          </p:nvGrpSpPr>
          <p:grpSpPr>
            <a:xfrm rot="567382">
              <a:off x="6794894" y="1352253"/>
              <a:ext cx="105598" cy="75203"/>
              <a:chOff x="8683625" y="1798298"/>
              <a:chExt cx="1238250" cy="726689"/>
            </a:xfrm>
            <a:scene3d>
              <a:camera prst="isometricLeftDown"/>
              <a:lightRig rig="threePt" dir="t"/>
            </a:scene3d>
          </p:grpSpPr>
          <p:sp>
            <p:nvSpPr>
              <p:cNvPr id="503" name="Rectangle 502">
                <a:extLst>
                  <a:ext uri="{FF2B5EF4-FFF2-40B4-BE49-F238E27FC236}">
                    <a16:creationId xmlns:a16="http://schemas.microsoft.com/office/drawing/2014/main" xmlns="" id="{234224CA-6D66-41C2-9AFD-19B8B24FB2FA}"/>
                  </a:ext>
                </a:extLst>
              </p:cNvPr>
              <p:cNvSpPr/>
              <p:nvPr/>
            </p:nvSpPr>
            <p:spPr>
              <a:xfrm>
                <a:off x="8683625" y="1799654"/>
                <a:ext cx="1238250" cy="7253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504" name="Picture 2" descr="Barcode - Wikipedia">
                <a:extLst>
                  <a:ext uri="{FF2B5EF4-FFF2-40B4-BE49-F238E27FC236}">
                    <a16:creationId xmlns:a16="http://schemas.microsoft.com/office/drawing/2014/main" xmlns="" id="{BECEAE78-7DA7-4FE7-BD52-AC74BA74B17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58300" y="1886465"/>
                <a:ext cx="663575" cy="570704"/>
              </a:xfrm>
              <a:prstGeom prst="rect">
                <a:avLst/>
              </a:prstGeom>
              <a:noFill/>
              <a:extLst>
                <a:ext uri="{909E8E84-426E-40DD-AFC4-6F175D3DCCD1}">
                  <a14:hiddenFill xmlns:a14="http://schemas.microsoft.com/office/drawing/2010/main">
                    <a:solidFill>
                      <a:srgbClr val="FFFFFF"/>
                    </a:solidFill>
                  </a14:hiddenFill>
                </a:ext>
              </a:extLst>
            </p:spPr>
          </p:pic>
          <p:sp>
            <p:nvSpPr>
              <p:cNvPr id="505" name="Rectangle 504">
                <a:extLst>
                  <a:ext uri="{FF2B5EF4-FFF2-40B4-BE49-F238E27FC236}">
                    <a16:creationId xmlns:a16="http://schemas.microsoft.com/office/drawing/2014/main" xmlns="" id="{ABC9AB99-A118-49E9-A51D-54C3F39D10FA}"/>
                  </a:ext>
                </a:extLst>
              </p:cNvPr>
              <p:cNvSpPr/>
              <p:nvPr/>
            </p:nvSpPr>
            <p:spPr>
              <a:xfrm>
                <a:off x="8683625" y="1798298"/>
                <a:ext cx="523170" cy="439926"/>
              </a:xfrm>
              <a:prstGeom prst="rect">
                <a:avLst/>
              </a:prstGeom>
              <a:solidFill>
                <a:srgbClr val="DBD84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06" name="Rectangle 505">
                <a:extLst>
                  <a:ext uri="{FF2B5EF4-FFF2-40B4-BE49-F238E27FC236}">
                    <a16:creationId xmlns:a16="http://schemas.microsoft.com/office/drawing/2014/main" xmlns="" id="{5EF512D5-5774-4E15-A118-36F5C68FEDE2}"/>
                  </a:ext>
                </a:extLst>
              </p:cNvPr>
              <p:cNvSpPr/>
              <p:nvPr/>
            </p:nvSpPr>
            <p:spPr>
              <a:xfrm>
                <a:off x="8683625" y="2085061"/>
                <a:ext cx="523170" cy="439926"/>
              </a:xfrm>
              <a:prstGeom prst="rect">
                <a:avLst/>
              </a:prstGeom>
              <a:solidFill>
                <a:srgbClr val="C75D5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cxnSp>
          <p:nvCxnSpPr>
            <p:cNvPr id="500" name="Straight Connector 499">
              <a:extLst>
                <a:ext uri="{FF2B5EF4-FFF2-40B4-BE49-F238E27FC236}">
                  <a16:creationId xmlns:a16="http://schemas.microsoft.com/office/drawing/2014/main" xmlns="" id="{EF4DA2BE-FD34-480F-95C6-4EB308DAD307}"/>
                </a:ext>
              </a:extLst>
            </p:cNvPr>
            <p:cNvCxnSpPr>
              <a:stCxn id="498" idx="5"/>
              <a:endCxn id="498" idx="4"/>
            </p:cNvCxnSpPr>
            <p:nvPr/>
          </p:nvCxnSpPr>
          <p:spPr>
            <a:xfrm>
              <a:off x="6975281" y="935511"/>
              <a:ext cx="139142" cy="126836"/>
            </a:xfrm>
            <a:prstGeom prst="line">
              <a:avLst/>
            </a:prstGeom>
          </p:spPr>
          <p:style>
            <a:lnRef idx="1">
              <a:schemeClr val="dk1"/>
            </a:lnRef>
            <a:fillRef idx="0">
              <a:schemeClr val="dk1"/>
            </a:fillRef>
            <a:effectRef idx="0">
              <a:schemeClr val="dk1"/>
            </a:effectRef>
            <a:fontRef idx="minor">
              <a:schemeClr val="tx1"/>
            </a:fontRef>
          </p:style>
        </p:cxnSp>
        <p:sp>
          <p:nvSpPr>
            <p:cNvPr id="501" name="Rectangle 500">
              <a:extLst>
                <a:ext uri="{FF2B5EF4-FFF2-40B4-BE49-F238E27FC236}">
                  <a16:creationId xmlns:a16="http://schemas.microsoft.com/office/drawing/2014/main" xmlns="" id="{F54979BB-CDF3-413C-8B7C-AE4D4779E44F}"/>
                </a:ext>
              </a:extLst>
            </p:cNvPr>
            <p:cNvSpPr/>
            <p:nvPr/>
          </p:nvSpPr>
          <p:spPr>
            <a:xfrm rot="523030">
              <a:off x="6721970" y="1493933"/>
              <a:ext cx="67463" cy="45719"/>
            </a:xfrm>
            <a:prstGeom prst="rect">
              <a:avLst/>
            </a:prstGeom>
            <a:solidFill>
              <a:schemeClr val="bg1"/>
            </a:solidFill>
            <a:ln>
              <a:noFill/>
            </a:ln>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02" name="Rectangle 501">
              <a:extLst>
                <a:ext uri="{FF2B5EF4-FFF2-40B4-BE49-F238E27FC236}">
                  <a16:creationId xmlns:a16="http://schemas.microsoft.com/office/drawing/2014/main" xmlns="" id="{2E63AD37-C38F-4BE6-A2F9-DAD48F11E5B7}"/>
                </a:ext>
              </a:extLst>
            </p:cNvPr>
            <p:cNvSpPr/>
            <p:nvPr/>
          </p:nvSpPr>
          <p:spPr>
            <a:xfrm rot="523030">
              <a:off x="6635603" y="1428265"/>
              <a:ext cx="67463" cy="45719"/>
            </a:xfrm>
            <a:prstGeom prst="rect">
              <a:avLst/>
            </a:prstGeom>
            <a:solidFill>
              <a:schemeClr val="bg1"/>
            </a:solidFill>
            <a:ln>
              <a:noFill/>
            </a:ln>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125" name="Cube 124"/>
          <p:cNvSpPr/>
          <p:nvPr/>
        </p:nvSpPr>
        <p:spPr>
          <a:xfrm rot="16200000">
            <a:off x="9213844" y="4287140"/>
            <a:ext cx="1655635" cy="146261"/>
          </a:xfrm>
          <a:prstGeom prst="cub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4" name="Cube 203"/>
          <p:cNvSpPr/>
          <p:nvPr/>
        </p:nvSpPr>
        <p:spPr>
          <a:xfrm rot="16200000">
            <a:off x="9182184" y="2434667"/>
            <a:ext cx="1690816" cy="128622"/>
          </a:xfrm>
          <a:prstGeom prst="cub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19" name="Graphic 13" descr="Qr Code">
            <a:extLst>
              <a:ext uri="{FF2B5EF4-FFF2-40B4-BE49-F238E27FC236}">
                <a16:creationId xmlns:a16="http://schemas.microsoft.com/office/drawing/2014/main" xmlns="" id="{94E6AD08-A752-47FC-9291-A554D04B7675}"/>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rot="554255">
            <a:off x="3671428" y="5006967"/>
            <a:ext cx="709074" cy="709074"/>
          </a:xfrm>
          <a:prstGeom prst="rect">
            <a:avLst/>
          </a:prstGeom>
          <a:scene3d>
            <a:camera prst="isometricOffAxis1Top"/>
            <a:lightRig rig="threePt" dir="t"/>
          </a:scene3d>
        </p:spPr>
      </p:pic>
      <p:pic>
        <p:nvPicPr>
          <p:cNvPr id="20" name="Graphic 13" descr="Qr Code">
            <a:extLst>
              <a:ext uri="{FF2B5EF4-FFF2-40B4-BE49-F238E27FC236}">
                <a16:creationId xmlns:a16="http://schemas.microsoft.com/office/drawing/2014/main" xmlns="" id="{E27E610D-6A1D-471F-A9C0-7E40D03381BA}"/>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rot="554255">
            <a:off x="4604485" y="4986824"/>
            <a:ext cx="709074" cy="709074"/>
          </a:xfrm>
          <a:prstGeom prst="rect">
            <a:avLst/>
          </a:prstGeom>
          <a:scene3d>
            <a:camera prst="isometricOffAxis1Top"/>
            <a:lightRig rig="threePt" dir="t"/>
          </a:scene3d>
        </p:spPr>
      </p:pic>
      <p:pic>
        <p:nvPicPr>
          <p:cNvPr id="21" name="Graphic 13" descr="Qr Code">
            <a:extLst>
              <a:ext uri="{FF2B5EF4-FFF2-40B4-BE49-F238E27FC236}">
                <a16:creationId xmlns:a16="http://schemas.microsoft.com/office/drawing/2014/main" xmlns="" id="{C9CCE1B3-9246-437D-8AA0-E0D23014778A}"/>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rot="554255">
            <a:off x="5889949" y="4967390"/>
            <a:ext cx="709074" cy="709074"/>
          </a:xfrm>
          <a:prstGeom prst="rect">
            <a:avLst/>
          </a:prstGeom>
          <a:scene3d>
            <a:camera prst="isometricOffAxis1Top"/>
            <a:lightRig rig="threePt" dir="t"/>
          </a:scene3d>
        </p:spPr>
      </p:pic>
      <p:pic>
        <p:nvPicPr>
          <p:cNvPr id="22" name="Graphic 13" descr="Qr Code">
            <a:extLst>
              <a:ext uri="{FF2B5EF4-FFF2-40B4-BE49-F238E27FC236}">
                <a16:creationId xmlns:a16="http://schemas.microsoft.com/office/drawing/2014/main" xmlns="" id="{971533AC-E15B-463A-8DEE-39F560557FE4}"/>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rot="554255">
            <a:off x="6947040" y="4967390"/>
            <a:ext cx="709074" cy="709074"/>
          </a:xfrm>
          <a:prstGeom prst="rect">
            <a:avLst/>
          </a:prstGeom>
          <a:scene3d>
            <a:camera prst="isometricOffAxis1Top"/>
            <a:lightRig rig="threePt" dir="t"/>
          </a:scene3d>
        </p:spPr>
      </p:pic>
      <p:pic>
        <p:nvPicPr>
          <p:cNvPr id="23" name="Graphic 13" descr="Qr Code">
            <a:extLst>
              <a:ext uri="{FF2B5EF4-FFF2-40B4-BE49-F238E27FC236}">
                <a16:creationId xmlns:a16="http://schemas.microsoft.com/office/drawing/2014/main" xmlns="" id="{7F92AE6E-97B7-4A99-9887-FDB571384D9B}"/>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rot="390636">
            <a:off x="8812964" y="5016881"/>
            <a:ext cx="704250" cy="704250"/>
          </a:xfrm>
          <a:prstGeom prst="rect">
            <a:avLst/>
          </a:prstGeom>
          <a:scene3d>
            <a:camera prst="isometricOffAxis1Top"/>
            <a:lightRig rig="threePt" dir="t"/>
          </a:scene3d>
        </p:spPr>
      </p:pic>
      <p:pic>
        <p:nvPicPr>
          <p:cNvPr id="24" name="Graphic 13" descr="Qr Code">
            <a:extLst>
              <a:ext uri="{FF2B5EF4-FFF2-40B4-BE49-F238E27FC236}">
                <a16:creationId xmlns:a16="http://schemas.microsoft.com/office/drawing/2014/main" xmlns="" id="{08292B53-71A6-46CD-97BE-DF0F2566171A}"/>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rot="390636">
            <a:off x="9060561" y="5321023"/>
            <a:ext cx="715478" cy="715478"/>
          </a:xfrm>
          <a:prstGeom prst="rect">
            <a:avLst/>
          </a:prstGeom>
          <a:scene3d>
            <a:camera prst="isometricOffAxis1Top"/>
            <a:lightRig rig="threePt" dir="t"/>
          </a:scene3d>
        </p:spPr>
      </p:pic>
      <p:sp>
        <p:nvSpPr>
          <p:cNvPr id="25" name="Rectangle 24">
            <a:extLst>
              <a:ext uri="{FF2B5EF4-FFF2-40B4-BE49-F238E27FC236}">
                <a16:creationId xmlns:a16="http://schemas.microsoft.com/office/drawing/2014/main" xmlns="" id="{F978B6EF-C57D-43C0-A6D4-4FA1A1F46866}"/>
              </a:ext>
            </a:extLst>
          </p:cNvPr>
          <p:cNvSpPr/>
          <p:nvPr/>
        </p:nvSpPr>
        <p:spPr>
          <a:xfrm>
            <a:off x="122675" y="941023"/>
            <a:ext cx="2233203" cy="995498"/>
          </a:xfrm>
          <a:prstGeom prst="rect">
            <a:avLst/>
          </a:prstGeom>
          <a:solidFill>
            <a:schemeClr val="bg1"/>
          </a:solidFill>
          <a:ln w="76200">
            <a:solidFill>
              <a:schemeClr val="tx1"/>
            </a:solidFill>
          </a:ln>
          <a:scene3d>
            <a:camera prst="isometricLeftDown">
              <a:rot lat="1200000" lon="42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 name="TextBox 15">
            <a:extLst>
              <a:ext uri="{FF2B5EF4-FFF2-40B4-BE49-F238E27FC236}">
                <a16:creationId xmlns:a16="http://schemas.microsoft.com/office/drawing/2014/main" xmlns="" id="{8806014D-1BCA-4049-9872-00D26668EF4F}"/>
              </a:ext>
            </a:extLst>
          </p:cNvPr>
          <p:cNvSpPr txBox="1"/>
          <p:nvPr/>
        </p:nvSpPr>
        <p:spPr>
          <a:xfrm>
            <a:off x="274543" y="1249430"/>
            <a:ext cx="2319165" cy="738664"/>
          </a:xfrm>
          <a:prstGeom prst="rect">
            <a:avLst/>
          </a:prstGeom>
          <a:noFill/>
          <a:scene3d>
            <a:camera prst="isometricLeftDown">
              <a:rot lat="2100000" lon="3600000" rev="0"/>
            </a:camera>
            <a:lightRig rig="threePt" dir="t"/>
          </a:scene3d>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latin typeface="Rockwell Extra Bold" panose="02060903040505020403" pitchFamily="18" charset="0"/>
              </a:rPr>
              <a:t>Autonomous Robots </a:t>
            </a:r>
            <a:endParaRPr lang="en-US" sz="1400">
              <a:latin typeface="Rockwell Extra Bold" panose="02060903040505020403" pitchFamily="18" charset="0"/>
              <a:cs typeface="Arial"/>
            </a:endParaRPr>
          </a:p>
          <a:p>
            <a:r>
              <a:rPr lang="en-US" sz="1400">
                <a:latin typeface="Rockwell Extra Bold" panose="02060903040505020403" pitchFamily="18" charset="0"/>
                <a:cs typeface="Arial"/>
              </a:rPr>
              <a:t>at work</a:t>
            </a:r>
          </a:p>
        </p:txBody>
      </p:sp>
      <p:grpSp>
        <p:nvGrpSpPr>
          <p:cNvPr id="545" name="Group 544">
            <a:extLst>
              <a:ext uri="{FF2B5EF4-FFF2-40B4-BE49-F238E27FC236}">
                <a16:creationId xmlns:a16="http://schemas.microsoft.com/office/drawing/2014/main" xmlns="" id="{4B99064F-1B7C-4920-AEA0-2DF2BECF2CAF}"/>
              </a:ext>
            </a:extLst>
          </p:cNvPr>
          <p:cNvGrpSpPr/>
          <p:nvPr/>
        </p:nvGrpSpPr>
        <p:grpSpPr>
          <a:xfrm flipH="1">
            <a:off x="827597" y="4373687"/>
            <a:ext cx="2343496" cy="1546335"/>
            <a:chOff x="273893" y="1849697"/>
            <a:chExt cx="2343496" cy="1546335"/>
          </a:xfrm>
        </p:grpSpPr>
        <p:grpSp>
          <p:nvGrpSpPr>
            <p:cNvPr id="546" name="Group 545">
              <a:extLst>
                <a:ext uri="{FF2B5EF4-FFF2-40B4-BE49-F238E27FC236}">
                  <a16:creationId xmlns:a16="http://schemas.microsoft.com/office/drawing/2014/main" xmlns="" id="{1C804AC0-CBC4-44AB-8E34-4F6F587A4A91}"/>
                </a:ext>
              </a:extLst>
            </p:cNvPr>
            <p:cNvGrpSpPr/>
            <p:nvPr/>
          </p:nvGrpSpPr>
          <p:grpSpPr>
            <a:xfrm>
              <a:off x="910845" y="2058603"/>
              <a:ext cx="1706544" cy="1337429"/>
              <a:chOff x="3722684" y="3607192"/>
              <a:chExt cx="1706544" cy="1337429"/>
            </a:xfrm>
          </p:grpSpPr>
          <p:sp>
            <p:nvSpPr>
              <p:cNvPr id="552" name="Oval 551">
                <a:extLst>
                  <a:ext uri="{FF2B5EF4-FFF2-40B4-BE49-F238E27FC236}">
                    <a16:creationId xmlns:a16="http://schemas.microsoft.com/office/drawing/2014/main" xmlns="" id="{A23A314A-7646-405F-A658-6A87FF3DBA41}"/>
                  </a:ext>
                </a:extLst>
              </p:cNvPr>
              <p:cNvSpPr/>
              <p:nvPr/>
            </p:nvSpPr>
            <p:spPr>
              <a:xfrm>
                <a:off x="3722684" y="4171874"/>
                <a:ext cx="421932" cy="43992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n>
                    <a:solidFill>
                      <a:sysClr val="windowText" lastClr="000000"/>
                    </a:solidFill>
                  </a:ln>
                  <a:solidFill>
                    <a:sysClr val="windowText" lastClr="000000"/>
                  </a:solidFill>
                </a:endParaRPr>
              </a:p>
            </p:txBody>
          </p:sp>
          <p:sp>
            <p:nvSpPr>
              <p:cNvPr id="553" name="Cube 552">
                <a:extLst>
                  <a:ext uri="{FF2B5EF4-FFF2-40B4-BE49-F238E27FC236}">
                    <a16:creationId xmlns:a16="http://schemas.microsoft.com/office/drawing/2014/main" xmlns="" id="{F0CA6460-3A4F-4475-AC49-3318BCC19769}"/>
                  </a:ext>
                </a:extLst>
              </p:cNvPr>
              <p:cNvSpPr/>
              <p:nvPr/>
            </p:nvSpPr>
            <p:spPr>
              <a:xfrm rot="16200000">
                <a:off x="4040398" y="3460440"/>
                <a:ext cx="1031111" cy="1324616"/>
              </a:xfrm>
              <a:prstGeom prst="cube">
                <a:avLst/>
              </a:prstGeom>
              <a:solidFill>
                <a:srgbClr val="FF5A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54" name="Oval 553">
                <a:extLst>
                  <a:ext uri="{FF2B5EF4-FFF2-40B4-BE49-F238E27FC236}">
                    <a16:creationId xmlns:a16="http://schemas.microsoft.com/office/drawing/2014/main" xmlns="" id="{A5DD9603-4970-484A-9C56-24DA38EA6E9B}"/>
                  </a:ext>
                </a:extLst>
              </p:cNvPr>
              <p:cNvSpPr/>
              <p:nvPr/>
            </p:nvSpPr>
            <p:spPr>
              <a:xfrm>
                <a:off x="5007296" y="4461308"/>
                <a:ext cx="421932" cy="43992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n>
                    <a:solidFill>
                      <a:sysClr val="windowText" lastClr="000000"/>
                    </a:solidFill>
                  </a:ln>
                  <a:solidFill>
                    <a:sysClr val="windowText" lastClr="000000"/>
                  </a:solidFill>
                </a:endParaRPr>
              </a:p>
            </p:txBody>
          </p:sp>
          <p:sp>
            <p:nvSpPr>
              <p:cNvPr id="555" name="Oval 554">
                <a:extLst>
                  <a:ext uri="{FF2B5EF4-FFF2-40B4-BE49-F238E27FC236}">
                    <a16:creationId xmlns:a16="http://schemas.microsoft.com/office/drawing/2014/main" xmlns="" id="{BEBD3B37-897E-45D4-B405-CA9190CF99F9}"/>
                  </a:ext>
                </a:extLst>
              </p:cNvPr>
              <p:cNvSpPr/>
              <p:nvPr/>
            </p:nvSpPr>
            <p:spPr>
              <a:xfrm>
                <a:off x="3995530" y="4504695"/>
                <a:ext cx="421932" cy="43992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n>
                    <a:solidFill>
                      <a:sysClr val="windowText" lastClr="000000"/>
                    </a:solidFill>
                  </a:ln>
                  <a:solidFill>
                    <a:sysClr val="windowText" lastClr="000000"/>
                  </a:solidFill>
                </a:endParaRPr>
              </a:p>
            </p:txBody>
          </p:sp>
        </p:grpSp>
        <p:sp>
          <p:nvSpPr>
            <p:cNvPr id="547" name="Rectangle 546">
              <a:extLst>
                <a:ext uri="{FF2B5EF4-FFF2-40B4-BE49-F238E27FC236}">
                  <a16:creationId xmlns:a16="http://schemas.microsoft.com/office/drawing/2014/main" xmlns="" id="{50CFE55C-9353-4752-9C78-3E2CBAA61D60}"/>
                </a:ext>
              </a:extLst>
            </p:cNvPr>
            <p:cNvSpPr/>
            <p:nvPr/>
          </p:nvSpPr>
          <p:spPr>
            <a:xfrm>
              <a:off x="273893" y="2712421"/>
              <a:ext cx="851971" cy="45719"/>
            </a:xfrm>
            <a:prstGeom prst="rect">
              <a:avLst/>
            </a:prstGeom>
            <a:solidFill>
              <a:schemeClr val="bg1">
                <a:lumMod val="65000"/>
              </a:schemeClr>
            </a:solidFill>
            <a:ln>
              <a:noFill/>
            </a:ln>
            <a:scene3d>
              <a:camera prst="obliqueTop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48" name="Rectangle 547">
              <a:extLst>
                <a:ext uri="{FF2B5EF4-FFF2-40B4-BE49-F238E27FC236}">
                  <a16:creationId xmlns:a16="http://schemas.microsoft.com/office/drawing/2014/main" xmlns="" id="{031DF582-CFEF-4E21-B294-73D3368BDCAB}"/>
                </a:ext>
              </a:extLst>
            </p:cNvPr>
            <p:cNvSpPr/>
            <p:nvPr/>
          </p:nvSpPr>
          <p:spPr>
            <a:xfrm>
              <a:off x="426293" y="2864821"/>
              <a:ext cx="851971" cy="45719"/>
            </a:xfrm>
            <a:prstGeom prst="rect">
              <a:avLst/>
            </a:prstGeom>
            <a:solidFill>
              <a:schemeClr val="bg1">
                <a:lumMod val="65000"/>
              </a:schemeClr>
            </a:solidFill>
            <a:ln>
              <a:noFill/>
            </a:ln>
            <a:scene3d>
              <a:camera prst="obliqueTop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49" name="Rectangle 548">
              <a:extLst>
                <a:ext uri="{FF2B5EF4-FFF2-40B4-BE49-F238E27FC236}">
                  <a16:creationId xmlns:a16="http://schemas.microsoft.com/office/drawing/2014/main" xmlns="" id="{4DDA340D-22E6-4F59-8A70-64356A5692EB}"/>
                </a:ext>
              </a:extLst>
            </p:cNvPr>
            <p:cNvSpPr/>
            <p:nvPr/>
          </p:nvSpPr>
          <p:spPr>
            <a:xfrm rot="5400000">
              <a:off x="678680" y="2309295"/>
              <a:ext cx="851971" cy="45719"/>
            </a:xfrm>
            <a:prstGeom prst="rect">
              <a:avLst/>
            </a:prstGeom>
            <a:solidFill>
              <a:schemeClr val="bg1">
                <a:lumMod val="65000"/>
              </a:schemeClr>
            </a:solidFill>
            <a:ln>
              <a:noFill/>
            </a:ln>
            <a:scene3d>
              <a:camera prst="obliqueTop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50" name="Rectangle 549">
              <a:extLst>
                <a:ext uri="{FF2B5EF4-FFF2-40B4-BE49-F238E27FC236}">
                  <a16:creationId xmlns:a16="http://schemas.microsoft.com/office/drawing/2014/main" xmlns="" id="{C0B83CF7-DC64-464B-96FB-62C39DD55C95}"/>
                </a:ext>
              </a:extLst>
            </p:cNvPr>
            <p:cNvSpPr/>
            <p:nvPr/>
          </p:nvSpPr>
          <p:spPr>
            <a:xfrm rot="5400000">
              <a:off x="796665" y="2421689"/>
              <a:ext cx="926391" cy="51312"/>
            </a:xfrm>
            <a:prstGeom prst="rect">
              <a:avLst/>
            </a:prstGeom>
            <a:solidFill>
              <a:schemeClr val="bg1">
                <a:lumMod val="65000"/>
              </a:schemeClr>
            </a:solidFill>
            <a:ln>
              <a:noFill/>
            </a:ln>
            <a:scene3d>
              <a:camera prst="obliqueTop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51" name="Rectangle 550">
              <a:extLst>
                <a:ext uri="{FF2B5EF4-FFF2-40B4-BE49-F238E27FC236}">
                  <a16:creationId xmlns:a16="http://schemas.microsoft.com/office/drawing/2014/main" xmlns="" id="{6BC4BCBC-1131-4A2F-AE08-030E405CDCB5}"/>
                </a:ext>
              </a:extLst>
            </p:cNvPr>
            <p:cNvSpPr/>
            <p:nvPr/>
          </p:nvSpPr>
          <p:spPr>
            <a:xfrm>
              <a:off x="1081804" y="1849697"/>
              <a:ext cx="196458" cy="1079905"/>
            </a:xfrm>
            <a:prstGeom prst="rect">
              <a:avLst/>
            </a:prstGeom>
            <a:solidFill>
              <a:schemeClr val="tx1"/>
            </a:solidFill>
            <a:ln>
              <a:no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695" name="Group 694">
            <a:extLst>
              <a:ext uri="{FF2B5EF4-FFF2-40B4-BE49-F238E27FC236}">
                <a16:creationId xmlns:a16="http://schemas.microsoft.com/office/drawing/2014/main" xmlns="" id="{FDD5AB24-4DF8-4844-8B12-60D55C76DEE2}"/>
              </a:ext>
            </a:extLst>
          </p:cNvPr>
          <p:cNvGrpSpPr/>
          <p:nvPr/>
        </p:nvGrpSpPr>
        <p:grpSpPr>
          <a:xfrm>
            <a:off x="3498093" y="687741"/>
            <a:ext cx="715767" cy="836526"/>
            <a:chOff x="8555075" y="1068215"/>
            <a:chExt cx="715767" cy="836526"/>
          </a:xfrm>
        </p:grpSpPr>
        <p:sp>
          <p:nvSpPr>
            <p:cNvPr id="696" name="Rectangle 695">
              <a:extLst>
                <a:ext uri="{FF2B5EF4-FFF2-40B4-BE49-F238E27FC236}">
                  <a16:creationId xmlns:a16="http://schemas.microsoft.com/office/drawing/2014/main" xmlns="" id="{46F0819A-0C15-4BD0-812E-D83404F31DB0}"/>
                </a:ext>
              </a:extLst>
            </p:cNvPr>
            <p:cNvSpPr/>
            <p:nvPr/>
          </p:nvSpPr>
          <p:spPr>
            <a:xfrm>
              <a:off x="8555075" y="1179408"/>
              <a:ext cx="715767" cy="725333"/>
            </a:xfrm>
            <a:prstGeom prst="rect">
              <a:avLst/>
            </a:prstGeom>
            <a:solidFill>
              <a:srgbClr val="0070C0"/>
            </a:solidFill>
            <a:ln>
              <a:solidFill>
                <a:schemeClr val="accent2">
                  <a:lumMod val="75000"/>
                </a:schemeClr>
              </a:solidFill>
            </a:ln>
            <a:scene3d>
              <a:camera prst="isometricOffAxis1Top">
                <a:rot lat="17400000" lon="18600000" rev="3000000"/>
              </a:camera>
              <a:lightRig rig="threePt" dir="t"/>
            </a:scene3d>
            <a:sp3d>
              <a:bevelT w="0" h="1397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697" name="Group 696">
              <a:extLst>
                <a:ext uri="{FF2B5EF4-FFF2-40B4-BE49-F238E27FC236}">
                  <a16:creationId xmlns:a16="http://schemas.microsoft.com/office/drawing/2014/main" xmlns="" id="{06E3E3AF-3EF0-4B7D-B4E6-3E6813BF6916}"/>
                </a:ext>
              </a:extLst>
            </p:cNvPr>
            <p:cNvGrpSpPr/>
            <p:nvPr/>
          </p:nvGrpSpPr>
          <p:grpSpPr>
            <a:xfrm>
              <a:off x="8570629" y="1068215"/>
              <a:ext cx="697653" cy="664247"/>
              <a:chOff x="8570629" y="1068215"/>
              <a:chExt cx="697653" cy="664247"/>
            </a:xfrm>
          </p:grpSpPr>
          <p:sp>
            <p:nvSpPr>
              <p:cNvPr id="698" name="Cube 697">
                <a:extLst>
                  <a:ext uri="{FF2B5EF4-FFF2-40B4-BE49-F238E27FC236}">
                    <a16:creationId xmlns:a16="http://schemas.microsoft.com/office/drawing/2014/main" xmlns="" id="{9BB31BCB-E631-4BAE-8702-0A76F37323D3}"/>
                  </a:ext>
                </a:extLst>
              </p:cNvPr>
              <p:cNvSpPr/>
              <p:nvPr/>
            </p:nvSpPr>
            <p:spPr>
              <a:xfrm rot="16041047">
                <a:off x="8616811" y="1022033"/>
                <a:ext cx="532525" cy="624889"/>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699" name="Group 698">
                <a:extLst>
                  <a:ext uri="{FF2B5EF4-FFF2-40B4-BE49-F238E27FC236}">
                    <a16:creationId xmlns:a16="http://schemas.microsoft.com/office/drawing/2014/main" xmlns="" id="{A6526EBC-9B55-4755-AD5F-BD4AF4556660}"/>
                  </a:ext>
                </a:extLst>
              </p:cNvPr>
              <p:cNvGrpSpPr/>
              <p:nvPr/>
            </p:nvGrpSpPr>
            <p:grpSpPr>
              <a:xfrm rot="21427338">
                <a:off x="8998327" y="1439826"/>
                <a:ext cx="173598" cy="140174"/>
                <a:chOff x="8683625" y="1798298"/>
                <a:chExt cx="1238250" cy="726689"/>
              </a:xfrm>
              <a:scene3d>
                <a:camera prst="isometricOffAxis1Right">
                  <a:rot lat="1080000" lon="21594000" rev="0"/>
                </a:camera>
                <a:lightRig rig="threePt" dir="t"/>
              </a:scene3d>
            </p:grpSpPr>
            <p:sp>
              <p:nvSpPr>
                <p:cNvPr id="703" name="Rectangle 702">
                  <a:extLst>
                    <a:ext uri="{FF2B5EF4-FFF2-40B4-BE49-F238E27FC236}">
                      <a16:creationId xmlns:a16="http://schemas.microsoft.com/office/drawing/2014/main" xmlns="" id="{99FA9991-72B2-4E1E-A539-BEF766F995D9}"/>
                    </a:ext>
                  </a:extLst>
                </p:cNvPr>
                <p:cNvSpPr/>
                <p:nvPr/>
              </p:nvSpPr>
              <p:spPr>
                <a:xfrm>
                  <a:off x="8683625" y="1799654"/>
                  <a:ext cx="1238250" cy="7253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05" name="Rectangle 704">
                  <a:extLst>
                    <a:ext uri="{FF2B5EF4-FFF2-40B4-BE49-F238E27FC236}">
                      <a16:creationId xmlns:a16="http://schemas.microsoft.com/office/drawing/2014/main" xmlns="" id="{837E1DAB-4D49-4242-95E9-301576809D5E}"/>
                    </a:ext>
                  </a:extLst>
                </p:cNvPr>
                <p:cNvSpPr/>
                <p:nvPr/>
              </p:nvSpPr>
              <p:spPr>
                <a:xfrm>
                  <a:off x="8683625" y="1798298"/>
                  <a:ext cx="523170" cy="439926"/>
                </a:xfrm>
                <a:prstGeom prst="rect">
                  <a:avLst/>
                </a:prstGeom>
                <a:solidFill>
                  <a:srgbClr val="DBD84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06" name="Rectangle 705">
                  <a:extLst>
                    <a:ext uri="{FF2B5EF4-FFF2-40B4-BE49-F238E27FC236}">
                      <a16:creationId xmlns:a16="http://schemas.microsoft.com/office/drawing/2014/main" xmlns="" id="{7752BFDA-539A-4E92-9B54-CAC24E56B994}"/>
                    </a:ext>
                  </a:extLst>
                </p:cNvPr>
                <p:cNvSpPr/>
                <p:nvPr/>
              </p:nvSpPr>
              <p:spPr>
                <a:xfrm>
                  <a:off x="8683625" y="2085061"/>
                  <a:ext cx="523170" cy="439926"/>
                </a:xfrm>
                <a:prstGeom prst="rect">
                  <a:avLst/>
                </a:prstGeom>
                <a:solidFill>
                  <a:srgbClr val="C75D5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700" name="Rectangle 699">
                <a:extLst>
                  <a:ext uri="{FF2B5EF4-FFF2-40B4-BE49-F238E27FC236}">
                    <a16:creationId xmlns:a16="http://schemas.microsoft.com/office/drawing/2014/main" xmlns="" id="{FBD826D6-2C12-44ED-BBF8-10621D792D78}"/>
                  </a:ext>
                </a:extLst>
              </p:cNvPr>
              <p:cNvSpPr/>
              <p:nvPr/>
            </p:nvSpPr>
            <p:spPr>
              <a:xfrm rot="292977">
                <a:off x="9082387" y="1645975"/>
                <a:ext cx="185895" cy="68064"/>
              </a:xfrm>
              <a:prstGeom prst="rect">
                <a:avLst/>
              </a:prstGeom>
              <a:solidFill>
                <a:schemeClr val="bg1"/>
              </a:solidFill>
              <a:ln>
                <a:noFill/>
              </a:ln>
              <a:scene3d>
                <a:camera prst="isometricOffAxis1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01" name="Rectangle 700">
                <a:extLst>
                  <a:ext uri="{FF2B5EF4-FFF2-40B4-BE49-F238E27FC236}">
                    <a16:creationId xmlns:a16="http://schemas.microsoft.com/office/drawing/2014/main" xmlns="" id="{0CD5F327-4118-4BF8-B94A-A213B0923780}"/>
                  </a:ext>
                </a:extLst>
              </p:cNvPr>
              <p:cNvSpPr/>
              <p:nvPr/>
            </p:nvSpPr>
            <p:spPr>
              <a:xfrm rot="292977">
                <a:off x="8714556" y="1664398"/>
                <a:ext cx="185895" cy="68064"/>
              </a:xfrm>
              <a:prstGeom prst="rect">
                <a:avLst/>
              </a:prstGeom>
              <a:solidFill>
                <a:schemeClr val="bg1"/>
              </a:solidFill>
              <a:ln>
                <a:noFill/>
              </a:ln>
              <a:scene3d>
                <a:camera prst="isometricOffAxis1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702" name="Straight Connector 701">
                <a:extLst>
                  <a:ext uri="{FF2B5EF4-FFF2-40B4-BE49-F238E27FC236}">
                    <a16:creationId xmlns:a16="http://schemas.microsoft.com/office/drawing/2014/main" xmlns="" id="{54C26370-8F1E-42A2-A420-45007DE0A933}"/>
                  </a:ext>
                </a:extLst>
              </p:cNvPr>
              <p:cNvCxnSpPr>
                <a:stCxn id="698" idx="5"/>
                <a:endCxn id="698" idx="4"/>
              </p:cNvCxnSpPr>
              <p:nvPr/>
            </p:nvCxnSpPr>
            <p:spPr>
              <a:xfrm>
                <a:off x="8804272" y="1071576"/>
                <a:ext cx="139142" cy="126836"/>
              </a:xfrm>
              <a:prstGeom prst="line">
                <a:avLst/>
              </a:prstGeom>
            </p:spPr>
            <p:style>
              <a:lnRef idx="1">
                <a:schemeClr val="dk1"/>
              </a:lnRef>
              <a:fillRef idx="0">
                <a:schemeClr val="dk1"/>
              </a:fillRef>
              <a:effectRef idx="0">
                <a:schemeClr val="dk1"/>
              </a:effectRef>
              <a:fontRef idx="minor">
                <a:schemeClr val="tx1"/>
              </a:fontRef>
            </p:style>
          </p:cxnSp>
        </p:grpSp>
      </p:grpSp>
      <p:grpSp>
        <p:nvGrpSpPr>
          <p:cNvPr id="707" name="Group 706">
            <a:extLst>
              <a:ext uri="{FF2B5EF4-FFF2-40B4-BE49-F238E27FC236}">
                <a16:creationId xmlns:a16="http://schemas.microsoft.com/office/drawing/2014/main" xmlns="" id="{FE314491-CDAC-4437-96F5-CE3D4F5AC8DC}"/>
              </a:ext>
            </a:extLst>
          </p:cNvPr>
          <p:cNvGrpSpPr/>
          <p:nvPr/>
        </p:nvGrpSpPr>
        <p:grpSpPr>
          <a:xfrm>
            <a:off x="4534229" y="677369"/>
            <a:ext cx="715767" cy="836526"/>
            <a:chOff x="8555075" y="1068215"/>
            <a:chExt cx="715767" cy="836526"/>
          </a:xfrm>
        </p:grpSpPr>
        <p:sp>
          <p:nvSpPr>
            <p:cNvPr id="708" name="Rectangle 707">
              <a:extLst>
                <a:ext uri="{FF2B5EF4-FFF2-40B4-BE49-F238E27FC236}">
                  <a16:creationId xmlns:a16="http://schemas.microsoft.com/office/drawing/2014/main" xmlns="" id="{26B46B4E-27B9-4B9D-904D-22DB9D8BBD3B}"/>
                </a:ext>
              </a:extLst>
            </p:cNvPr>
            <p:cNvSpPr/>
            <p:nvPr/>
          </p:nvSpPr>
          <p:spPr>
            <a:xfrm>
              <a:off x="8555075" y="1179408"/>
              <a:ext cx="715767" cy="725333"/>
            </a:xfrm>
            <a:prstGeom prst="rect">
              <a:avLst/>
            </a:prstGeom>
            <a:solidFill>
              <a:srgbClr val="0070C0"/>
            </a:solidFill>
            <a:ln>
              <a:solidFill>
                <a:schemeClr val="accent2">
                  <a:lumMod val="75000"/>
                </a:schemeClr>
              </a:solidFill>
            </a:ln>
            <a:scene3d>
              <a:camera prst="isometricOffAxis1Top">
                <a:rot lat="17400000" lon="18600000" rev="3000000"/>
              </a:camera>
              <a:lightRig rig="threePt" dir="t"/>
            </a:scene3d>
            <a:sp3d>
              <a:bevelT w="0" h="1397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709" name="Group 708">
              <a:extLst>
                <a:ext uri="{FF2B5EF4-FFF2-40B4-BE49-F238E27FC236}">
                  <a16:creationId xmlns:a16="http://schemas.microsoft.com/office/drawing/2014/main" xmlns="" id="{E421D281-4CD9-4CF6-98A5-610D2FA7BF36}"/>
                </a:ext>
              </a:extLst>
            </p:cNvPr>
            <p:cNvGrpSpPr/>
            <p:nvPr/>
          </p:nvGrpSpPr>
          <p:grpSpPr>
            <a:xfrm>
              <a:off x="8570629" y="1068215"/>
              <a:ext cx="697653" cy="664247"/>
              <a:chOff x="8570629" y="1068215"/>
              <a:chExt cx="697653" cy="664247"/>
            </a:xfrm>
          </p:grpSpPr>
          <p:sp>
            <p:nvSpPr>
              <p:cNvPr id="710" name="Cube 709">
                <a:extLst>
                  <a:ext uri="{FF2B5EF4-FFF2-40B4-BE49-F238E27FC236}">
                    <a16:creationId xmlns:a16="http://schemas.microsoft.com/office/drawing/2014/main" xmlns="" id="{72365FB0-D1F2-408B-B6F8-B9F7FCAB756C}"/>
                  </a:ext>
                </a:extLst>
              </p:cNvPr>
              <p:cNvSpPr/>
              <p:nvPr/>
            </p:nvSpPr>
            <p:spPr>
              <a:xfrm rot="16041047">
                <a:off x="8616811" y="1022033"/>
                <a:ext cx="532525" cy="624889"/>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711" name="Group 710">
                <a:extLst>
                  <a:ext uri="{FF2B5EF4-FFF2-40B4-BE49-F238E27FC236}">
                    <a16:creationId xmlns:a16="http://schemas.microsoft.com/office/drawing/2014/main" xmlns="" id="{C21F99FB-AC48-4057-884F-AC568A42125F}"/>
                  </a:ext>
                </a:extLst>
              </p:cNvPr>
              <p:cNvGrpSpPr/>
              <p:nvPr/>
            </p:nvGrpSpPr>
            <p:grpSpPr>
              <a:xfrm rot="21427338">
                <a:off x="8998327" y="1439826"/>
                <a:ext cx="173598" cy="140174"/>
                <a:chOff x="8683625" y="1798298"/>
                <a:chExt cx="1238250" cy="726689"/>
              </a:xfrm>
              <a:scene3d>
                <a:camera prst="isometricOffAxis1Right">
                  <a:rot lat="1080000" lon="21594000" rev="0"/>
                </a:camera>
                <a:lightRig rig="threePt" dir="t"/>
              </a:scene3d>
            </p:grpSpPr>
            <p:sp>
              <p:nvSpPr>
                <p:cNvPr id="715" name="Rectangle 714">
                  <a:extLst>
                    <a:ext uri="{FF2B5EF4-FFF2-40B4-BE49-F238E27FC236}">
                      <a16:creationId xmlns:a16="http://schemas.microsoft.com/office/drawing/2014/main" xmlns="" id="{5D132F66-FCD2-4720-88A2-87C02BCA8933}"/>
                    </a:ext>
                  </a:extLst>
                </p:cNvPr>
                <p:cNvSpPr/>
                <p:nvPr/>
              </p:nvSpPr>
              <p:spPr>
                <a:xfrm>
                  <a:off x="8683625" y="1799654"/>
                  <a:ext cx="1238250" cy="7253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17" name="Rectangle 716">
                  <a:extLst>
                    <a:ext uri="{FF2B5EF4-FFF2-40B4-BE49-F238E27FC236}">
                      <a16:creationId xmlns:a16="http://schemas.microsoft.com/office/drawing/2014/main" xmlns="" id="{4ED471F7-F881-4056-BFAF-B82A5366E12C}"/>
                    </a:ext>
                  </a:extLst>
                </p:cNvPr>
                <p:cNvSpPr/>
                <p:nvPr/>
              </p:nvSpPr>
              <p:spPr>
                <a:xfrm>
                  <a:off x="8683625" y="1798298"/>
                  <a:ext cx="523170" cy="439926"/>
                </a:xfrm>
                <a:prstGeom prst="rect">
                  <a:avLst/>
                </a:prstGeom>
                <a:solidFill>
                  <a:srgbClr val="DBD84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18" name="Rectangle 717">
                  <a:extLst>
                    <a:ext uri="{FF2B5EF4-FFF2-40B4-BE49-F238E27FC236}">
                      <a16:creationId xmlns:a16="http://schemas.microsoft.com/office/drawing/2014/main" xmlns="" id="{692C1007-175F-434E-9739-2CD6935354E8}"/>
                    </a:ext>
                  </a:extLst>
                </p:cNvPr>
                <p:cNvSpPr/>
                <p:nvPr/>
              </p:nvSpPr>
              <p:spPr>
                <a:xfrm>
                  <a:off x="8683625" y="2085061"/>
                  <a:ext cx="523170" cy="439926"/>
                </a:xfrm>
                <a:prstGeom prst="rect">
                  <a:avLst/>
                </a:prstGeom>
                <a:solidFill>
                  <a:srgbClr val="C75D5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712" name="Rectangle 711">
                <a:extLst>
                  <a:ext uri="{FF2B5EF4-FFF2-40B4-BE49-F238E27FC236}">
                    <a16:creationId xmlns:a16="http://schemas.microsoft.com/office/drawing/2014/main" xmlns="" id="{F7A95FC0-1EC2-494E-85D2-EC71F4A70163}"/>
                  </a:ext>
                </a:extLst>
              </p:cNvPr>
              <p:cNvSpPr/>
              <p:nvPr/>
            </p:nvSpPr>
            <p:spPr>
              <a:xfrm rot="292977">
                <a:off x="9082387" y="1645975"/>
                <a:ext cx="185895" cy="68064"/>
              </a:xfrm>
              <a:prstGeom prst="rect">
                <a:avLst/>
              </a:prstGeom>
              <a:solidFill>
                <a:schemeClr val="bg1"/>
              </a:solidFill>
              <a:ln>
                <a:noFill/>
              </a:ln>
              <a:scene3d>
                <a:camera prst="isometricOffAxis1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13" name="Rectangle 712">
                <a:extLst>
                  <a:ext uri="{FF2B5EF4-FFF2-40B4-BE49-F238E27FC236}">
                    <a16:creationId xmlns:a16="http://schemas.microsoft.com/office/drawing/2014/main" xmlns="" id="{DFF65027-CB8A-4BFA-A24B-4A85C6D703A8}"/>
                  </a:ext>
                </a:extLst>
              </p:cNvPr>
              <p:cNvSpPr/>
              <p:nvPr/>
            </p:nvSpPr>
            <p:spPr>
              <a:xfrm rot="292977">
                <a:off x="8714556" y="1664398"/>
                <a:ext cx="185895" cy="68064"/>
              </a:xfrm>
              <a:prstGeom prst="rect">
                <a:avLst/>
              </a:prstGeom>
              <a:solidFill>
                <a:schemeClr val="bg1"/>
              </a:solidFill>
              <a:ln>
                <a:noFill/>
              </a:ln>
              <a:scene3d>
                <a:camera prst="isometricOffAxis1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714" name="Straight Connector 713">
                <a:extLst>
                  <a:ext uri="{FF2B5EF4-FFF2-40B4-BE49-F238E27FC236}">
                    <a16:creationId xmlns:a16="http://schemas.microsoft.com/office/drawing/2014/main" xmlns="" id="{ACA3C2CF-EB2E-4627-BB0A-A0402E1B23DF}"/>
                  </a:ext>
                </a:extLst>
              </p:cNvPr>
              <p:cNvCxnSpPr>
                <a:stCxn id="710" idx="5"/>
                <a:endCxn id="710" idx="4"/>
              </p:cNvCxnSpPr>
              <p:nvPr/>
            </p:nvCxnSpPr>
            <p:spPr>
              <a:xfrm>
                <a:off x="8804272" y="1071576"/>
                <a:ext cx="139142" cy="126836"/>
              </a:xfrm>
              <a:prstGeom prst="line">
                <a:avLst/>
              </a:prstGeom>
            </p:spPr>
            <p:style>
              <a:lnRef idx="1">
                <a:schemeClr val="dk1"/>
              </a:lnRef>
              <a:fillRef idx="0">
                <a:schemeClr val="dk1"/>
              </a:fillRef>
              <a:effectRef idx="0">
                <a:schemeClr val="dk1"/>
              </a:effectRef>
              <a:fontRef idx="minor">
                <a:schemeClr val="tx1"/>
              </a:fontRef>
            </p:style>
          </p:cxnSp>
        </p:grpSp>
      </p:grpSp>
      <p:grpSp>
        <p:nvGrpSpPr>
          <p:cNvPr id="719" name="Group 718">
            <a:extLst>
              <a:ext uri="{FF2B5EF4-FFF2-40B4-BE49-F238E27FC236}">
                <a16:creationId xmlns:a16="http://schemas.microsoft.com/office/drawing/2014/main" xmlns="" id="{B8361B86-E631-4A5B-89A0-E9EE07E94776}"/>
              </a:ext>
            </a:extLst>
          </p:cNvPr>
          <p:cNvGrpSpPr/>
          <p:nvPr/>
        </p:nvGrpSpPr>
        <p:grpSpPr>
          <a:xfrm>
            <a:off x="5830893" y="669406"/>
            <a:ext cx="715767" cy="836526"/>
            <a:chOff x="8555075" y="1068215"/>
            <a:chExt cx="715767" cy="836526"/>
          </a:xfrm>
        </p:grpSpPr>
        <p:sp>
          <p:nvSpPr>
            <p:cNvPr id="720" name="Rectangle 719">
              <a:extLst>
                <a:ext uri="{FF2B5EF4-FFF2-40B4-BE49-F238E27FC236}">
                  <a16:creationId xmlns:a16="http://schemas.microsoft.com/office/drawing/2014/main" xmlns="" id="{70E71DF3-060E-49AD-B538-FE9BCFE070DD}"/>
                </a:ext>
              </a:extLst>
            </p:cNvPr>
            <p:cNvSpPr/>
            <p:nvPr/>
          </p:nvSpPr>
          <p:spPr>
            <a:xfrm>
              <a:off x="8555075" y="1179408"/>
              <a:ext cx="715767" cy="725333"/>
            </a:xfrm>
            <a:prstGeom prst="rect">
              <a:avLst/>
            </a:prstGeom>
            <a:solidFill>
              <a:srgbClr val="0070C0"/>
            </a:solidFill>
            <a:ln>
              <a:solidFill>
                <a:schemeClr val="accent2">
                  <a:lumMod val="75000"/>
                </a:schemeClr>
              </a:solidFill>
            </a:ln>
            <a:scene3d>
              <a:camera prst="isometricOffAxis1Top">
                <a:rot lat="17400000" lon="18600000" rev="3000000"/>
              </a:camera>
              <a:lightRig rig="threePt" dir="t"/>
            </a:scene3d>
            <a:sp3d>
              <a:bevelT w="0" h="1397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721" name="Group 720">
              <a:extLst>
                <a:ext uri="{FF2B5EF4-FFF2-40B4-BE49-F238E27FC236}">
                  <a16:creationId xmlns:a16="http://schemas.microsoft.com/office/drawing/2014/main" xmlns="" id="{3576F278-39F5-4D0F-9A04-41436A9D3D28}"/>
                </a:ext>
              </a:extLst>
            </p:cNvPr>
            <p:cNvGrpSpPr/>
            <p:nvPr/>
          </p:nvGrpSpPr>
          <p:grpSpPr>
            <a:xfrm>
              <a:off x="8570629" y="1068215"/>
              <a:ext cx="697653" cy="664247"/>
              <a:chOff x="8570629" y="1068215"/>
              <a:chExt cx="697653" cy="664247"/>
            </a:xfrm>
          </p:grpSpPr>
          <p:sp>
            <p:nvSpPr>
              <p:cNvPr id="722" name="Cube 721">
                <a:extLst>
                  <a:ext uri="{FF2B5EF4-FFF2-40B4-BE49-F238E27FC236}">
                    <a16:creationId xmlns:a16="http://schemas.microsoft.com/office/drawing/2014/main" xmlns="" id="{90F6705F-EAA7-404D-A3D6-BAD890987AC7}"/>
                  </a:ext>
                </a:extLst>
              </p:cNvPr>
              <p:cNvSpPr/>
              <p:nvPr/>
            </p:nvSpPr>
            <p:spPr>
              <a:xfrm rot="16041047">
                <a:off x="8616811" y="1022033"/>
                <a:ext cx="532525" cy="624889"/>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723" name="Group 722">
                <a:extLst>
                  <a:ext uri="{FF2B5EF4-FFF2-40B4-BE49-F238E27FC236}">
                    <a16:creationId xmlns:a16="http://schemas.microsoft.com/office/drawing/2014/main" xmlns="" id="{B75B695F-F55C-4B4E-A176-7A276F6122EF}"/>
                  </a:ext>
                </a:extLst>
              </p:cNvPr>
              <p:cNvGrpSpPr/>
              <p:nvPr/>
            </p:nvGrpSpPr>
            <p:grpSpPr>
              <a:xfrm rot="21427338">
                <a:off x="8998327" y="1439826"/>
                <a:ext cx="173598" cy="140174"/>
                <a:chOff x="8683625" y="1798298"/>
                <a:chExt cx="1238250" cy="726689"/>
              </a:xfrm>
              <a:scene3d>
                <a:camera prst="isometricOffAxis1Right">
                  <a:rot lat="1080000" lon="21594000" rev="0"/>
                </a:camera>
                <a:lightRig rig="threePt" dir="t"/>
              </a:scene3d>
            </p:grpSpPr>
            <p:sp>
              <p:nvSpPr>
                <p:cNvPr id="727" name="Rectangle 726">
                  <a:extLst>
                    <a:ext uri="{FF2B5EF4-FFF2-40B4-BE49-F238E27FC236}">
                      <a16:creationId xmlns:a16="http://schemas.microsoft.com/office/drawing/2014/main" xmlns="" id="{827D49AF-3502-4242-AEFA-9B64EFFE8724}"/>
                    </a:ext>
                  </a:extLst>
                </p:cNvPr>
                <p:cNvSpPr/>
                <p:nvPr/>
              </p:nvSpPr>
              <p:spPr>
                <a:xfrm>
                  <a:off x="8683625" y="1799654"/>
                  <a:ext cx="1238250" cy="7253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29" name="Rectangle 728">
                  <a:extLst>
                    <a:ext uri="{FF2B5EF4-FFF2-40B4-BE49-F238E27FC236}">
                      <a16:creationId xmlns:a16="http://schemas.microsoft.com/office/drawing/2014/main" xmlns="" id="{EAE8F3AA-70F0-4869-AE75-B6BFD6CEAD0C}"/>
                    </a:ext>
                  </a:extLst>
                </p:cNvPr>
                <p:cNvSpPr/>
                <p:nvPr/>
              </p:nvSpPr>
              <p:spPr>
                <a:xfrm>
                  <a:off x="8683625" y="1798298"/>
                  <a:ext cx="523170" cy="439926"/>
                </a:xfrm>
                <a:prstGeom prst="rect">
                  <a:avLst/>
                </a:prstGeom>
                <a:solidFill>
                  <a:srgbClr val="DBD84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30" name="Rectangle 729">
                  <a:extLst>
                    <a:ext uri="{FF2B5EF4-FFF2-40B4-BE49-F238E27FC236}">
                      <a16:creationId xmlns:a16="http://schemas.microsoft.com/office/drawing/2014/main" xmlns="" id="{9E833D10-B7E5-42B8-BC99-7141F5685690}"/>
                    </a:ext>
                  </a:extLst>
                </p:cNvPr>
                <p:cNvSpPr/>
                <p:nvPr/>
              </p:nvSpPr>
              <p:spPr>
                <a:xfrm>
                  <a:off x="8683625" y="2085061"/>
                  <a:ext cx="523170" cy="439926"/>
                </a:xfrm>
                <a:prstGeom prst="rect">
                  <a:avLst/>
                </a:prstGeom>
                <a:solidFill>
                  <a:srgbClr val="C75D5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724" name="Rectangle 723">
                <a:extLst>
                  <a:ext uri="{FF2B5EF4-FFF2-40B4-BE49-F238E27FC236}">
                    <a16:creationId xmlns:a16="http://schemas.microsoft.com/office/drawing/2014/main" xmlns="" id="{069B8B1B-13B7-4C3B-B9A0-CC808BCEC585}"/>
                  </a:ext>
                </a:extLst>
              </p:cNvPr>
              <p:cNvSpPr/>
              <p:nvPr/>
            </p:nvSpPr>
            <p:spPr>
              <a:xfrm rot="292977">
                <a:off x="9082387" y="1645975"/>
                <a:ext cx="185895" cy="68064"/>
              </a:xfrm>
              <a:prstGeom prst="rect">
                <a:avLst/>
              </a:prstGeom>
              <a:solidFill>
                <a:schemeClr val="bg1"/>
              </a:solidFill>
              <a:ln>
                <a:noFill/>
              </a:ln>
              <a:scene3d>
                <a:camera prst="isometricOffAxis1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25" name="Rectangle 724">
                <a:extLst>
                  <a:ext uri="{FF2B5EF4-FFF2-40B4-BE49-F238E27FC236}">
                    <a16:creationId xmlns:a16="http://schemas.microsoft.com/office/drawing/2014/main" xmlns="" id="{EB4F3406-4680-40E5-B376-1D320238E458}"/>
                  </a:ext>
                </a:extLst>
              </p:cNvPr>
              <p:cNvSpPr/>
              <p:nvPr/>
            </p:nvSpPr>
            <p:spPr>
              <a:xfrm rot="292977">
                <a:off x="8714556" y="1664398"/>
                <a:ext cx="185895" cy="68064"/>
              </a:xfrm>
              <a:prstGeom prst="rect">
                <a:avLst/>
              </a:prstGeom>
              <a:solidFill>
                <a:schemeClr val="bg1"/>
              </a:solidFill>
              <a:ln>
                <a:noFill/>
              </a:ln>
              <a:scene3d>
                <a:camera prst="isometricOffAxis1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726" name="Straight Connector 725">
                <a:extLst>
                  <a:ext uri="{FF2B5EF4-FFF2-40B4-BE49-F238E27FC236}">
                    <a16:creationId xmlns:a16="http://schemas.microsoft.com/office/drawing/2014/main" xmlns="" id="{25E1CD42-D563-48EC-813A-01171F29D6E3}"/>
                  </a:ext>
                </a:extLst>
              </p:cNvPr>
              <p:cNvCxnSpPr>
                <a:stCxn id="722" idx="5"/>
                <a:endCxn id="722" idx="4"/>
              </p:cNvCxnSpPr>
              <p:nvPr/>
            </p:nvCxnSpPr>
            <p:spPr>
              <a:xfrm>
                <a:off x="8804272" y="1071576"/>
                <a:ext cx="139142" cy="126836"/>
              </a:xfrm>
              <a:prstGeom prst="line">
                <a:avLst/>
              </a:prstGeom>
            </p:spPr>
            <p:style>
              <a:lnRef idx="1">
                <a:schemeClr val="dk1"/>
              </a:lnRef>
              <a:fillRef idx="0">
                <a:schemeClr val="dk1"/>
              </a:fillRef>
              <a:effectRef idx="0">
                <a:schemeClr val="dk1"/>
              </a:effectRef>
              <a:fontRef idx="minor">
                <a:schemeClr val="tx1"/>
              </a:fontRef>
            </p:style>
          </p:cxnSp>
        </p:grpSp>
      </p:grpSp>
      <p:grpSp>
        <p:nvGrpSpPr>
          <p:cNvPr id="731" name="Group 730">
            <a:extLst>
              <a:ext uri="{FF2B5EF4-FFF2-40B4-BE49-F238E27FC236}">
                <a16:creationId xmlns:a16="http://schemas.microsoft.com/office/drawing/2014/main" xmlns="" id="{D9B5C445-3FED-4B3C-8DD1-FFE8872C8B3F}"/>
              </a:ext>
            </a:extLst>
          </p:cNvPr>
          <p:cNvGrpSpPr/>
          <p:nvPr/>
        </p:nvGrpSpPr>
        <p:grpSpPr>
          <a:xfrm>
            <a:off x="6897507" y="662271"/>
            <a:ext cx="715767" cy="836526"/>
            <a:chOff x="8555075" y="1068215"/>
            <a:chExt cx="715767" cy="836526"/>
          </a:xfrm>
        </p:grpSpPr>
        <p:sp>
          <p:nvSpPr>
            <p:cNvPr id="732" name="Rectangle 731">
              <a:extLst>
                <a:ext uri="{FF2B5EF4-FFF2-40B4-BE49-F238E27FC236}">
                  <a16:creationId xmlns:a16="http://schemas.microsoft.com/office/drawing/2014/main" xmlns="" id="{A10101CA-39CA-4A2D-98D4-345C134EA2D0}"/>
                </a:ext>
              </a:extLst>
            </p:cNvPr>
            <p:cNvSpPr/>
            <p:nvPr/>
          </p:nvSpPr>
          <p:spPr>
            <a:xfrm>
              <a:off x="8555075" y="1179408"/>
              <a:ext cx="715767" cy="725333"/>
            </a:xfrm>
            <a:prstGeom prst="rect">
              <a:avLst/>
            </a:prstGeom>
            <a:solidFill>
              <a:srgbClr val="0070C0"/>
            </a:solidFill>
            <a:ln>
              <a:solidFill>
                <a:schemeClr val="accent2">
                  <a:lumMod val="75000"/>
                </a:schemeClr>
              </a:solidFill>
            </a:ln>
            <a:scene3d>
              <a:camera prst="isometricOffAxis1Top">
                <a:rot lat="17400000" lon="18600000" rev="3000000"/>
              </a:camera>
              <a:lightRig rig="threePt" dir="t"/>
            </a:scene3d>
            <a:sp3d>
              <a:bevelT w="0" h="1397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733" name="Group 732">
              <a:extLst>
                <a:ext uri="{FF2B5EF4-FFF2-40B4-BE49-F238E27FC236}">
                  <a16:creationId xmlns:a16="http://schemas.microsoft.com/office/drawing/2014/main" xmlns="" id="{69EF7909-41C5-4E3B-A9F9-FFF5E568EDB0}"/>
                </a:ext>
              </a:extLst>
            </p:cNvPr>
            <p:cNvGrpSpPr/>
            <p:nvPr/>
          </p:nvGrpSpPr>
          <p:grpSpPr>
            <a:xfrm>
              <a:off x="8570629" y="1068215"/>
              <a:ext cx="697653" cy="664247"/>
              <a:chOff x="8570629" y="1068215"/>
              <a:chExt cx="697653" cy="664247"/>
            </a:xfrm>
          </p:grpSpPr>
          <p:sp>
            <p:nvSpPr>
              <p:cNvPr id="734" name="Cube 733">
                <a:extLst>
                  <a:ext uri="{FF2B5EF4-FFF2-40B4-BE49-F238E27FC236}">
                    <a16:creationId xmlns:a16="http://schemas.microsoft.com/office/drawing/2014/main" xmlns="" id="{43E5500C-0782-40F5-BF67-3DA76C30F8F2}"/>
                  </a:ext>
                </a:extLst>
              </p:cNvPr>
              <p:cNvSpPr/>
              <p:nvPr/>
            </p:nvSpPr>
            <p:spPr>
              <a:xfrm rot="16041047">
                <a:off x="8616811" y="1022033"/>
                <a:ext cx="532525" cy="624889"/>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735" name="Group 734">
                <a:extLst>
                  <a:ext uri="{FF2B5EF4-FFF2-40B4-BE49-F238E27FC236}">
                    <a16:creationId xmlns:a16="http://schemas.microsoft.com/office/drawing/2014/main" xmlns="" id="{3B3F004E-40DB-42CF-9B15-72A201383A7F}"/>
                  </a:ext>
                </a:extLst>
              </p:cNvPr>
              <p:cNvGrpSpPr/>
              <p:nvPr/>
            </p:nvGrpSpPr>
            <p:grpSpPr>
              <a:xfrm rot="21427338">
                <a:off x="8998327" y="1439826"/>
                <a:ext cx="173598" cy="140174"/>
                <a:chOff x="8683625" y="1798298"/>
                <a:chExt cx="1238250" cy="726689"/>
              </a:xfrm>
              <a:scene3d>
                <a:camera prst="isometricOffAxis1Right">
                  <a:rot lat="1080000" lon="21594000" rev="0"/>
                </a:camera>
                <a:lightRig rig="threePt" dir="t"/>
              </a:scene3d>
            </p:grpSpPr>
            <p:sp>
              <p:nvSpPr>
                <p:cNvPr id="739" name="Rectangle 738">
                  <a:extLst>
                    <a:ext uri="{FF2B5EF4-FFF2-40B4-BE49-F238E27FC236}">
                      <a16:creationId xmlns:a16="http://schemas.microsoft.com/office/drawing/2014/main" xmlns="" id="{4A387DA9-75C2-4102-9266-BF20F5FE764C}"/>
                    </a:ext>
                  </a:extLst>
                </p:cNvPr>
                <p:cNvSpPr/>
                <p:nvPr/>
              </p:nvSpPr>
              <p:spPr>
                <a:xfrm>
                  <a:off x="8683625" y="1799654"/>
                  <a:ext cx="1238250" cy="7253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41" name="Rectangle 740">
                  <a:extLst>
                    <a:ext uri="{FF2B5EF4-FFF2-40B4-BE49-F238E27FC236}">
                      <a16:creationId xmlns:a16="http://schemas.microsoft.com/office/drawing/2014/main" xmlns="" id="{B146723B-50B3-4EF2-97BE-A1346B4CAFEA}"/>
                    </a:ext>
                  </a:extLst>
                </p:cNvPr>
                <p:cNvSpPr/>
                <p:nvPr/>
              </p:nvSpPr>
              <p:spPr>
                <a:xfrm>
                  <a:off x="8683625" y="1798298"/>
                  <a:ext cx="523170" cy="439926"/>
                </a:xfrm>
                <a:prstGeom prst="rect">
                  <a:avLst/>
                </a:prstGeom>
                <a:solidFill>
                  <a:srgbClr val="DBD84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42" name="Rectangle 741">
                  <a:extLst>
                    <a:ext uri="{FF2B5EF4-FFF2-40B4-BE49-F238E27FC236}">
                      <a16:creationId xmlns:a16="http://schemas.microsoft.com/office/drawing/2014/main" xmlns="" id="{8A4296D4-5E43-4C14-A9E6-3F8D7D04C984}"/>
                    </a:ext>
                  </a:extLst>
                </p:cNvPr>
                <p:cNvSpPr/>
                <p:nvPr/>
              </p:nvSpPr>
              <p:spPr>
                <a:xfrm>
                  <a:off x="8683625" y="2085061"/>
                  <a:ext cx="523170" cy="439926"/>
                </a:xfrm>
                <a:prstGeom prst="rect">
                  <a:avLst/>
                </a:prstGeom>
                <a:solidFill>
                  <a:srgbClr val="C75D5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736" name="Rectangle 735">
                <a:extLst>
                  <a:ext uri="{FF2B5EF4-FFF2-40B4-BE49-F238E27FC236}">
                    <a16:creationId xmlns:a16="http://schemas.microsoft.com/office/drawing/2014/main" xmlns="" id="{A6586740-9EBD-498F-9FDD-D5761DC47BB5}"/>
                  </a:ext>
                </a:extLst>
              </p:cNvPr>
              <p:cNvSpPr/>
              <p:nvPr/>
            </p:nvSpPr>
            <p:spPr>
              <a:xfrm rot="292977">
                <a:off x="9082387" y="1645975"/>
                <a:ext cx="185895" cy="68064"/>
              </a:xfrm>
              <a:prstGeom prst="rect">
                <a:avLst/>
              </a:prstGeom>
              <a:solidFill>
                <a:schemeClr val="bg1"/>
              </a:solidFill>
              <a:ln>
                <a:noFill/>
              </a:ln>
              <a:scene3d>
                <a:camera prst="isometricOffAxis1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37" name="Rectangle 736">
                <a:extLst>
                  <a:ext uri="{FF2B5EF4-FFF2-40B4-BE49-F238E27FC236}">
                    <a16:creationId xmlns:a16="http://schemas.microsoft.com/office/drawing/2014/main" xmlns="" id="{F85C974E-A738-4D87-9142-1155BF3B97FE}"/>
                  </a:ext>
                </a:extLst>
              </p:cNvPr>
              <p:cNvSpPr/>
              <p:nvPr/>
            </p:nvSpPr>
            <p:spPr>
              <a:xfrm rot="292977">
                <a:off x="8714556" y="1664398"/>
                <a:ext cx="185895" cy="68064"/>
              </a:xfrm>
              <a:prstGeom prst="rect">
                <a:avLst/>
              </a:prstGeom>
              <a:solidFill>
                <a:schemeClr val="bg1"/>
              </a:solidFill>
              <a:ln>
                <a:noFill/>
              </a:ln>
              <a:scene3d>
                <a:camera prst="isometricOffAxis1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738" name="Straight Connector 737">
                <a:extLst>
                  <a:ext uri="{FF2B5EF4-FFF2-40B4-BE49-F238E27FC236}">
                    <a16:creationId xmlns:a16="http://schemas.microsoft.com/office/drawing/2014/main" xmlns="" id="{89C43DC5-E95D-4E5C-8598-05D67024FB82}"/>
                  </a:ext>
                </a:extLst>
              </p:cNvPr>
              <p:cNvCxnSpPr>
                <a:stCxn id="734" idx="5"/>
                <a:endCxn id="734" idx="4"/>
              </p:cNvCxnSpPr>
              <p:nvPr/>
            </p:nvCxnSpPr>
            <p:spPr>
              <a:xfrm>
                <a:off x="8804272" y="1071576"/>
                <a:ext cx="139142" cy="126836"/>
              </a:xfrm>
              <a:prstGeom prst="line">
                <a:avLst/>
              </a:prstGeom>
            </p:spPr>
            <p:style>
              <a:lnRef idx="1">
                <a:schemeClr val="dk1"/>
              </a:lnRef>
              <a:fillRef idx="0">
                <a:schemeClr val="dk1"/>
              </a:fillRef>
              <a:effectRef idx="0">
                <a:schemeClr val="dk1"/>
              </a:effectRef>
              <a:fontRef idx="minor">
                <a:schemeClr val="tx1"/>
              </a:fontRef>
            </p:style>
          </p:cxnSp>
        </p:grpSp>
      </p:grpSp>
      <p:grpSp>
        <p:nvGrpSpPr>
          <p:cNvPr id="743" name="Group 742">
            <a:extLst>
              <a:ext uri="{FF2B5EF4-FFF2-40B4-BE49-F238E27FC236}">
                <a16:creationId xmlns:a16="http://schemas.microsoft.com/office/drawing/2014/main" xmlns="" id="{76059015-DE58-4F93-88B1-B5CB58C7F8F9}"/>
              </a:ext>
            </a:extLst>
          </p:cNvPr>
          <p:cNvGrpSpPr/>
          <p:nvPr/>
        </p:nvGrpSpPr>
        <p:grpSpPr>
          <a:xfrm>
            <a:off x="6944603" y="2297372"/>
            <a:ext cx="715767" cy="836526"/>
            <a:chOff x="8555075" y="1068215"/>
            <a:chExt cx="715767" cy="836526"/>
          </a:xfrm>
        </p:grpSpPr>
        <p:sp>
          <p:nvSpPr>
            <p:cNvPr id="744" name="Rectangle 743">
              <a:extLst>
                <a:ext uri="{FF2B5EF4-FFF2-40B4-BE49-F238E27FC236}">
                  <a16:creationId xmlns:a16="http://schemas.microsoft.com/office/drawing/2014/main" xmlns="" id="{22B46AD1-86B1-45F1-AE89-C8E9C6226BB4}"/>
                </a:ext>
              </a:extLst>
            </p:cNvPr>
            <p:cNvSpPr/>
            <p:nvPr/>
          </p:nvSpPr>
          <p:spPr>
            <a:xfrm>
              <a:off x="8555075" y="1179408"/>
              <a:ext cx="715767" cy="725333"/>
            </a:xfrm>
            <a:prstGeom prst="rect">
              <a:avLst/>
            </a:prstGeom>
            <a:solidFill>
              <a:srgbClr val="0070C0"/>
            </a:solidFill>
            <a:ln>
              <a:solidFill>
                <a:schemeClr val="accent2">
                  <a:lumMod val="75000"/>
                </a:schemeClr>
              </a:solidFill>
            </a:ln>
            <a:scene3d>
              <a:camera prst="isometricOffAxis1Top">
                <a:rot lat="17400000" lon="18600000" rev="3000000"/>
              </a:camera>
              <a:lightRig rig="threePt" dir="t"/>
            </a:scene3d>
            <a:sp3d>
              <a:bevelT w="0" h="1397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745" name="Group 744">
              <a:extLst>
                <a:ext uri="{FF2B5EF4-FFF2-40B4-BE49-F238E27FC236}">
                  <a16:creationId xmlns:a16="http://schemas.microsoft.com/office/drawing/2014/main" xmlns="" id="{1D095AF0-B7AB-43CF-AF1F-17D708240EC0}"/>
                </a:ext>
              </a:extLst>
            </p:cNvPr>
            <p:cNvGrpSpPr/>
            <p:nvPr/>
          </p:nvGrpSpPr>
          <p:grpSpPr>
            <a:xfrm>
              <a:off x="8570629" y="1068215"/>
              <a:ext cx="697653" cy="664247"/>
              <a:chOff x="8570629" y="1068215"/>
              <a:chExt cx="697653" cy="664247"/>
            </a:xfrm>
          </p:grpSpPr>
          <p:sp>
            <p:nvSpPr>
              <p:cNvPr id="746" name="Cube 745">
                <a:extLst>
                  <a:ext uri="{FF2B5EF4-FFF2-40B4-BE49-F238E27FC236}">
                    <a16:creationId xmlns:a16="http://schemas.microsoft.com/office/drawing/2014/main" xmlns="" id="{292EAA11-65D4-40EC-90D2-6A91E7734461}"/>
                  </a:ext>
                </a:extLst>
              </p:cNvPr>
              <p:cNvSpPr/>
              <p:nvPr/>
            </p:nvSpPr>
            <p:spPr>
              <a:xfrm rot="16041047">
                <a:off x="8616811" y="1022033"/>
                <a:ext cx="532525" cy="624889"/>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747" name="Group 746">
                <a:extLst>
                  <a:ext uri="{FF2B5EF4-FFF2-40B4-BE49-F238E27FC236}">
                    <a16:creationId xmlns:a16="http://schemas.microsoft.com/office/drawing/2014/main" xmlns="" id="{669B2728-ACCD-47DE-B630-43BD9C7259FB}"/>
                  </a:ext>
                </a:extLst>
              </p:cNvPr>
              <p:cNvGrpSpPr/>
              <p:nvPr/>
            </p:nvGrpSpPr>
            <p:grpSpPr>
              <a:xfrm rot="21427338">
                <a:off x="8998327" y="1439826"/>
                <a:ext cx="173598" cy="140174"/>
                <a:chOff x="8683625" y="1798298"/>
                <a:chExt cx="1238250" cy="726689"/>
              </a:xfrm>
              <a:scene3d>
                <a:camera prst="isometricOffAxis1Right">
                  <a:rot lat="1080000" lon="21594000" rev="0"/>
                </a:camera>
                <a:lightRig rig="threePt" dir="t"/>
              </a:scene3d>
            </p:grpSpPr>
            <p:sp>
              <p:nvSpPr>
                <p:cNvPr id="751" name="Rectangle 750">
                  <a:extLst>
                    <a:ext uri="{FF2B5EF4-FFF2-40B4-BE49-F238E27FC236}">
                      <a16:creationId xmlns:a16="http://schemas.microsoft.com/office/drawing/2014/main" xmlns="" id="{59EDC158-8E56-44B9-B994-36BA03EC1D39}"/>
                    </a:ext>
                  </a:extLst>
                </p:cNvPr>
                <p:cNvSpPr/>
                <p:nvPr/>
              </p:nvSpPr>
              <p:spPr>
                <a:xfrm>
                  <a:off x="8683625" y="1799654"/>
                  <a:ext cx="1238250" cy="7253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53" name="Rectangle 752">
                  <a:extLst>
                    <a:ext uri="{FF2B5EF4-FFF2-40B4-BE49-F238E27FC236}">
                      <a16:creationId xmlns:a16="http://schemas.microsoft.com/office/drawing/2014/main" xmlns="" id="{970C11C8-FABF-4FC7-8B0F-E527751212AB}"/>
                    </a:ext>
                  </a:extLst>
                </p:cNvPr>
                <p:cNvSpPr/>
                <p:nvPr/>
              </p:nvSpPr>
              <p:spPr>
                <a:xfrm>
                  <a:off x="8683625" y="1798298"/>
                  <a:ext cx="523170" cy="439926"/>
                </a:xfrm>
                <a:prstGeom prst="rect">
                  <a:avLst/>
                </a:prstGeom>
                <a:solidFill>
                  <a:srgbClr val="DBD84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54" name="Rectangle 753">
                  <a:extLst>
                    <a:ext uri="{FF2B5EF4-FFF2-40B4-BE49-F238E27FC236}">
                      <a16:creationId xmlns:a16="http://schemas.microsoft.com/office/drawing/2014/main" xmlns="" id="{D90B0188-C809-4FC4-A701-2A819FC14FD0}"/>
                    </a:ext>
                  </a:extLst>
                </p:cNvPr>
                <p:cNvSpPr/>
                <p:nvPr/>
              </p:nvSpPr>
              <p:spPr>
                <a:xfrm>
                  <a:off x="8683625" y="2085061"/>
                  <a:ext cx="523170" cy="439926"/>
                </a:xfrm>
                <a:prstGeom prst="rect">
                  <a:avLst/>
                </a:prstGeom>
                <a:solidFill>
                  <a:srgbClr val="C75D5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748" name="Rectangle 747">
                <a:extLst>
                  <a:ext uri="{FF2B5EF4-FFF2-40B4-BE49-F238E27FC236}">
                    <a16:creationId xmlns:a16="http://schemas.microsoft.com/office/drawing/2014/main" xmlns="" id="{C360C1F5-EFB5-42E4-9FE4-446AAE92C8BB}"/>
                  </a:ext>
                </a:extLst>
              </p:cNvPr>
              <p:cNvSpPr/>
              <p:nvPr/>
            </p:nvSpPr>
            <p:spPr>
              <a:xfrm rot="292977">
                <a:off x="9082387" y="1645975"/>
                <a:ext cx="185895" cy="68064"/>
              </a:xfrm>
              <a:prstGeom prst="rect">
                <a:avLst/>
              </a:prstGeom>
              <a:solidFill>
                <a:schemeClr val="bg1"/>
              </a:solidFill>
              <a:ln>
                <a:noFill/>
              </a:ln>
              <a:scene3d>
                <a:camera prst="isometricOffAxis1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49" name="Rectangle 748">
                <a:extLst>
                  <a:ext uri="{FF2B5EF4-FFF2-40B4-BE49-F238E27FC236}">
                    <a16:creationId xmlns:a16="http://schemas.microsoft.com/office/drawing/2014/main" xmlns="" id="{E228B51A-6636-4C97-9E28-00972F0ADDEF}"/>
                  </a:ext>
                </a:extLst>
              </p:cNvPr>
              <p:cNvSpPr/>
              <p:nvPr/>
            </p:nvSpPr>
            <p:spPr>
              <a:xfrm rot="292977">
                <a:off x="8714556" y="1664398"/>
                <a:ext cx="185895" cy="68064"/>
              </a:xfrm>
              <a:prstGeom prst="rect">
                <a:avLst/>
              </a:prstGeom>
              <a:solidFill>
                <a:schemeClr val="bg1"/>
              </a:solidFill>
              <a:ln>
                <a:noFill/>
              </a:ln>
              <a:scene3d>
                <a:camera prst="isometricOffAxis1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750" name="Straight Connector 749">
                <a:extLst>
                  <a:ext uri="{FF2B5EF4-FFF2-40B4-BE49-F238E27FC236}">
                    <a16:creationId xmlns:a16="http://schemas.microsoft.com/office/drawing/2014/main" xmlns="" id="{FEC885FF-B602-4526-848F-C3187C4C38EB}"/>
                  </a:ext>
                </a:extLst>
              </p:cNvPr>
              <p:cNvCxnSpPr>
                <a:stCxn id="746" idx="5"/>
                <a:endCxn id="746" idx="4"/>
              </p:cNvCxnSpPr>
              <p:nvPr/>
            </p:nvCxnSpPr>
            <p:spPr>
              <a:xfrm>
                <a:off x="8804272" y="1071576"/>
                <a:ext cx="139142" cy="126836"/>
              </a:xfrm>
              <a:prstGeom prst="line">
                <a:avLst/>
              </a:prstGeom>
            </p:spPr>
            <p:style>
              <a:lnRef idx="1">
                <a:schemeClr val="dk1"/>
              </a:lnRef>
              <a:fillRef idx="0">
                <a:schemeClr val="dk1"/>
              </a:fillRef>
              <a:effectRef idx="0">
                <a:schemeClr val="dk1"/>
              </a:effectRef>
              <a:fontRef idx="minor">
                <a:schemeClr val="tx1"/>
              </a:fontRef>
            </p:style>
          </p:cxnSp>
        </p:grpSp>
      </p:grpSp>
      <p:grpSp>
        <p:nvGrpSpPr>
          <p:cNvPr id="755" name="Group 754">
            <a:extLst>
              <a:ext uri="{FF2B5EF4-FFF2-40B4-BE49-F238E27FC236}">
                <a16:creationId xmlns:a16="http://schemas.microsoft.com/office/drawing/2014/main" xmlns="" id="{07F94CA8-8DDD-4230-BA44-483C4193174C}"/>
              </a:ext>
            </a:extLst>
          </p:cNvPr>
          <p:cNvGrpSpPr/>
          <p:nvPr/>
        </p:nvGrpSpPr>
        <p:grpSpPr>
          <a:xfrm>
            <a:off x="5955171" y="2326575"/>
            <a:ext cx="715767" cy="836526"/>
            <a:chOff x="8555075" y="1068215"/>
            <a:chExt cx="715767" cy="836526"/>
          </a:xfrm>
        </p:grpSpPr>
        <p:sp>
          <p:nvSpPr>
            <p:cNvPr id="756" name="Rectangle 755">
              <a:extLst>
                <a:ext uri="{FF2B5EF4-FFF2-40B4-BE49-F238E27FC236}">
                  <a16:creationId xmlns:a16="http://schemas.microsoft.com/office/drawing/2014/main" xmlns="" id="{147A8987-FD7C-4A02-A26F-47831DBA2D5C}"/>
                </a:ext>
              </a:extLst>
            </p:cNvPr>
            <p:cNvSpPr/>
            <p:nvPr/>
          </p:nvSpPr>
          <p:spPr>
            <a:xfrm>
              <a:off x="8555075" y="1179408"/>
              <a:ext cx="715767" cy="725333"/>
            </a:xfrm>
            <a:prstGeom prst="rect">
              <a:avLst/>
            </a:prstGeom>
            <a:solidFill>
              <a:srgbClr val="0070C0"/>
            </a:solidFill>
            <a:ln>
              <a:solidFill>
                <a:schemeClr val="accent2">
                  <a:lumMod val="75000"/>
                </a:schemeClr>
              </a:solidFill>
            </a:ln>
            <a:scene3d>
              <a:camera prst="isometricOffAxis1Top">
                <a:rot lat="17400000" lon="18600000" rev="3000000"/>
              </a:camera>
              <a:lightRig rig="threePt" dir="t"/>
            </a:scene3d>
            <a:sp3d>
              <a:bevelT w="0" h="1397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757" name="Group 756">
              <a:extLst>
                <a:ext uri="{FF2B5EF4-FFF2-40B4-BE49-F238E27FC236}">
                  <a16:creationId xmlns:a16="http://schemas.microsoft.com/office/drawing/2014/main" xmlns="" id="{47AB4482-80D1-4232-921D-F9613B0FD3D5}"/>
                </a:ext>
              </a:extLst>
            </p:cNvPr>
            <p:cNvGrpSpPr/>
            <p:nvPr/>
          </p:nvGrpSpPr>
          <p:grpSpPr>
            <a:xfrm>
              <a:off x="8570629" y="1068215"/>
              <a:ext cx="697653" cy="664247"/>
              <a:chOff x="8570629" y="1068215"/>
              <a:chExt cx="697653" cy="664247"/>
            </a:xfrm>
          </p:grpSpPr>
          <p:sp>
            <p:nvSpPr>
              <p:cNvPr id="758" name="Cube 757">
                <a:extLst>
                  <a:ext uri="{FF2B5EF4-FFF2-40B4-BE49-F238E27FC236}">
                    <a16:creationId xmlns:a16="http://schemas.microsoft.com/office/drawing/2014/main" xmlns="" id="{8A380002-42DC-449A-817A-BAB94F607678}"/>
                  </a:ext>
                </a:extLst>
              </p:cNvPr>
              <p:cNvSpPr/>
              <p:nvPr/>
            </p:nvSpPr>
            <p:spPr>
              <a:xfrm rot="16041047">
                <a:off x="8616811" y="1022033"/>
                <a:ext cx="532525" cy="624889"/>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759" name="Group 758">
                <a:extLst>
                  <a:ext uri="{FF2B5EF4-FFF2-40B4-BE49-F238E27FC236}">
                    <a16:creationId xmlns:a16="http://schemas.microsoft.com/office/drawing/2014/main" xmlns="" id="{BB45D750-A983-468D-95D2-1364FDC78D37}"/>
                  </a:ext>
                </a:extLst>
              </p:cNvPr>
              <p:cNvGrpSpPr/>
              <p:nvPr/>
            </p:nvGrpSpPr>
            <p:grpSpPr>
              <a:xfrm rot="21427338">
                <a:off x="8998327" y="1439826"/>
                <a:ext cx="173598" cy="140174"/>
                <a:chOff x="8683625" y="1798298"/>
                <a:chExt cx="1238250" cy="726689"/>
              </a:xfrm>
              <a:scene3d>
                <a:camera prst="isometricOffAxis1Right">
                  <a:rot lat="1080000" lon="21594000" rev="0"/>
                </a:camera>
                <a:lightRig rig="threePt" dir="t"/>
              </a:scene3d>
            </p:grpSpPr>
            <p:sp>
              <p:nvSpPr>
                <p:cNvPr id="763" name="Rectangle 762">
                  <a:extLst>
                    <a:ext uri="{FF2B5EF4-FFF2-40B4-BE49-F238E27FC236}">
                      <a16:creationId xmlns:a16="http://schemas.microsoft.com/office/drawing/2014/main" xmlns="" id="{8F3936FE-3909-406E-96F7-A1096634ED87}"/>
                    </a:ext>
                  </a:extLst>
                </p:cNvPr>
                <p:cNvSpPr/>
                <p:nvPr/>
              </p:nvSpPr>
              <p:spPr>
                <a:xfrm>
                  <a:off x="8683625" y="1799654"/>
                  <a:ext cx="1238250" cy="7253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65" name="Rectangle 764">
                  <a:extLst>
                    <a:ext uri="{FF2B5EF4-FFF2-40B4-BE49-F238E27FC236}">
                      <a16:creationId xmlns:a16="http://schemas.microsoft.com/office/drawing/2014/main" xmlns="" id="{30DD4542-8AD7-41EB-8225-6E68F207E6FB}"/>
                    </a:ext>
                  </a:extLst>
                </p:cNvPr>
                <p:cNvSpPr/>
                <p:nvPr/>
              </p:nvSpPr>
              <p:spPr>
                <a:xfrm>
                  <a:off x="8683625" y="1798298"/>
                  <a:ext cx="523170" cy="439926"/>
                </a:xfrm>
                <a:prstGeom prst="rect">
                  <a:avLst/>
                </a:prstGeom>
                <a:solidFill>
                  <a:srgbClr val="DBD84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66" name="Rectangle 765">
                  <a:extLst>
                    <a:ext uri="{FF2B5EF4-FFF2-40B4-BE49-F238E27FC236}">
                      <a16:creationId xmlns:a16="http://schemas.microsoft.com/office/drawing/2014/main" xmlns="" id="{252F4C22-2DF7-4760-8DB9-383913674471}"/>
                    </a:ext>
                  </a:extLst>
                </p:cNvPr>
                <p:cNvSpPr/>
                <p:nvPr/>
              </p:nvSpPr>
              <p:spPr>
                <a:xfrm>
                  <a:off x="8683625" y="2085061"/>
                  <a:ext cx="523170" cy="439926"/>
                </a:xfrm>
                <a:prstGeom prst="rect">
                  <a:avLst/>
                </a:prstGeom>
                <a:solidFill>
                  <a:srgbClr val="C75D5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760" name="Rectangle 759">
                <a:extLst>
                  <a:ext uri="{FF2B5EF4-FFF2-40B4-BE49-F238E27FC236}">
                    <a16:creationId xmlns:a16="http://schemas.microsoft.com/office/drawing/2014/main" xmlns="" id="{A0F97F79-A86F-480E-BFD4-61BC57908BC3}"/>
                  </a:ext>
                </a:extLst>
              </p:cNvPr>
              <p:cNvSpPr/>
              <p:nvPr/>
            </p:nvSpPr>
            <p:spPr>
              <a:xfrm rot="292977">
                <a:off x="9082387" y="1645975"/>
                <a:ext cx="185895" cy="68064"/>
              </a:xfrm>
              <a:prstGeom prst="rect">
                <a:avLst/>
              </a:prstGeom>
              <a:solidFill>
                <a:schemeClr val="bg1"/>
              </a:solidFill>
              <a:ln>
                <a:noFill/>
              </a:ln>
              <a:scene3d>
                <a:camera prst="isometricOffAxis1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61" name="Rectangle 760">
                <a:extLst>
                  <a:ext uri="{FF2B5EF4-FFF2-40B4-BE49-F238E27FC236}">
                    <a16:creationId xmlns:a16="http://schemas.microsoft.com/office/drawing/2014/main" xmlns="" id="{E594D032-0C40-4278-B264-DBD7A98A0C01}"/>
                  </a:ext>
                </a:extLst>
              </p:cNvPr>
              <p:cNvSpPr/>
              <p:nvPr/>
            </p:nvSpPr>
            <p:spPr>
              <a:xfrm rot="292977">
                <a:off x="8714556" y="1664398"/>
                <a:ext cx="185895" cy="68064"/>
              </a:xfrm>
              <a:prstGeom prst="rect">
                <a:avLst/>
              </a:prstGeom>
              <a:solidFill>
                <a:schemeClr val="bg1"/>
              </a:solidFill>
              <a:ln>
                <a:noFill/>
              </a:ln>
              <a:scene3d>
                <a:camera prst="isometricOffAxis1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762" name="Straight Connector 761">
                <a:extLst>
                  <a:ext uri="{FF2B5EF4-FFF2-40B4-BE49-F238E27FC236}">
                    <a16:creationId xmlns:a16="http://schemas.microsoft.com/office/drawing/2014/main" xmlns="" id="{96BABA72-788C-45F4-954C-4D7DA84FE883}"/>
                  </a:ext>
                </a:extLst>
              </p:cNvPr>
              <p:cNvCxnSpPr>
                <a:stCxn id="758" idx="5"/>
                <a:endCxn id="758" idx="4"/>
              </p:cNvCxnSpPr>
              <p:nvPr/>
            </p:nvCxnSpPr>
            <p:spPr>
              <a:xfrm>
                <a:off x="8804272" y="1071576"/>
                <a:ext cx="139142" cy="126836"/>
              </a:xfrm>
              <a:prstGeom prst="line">
                <a:avLst/>
              </a:prstGeom>
            </p:spPr>
            <p:style>
              <a:lnRef idx="1">
                <a:schemeClr val="dk1"/>
              </a:lnRef>
              <a:fillRef idx="0">
                <a:schemeClr val="dk1"/>
              </a:fillRef>
              <a:effectRef idx="0">
                <a:schemeClr val="dk1"/>
              </a:effectRef>
              <a:fontRef idx="minor">
                <a:schemeClr val="tx1"/>
              </a:fontRef>
            </p:style>
          </p:cxnSp>
        </p:grpSp>
      </p:grpSp>
      <p:grpSp>
        <p:nvGrpSpPr>
          <p:cNvPr id="767" name="Group 766">
            <a:extLst>
              <a:ext uri="{FF2B5EF4-FFF2-40B4-BE49-F238E27FC236}">
                <a16:creationId xmlns:a16="http://schemas.microsoft.com/office/drawing/2014/main" xmlns="" id="{A7E6B570-3FE3-4EEA-977A-55FE149D116E}"/>
              </a:ext>
            </a:extLst>
          </p:cNvPr>
          <p:cNvGrpSpPr/>
          <p:nvPr/>
        </p:nvGrpSpPr>
        <p:grpSpPr>
          <a:xfrm>
            <a:off x="4563482" y="2345457"/>
            <a:ext cx="715767" cy="836526"/>
            <a:chOff x="8555075" y="1068215"/>
            <a:chExt cx="715767" cy="836526"/>
          </a:xfrm>
        </p:grpSpPr>
        <p:sp>
          <p:nvSpPr>
            <p:cNvPr id="768" name="Rectangle 767">
              <a:extLst>
                <a:ext uri="{FF2B5EF4-FFF2-40B4-BE49-F238E27FC236}">
                  <a16:creationId xmlns:a16="http://schemas.microsoft.com/office/drawing/2014/main" xmlns="" id="{369F8973-2BBB-4E63-B6F0-CF9652FD34DE}"/>
                </a:ext>
              </a:extLst>
            </p:cNvPr>
            <p:cNvSpPr/>
            <p:nvPr/>
          </p:nvSpPr>
          <p:spPr>
            <a:xfrm>
              <a:off x="8555075" y="1179408"/>
              <a:ext cx="715767" cy="725333"/>
            </a:xfrm>
            <a:prstGeom prst="rect">
              <a:avLst/>
            </a:prstGeom>
            <a:solidFill>
              <a:srgbClr val="0070C0"/>
            </a:solidFill>
            <a:ln>
              <a:solidFill>
                <a:schemeClr val="accent2">
                  <a:lumMod val="75000"/>
                </a:schemeClr>
              </a:solidFill>
            </a:ln>
            <a:scene3d>
              <a:camera prst="isometricOffAxis1Top">
                <a:rot lat="17400000" lon="18600000" rev="3000000"/>
              </a:camera>
              <a:lightRig rig="threePt" dir="t"/>
            </a:scene3d>
            <a:sp3d>
              <a:bevelT w="0" h="1397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769" name="Group 768">
              <a:extLst>
                <a:ext uri="{FF2B5EF4-FFF2-40B4-BE49-F238E27FC236}">
                  <a16:creationId xmlns:a16="http://schemas.microsoft.com/office/drawing/2014/main" xmlns="" id="{1A24D201-B572-480D-9DE2-BA4A257B4085}"/>
                </a:ext>
              </a:extLst>
            </p:cNvPr>
            <p:cNvGrpSpPr/>
            <p:nvPr/>
          </p:nvGrpSpPr>
          <p:grpSpPr>
            <a:xfrm>
              <a:off x="8570629" y="1068215"/>
              <a:ext cx="697653" cy="664247"/>
              <a:chOff x="8570629" y="1068215"/>
              <a:chExt cx="697653" cy="664247"/>
            </a:xfrm>
          </p:grpSpPr>
          <p:sp>
            <p:nvSpPr>
              <p:cNvPr id="770" name="Cube 769">
                <a:extLst>
                  <a:ext uri="{FF2B5EF4-FFF2-40B4-BE49-F238E27FC236}">
                    <a16:creationId xmlns:a16="http://schemas.microsoft.com/office/drawing/2014/main" xmlns="" id="{F2838338-4D93-4B1F-84DD-CA276D35E1CD}"/>
                  </a:ext>
                </a:extLst>
              </p:cNvPr>
              <p:cNvSpPr/>
              <p:nvPr/>
            </p:nvSpPr>
            <p:spPr>
              <a:xfrm rot="16041047">
                <a:off x="8616811" y="1022033"/>
                <a:ext cx="532525" cy="624889"/>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771" name="Group 770">
                <a:extLst>
                  <a:ext uri="{FF2B5EF4-FFF2-40B4-BE49-F238E27FC236}">
                    <a16:creationId xmlns:a16="http://schemas.microsoft.com/office/drawing/2014/main" xmlns="" id="{EDDE3480-1796-4865-90DE-7F11F3FC3E6E}"/>
                  </a:ext>
                </a:extLst>
              </p:cNvPr>
              <p:cNvGrpSpPr/>
              <p:nvPr/>
            </p:nvGrpSpPr>
            <p:grpSpPr>
              <a:xfrm rot="21427338">
                <a:off x="8998327" y="1439826"/>
                <a:ext cx="173598" cy="140174"/>
                <a:chOff x="8683625" y="1798298"/>
                <a:chExt cx="1238250" cy="726689"/>
              </a:xfrm>
              <a:scene3d>
                <a:camera prst="isometricOffAxis1Right">
                  <a:rot lat="1080000" lon="21594000" rev="0"/>
                </a:camera>
                <a:lightRig rig="threePt" dir="t"/>
              </a:scene3d>
            </p:grpSpPr>
            <p:sp>
              <p:nvSpPr>
                <p:cNvPr id="775" name="Rectangle 774">
                  <a:extLst>
                    <a:ext uri="{FF2B5EF4-FFF2-40B4-BE49-F238E27FC236}">
                      <a16:creationId xmlns:a16="http://schemas.microsoft.com/office/drawing/2014/main" xmlns="" id="{98FA5E79-8CDF-40B9-B1B2-49F60FB3DF55}"/>
                    </a:ext>
                  </a:extLst>
                </p:cNvPr>
                <p:cNvSpPr/>
                <p:nvPr/>
              </p:nvSpPr>
              <p:spPr>
                <a:xfrm>
                  <a:off x="8683625" y="1799654"/>
                  <a:ext cx="1238250" cy="7253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77" name="Rectangle 776">
                  <a:extLst>
                    <a:ext uri="{FF2B5EF4-FFF2-40B4-BE49-F238E27FC236}">
                      <a16:creationId xmlns:a16="http://schemas.microsoft.com/office/drawing/2014/main" xmlns="" id="{507972EA-8AA3-4E61-B06C-8E50BCC83CC7}"/>
                    </a:ext>
                  </a:extLst>
                </p:cNvPr>
                <p:cNvSpPr/>
                <p:nvPr/>
              </p:nvSpPr>
              <p:spPr>
                <a:xfrm>
                  <a:off x="8683625" y="1798298"/>
                  <a:ext cx="523170" cy="439926"/>
                </a:xfrm>
                <a:prstGeom prst="rect">
                  <a:avLst/>
                </a:prstGeom>
                <a:solidFill>
                  <a:srgbClr val="DBD84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78" name="Rectangle 777">
                  <a:extLst>
                    <a:ext uri="{FF2B5EF4-FFF2-40B4-BE49-F238E27FC236}">
                      <a16:creationId xmlns:a16="http://schemas.microsoft.com/office/drawing/2014/main" xmlns="" id="{D17F7700-A891-47E7-AB8C-008DB33B25CC}"/>
                    </a:ext>
                  </a:extLst>
                </p:cNvPr>
                <p:cNvSpPr/>
                <p:nvPr/>
              </p:nvSpPr>
              <p:spPr>
                <a:xfrm>
                  <a:off x="8683625" y="2085061"/>
                  <a:ext cx="523170" cy="439926"/>
                </a:xfrm>
                <a:prstGeom prst="rect">
                  <a:avLst/>
                </a:prstGeom>
                <a:solidFill>
                  <a:srgbClr val="C75D5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772" name="Rectangle 771">
                <a:extLst>
                  <a:ext uri="{FF2B5EF4-FFF2-40B4-BE49-F238E27FC236}">
                    <a16:creationId xmlns:a16="http://schemas.microsoft.com/office/drawing/2014/main" xmlns="" id="{FF5AA976-6614-4A1E-B5AD-348E039442F2}"/>
                  </a:ext>
                </a:extLst>
              </p:cNvPr>
              <p:cNvSpPr/>
              <p:nvPr/>
            </p:nvSpPr>
            <p:spPr>
              <a:xfrm rot="292977">
                <a:off x="9082387" y="1645975"/>
                <a:ext cx="185895" cy="68064"/>
              </a:xfrm>
              <a:prstGeom prst="rect">
                <a:avLst/>
              </a:prstGeom>
              <a:solidFill>
                <a:schemeClr val="bg1"/>
              </a:solidFill>
              <a:ln>
                <a:noFill/>
              </a:ln>
              <a:scene3d>
                <a:camera prst="isometricOffAxis1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73" name="Rectangle 772">
                <a:extLst>
                  <a:ext uri="{FF2B5EF4-FFF2-40B4-BE49-F238E27FC236}">
                    <a16:creationId xmlns:a16="http://schemas.microsoft.com/office/drawing/2014/main" xmlns="" id="{6F9C26B2-12A9-4BE6-8988-3A7BC77C0274}"/>
                  </a:ext>
                </a:extLst>
              </p:cNvPr>
              <p:cNvSpPr/>
              <p:nvPr/>
            </p:nvSpPr>
            <p:spPr>
              <a:xfrm rot="292977">
                <a:off x="8714556" y="1664398"/>
                <a:ext cx="185895" cy="68064"/>
              </a:xfrm>
              <a:prstGeom prst="rect">
                <a:avLst/>
              </a:prstGeom>
              <a:solidFill>
                <a:schemeClr val="bg1"/>
              </a:solidFill>
              <a:ln>
                <a:noFill/>
              </a:ln>
              <a:scene3d>
                <a:camera prst="isometricOffAxis1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774" name="Straight Connector 773">
                <a:extLst>
                  <a:ext uri="{FF2B5EF4-FFF2-40B4-BE49-F238E27FC236}">
                    <a16:creationId xmlns:a16="http://schemas.microsoft.com/office/drawing/2014/main" xmlns="" id="{C95AA02C-CD6D-47D3-833E-EC61FCCB5C31}"/>
                  </a:ext>
                </a:extLst>
              </p:cNvPr>
              <p:cNvCxnSpPr>
                <a:stCxn id="770" idx="5"/>
                <a:endCxn id="770" idx="4"/>
              </p:cNvCxnSpPr>
              <p:nvPr/>
            </p:nvCxnSpPr>
            <p:spPr>
              <a:xfrm>
                <a:off x="8804272" y="1071576"/>
                <a:ext cx="139142" cy="126836"/>
              </a:xfrm>
              <a:prstGeom prst="line">
                <a:avLst/>
              </a:prstGeom>
            </p:spPr>
            <p:style>
              <a:lnRef idx="1">
                <a:schemeClr val="dk1"/>
              </a:lnRef>
              <a:fillRef idx="0">
                <a:schemeClr val="dk1"/>
              </a:fillRef>
              <a:effectRef idx="0">
                <a:schemeClr val="dk1"/>
              </a:effectRef>
              <a:fontRef idx="minor">
                <a:schemeClr val="tx1"/>
              </a:fontRef>
            </p:style>
          </p:cxnSp>
        </p:grpSp>
      </p:grpSp>
      <p:grpSp>
        <p:nvGrpSpPr>
          <p:cNvPr id="779" name="Group 778">
            <a:extLst>
              <a:ext uri="{FF2B5EF4-FFF2-40B4-BE49-F238E27FC236}">
                <a16:creationId xmlns:a16="http://schemas.microsoft.com/office/drawing/2014/main" xmlns="" id="{C6D9A681-C8EB-4648-B064-FB0C2699712C}"/>
              </a:ext>
            </a:extLst>
          </p:cNvPr>
          <p:cNvGrpSpPr/>
          <p:nvPr/>
        </p:nvGrpSpPr>
        <p:grpSpPr>
          <a:xfrm>
            <a:off x="3603144" y="2373871"/>
            <a:ext cx="715767" cy="836526"/>
            <a:chOff x="8555075" y="1068215"/>
            <a:chExt cx="715767" cy="836526"/>
          </a:xfrm>
        </p:grpSpPr>
        <p:sp>
          <p:nvSpPr>
            <p:cNvPr id="780" name="Rectangle 779">
              <a:extLst>
                <a:ext uri="{FF2B5EF4-FFF2-40B4-BE49-F238E27FC236}">
                  <a16:creationId xmlns:a16="http://schemas.microsoft.com/office/drawing/2014/main" xmlns="" id="{70792CB0-AF00-408D-87F1-B6D8B2614B09}"/>
                </a:ext>
              </a:extLst>
            </p:cNvPr>
            <p:cNvSpPr/>
            <p:nvPr/>
          </p:nvSpPr>
          <p:spPr>
            <a:xfrm>
              <a:off x="8555075" y="1179408"/>
              <a:ext cx="715767" cy="725333"/>
            </a:xfrm>
            <a:prstGeom prst="rect">
              <a:avLst/>
            </a:prstGeom>
            <a:solidFill>
              <a:srgbClr val="0070C0"/>
            </a:solidFill>
            <a:ln>
              <a:solidFill>
                <a:schemeClr val="accent2">
                  <a:lumMod val="75000"/>
                </a:schemeClr>
              </a:solidFill>
            </a:ln>
            <a:scene3d>
              <a:camera prst="isometricOffAxis1Top">
                <a:rot lat="17400000" lon="18600000" rev="3000000"/>
              </a:camera>
              <a:lightRig rig="threePt" dir="t"/>
            </a:scene3d>
            <a:sp3d>
              <a:bevelT w="0" h="1397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781" name="Group 780">
              <a:extLst>
                <a:ext uri="{FF2B5EF4-FFF2-40B4-BE49-F238E27FC236}">
                  <a16:creationId xmlns:a16="http://schemas.microsoft.com/office/drawing/2014/main" xmlns="" id="{5E38AF60-5C77-4245-8F6D-B832AC9F12C7}"/>
                </a:ext>
              </a:extLst>
            </p:cNvPr>
            <p:cNvGrpSpPr/>
            <p:nvPr/>
          </p:nvGrpSpPr>
          <p:grpSpPr>
            <a:xfrm>
              <a:off x="8570629" y="1068215"/>
              <a:ext cx="697653" cy="664247"/>
              <a:chOff x="8570629" y="1068215"/>
              <a:chExt cx="697653" cy="664247"/>
            </a:xfrm>
          </p:grpSpPr>
          <p:sp>
            <p:nvSpPr>
              <p:cNvPr id="782" name="Cube 781">
                <a:extLst>
                  <a:ext uri="{FF2B5EF4-FFF2-40B4-BE49-F238E27FC236}">
                    <a16:creationId xmlns:a16="http://schemas.microsoft.com/office/drawing/2014/main" xmlns="" id="{0F519AF5-E629-4B81-8505-D5B8ACD589DE}"/>
                  </a:ext>
                </a:extLst>
              </p:cNvPr>
              <p:cNvSpPr/>
              <p:nvPr/>
            </p:nvSpPr>
            <p:spPr>
              <a:xfrm rot="16041047">
                <a:off x="8616811" y="1022033"/>
                <a:ext cx="532525" cy="624889"/>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783" name="Group 782">
                <a:extLst>
                  <a:ext uri="{FF2B5EF4-FFF2-40B4-BE49-F238E27FC236}">
                    <a16:creationId xmlns:a16="http://schemas.microsoft.com/office/drawing/2014/main" xmlns="" id="{4B9F83BE-E92C-4EFD-B6AA-A4AB737984B1}"/>
                  </a:ext>
                </a:extLst>
              </p:cNvPr>
              <p:cNvGrpSpPr/>
              <p:nvPr/>
            </p:nvGrpSpPr>
            <p:grpSpPr>
              <a:xfrm rot="21427338">
                <a:off x="8998327" y="1439826"/>
                <a:ext cx="173598" cy="140174"/>
                <a:chOff x="8683625" y="1798298"/>
                <a:chExt cx="1238250" cy="726689"/>
              </a:xfrm>
              <a:scene3d>
                <a:camera prst="isometricOffAxis1Right">
                  <a:rot lat="1080000" lon="21594000" rev="0"/>
                </a:camera>
                <a:lightRig rig="threePt" dir="t"/>
              </a:scene3d>
            </p:grpSpPr>
            <p:sp>
              <p:nvSpPr>
                <p:cNvPr id="787" name="Rectangle 786">
                  <a:extLst>
                    <a:ext uri="{FF2B5EF4-FFF2-40B4-BE49-F238E27FC236}">
                      <a16:creationId xmlns:a16="http://schemas.microsoft.com/office/drawing/2014/main" xmlns="" id="{6FB72DB3-2401-478C-A009-C210E56687A9}"/>
                    </a:ext>
                  </a:extLst>
                </p:cNvPr>
                <p:cNvSpPr/>
                <p:nvPr/>
              </p:nvSpPr>
              <p:spPr>
                <a:xfrm>
                  <a:off x="8683625" y="1799654"/>
                  <a:ext cx="1238250" cy="7253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89" name="Rectangle 788">
                  <a:extLst>
                    <a:ext uri="{FF2B5EF4-FFF2-40B4-BE49-F238E27FC236}">
                      <a16:creationId xmlns:a16="http://schemas.microsoft.com/office/drawing/2014/main" xmlns="" id="{44B94CFA-19EB-4A02-99B9-D17BB531E46F}"/>
                    </a:ext>
                  </a:extLst>
                </p:cNvPr>
                <p:cNvSpPr/>
                <p:nvPr/>
              </p:nvSpPr>
              <p:spPr>
                <a:xfrm>
                  <a:off x="8683625" y="1798298"/>
                  <a:ext cx="523170" cy="439926"/>
                </a:xfrm>
                <a:prstGeom prst="rect">
                  <a:avLst/>
                </a:prstGeom>
                <a:solidFill>
                  <a:srgbClr val="DBD84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90" name="Rectangle 789">
                  <a:extLst>
                    <a:ext uri="{FF2B5EF4-FFF2-40B4-BE49-F238E27FC236}">
                      <a16:creationId xmlns:a16="http://schemas.microsoft.com/office/drawing/2014/main" xmlns="" id="{87016075-2B54-420C-A5B7-2DF39CCA1599}"/>
                    </a:ext>
                  </a:extLst>
                </p:cNvPr>
                <p:cNvSpPr/>
                <p:nvPr/>
              </p:nvSpPr>
              <p:spPr>
                <a:xfrm>
                  <a:off x="8683625" y="2085061"/>
                  <a:ext cx="523170" cy="439926"/>
                </a:xfrm>
                <a:prstGeom prst="rect">
                  <a:avLst/>
                </a:prstGeom>
                <a:solidFill>
                  <a:srgbClr val="C75D5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784" name="Rectangle 783">
                <a:extLst>
                  <a:ext uri="{FF2B5EF4-FFF2-40B4-BE49-F238E27FC236}">
                    <a16:creationId xmlns:a16="http://schemas.microsoft.com/office/drawing/2014/main" xmlns="" id="{DE0AE2FD-9F29-4A02-A66C-BA314CAB903B}"/>
                  </a:ext>
                </a:extLst>
              </p:cNvPr>
              <p:cNvSpPr/>
              <p:nvPr/>
            </p:nvSpPr>
            <p:spPr>
              <a:xfrm rot="292977">
                <a:off x="9082387" y="1645975"/>
                <a:ext cx="185895" cy="68064"/>
              </a:xfrm>
              <a:prstGeom prst="rect">
                <a:avLst/>
              </a:prstGeom>
              <a:solidFill>
                <a:schemeClr val="bg1"/>
              </a:solidFill>
              <a:ln>
                <a:noFill/>
              </a:ln>
              <a:scene3d>
                <a:camera prst="isometricOffAxis1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85" name="Rectangle 784">
                <a:extLst>
                  <a:ext uri="{FF2B5EF4-FFF2-40B4-BE49-F238E27FC236}">
                    <a16:creationId xmlns:a16="http://schemas.microsoft.com/office/drawing/2014/main" xmlns="" id="{EA2437D9-792A-4DBE-86B1-DDFBA533474D}"/>
                  </a:ext>
                </a:extLst>
              </p:cNvPr>
              <p:cNvSpPr/>
              <p:nvPr/>
            </p:nvSpPr>
            <p:spPr>
              <a:xfrm rot="292977">
                <a:off x="8714556" y="1664398"/>
                <a:ext cx="185895" cy="68064"/>
              </a:xfrm>
              <a:prstGeom prst="rect">
                <a:avLst/>
              </a:prstGeom>
              <a:solidFill>
                <a:schemeClr val="bg1"/>
              </a:solidFill>
              <a:ln>
                <a:noFill/>
              </a:ln>
              <a:scene3d>
                <a:camera prst="isometricOffAxis1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786" name="Straight Connector 785">
                <a:extLst>
                  <a:ext uri="{FF2B5EF4-FFF2-40B4-BE49-F238E27FC236}">
                    <a16:creationId xmlns:a16="http://schemas.microsoft.com/office/drawing/2014/main" xmlns="" id="{58988D40-B617-441E-A870-B6DFF8E61C26}"/>
                  </a:ext>
                </a:extLst>
              </p:cNvPr>
              <p:cNvCxnSpPr>
                <a:stCxn id="782" idx="5"/>
                <a:endCxn id="782" idx="4"/>
              </p:cNvCxnSpPr>
              <p:nvPr/>
            </p:nvCxnSpPr>
            <p:spPr>
              <a:xfrm>
                <a:off x="8804272" y="1071576"/>
                <a:ext cx="139142" cy="126836"/>
              </a:xfrm>
              <a:prstGeom prst="line">
                <a:avLst/>
              </a:prstGeom>
            </p:spPr>
            <p:style>
              <a:lnRef idx="1">
                <a:schemeClr val="dk1"/>
              </a:lnRef>
              <a:fillRef idx="0">
                <a:schemeClr val="dk1"/>
              </a:fillRef>
              <a:effectRef idx="0">
                <a:schemeClr val="dk1"/>
              </a:effectRef>
              <a:fontRef idx="minor">
                <a:schemeClr val="tx1"/>
              </a:fontRef>
            </p:style>
          </p:cxnSp>
        </p:grpSp>
      </p:grpSp>
      <p:grpSp>
        <p:nvGrpSpPr>
          <p:cNvPr id="791" name="Group 790">
            <a:extLst>
              <a:ext uri="{FF2B5EF4-FFF2-40B4-BE49-F238E27FC236}">
                <a16:creationId xmlns:a16="http://schemas.microsoft.com/office/drawing/2014/main" xmlns="" id="{D25E710E-4F87-4F21-BCBF-556909C4B962}"/>
              </a:ext>
            </a:extLst>
          </p:cNvPr>
          <p:cNvGrpSpPr/>
          <p:nvPr/>
        </p:nvGrpSpPr>
        <p:grpSpPr>
          <a:xfrm>
            <a:off x="3545414" y="3791577"/>
            <a:ext cx="715767" cy="836526"/>
            <a:chOff x="8555075" y="1068215"/>
            <a:chExt cx="715767" cy="836526"/>
          </a:xfrm>
        </p:grpSpPr>
        <p:sp>
          <p:nvSpPr>
            <p:cNvPr id="792" name="Rectangle 791">
              <a:extLst>
                <a:ext uri="{FF2B5EF4-FFF2-40B4-BE49-F238E27FC236}">
                  <a16:creationId xmlns:a16="http://schemas.microsoft.com/office/drawing/2014/main" xmlns="" id="{9F1EC0D8-BFEE-4E88-9ED5-80866D8B4E82}"/>
                </a:ext>
              </a:extLst>
            </p:cNvPr>
            <p:cNvSpPr/>
            <p:nvPr/>
          </p:nvSpPr>
          <p:spPr>
            <a:xfrm>
              <a:off x="8555075" y="1179408"/>
              <a:ext cx="715767" cy="725333"/>
            </a:xfrm>
            <a:prstGeom prst="rect">
              <a:avLst/>
            </a:prstGeom>
            <a:solidFill>
              <a:srgbClr val="0070C0"/>
            </a:solidFill>
            <a:ln>
              <a:solidFill>
                <a:schemeClr val="accent2">
                  <a:lumMod val="75000"/>
                </a:schemeClr>
              </a:solidFill>
            </a:ln>
            <a:scene3d>
              <a:camera prst="isometricOffAxis1Top">
                <a:rot lat="17400000" lon="18600000" rev="3000000"/>
              </a:camera>
              <a:lightRig rig="threePt" dir="t"/>
            </a:scene3d>
            <a:sp3d>
              <a:bevelT w="0" h="1397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793" name="Group 792">
              <a:extLst>
                <a:ext uri="{FF2B5EF4-FFF2-40B4-BE49-F238E27FC236}">
                  <a16:creationId xmlns:a16="http://schemas.microsoft.com/office/drawing/2014/main" xmlns="" id="{9CB4C01C-637B-4FFB-B280-1A856499CFD2}"/>
                </a:ext>
              </a:extLst>
            </p:cNvPr>
            <p:cNvGrpSpPr/>
            <p:nvPr/>
          </p:nvGrpSpPr>
          <p:grpSpPr>
            <a:xfrm>
              <a:off x="8570629" y="1068215"/>
              <a:ext cx="697653" cy="664247"/>
              <a:chOff x="8570629" y="1068215"/>
              <a:chExt cx="697653" cy="664247"/>
            </a:xfrm>
          </p:grpSpPr>
          <p:sp>
            <p:nvSpPr>
              <p:cNvPr id="794" name="Cube 793">
                <a:extLst>
                  <a:ext uri="{FF2B5EF4-FFF2-40B4-BE49-F238E27FC236}">
                    <a16:creationId xmlns:a16="http://schemas.microsoft.com/office/drawing/2014/main" xmlns="" id="{6907FA19-9D9B-44FB-B3AF-80B4BC98DEA5}"/>
                  </a:ext>
                </a:extLst>
              </p:cNvPr>
              <p:cNvSpPr/>
              <p:nvPr/>
            </p:nvSpPr>
            <p:spPr>
              <a:xfrm rot="16041047">
                <a:off x="8616811" y="1022033"/>
                <a:ext cx="532525" cy="624889"/>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795" name="Group 794">
                <a:extLst>
                  <a:ext uri="{FF2B5EF4-FFF2-40B4-BE49-F238E27FC236}">
                    <a16:creationId xmlns:a16="http://schemas.microsoft.com/office/drawing/2014/main" xmlns="" id="{B1384F73-4461-4825-8A11-F62F9687976A}"/>
                  </a:ext>
                </a:extLst>
              </p:cNvPr>
              <p:cNvGrpSpPr/>
              <p:nvPr/>
            </p:nvGrpSpPr>
            <p:grpSpPr>
              <a:xfrm rot="21427338">
                <a:off x="8998327" y="1439826"/>
                <a:ext cx="173598" cy="140174"/>
                <a:chOff x="8683625" y="1798298"/>
                <a:chExt cx="1238250" cy="726689"/>
              </a:xfrm>
              <a:scene3d>
                <a:camera prst="isometricOffAxis1Right">
                  <a:rot lat="1080000" lon="21594000" rev="0"/>
                </a:camera>
                <a:lightRig rig="threePt" dir="t"/>
              </a:scene3d>
            </p:grpSpPr>
            <p:sp>
              <p:nvSpPr>
                <p:cNvPr id="799" name="Rectangle 798">
                  <a:extLst>
                    <a:ext uri="{FF2B5EF4-FFF2-40B4-BE49-F238E27FC236}">
                      <a16:creationId xmlns:a16="http://schemas.microsoft.com/office/drawing/2014/main" xmlns="" id="{7F73790B-1BA5-4AC7-B5D9-C57DD93F621D}"/>
                    </a:ext>
                  </a:extLst>
                </p:cNvPr>
                <p:cNvSpPr/>
                <p:nvPr/>
              </p:nvSpPr>
              <p:spPr>
                <a:xfrm>
                  <a:off x="8683625" y="1799654"/>
                  <a:ext cx="1238250" cy="7253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01" name="Rectangle 800">
                  <a:extLst>
                    <a:ext uri="{FF2B5EF4-FFF2-40B4-BE49-F238E27FC236}">
                      <a16:creationId xmlns:a16="http://schemas.microsoft.com/office/drawing/2014/main" xmlns="" id="{9C78AE3C-7737-471A-B4C7-23A87A8B08C7}"/>
                    </a:ext>
                  </a:extLst>
                </p:cNvPr>
                <p:cNvSpPr/>
                <p:nvPr/>
              </p:nvSpPr>
              <p:spPr>
                <a:xfrm>
                  <a:off x="8683625" y="1798298"/>
                  <a:ext cx="523170" cy="439926"/>
                </a:xfrm>
                <a:prstGeom prst="rect">
                  <a:avLst/>
                </a:prstGeom>
                <a:solidFill>
                  <a:srgbClr val="DBD84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02" name="Rectangle 801">
                  <a:extLst>
                    <a:ext uri="{FF2B5EF4-FFF2-40B4-BE49-F238E27FC236}">
                      <a16:creationId xmlns:a16="http://schemas.microsoft.com/office/drawing/2014/main" xmlns="" id="{B5FCCE36-D683-4C99-845C-AC99DBAC9242}"/>
                    </a:ext>
                  </a:extLst>
                </p:cNvPr>
                <p:cNvSpPr/>
                <p:nvPr/>
              </p:nvSpPr>
              <p:spPr>
                <a:xfrm>
                  <a:off x="8683625" y="2085061"/>
                  <a:ext cx="523170" cy="439926"/>
                </a:xfrm>
                <a:prstGeom prst="rect">
                  <a:avLst/>
                </a:prstGeom>
                <a:solidFill>
                  <a:srgbClr val="C75D5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796" name="Rectangle 795">
                <a:extLst>
                  <a:ext uri="{FF2B5EF4-FFF2-40B4-BE49-F238E27FC236}">
                    <a16:creationId xmlns:a16="http://schemas.microsoft.com/office/drawing/2014/main" xmlns="" id="{EA56B37E-19A0-4F05-B85A-8E678013E7D1}"/>
                  </a:ext>
                </a:extLst>
              </p:cNvPr>
              <p:cNvSpPr/>
              <p:nvPr/>
            </p:nvSpPr>
            <p:spPr>
              <a:xfrm rot="292977">
                <a:off x="9082387" y="1645975"/>
                <a:ext cx="185895" cy="68064"/>
              </a:xfrm>
              <a:prstGeom prst="rect">
                <a:avLst/>
              </a:prstGeom>
              <a:solidFill>
                <a:schemeClr val="bg1"/>
              </a:solidFill>
              <a:ln>
                <a:noFill/>
              </a:ln>
              <a:scene3d>
                <a:camera prst="isometricOffAxis1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97" name="Rectangle 796">
                <a:extLst>
                  <a:ext uri="{FF2B5EF4-FFF2-40B4-BE49-F238E27FC236}">
                    <a16:creationId xmlns:a16="http://schemas.microsoft.com/office/drawing/2014/main" xmlns="" id="{3291A0E9-28AD-4A7A-AA2B-6840789AC62B}"/>
                  </a:ext>
                </a:extLst>
              </p:cNvPr>
              <p:cNvSpPr/>
              <p:nvPr/>
            </p:nvSpPr>
            <p:spPr>
              <a:xfrm rot="292977">
                <a:off x="8714556" y="1664398"/>
                <a:ext cx="185895" cy="68064"/>
              </a:xfrm>
              <a:prstGeom prst="rect">
                <a:avLst/>
              </a:prstGeom>
              <a:solidFill>
                <a:schemeClr val="bg1"/>
              </a:solidFill>
              <a:ln>
                <a:noFill/>
              </a:ln>
              <a:scene3d>
                <a:camera prst="isometricOffAxis1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798" name="Straight Connector 797">
                <a:extLst>
                  <a:ext uri="{FF2B5EF4-FFF2-40B4-BE49-F238E27FC236}">
                    <a16:creationId xmlns:a16="http://schemas.microsoft.com/office/drawing/2014/main" xmlns="" id="{F43DB649-AA44-4426-BCAE-3CC3F5F7D177}"/>
                  </a:ext>
                </a:extLst>
              </p:cNvPr>
              <p:cNvCxnSpPr>
                <a:stCxn id="794" idx="5"/>
                <a:endCxn id="794" idx="4"/>
              </p:cNvCxnSpPr>
              <p:nvPr/>
            </p:nvCxnSpPr>
            <p:spPr>
              <a:xfrm>
                <a:off x="8804272" y="1071576"/>
                <a:ext cx="139142" cy="126836"/>
              </a:xfrm>
              <a:prstGeom prst="line">
                <a:avLst/>
              </a:prstGeom>
            </p:spPr>
            <p:style>
              <a:lnRef idx="1">
                <a:schemeClr val="dk1"/>
              </a:lnRef>
              <a:fillRef idx="0">
                <a:schemeClr val="dk1"/>
              </a:fillRef>
              <a:effectRef idx="0">
                <a:schemeClr val="dk1"/>
              </a:effectRef>
              <a:fontRef idx="minor">
                <a:schemeClr val="tx1"/>
              </a:fontRef>
            </p:style>
          </p:cxnSp>
        </p:grpSp>
      </p:grpSp>
      <p:grpSp>
        <p:nvGrpSpPr>
          <p:cNvPr id="803" name="Group 802">
            <a:extLst>
              <a:ext uri="{FF2B5EF4-FFF2-40B4-BE49-F238E27FC236}">
                <a16:creationId xmlns:a16="http://schemas.microsoft.com/office/drawing/2014/main" xmlns="" id="{A6EF1726-D7C2-4613-8D1D-49DB7F88A261}"/>
              </a:ext>
            </a:extLst>
          </p:cNvPr>
          <p:cNvGrpSpPr/>
          <p:nvPr/>
        </p:nvGrpSpPr>
        <p:grpSpPr>
          <a:xfrm>
            <a:off x="4621222" y="3773295"/>
            <a:ext cx="715767" cy="836526"/>
            <a:chOff x="8555075" y="1068215"/>
            <a:chExt cx="715767" cy="836526"/>
          </a:xfrm>
        </p:grpSpPr>
        <p:sp>
          <p:nvSpPr>
            <p:cNvPr id="804" name="Rectangle 803">
              <a:extLst>
                <a:ext uri="{FF2B5EF4-FFF2-40B4-BE49-F238E27FC236}">
                  <a16:creationId xmlns:a16="http://schemas.microsoft.com/office/drawing/2014/main" xmlns="" id="{B3DD7929-6A5E-45F6-A2F9-4D2A34B4D3ED}"/>
                </a:ext>
              </a:extLst>
            </p:cNvPr>
            <p:cNvSpPr/>
            <p:nvPr/>
          </p:nvSpPr>
          <p:spPr>
            <a:xfrm>
              <a:off x="8555075" y="1179408"/>
              <a:ext cx="715767" cy="725333"/>
            </a:xfrm>
            <a:prstGeom prst="rect">
              <a:avLst/>
            </a:prstGeom>
            <a:solidFill>
              <a:srgbClr val="0070C0"/>
            </a:solidFill>
            <a:ln>
              <a:solidFill>
                <a:schemeClr val="accent2">
                  <a:lumMod val="75000"/>
                </a:schemeClr>
              </a:solidFill>
            </a:ln>
            <a:scene3d>
              <a:camera prst="isometricOffAxis1Top">
                <a:rot lat="17400000" lon="18600000" rev="3000000"/>
              </a:camera>
              <a:lightRig rig="threePt" dir="t"/>
            </a:scene3d>
            <a:sp3d>
              <a:bevelT w="0" h="1397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805" name="Group 804">
              <a:extLst>
                <a:ext uri="{FF2B5EF4-FFF2-40B4-BE49-F238E27FC236}">
                  <a16:creationId xmlns:a16="http://schemas.microsoft.com/office/drawing/2014/main" xmlns="" id="{CF70DE7F-2433-46C2-A772-1E8A0741B29F}"/>
                </a:ext>
              </a:extLst>
            </p:cNvPr>
            <p:cNvGrpSpPr/>
            <p:nvPr/>
          </p:nvGrpSpPr>
          <p:grpSpPr>
            <a:xfrm>
              <a:off x="8570629" y="1068215"/>
              <a:ext cx="697653" cy="664247"/>
              <a:chOff x="8570629" y="1068215"/>
              <a:chExt cx="697653" cy="664247"/>
            </a:xfrm>
          </p:grpSpPr>
          <p:sp>
            <p:nvSpPr>
              <p:cNvPr id="806" name="Cube 805">
                <a:extLst>
                  <a:ext uri="{FF2B5EF4-FFF2-40B4-BE49-F238E27FC236}">
                    <a16:creationId xmlns:a16="http://schemas.microsoft.com/office/drawing/2014/main" xmlns="" id="{CF1EEB9A-18EF-4A71-8CC7-6FA31B3D150A}"/>
                  </a:ext>
                </a:extLst>
              </p:cNvPr>
              <p:cNvSpPr/>
              <p:nvPr/>
            </p:nvSpPr>
            <p:spPr>
              <a:xfrm rot="16041047">
                <a:off x="8616811" y="1022033"/>
                <a:ext cx="532525" cy="624889"/>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807" name="Group 806">
                <a:extLst>
                  <a:ext uri="{FF2B5EF4-FFF2-40B4-BE49-F238E27FC236}">
                    <a16:creationId xmlns:a16="http://schemas.microsoft.com/office/drawing/2014/main" xmlns="" id="{F35B68C3-339F-41EC-9EE7-5CD5361FA37D}"/>
                  </a:ext>
                </a:extLst>
              </p:cNvPr>
              <p:cNvGrpSpPr/>
              <p:nvPr/>
            </p:nvGrpSpPr>
            <p:grpSpPr>
              <a:xfrm rot="21427338">
                <a:off x="8998327" y="1439826"/>
                <a:ext cx="173598" cy="140174"/>
                <a:chOff x="8683625" y="1798298"/>
                <a:chExt cx="1238250" cy="726689"/>
              </a:xfrm>
              <a:scene3d>
                <a:camera prst="isometricOffAxis1Right">
                  <a:rot lat="1080000" lon="21594000" rev="0"/>
                </a:camera>
                <a:lightRig rig="threePt" dir="t"/>
              </a:scene3d>
            </p:grpSpPr>
            <p:sp>
              <p:nvSpPr>
                <p:cNvPr id="811" name="Rectangle 810">
                  <a:extLst>
                    <a:ext uri="{FF2B5EF4-FFF2-40B4-BE49-F238E27FC236}">
                      <a16:creationId xmlns:a16="http://schemas.microsoft.com/office/drawing/2014/main" xmlns="" id="{8B64043B-CF3D-4DC1-BC39-2DB39584F71B}"/>
                    </a:ext>
                  </a:extLst>
                </p:cNvPr>
                <p:cNvSpPr/>
                <p:nvPr/>
              </p:nvSpPr>
              <p:spPr>
                <a:xfrm>
                  <a:off x="8683625" y="1799654"/>
                  <a:ext cx="1238250" cy="7253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13" name="Rectangle 812">
                  <a:extLst>
                    <a:ext uri="{FF2B5EF4-FFF2-40B4-BE49-F238E27FC236}">
                      <a16:creationId xmlns:a16="http://schemas.microsoft.com/office/drawing/2014/main" xmlns="" id="{3E02F1DC-9DA0-4C24-AFEA-9DB922105A3A}"/>
                    </a:ext>
                  </a:extLst>
                </p:cNvPr>
                <p:cNvSpPr/>
                <p:nvPr/>
              </p:nvSpPr>
              <p:spPr>
                <a:xfrm>
                  <a:off x="8683625" y="1798298"/>
                  <a:ext cx="523170" cy="439926"/>
                </a:xfrm>
                <a:prstGeom prst="rect">
                  <a:avLst/>
                </a:prstGeom>
                <a:solidFill>
                  <a:srgbClr val="DBD84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14" name="Rectangle 813">
                  <a:extLst>
                    <a:ext uri="{FF2B5EF4-FFF2-40B4-BE49-F238E27FC236}">
                      <a16:creationId xmlns:a16="http://schemas.microsoft.com/office/drawing/2014/main" xmlns="" id="{923E8DC6-B567-4575-899B-D7CDB8CFE166}"/>
                    </a:ext>
                  </a:extLst>
                </p:cNvPr>
                <p:cNvSpPr/>
                <p:nvPr/>
              </p:nvSpPr>
              <p:spPr>
                <a:xfrm>
                  <a:off x="8683625" y="2085061"/>
                  <a:ext cx="523170" cy="439926"/>
                </a:xfrm>
                <a:prstGeom prst="rect">
                  <a:avLst/>
                </a:prstGeom>
                <a:solidFill>
                  <a:srgbClr val="C75D5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808" name="Rectangle 807">
                <a:extLst>
                  <a:ext uri="{FF2B5EF4-FFF2-40B4-BE49-F238E27FC236}">
                    <a16:creationId xmlns:a16="http://schemas.microsoft.com/office/drawing/2014/main" xmlns="" id="{CB3D2FE4-1E02-4276-838C-8EA857EC275E}"/>
                  </a:ext>
                </a:extLst>
              </p:cNvPr>
              <p:cNvSpPr/>
              <p:nvPr/>
            </p:nvSpPr>
            <p:spPr>
              <a:xfrm rot="292977">
                <a:off x="9082387" y="1645975"/>
                <a:ext cx="185895" cy="68064"/>
              </a:xfrm>
              <a:prstGeom prst="rect">
                <a:avLst/>
              </a:prstGeom>
              <a:solidFill>
                <a:schemeClr val="bg1"/>
              </a:solidFill>
              <a:ln>
                <a:noFill/>
              </a:ln>
              <a:scene3d>
                <a:camera prst="isometricOffAxis1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09" name="Rectangle 808">
                <a:extLst>
                  <a:ext uri="{FF2B5EF4-FFF2-40B4-BE49-F238E27FC236}">
                    <a16:creationId xmlns:a16="http://schemas.microsoft.com/office/drawing/2014/main" xmlns="" id="{6654802C-DDEA-49F3-9BD5-D1BB09C07038}"/>
                  </a:ext>
                </a:extLst>
              </p:cNvPr>
              <p:cNvSpPr/>
              <p:nvPr/>
            </p:nvSpPr>
            <p:spPr>
              <a:xfrm rot="292977">
                <a:off x="8714556" y="1664398"/>
                <a:ext cx="185895" cy="68064"/>
              </a:xfrm>
              <a:prstGeom prst="rect">
                <a:avLst/>
              </a:prstGeom>
              <a:solidFill>
                <a:schemeClr val="bg1"/>
              </a:solidFill>
              <a:ln>
                <a:noFill/>
              </a:ln>
              <a:scene3d>
                <a:camera prst="isometricOffAxis1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810" name="Straight Connector 809">
                <a:extLst>
                  <a:ext uri="{FF2B5EF4-FFF2-40B4-BE49-F238E27FC236}">
                    <a16:creationId xmlns:a16="http://schemas.microsoft.com/office/drawing/2014/main" xmlns="" id="{FE4B44F0-7E51-4957-9B1B-E90237483334}"/>
                  </a:ext>
                </a:extLst>
              </p:cNvPr>
              <p:cNvCxnSpPr>
                <a:stCxn id="806" idx="5"/>
                <a:endCxn id="806" idx="4"/>
              </p:cNvCxnSpPr>
              <p:nvPr/>
            </p:nvCxnSpPr>
            <p:spPr>
              <a:xfrm>
                <a:off x="8804272" y="1071576"/>
                <a:ext cx="139142" cy="126836"/>
              </a:xfrm>
              <a:prstGeom prst="line">
                <a:avLst/>
              </a:prstGeom>
            </p:spPr>
            <p:style>
              <a:lnRef idx="1">
                <a:schemeClr val="dk1"/>
              </a:lnRef>
              <a:fillRef idx="0">
                <a:schemeClr val="dk1"/>
              </a:fillRef>
              <a:effectRef idx="0">
                <a:schemeClr val="dk1"/>
              </a:effectRef>
              <a:fontRef idx="minor">
                <a:schemeClr val="tx1"/>
              </a:fontRef>
            </p:style>
          </p:cxnSp>
        </p:grpSp>
      </p:grpSp>
      <p:grpSp>
        <p:nvGrpSpPr>
          <p:cNvPr id="815" name="Group 814">
            <a:extLst>
              <a:ext uri="{FF2B5EF4-FFF2-40B4-BE49-F238E27FC236}">
                <a16:creationId xmlns:a16="http://schemas.microsoft.com/office/drawing/2014/main" xmlns="" id="{9709CE53-5939-4653-8EBC-6E047EA13D4D}"/>
              </a:ext>
            </a:extLst>
          </p:cNvPr>
          <p:cNvGrpSpPr/>
          <p:nvPr/>
        </p:nvGrpSpPr>
        <p:grpSpPr>
          <a:xfrm>
            <a:off x="5983179" y="3812475"/>
            <a:ext cx="715767" cy="836526"/>
            <a:chOff x="8555075" y="1068215"/>
            <a:chExt cx="715767" cy="836526"/>
          </a:xfrm>
        </p:grpSpPr>
        <p:sp>
          <p:nvSpPr>
            <p:cNvPr id="816" name="Rectangle 815">
              <a:extLst>
                <a:ext uri="{FF2B5EF4-FFF2-40B4-BE49-F238E27FC236}">
                  <a16:creationId xmlns:a16="http://schemas.microsoft.com/office/drawing/2014/main" xmlns="" id="{36710D77-1541-4CCE-B70B-3FB452BEEF6A}"/>
                </a:ext>
              </a:extLst>
            </p:cNvPr>
            <p:cNvSpPr/>
            <p:nvPr/>
          </p:nvSpPr>
          <p:spPr>
            <a:xfrm>
              <a:off x="8555075" y="1179408"/>
              <a:ext cx="715767" cy="725333"/>
            </a:xfrm>
            <a:prstGeom prst="rect">
              <a:avLst/>
            </a:prstGeom>
            <a:solidFill>
              <a:srgbClr val="0070C0"/>
            </a:solidFill>
            <a:ln>
              <a:solidFill>
                <a:schemeClr val="accent2">
                  <a:lumMod val="75000"/>
                </a:schemeClr>
              </a:solidFill>
            </a:ln>
            <a:scene3d>
              <a:camera prst="isometricOffAxis1Top">
                <a:rot lat="17400000" lon="18600000" rev="3000000"/>
              </a:camera>
              <a:lightRig rig="threePt" dir="t"/>
            </a:scene3d>
            <a:sp3d>
              <a:bevelT w="0" h="1397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817" name="Group 816">
              <a:extLst>
                <a:ext uri="{FF2B5EF4-FFF2-40B4-BE49-F238E27FC236}">
                  <a16:creationId xmlns:a16="http://schemas.microsoft.com/office/drawing/2014/main" xmlns="" id="{57F6348A-7FC9-42B4-966E-2D8151D768CF}"/>
                </a:ext>
              </a:extLst>
            </p:cNvPr>
            <p:cNvGrpSpPr/>
            <p:nvPr/>
          </p:nvGrpSpPr>
          <p:grpSpPr>
            <a:xfrm>
              <a:off x="8570629" y="1068215"/>
              <a:ext cx="697653" cy="664247"/>
              <a:chOff x="8570629" y="1068215"/>
              <a:chExt cx="697653" cy="664247"/>
            </a:xfrm>
          </p:grpSpPr>
          <p:sp>
            <p:nvSpPr>
              <p:cNvPr id="818" name="Cube 817">
                <a:extLst>
                  <a:ext uri="{FF2B5EF4-FFF2-40B4-BE49-F238E27FC236}">
                    <a16:creationId xmlns:a16="http://schemas.microsoft.com/office/drawing/2014/main" xmlns="" id="{6780C5BF-2843-4693-86E8-65A65DA78C3F}"/>
                  </a:ext>
                </a:extLst>
              </p:cNvPr>
              <p:cNvSpPr/>
              <p:nvPr/>
            </p:nvSpPr>
            <p:spPr>
              <a:xfrm rot="16041047">
                <a:off x="8616811" y="1022033"/>
                <a:ext cx="532525" cy="624889"/>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819" name="Group 818">
                <a:extLst>
                  <a:ext uri="{FF2B5EF4-FFF2-40B4-BE49-F238E27FC236}">
                    <a16:creationId xmlns:a16="http://schemas.microsoft.com/office/drawing/2014/main" xmlns="" id="{9564E169-2591-4A84-B6AB-5E7F24031F41}"/>
                  </a:ext>
                </a:extLst>
              </p:cNvPr>
              <p:cNvGrpSpPr/>
              <p:nvPr/>
            </p:nvGrpSpPr>
            <p:grpSpPr>
              <a:xfrm rot="21427338">
                <a:off x="8998327" y="1439826"/>
                <a:ext cx="173598" cy="140174"/>
                <a:chOff x="8683625" y="1798298"/>
                <a:chExt cx="1238250" cy="726689"/>
              </a:xfrm>
              <a:scene3d>
                <a:camera prst="isometricOffAxis1Right">
                  <a:rot lat="1080000" lon="21594000" rev="0"/>
                </a:camera>
                <a:lightRig rig="threePt" dir="t"/>
              </a:scene3d>
            </p:grpSpPr>
            <p:sp>
              <p:nvSpPr>
                <p:cNvPr id="823" name="Rectangle 822">
                  <a:extLst>
                    <a:ext uri="{FF2B5EF4-FFF2-40B4-BE49-F238E27FC236}">
                      <a16:creationId xmlns:a16="http://schemas.microsoft.com/office/drawing/2014/main" xmlns="" id="{085BE748-F829-4950-BB06-CAF84DED8A26}"/>
                    </a:ext>
                  </a:extLst>
                </p:cNvPr>
                <p:cNvSpPr/>
                <p:nvPr/>
              </p:nvSpPr>
              <p:spPr>
                <a:xfrm>
                  <a:off x="8683625" y="1799654"/>
                  <a:ext cx="1238250" cy="7253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25" name="Rectangle 824">
                  <a:extLst>
                    <a:ext uri="{FF2B5EF4-FFF2-40B4-BE49-F238E27FC236}">
                      <a16:creationId xmlns:a16="http://schemas.microsoft.com/office/drawing/2014/main" xmlns="" id="{719F3F4E-138F-4BBE-AC3D-1E7F7B582E4A}"/>
                    </a:ext>
                  </a:extLst>
                </p:cNvPr>
                <p:cNvSpPr/>
                <p:nvPr/>
              </p:nvSpPr>
              <p:spPr>
                <a:xfrm>
                  <a:off x="8683625" y="1798298"/>
                  <a:ext cx="523170" cy="439926"/>
                </a:xfrm>
                <a:prstGeom prst="rect">
                  <a:avLst/>
                </a:prstGeom>
                <a:solidFill>
                  <a:srgbClr val="DBD84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26" name="Rectangle 825">
                  <a:extLst>
                    <a:ext uri="{FF2B5EF4-FFF2-40B4-BE49-F238E27FC236}">
                      <a16:creationId xmlns:a16="http://schemas.microsoft.com/office/drawing/2014/main" xmlns="" id="{E9D84106-5860-43E8-BAAD-C8D3CAD367A6}"/>
                    </a:ext>
                  </a:extLst>
                </p:cNvPr>
                <p:cNvSpPr/>
                <p:nvPr/>
              </p:nvSpPr>
              <p:spPr>
                <a:xfrm>
                  <a:off x="8683625" y="2085061"/>
                  <a:ext cx="523170" cy="439926"/>
                </a:xfrm>
                <a:prstGeom prst="rect">
                  <a:avLst/>
                </a:prstGeom>
                <a:solidFill>
                  <a:srgbClr val="C75D5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820" name="Rectangle 819">
                <a:extLst>
                  <a:ext uri="{FF2B5EF4-FFF2-40B4-BE49-F238E27FC236}">
                    <a16:creationId xmlns:a16="http://schemas.microsoft.com/office/drawing/2014/main" xmlns="" id="{BAD99E0B-3B2E-435A-8465-A47C559CE81F}"/>
                  </a:ext>
                </a:extLst>
              </p:cNvPr>
              <p:cNvSpPr/>
              <p:nvPr/>
            </p:nvSpPr>
            <p:spPr>
              <a:xfrm rot="292977">
                <a:off x="9082387" y="1645975"/>
                <a:ext cx="185895" cy="68064"/>
              </a:xfrm>
              <a:prstGeom prst="rect">
                <a:avLst/>
              </a:prstGeom>
              <a:solidFill>
                <a:schemeClr val="bg1"/>
              </a:solidFill>
              <a:ln>
                <a:noFill/>
              </a:ln>
              <a:scene3d>
                <a:camera prst="isometricOffAxis1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21" name="Rectangle 820">
                <a:extLst>
                  <a:ext uri="{FF2B5EF4-FFF2-40B4-BE49-F238E27FC236}">
                    <a16:creationId xmlns:a16="http://schemas.microsoft.com/office/drawing/2014/main" xmlns="" id="{DDD5CD0E-2964-4E64-968F-4F9C41C42B9C}"/>
                  </a:ext>
                </a:extLst>
              </p:cNvPr>
              <p:cNvSpPr/>
              <p:nvPr/>
            </p:nvSpPr>
            <p:spPr>
              <a:xfrm rot="292977">
                <a:off x="8714556" y="1664398"/>
                <a:ext cx="185895" cy="68064"/>
              </a:xfrm>
              <a:prstGeom prst="rect">
                <a:avLst/>
              </a:prstGeom>
              <a:solidFill>
                <a:schemeClr val="bg1"/>
              </a:solidFill>
              <a:ln>
                <a:noFill/>
              </a:ln>
              <a:scene3d>
                <a:camera prst="isometricOffAxis1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822" name="Straight Connector 821">
                <a:extLst>
                  <a:ext uri="{FF2B5EF4-FFF2-40B4-BE49-F238E27FC236}">
                    <a16:creationId xmlns:a16="http://schemas.microsoft.com/office/drawing/2014/main" xmlns="" id="{C793D30D-FFCE-434B-A767-EEC4E588FAFA}"/>
                  </a:ext>
                </a:extLst>
              </p:cNvPr>
              <p:cNvCxnSpPr>
                <a:stCxn id="818" idx="5"/>
                <a:endCxn id="818" idx="4"/>
              </p:cNvCxnSpPr>
              <p:nvPr/>
            </p:nvCxnSpPr>
            <p:spPr>
              <a:xfrm>
                <a:off x="8804272" y="1071576"/>
                <a:ext cx="139142" cy="126836"/>
              </a:xfrm>
              <a:prstGeom prst="line">
                <a:avLst/>
              </a:prstGeom>
            </p:spPr>
            <p:style>
              <a:lnRef idx="1">
                <a:schemeClr val="dk1"/>
              </a:lnRef>
              <a:fillRef idx="0">
                <a:schemeClr val="dk1"/>
              </a:fillRef>
              <a:effectRef idx="0">
                <a:schemeClr val="dk1"/>
              </a:effectRef>
              <a:fontRef idx="minor">
                <a:schemeClr val="tx1"/>
              </a:fontRef>
            </p:style>
          </p:cxnSp>
        </p:grpSp>
      </p:grpSp>
      <p:grpSp>
        <p:nvGrpSpPr>
          <p:cNvPr id="827" name="Group 826">
            <a:extLst>
              <a:ext uri="{FF2B5EF4-FFF2-40B4-BE49-F238E27FC236}">
                <a16:creationId xmlns:a16="http://schemas.microsoft.com/office/drawing/2014/main" xmlns="" id="{371B2F6E-1DA9-4A3E-81FF-60710F6DFFA4}"/>
              </a:ext>
            </a:extLst>
          </p:cNvPr>
          <p:cNvGrpSpPr/>
          <p:nvPr/>
        </p:nvGrpSpPr>
        <p:grpSpPr>
          <a:xfrm>
            <a:off x="6936444" y="3791727"/>
            <a:ext cx="715767" cy="836526"/>
            <a:chOff x="8555075" y="1068215"/>
            <a:chExt cx="715767" cy="836526"/>
          </a:xfrm>
        </p:grpSpPr>
        <p:sp>
          <p:nvSpPr>
            <p:cNvPr id="828" name="Rectangle 827">
              <a:extLst>
                <a:ext uri="{FF2B5EF4-FFF2-40B4-BE49-F238E27FC236}">
                  <a16:creationId xmlns:a16="http://schemas.microsoft.com/office/drawing/2014/main" xmlns="" id="{5109959E-593A-4622-8DE7-1AF0DFE9AE1D}"/>
                </a:ext>
              </a:extLst>
            </p:cNvPr>
            <p:cNvSpPr/>
            <p:nvPr/>
          </p:nvSpPr>
          <p:spPr>
            <a:xfrm>
              <a:off x="8555075" y="1179408"/>
              <a:ext cx="715767" cy="725333"/>
            </a:xfrm>
            <a:prstGeom prst="rect">
              <a:avLst/>
            </a:prstGeom>
            <a:solidFill>
              <a:srgbClr val="0070C0"/>
            </a:solidFill>
            <a:ln>
              <a:solidFill>
                <a:schemeClr val="accent2">
                  <a:lumMod val="75000"/>
                </a:schemeClr>
              </a:solidFill>
            </a:ln>
            <a:scene3d>
              <a:camera prst="isometricOffAxis1Top">
                <a:rot lat="17400000" lon="18600000" rev="3000000"/>
              </a:camera>
              <a:lightRig rig="threePt" dir="t"/>
            </a:scene3d>
            <a:sp3d>
              <a:bevelT w="0" h="1397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829" name="Group 828">
              <a:extLst>
                <a:ext uri="{FF2B5EF4-FFF2-40B4-BE49-F238E27FC236}">
                  <a16:creationId xmlns:a16="http://schemas.microsoft.com/office/drawing/2014/main" xmlns="" id="{011E86EB-F33C-4941-8DD6-6BC0D3D1A88F}"/>
                </a:ext>
              </a:extLst>
            </p:cNvPr>
            <p:cNvGrpSpPr/>
            <p:nvPr/>
          </p:nvGrpSpPr>
          <p:grpSpPr>
            <a:xfrm>
              <a:off x="8570629" y="1068215"/>
              <a:ext cx="697653" cy="664247"/>
              <a:chOff x="8570629" y="1068215"/>
              <a:chExt cx="697653" cy="664247"/>
            </a:xfrm>
          </p:grpSpPr>
          <p:sp>
            <p:nvSpPr>
              <p:cNvPr id="830" name="Cube 829">
                <a:extLst>
                  <a:ext uri="{FF2B5EF4-FFF2-40B4-BE49-F238E27FC236}">
                    <a16:creationId xmlns:a16="http://schemas.microsoft.com/office/drawing/2014/main" xmlns="" id="{A6D887BC-3295-40CA-AB08-002C3C2949FF}"/>
                  </a:ext>
                </a:extLst>
              </p:cNvPr>
              <p:cNvSpPr/>
              <p:nvPr/>
            </p:nvSpPr>
            <p:spPr>
              <a:xfrm rot="16041047">
                <a:off x="8616811" y="1022033"/>
                <a:ext cx="532525" cy="624889"/>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831" name="Group 830">
                <a:extLst>
                  <a:ext uri="{FF2B5EF4-FFF2-40B4-BE49-F238E27FC236}">
                    <a16:creationId xmlns:a16="http://schemas.microsoft.com/office/drawing/2014/main" xmlns="" id="{64F425B9-25B3-4DB2-8A0A-CB6EE4BF71EF}"/>
                  </a:ext>
                </a:extLst>
              </p:cNvPr>
              <p:cNvGrpSpPr/>
              <p:nvPr/>
            </p:nvGrpSpPr>
            <p:grpSpPr>
              <a:xfrm rot="21427338">
                <a:off x="8998327" y="1439826"/>
                <a:ext cx="173598" cy="140174"/>
                <a:chOff x="8683625" y="1798298"/>
                <a:chExt cx="1238250" cy="726689"/>
              </a:xfrm>
              <a:scene3d>
                <a:camera prst="isometricOffAxis1Right">
                  <a:rot lat="1080000" lon="21594000" rev="0"/>
                </a:camera>
                <a:lightRig rig="threePt" dir="t"/>
              </a:scene3d>
            </p:grpSpPr>
            <p:sp>
              <p:nvSpPr>
                <p:cNvPr id="835" name="Rectangle 834">
                  <a:extLst>
                    <a:ext uri="{FF2B5EF4-FFF2-40B4-BE49-F238E27FC236}">
                      <a16:creationId xmlns:a16="http://schemas.microsoft.com/office/drawing/2014/main" xmlns="" id="{8C7A0183-D813-47F4-8639-627D0C4697E6}"/>
                    </a:ext>
                  </a:extLst>
                </p:cNvPr>
                <p:cNvSpPr/>
                <p:nvPr/>
              </p:nvSpPr>
              <p:spPr>
                <a:xfrm>
                  <a:off x="8683625" y="1799654"/>
                  <a:ext cx="1238250" cy="7253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37" name="Rectangle 836">
                  <a:extLst>
                    <a:ext uri="{FF2B5EF4-FFF2-40B4-BE49-F238E27FC236}">
                      <a16:creationId xmlns:a16="http://schemas.microsoft.com/office/drawing/2014/main" xmlns="" id="{13A48165-6AC0-43D9-B66E-D029FEDAD0B8}"/>
                    </a:ext>
                  </a:extLst>
                </p:cNvPr>
                <p:cNvSpPr/>
                <p:nvPr/>
              </p:nvSpPr>
              <p:spPr>
                <a:xfrm>
                  <a:off x="8683625" y="1798298"/>
                  <a:ext cx="523170" cy="439926"/>
                </a:xfrm>
                <a:prstGeom prst="rect">
                  <a:avLst/>
                </a:prstGeom>
                <a:solidFill>
                  <a:srgbClr val="DBD84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38" name="Rectangle 837">
                  <a:extLst>
                    <a:ext uri="{FF2B5EF4-FFF2-40B4-BE49-F238E27FC236}">
                      <a16:creationId xmlns:a16="http://schemas.microsoft.com/office/drawing/2014/main" xmlns="" id="{8A615B14-4ADA-44F7-A655-2323B6F86689}"/>
                    </a:ext>
                  </a:extLst>
                </p:cNvPr>
                <p:cNvSpPr/>
                <p:nvPr/>
              </p:nvSpPr>
              <p:spPr>
                <a:xfrm>
                  <a:off x="8683625" y="2085061"/>
                  <a:ext cx="523170" cy="439926"/>
                </a:xfrm>
                <a:prstGeom prst="rect">
                  <a:avLst/>
                </a:prstGeom>
                <a:solidFill>
                  <a:srgbClr val="C75D5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832" name="Rectangle 831">
                <a:extLst>
                  <a:ext uri="{FF2B5EF4-FFF2-40B4-BE49-F238E27FC236}">
                    <a16:creationId xmlns:a16="http://schemas.microsoft.com/office/drawing/2014/main" xmlns="" id="{B1DDCA2A-BA56-45DF-87FA-25D2BEE419A6}"/>
                  </a:ext>
                </a:extLst>
              </p:cNvPr>
              <p:cNvSpPr/>
              <p:nvPr/>
            </p:nvSpPr>
            <p:spPr>
              <a:xfrm rot="292977">
                <a:off x="9082387" y="1645975"/>
                <a:ext cx="185895" cy="68064"/>
              </a:xfrm>
              <a:prstGeom prst="rect">
                <a:avLst/>
              </a:prstGeom>
              <a:solidFill>
                <a:schemeClr val="bg1"/>
              </a:solidFill>
              <a:ln>
                <a:noFill/>
              </a:ln>
              <a:scene3d>
                <a:camera prst="isometricOffAxis1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33" name="Rectangle 832">
                <a:extLst>
                  <a:ext uri="{FF2B5EF4-FFF2-40B4-BE49-F238E27FC236}">
                    <a16:creationId xmlns:a16="http://schemas.microsoft.com/office/drawing/2014/main" xmlns="" id="{771D9472-7856-45A1-A391-A505E8553361}"/>
                  </a:ext>
                </a:extLst>
              </p:cNvPr>
              <p:cNvSpPr/>
              <p:nvPr/>
            </p:nvSpPr>
            <p:spPr>
              <a:xfrm rot="292977">
                <a:off x="8714556" y="1664398"/>
                <a:ext cx="185895" cy="68064"/>
              </a:xfrm>
              <a:prstGeom prst="rect">
                <a:avLst/>
              </a:prstGeom>
              <a:solidFill>
                <a:schemeClr val="bg1"/>
              </a:solidFill>
              <a:ln>
                <a:noFill/>
              </a:ln>
              <a:scene3d>
                <a:camera prst="isometricOffAxis1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834" name="Straight Connector 833">
                <a:extLst>
                  <a:ext uri="{FF2B5EF4-FFF2-40B4-BE49-F238E27FC236}">
                    <a16:creationId xmlns:a16="http://schemas.microsoft.com/office/drawing/2014/main" xmlns="" id="{9C3AA707-96AD-45C2-9332-85B701626B7C}"/>
                  </a:ext>
                </a:extLst>
              </p:cNvPr>
              <p:cNvCxnSpPr>
                <a:stCxn id="830" idx="5"/>
                <a:endCxn id="830" idx="4"/>
              </p:cNvCxnSpPr>
              <p:nvPr/>
            </p:nvCxnSpPr>
            <p:spPr>
              <a:xfrm>
                <a:off x="8804272" y="1071576"/>
                <a:ext cx="139142" cy="126836"/>
              </a:xfrm>
              <a:prstGeom prst="line">
                <a:avLst/>
              </a:prstGeom>
            </p:spPr>
            <p:style>
              <a:lnRef idx="1">
                <a:schemeClr val="dk1"/>
              </a:lnRef>
              <a:fillRef idx="0">
                <a:schemeClr val="dk1"/>
              </a:fillRef>
              <a:effectRef idx="0">
                <a:schemeClr val="dk1"/>
              </a:effectRef>
              <a:fontRef idx="minor">
                <a:schemeClr val="tx1"/>
              </a:fontRef>
            </p:style>
          </p:cxnSp>
        </p:grpSp>
      </p:grpSp>
      <p:pic>
        <p:nvPicPr>
          <p:cNvPr id="303" name="Graphic 13" descr="Qr Code">
            <a:extLst>
              <a:ext uri="{FF2B5EF4-FFF2-40B4-BE49-F238E27FC236}">
                <a16:creationId xmlns:a16="http://schemas.microsoft.com/office/drawing/2014/main" xmlns="" id="{E93B6576-7901-4640-A2E8-15F7D7CB43BC}"/>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4011789" y="1072866"/>
            <a:ext cx="108336" cy="108336"/>
          </a:xfrm>
          <a:prstGeom prst="rect">
            <a:avLst/>
          </a:prstGeom>
        </p:spPr>
      </p:pic>
      <p:pic>
        <p:nvPicPr>
          <p:cNvPr id="306" name="Graphic 13" descr="Qr Code">
            <a:extLst>
              <a:ext uri="{FF2B5EF4-FFF2-40B4-BE49-F238E27FC236}">
                <a16:creationId xmlns:a16="http://schemas.microsoft.com/office/drawing/2014/main" xmlns="" id="{ECEEE159-87CA-4083-9908-B561E4C3AA66}"/>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5046744" y="1061492"/>
            <a:ext cx="108336" cy="108336"/>
          </a:xfrm>
          <a:prstGeom prst="rect">
            <a:avLst/>
          </a:prstGeom>
        </p:spPr>
      </p:pic>
      <p:pic>
        <p:nvPicPr>
          <p:cNvPr id="307" name="Graphic 13" descr="Qr Code">
            <a:extLst>
              <a:ext uri="{FF2B5EF4-FFF2-40B4-BE49-F238E27FC236}">
                <a16:creationId xmlns:a16="http://schemas.microsoft.com/office/drawing/2014/main" xmlns="" id="{79128C94-AC80-4C72-8BDE-B227E6007F10}"/>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6343281" y="1061492"/>
            <a:ext cx="108336" cy="108336"/>
          </a:xfrm>
          <a:prstGeom prst="rect">
            <a:avLst/>
          </a:prstGeom>
        </p:spPr>
      </p:pic>
      <p:pic>
        <p:nvPicPr>
          <p:cNvPr id="308" name="Graphic 13" descr="Qr Code">
            <a:extLst>
              <a:ext uri="{FF2B5EF4-FFF2-40B4-BE49-F238E27FC236}">
                <a16:creationId xmlns:a16="http://schemas.microsoft.com/office/drawing/2014/main" xmlns="" id="{203782D2-64CB-424F-A0EF-7D4E8786820A}"/>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7412356" y="1050120"/>
            <a:ext cx="108336" cy="108336"/>
          </a:xfrm>
          <a:prstGeom prst="rect">
            <a:avLst/>
          </a:prstGeom>
        </p:spPr>
      </p:pic>
      <p:pic>
        <p:nvPicPr>
          <p:cNvPr id="309" name="Graphic 13" descr="Qr Code">
            <a:extLst>
              <a:ext uri="{FF2B5EF4-FFF2-40B4-BE49-F238E27FC236}">
                <a16:creationId xmlns:a16="http://schemas.microsoft.com/office/drawing/2014/main" xmlns="" id="{753D3356-8D4C-4C79-8118-BB14E841C1A7}"/>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4125520" y="2767463"/>
            <a:ext cx="108336" cy="108336"/>
          </a:xfrm>
          <a:prstGeom prst="rect">
            <a:avLst/>
          </a:prstGeom>
        </p:spPr>
      </p:pic>
      <p:pic>
        <p:nvPicPr>
          <p:cNvPr id="310" name="Graphic 13" descr="Qr Code">
            <a:extLst>
              <a:ext uri="{FF2B5EF4-FFF2-40B4-BE49-F238E27FC236}">
                <a16:creationId xmlns:a16="http://schemas.microsoft.com/office/drawing/2014/main" xmlns="" id="{4129C15F-19D5-4C94-8497-565F3470EC1E}"/>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5080863" y="2744717"/>
            <a:ext cx="108336" cy="108336"/>
          </a:xfrm>
          <a:prstGeom prst="rect">
            <a:avLst/>
          </a:prstGeom>
        </p:spPr>
      </p:pic>
      <p:pic>
        <p:nvPicPr>
          <p:cNvPr id="311" name="Graphic 13" descr="Qr Code">
            <a:extLst>
              <a:ext uri="{FF2B5EF4-FFF2-40B4-BE49-F238E27FC236}">
                <a16:creationId xmlns:a16="http://schemas.microsoft.com/office/drawing/2014/main" xmlns="" id="{1633DCFF-1D51-48F6-96FC-267C4D8DD8C1}"/>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6479759" y="2721970"/>
            <a:ext cx="108336" cy="108336"/>
          </a:xfrm>
          <a:prstGeom prst="rect">
            <a:avLst/>
          </a:prstGeom>
        </p:spPr>
      </p:pic>
      <p:pic>
        <p:nvPicPr>
          <p:cNvPr id="312" name="Graphic 13" descr="Qr Code">
            <a:extLst>
              <a:ext uri="{FF2B5EF4-FFF2-40B4-BE49-F238E27FC236}">
                <a16:creationId xmlns:a16="http://schemas.microsoft.com/office/drawing/2014/main" xmlns="" id="{E8A8E745-70F8-4F44-8D06-740C1A47F131}"/>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7457848" y="2676478"/>
            <a:ext cx="108336" cy="108336"/>
          </a:xfrm>
          <a:prstGeom prst="rect">
            <a:avLst/>
          </a:prstGeom>
        </p:spPr>
      </p:pic>
      <p:pic>
        <p:nvPicPr>
          <p:cNvPr id="313" name="Graphic 13" descr="Qr Code">
            <a:extLst>
              <a:ext uri="{FF2B5EF4-FFF2-40B4-BE49-F238E27FC236}">
                <a16:creationId xmlns:a16="http://schemas.microsoft.com/office/drawing/2014/main" xmlns="" id="{2FB02998-C43E-4348-8BAE-F2A3EFF8DF28}"/>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4068654" y="4177732"/>
            <a:ext cx="108336" cy="108336"/>
          </a:xfrm>
          <a:prstGeom prst="rect">
            <a:avLst/>
          </a:prstGeom>
        </p:spPr>
      </p:pic>
      <p:pic>
        <p:nvPicPr>
          <p:cNvPr id="314" name="Graphic 13" descr="Qr Code">
            <a:extLst>
              <a:ext uri="{FF2B5EF4-FFF2-40B4-BE49-F238E27FC236}">
                <a16:creationId xmlns:a16="http://schemas.microsoft.com/office/drawing/2014/main" xmlns="" id="{49CC6388-9E03-464C-9A2E-3AD680E637C1}"/>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5137729" y="4154985"/>
            <a:ext cx="108336" cy="108336"/>
          </a:xfrm>
          <a:prstGeom prst="rect">
            <a:avLst/>
          </a:prstGeom>
        </p:spPr>
      </p:pic>
      <p:pic>
        <p:nvPicPr>
          <p:cNvPr id="315" name="Graphic 13" descr="Qr Code">
            <a:extLst>
              <a:ext uri="{FF2B5EF4-FFF2-40B4-BE49-F238E27FC236}">
                <a16:creationId xmlns:a16="http://schemas.microsoft.com/office/drawing/2014/main" xmlns="" id="{A52C1F5D-905E-4BC3-91C6-625B3F7154D8}"/>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6502504" y="4200477"/>
            <a:ext cx="108336" cy="108336"/>
          </a:xfrm>
          <a:prstGeom prst="rect">
            <a:avLst/>
          </a:prstGeom>
        </p:spPr>
      </p:pic>
      <p:pic>
        <p:nvPicPr>
          <p:cNvPr id="316" name="Graphic 13" descr="Qr Code">
            <a:extLst>
              <a:ext uri="{FF2B5EF4-FFF2-40B4-BE49-F238E27FC236}">
                <a16:creationId xmlns:a16="http://schemas.microsoft.com/office/drawing/2014/main" xmlns="" id="{155BBBAF-F19C-4036-ACF8-C843DBD0D886}"/>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7446475" y="4177731"/>
            <a:ext cx="108336" cy="108336"/>
          </a:xfrm>
          <a:prstGeom prst="rect">
            <a:avLst/>
          </a:prstGeom>
        </p:spPr>
      </p:pic>
      <p:grpSp>
        <p:nvGrpSpPr>
          <p:cNvPr id="6" name="Group 6"/>
          <p:cNvGrpSpPr/>
          <p:nvPr/>
        </p:nvGrpSpPr>
        <p:grpSpPr>
          <a:xfrm>
            <a:off x="10058594" y="1058016"/>
            <a:ext cx="127321" cy="109139"/>
            <a:chOff x="8748038" y="1643941"/>
            <a:chExt cx="178185" cy="140174"/>
          </a:xfrm>
          <a:scene3d>
            <a:camera prst="orthographicFront">
              <a:rot lat="2400000" lon="3600000" rev="0"/>
            </a:camera>
            <a:lightRig rig="threePt" dir="t"/>
          </a:scene3d>
        </p:grpSpPr>
        <p:grpSp>
          <p:nvGrpSpPr>
            <p:cNvPr id="320" name="Group 7">
              <a:extLst>
                <a:ext uri="{FF2B5EF4-FFF2-40B4-BE49-F238E27FC236}">
                  <a16:creationId xmlns:a16="http://schemas.microsoft.com/office/drawing/2014/main" xmlns="" id="{DCF807C2-8803-4658-8646-39813A6684A3}"/>
                </a:ext>
              </a:extLst>
            </p:cNvPr>
            <p:cNvGrpSpPr/>
            <p:nvPr/>
          </p:nvGrpSpPr>
          <p:grpSpPr>
            <a:xfrm rot="21427338">
              <a:off x="8748038" y="1643941"/>
              <a:ext cx="173598" cy="140174"/>
              <a:chOff x="8683618" y="1798298"/>
              <a:chExt cx="1238250" cy="726696"/>
            </a:xfrm>
          </p:grpSpPr>
          <p:sp>
            <p:nvSpPr>
              <p:cNvPr id="322" name="Rectangle 9">
                <a:extLst>
                  <a:ext uri="{FF2B5EF4-FFF2-40B4-BE49-F238E27FC236}">
                    <a16:creationId xmlns:a16="http://schemas.microsoft.com/office/drawing/2014/main" xmlns="" id="{E3F17510-B2AE-4D84-8BCD-1EBFDF25A26E}"/>
                  </a:ext>
                </a:extLst>
              </p:cNvPr>
              <p:cNvSpPr/>
              <p:nvPr/>
            </p:nvSpPr>
            <p:spPr>
              <a:xfrm>
                <a:off x="8683618" y="1799657"/>
                <a:ext cx="1238250" cy="7253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3" name="Rectangle 11">
                <a:extLst>
                  <a:ext uri="{FF2B5EF4-FFF2-40B4-BE49-F238E27FC236}">
                    <a16:creationId xmlns:a16="http://schemas.microsoft.com/office/drawing/2014/main" xmlns="" id="{62A96218-722A-47AC-8598-DD762D5E64D7}"/>
                  </a:ext>
                </a:extLst>
              </p:cNvPr>
              <p:cNvSpPr/>
              <p:nvPr/>
            </p:nvSpPr>
            <p:spPr>
              <a:xfrm>
                <a:off x="8683625" y="1798298"/>
                <a:ext cx="523170" cy="439926"/>
              </a:xfrm>
              <a:prstGeom prst="rect">
                <a:avLst/>
              </a:prstGeom>
              <a:solidFill>
                <a:srgbClr val="DBD84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4" name="Rectangle 12">
                <a:extLst>
                  <a:ext uri="{FF2B5EF4-FFF2-40B4-BE49-F238E27FC236}">
                    <a16:creationId xmlns:a16="http://schemas.microsoft.com/office/drawing/2014/main" xmlns="" id="{A7B0FD3B-C2A6-403B-8A12-8EEF51F86278}"/>
                  </a:ext>
                </a:extLst>
              </p:cNvPr>
              <p:cNvSpPr/>
              <p:nvPr/>
            </p:nvSpPr>
            <p:spPr>
              <a:xfrm>
                <a:off x="8683625" y="2085061"/>
                <a:ext cx="523170" cy="439926"/>
              </a:xfrm>
              <a:prstGeom prst="rect">
                <a:avLst/>
              </a:prstGeom>
              <a:solidFill>
                <a:srgbClr val="C75D5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pic>
          <p:nvPicPr>
            <p:cNvPr id="321" name="Graphic 13" descr="Qr Code">
              <a:extLst>
                <a:ext uri="{FF2B5EF4-FFF2-40B4-BE49-F238E27FC236}">
                  <a16:creationId xmlns:a16="http://schemas.microsoft.com/office/drawing/2014/main" xmlns="" id="{E93B6576-7901-4640-A2E8-15F7D7CB43BC}"/>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rot="21382760">
              <a:off x="8819602" y="1662077"/>
              <a:ext cx="106621" cy="106621"/>
            </a:xfrm>
            <a:prstGeom prst="rect">
              <a:avLst/>
            </a:prstGeom>
          </p:spPr>
        </p:pic>
      </p:grpSp>
      <p:grpSp>
        <p:nvGrpSpPr>
          <p:cNvPr id="325" name="Group 27"/>
          <p:cNvGrpSpPr/>
          <p:nvPr/>
        </p:nvGrpSpPr>
        <p:grpSpPr>
          <a:xfrm>
            <a:off x="9807411" y="727065"/>
            <a:ext cx="127321" cy="109139"/>
            <a:chOff x="8748038" y="1643941"/>
            <a:chExt cx="178185" cy="140174"/>
          </a:xfrm>
          <a:scene3d>
            <a:camera prst="orthographicFront">
              <a:rot lat="2400000" lon="3600000" rev="0"/>
            </a:camera>
            <a:lightRig rig="threePt" dir="t"/>
          </a:scene3d>
        </p:grpSpPr>
        <p:grpSp>
          <p:nvGrpSpPr>
            <p:cNvPr id="326" name="Group 28">
              <a:extLst>
                <a:ext uri="{FF2B5EF4-FFF2-40B4-BE49-F238E27FC236}">
                  <a16:creationId xmlns:a16="http://schemas.microsoft.com/office/drawing/2014/main" xmlns="" id="{DCF807C2-8803-4658-8646-39813A6684A3}"/>
                </a:ext>
              </a:extLst>
            </p:cNvPr>
            <p:cNvGrpSpPr/>
            <p:nvPr/>
          </p:nvGrpSpPr>
          <p:grpSpPr>
            <a:xfrm rot="21427338">
              <a:off x="8748038" y="1643941"/>
              <a:ext cx="173598" cy="140174"/>
              <a:chOff x="8683618" y="1798298"/>
              <a:chExt cx="1238250" cy="726696"/>
            </a:xfrm>
          </p:grpSpPr>
          <p:sp>
            <p:nvSpPr>
              <p:cNvPr id="328" name="Rectangle 30">
                <a:extLst>
                  <a:ext uri="{FF2B5EF4-FFF2-40B4-BE49-F238E27FC236}">
                    <a16:creationId xmlns:a16="http://schemas.microsoft.com/office/drawing/2014/main" xmlns="" id="{E3F17510-B2AE-4D84-8BCD-1EBFDF25A26E}"/>
                  </a:ext>
                </a:extLst>
              </p:cNvPr>
              <p:cNvSpPr/>
              <p:nvPr/>
            </p:nvSpPr>
            <p:spPr>
              <a:xfrm>
                <a:off x="8683618" y="1799657"/>
                <a:ext cx="1238250" cy="7253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9" name="Rectangle 31">
                <a:extLst>
                  <a:ext uri="{FF2B5EF4-FFF2-40B4-BE49-F238E27FC236}">
                    <a16:creationId xmlns:a16="http://schemas.microsoft.com/office/drawing/2014/main" xmlns="" id="{62A96218-722A-47AC-8598-DD762D5E64D7}"/>
                  </a:ext>
                </a:extLst>
              </p:cNvPr>
              <p:cNvSpPr/>
              <p:nvPr/>
            </p:nvSpPr>
            <p:spPr>
              <a:xfrm>
                <a:off x="8683625" y="1798298"/>
                <a:ext cx="523170" cy="439926"/>
              </a:xfrm>
              <a:prstGeom prst="rect">
                <a:avLst/>
              </a:prstGeom>
              <a:solidFill>
                <a:srgbClr val="DBD84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0" name="Rectangle 32">
                <a:extLst>
                  <a:ext uri="{FF2B5EF4-FFF2-40B4-BE49-F238E27FC236}">
                    <a16:creationId xmlns:a16="http://schemas.microsoft.com/office/drawing/2014/main" xmlns="" id="{A7B0FD3B-C2A6-403B-8A12-8EEF51F86278}"/>
                  </a:ext>
                </a:extLst>
              </p:cNvPr>
              <p:cNvSpPr/>
              <p:nvPr/>
            </p:nvSpPr>
            <p:spPr>
              <a:xfrm>
                <a:off x="8683625" y="2085061"/>
                <a:ext cx="523170" cy="439926"/>
              </a:xfrm>
              <a:prstGeom prst="rect">
                <a:avLst/>
              </a:prstGeom>
              <a:solidFill>
                <a:srgbClr val="C75D5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pic>
          <p:nvPicPr>
            <p:cNvPr id="327" name="Graphic 13" descr="Qr Code">
              <a:extLst>
                <a:ext uri="{FF2B5EF4-FFF2-40B4-BE49-F238E27FC236}">
                  <a16:creationId xmlns:a16="http://schemas.microsoft.com/office/drawing/2014/main" xmlns="" id="{E93B6576-7901-4640-A2E8-15F7D7CB43BC}"/>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rot="21382760">
              <a:off x="8819602" y="1662077"/>
              <a:ext cx="106621" cy="106621"/>
            </a:xfrm>
            <a:prstGeom prst="rect">
              <a:avLst/>
            </a:prstGeom>
          </p:spPr>
        </p:pic>
      </p:grpSp>
      <p:grpSp>
        <p:nvGrpSpPr>
          <p:cNvPr id="331" name="Group 39"/>
          <p:cNvGrpSpPr/>
          <p:nvPr/>
        </p:nvGrpSpPr>
        <p:grpSpPr>
          <a:xfrm>
            <a:off x="9819879" y="2589849"/>
            <a:ext cx="127321" cy="109139"/>
            <a:chOff x="8748038" y="1643941"/>
            <a:chExt cx="178185" cy="140174"/>
          </a:xfrm>
          <a:scene3d>
            <a:camera prst="orthographicFront">
              <a:rot lat="2400000" lon="3600000" rev="0"/>
            </a:camera>
            <a:lightRig rig="threePt" dir="t"/>
          </a:scene3d>
        </p:grpSpPr>
        <p:grpSp>
          <p:nvGrpSpPr>
            <p:cNvPr id="332" name="Group 40">
              <a:extLst>
                <a:ext uri="{FF2B5EF4-FFF2-40B4-BE49-F238E27FC236}">
                  <a16:creationId xmlns:a16="http://schemas.microsoft.com/office/drawing/2014/main" xmlns="" id="{DCF807C2-8803-4658-8646-39813A6684A3}"/>
                </a:ext>
              </a:extLst>
            </p:cNvPr>
            <p:cNvGrpSpPr/>
            <p:nvPr/>
          </p:nvGrpSpPr>
          <p:grpSpPr>
            <a:xfrm rot="21427338">
              <a:off x="8748038" y="1643941"/>
              <a:ext cx="173598" cy="140174"/>
              <a:chOff x="8683618" y="1798298"/>
              <a:chExt cx="1238250" cy="726696"/>
            </a:xfrm>
          </p:grpSpPr>
          <p:sp>
            <p:nvSpPr>
              <p:cNvPr id="334" name="Rectangle 42">
                <a:extLst>
                  <a:ext uri="{FF2B5EF4-FFF2-40B4-BE49-F238E27FC236}">
                    <a16:creationId xmlns:a16="http://schemas.microsoft.com/office/drawing/2014/main" xmlns="" id="{E3F17510-B2AE-4D84-8BCD-1EBFDF25A26E}"/>
                  </a:ext>
                </a:extLst>
              </p:cNvPr>
              <p:cNvSpPr/>
              <p:nvPr/>
            </p:nvSpPr>
            <p:spPr>
              <a:xfrm>
                <a:off x="8683618" y="1799657"/>
                <a:ext cx="1238250" cy="7253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5" name="Rectangle 43">
                <a:extLst>
                  <a:ext uri="{FF2B5EF4-FFF2-40B4-BE49-F238E27FC236}">
                    <a16:creationId xmlns:a16="http://schemas.microsoft.com/office/drawing/2014/main" xmlns="" id="{62A96218-722A-47AC-8598-DD762D5E64D7}"/>
                  </a:ext>
                </a:extLst>
              </p:cNvPr>
              <p:cNvSpPr/>
              <p:nvPr/>
            </p:nvSpPr>
            <p:spPr>
              <a:xfrm>
                <a:off x="8683625" y="1798298"/>
                <a:ext cx="523170" cy="439926"/>
              </a:xfrm>
              <a:prstGeom prst="rect">
                <a:avLst/>
              </a:prstGeom>
              <a:solidFill>
                <a:srgbClr val="DBD84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6" name="Rectangle 44">
                <a:extLst>
                  <a:ext uri="{FF2B5EF4-FFF2-40B4-BE49-F238E27FC236}">
                    <a16:creationId xmlns:a16="http://schemas.microsoft.com/office/drawing/2014/main" xmlns="" id="{A7B0FD3B-C2A6-403B-8A12-8EEF51F86278}"/>
                  </a:ext>
                </a:extLst>
              </p:cNvPr>
              <p:cNvSpPr/>
              <p:nvPr/>
            </p:nvSpPr>
            <p:spPr>
              <a:xfrm>
                <a:off x="8683625" y="2085061"/>
                <a:ext cx="523170" cy="439926"/>
              </a:xfrm>
              <a:prstGeom prst="rect">
                <a:avLst/>
              </a:prstGeom>
              <a:solidFill>
                <a:srgbClr val="C75D5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pic>
          <p:nvPicPr>
            <p:cNvPr id="333" name="Graphic 13" descr="Qr Code">
              <a:extLst>
                <a:ext uri="{FF2B5EF4-FFF2-40B4-BE49-F238E27FC236}">
                  <a16:creationId xmlns:a16="http://schemas.microsoft.com/office/drawing/2014/main" xmlns="" id="{E93B6576-7901-4640-A2E8-15F7D7CB43BC}"/>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rot="21382760">
              <a:off x="8819602" y="1662077"/>
              <a:ext cx="106621" cy="106621"/>
            </a:xfrm>
            <a:prstGeom prst="rect">
              <a:avLst/>
            </a:prstGeom>
          </p:spPr>
        </p:pic>
      </p:grpSp>
      <p:grpSp>
        <p:nvGrpSpPr>
          <p:cNvPr id="337" name="Group 59"/>
          <p:cNvGrpSpPr/>
          <p:nvPr/>
        </p:nvGrpSpPr>
        <p:grpSpPr>
          <a:xfrm>
            <a:off x="10061244" y="2910526"/>
            <a:ext cx="127321" cy="109139"/>
            <a:chOff x="8748038" y="1643941"/>
            <a:chExt cx="178185" cy="140174"/>
          </a:xfrm>
          <a:scene3d>
            <a:camera prst="orthographicFront">
              <a:rot lat="2400000" lon="3600000" rev="0"/>
            </a:camera>
            <a:lightRig rig="threePt" dir="t"/>
          </a:scene3d>
        </p:grpSpPr>
        <p:grpSp>
          <p:nvGrpSpPr>
            <p:cNvPr id="338" name="Group 60">
              <a:extLst>
                <a:ext uri="{FF2B5EF4-FFF2-40B4-BE49-F238E27FC236}">
                  <a16:creationId xmlns:a16="http://schemas.microsoft.com/office/drawing/2014/main" xmlns="" id="{DCF807C2-8803-4658-8646-39813A6684A3}"/>
                </a:ext>
              </a:extLst>
            </p:cNvPr>
            <p:cNvGrpSpPr/>
            <p:nvPr/>
          </p:nvGrpSpPr>
          <p:grpSpPr>
            <a:xfrm rot="21427338">
              <a:off x="8748038" y="1643941"/>
              <a:ext cx="173598" cy="140174"/>
              <a:chOff x="8683618" y="1798298"/>
              <a:chExt cx="1238250" cy="726696"/>
            </a:xfrm>
          </p:grpSpPr>
          <p:sp>
            <p:nvSpPr>
              <p:cNvPr id="351" name="Rectangle 62">
                <a:extLst>
                  <a:ext uri="{FF2B5EF4-FFF2-40B4-BE49-F238E27FC236}">
                    <a16:creationId xmlns:a16="http://schemas.microsoft.com/office/drawing/2014/main" xmlns="" id="{E3F17510-B2AE-4D84-8BCD-1EBFDF25A26E}"/>
                  </a:ext>
                </a:extLst>
              </p:cNvPr>
              <p:cNvSpPr/>
              <p:nvPr/>
            </p:nvSpPr>
            <p:spPr>
              <a:xfrm>
                <a:off x="8683618" y="1799657"/>
                <a:ext cx="1238250" cy="7253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2" name="Rectangle 447">
                <a:extLst>
                  <a:ext uri="{FF2B5EF4-FFF2-40B4-BE49-F238E27FC236}">
                    <a16:creationId xmlns:a16="http://schemas.microsoft.com/office/drawing/2014/main" xmlns="" id="{62A96218-722A-47AC-8598-DD762D5E64D7}"/>
                  </a:ext>
                </a:extLst>
              </p:cNvPr>
              <p:cNvSpPr/>
              <p:nvPr/>
            </p:nvSpPr>
            <p:spPr>
              <a:xfrm>
                <a:off x="8683625" y="1798298"/>
                <a:ext cx="523170" cy="439926"/>
              </a:xfrm>
              <a:prstGeom prst="rect">
                <a:avLst/>
              </a:prstGeom>
              <a:solidFill>
                <a:srgbClr val="DBD84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3" name="Rectangle 448">
                <a:extLst>
                  <a:ext uri="{FF2B5EF4-FFF2-40B4-BE49-F238E27FC236}">
                    <a16:creationId xmlns:a16="http://schemas.microsoft.com/office/drawing/2014/main" xmlns="" id="{A7B0FD3B-C2A6-403B-8A12-8EEF51F86278}"/>
                  </a:ext>
                </a:extLst>
              </p:cNvPr>
              <p:cNvSpPr/>
              <p:nvPr/>
            </p:nvSpPr>
            <p:spPr>
              <a:xfrm>
                <a:off x="8683625" y="2085061"/>
                <a:ext cx="523170" cy="439926"/>
              </a:xfrm>
              <a:prstGeom prst="rect">
                <a:avLst/>
              </a:prstGeom>
              <a:solidFill>
                <a:srgbClr val="C75D5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pic>
          <p:nvPicPr>
            <p:cNvPr id="350" name="Graphic 13" descr="Qr Code">
              <a:extLst>
                <a:ext uri="{FF2B5EF4-FFF2-40B4-BE49-F238E27FC236}">
                  <a16:creationId xmlns:a16="http://schemas.microsoft.com/office/drawing/2014/main" xmlns="" id="{E93B6576-7901-4640-A2E8-15F7D7CB43BC}"/>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rot="21382760">
              <a:off x="8819602" y="1662077"/>
              <a:ext cx="106621" cy="106621"/>
            </a:xfrm>
            <a:prstGeom prst="rect">
              <a:avLst/>
            </a:prstGeom>
          </p:spPr>
        </p:pic>
      </p:grpSp>
      <p:grpSp>
        <p:nvGrpSpPr>
          <p:cNvPr id="354" name="Group 455"/>
          <p:cNvGrpSpPr/>
          <p:nvPr/>
        </p:nvGrpSpPr>
        <p:grpSpPr>
          <a:xfrm>
            <a:off x="9724633" y="4428355"/>
            <a:ext cx="127321" cy="109139"/>
            <a:chOff x="8748038" y="1643941"/>
            <a:chExt cx="178185" cy="140174"/>
          </a:xfrm>
          <a:scene3d>
            <a:camera prst="orthographicFront">
              <a:rot lat="2400000" lon="3600000" rev="0"/>
            </a:camera>
            <a:lightRig rig="threePt" dir="t"/>
          </a:scene3d>
        </p:grpSpPr>
        <p:grpSp>
          <p:nvGrpSpPr>
            <p:cNvPr id="355" name="Group 456">
              <a:extLst>
                <a:ext uri="{FF2B5EF4-FFF2-40B4-BE49-F238E27FC236}">
                  <a16:creationId xmlns:a16="http://schemas.microsoft.com/office/drawing/2014/main" xmlns="" id="{DCF807C2-8803-4658-8646-39813A6684A3}"/>
                </a:ext>
              </a:extLst>
            </p:cNvPr>
            <p:cNvGrpSpPr/>
            <p:nvPr/>
          </p:nvGrpSpPr>
          <p:grpSpPr>
            <a:xfrm rot="21427338">
              <a:off x="8748038" y="1643941"/>
              <a:ext cx="173598" cy="140174"/>
              <a:chOff x="8683618" y="1798298"/>
              <a:chExt cx="1238250" cy="726696"/>
            </a:xfrm>
          </p:grpSpPr>
          <p:sp>
            <p:nvSpPr>
              <p:cNvPr id="357" name="Rectangle 458">
                <a:extLst>
                  <a:ext uri="{FF2B5EF4-FFF2-40B4-BE49-F238E27FC236}">
                    <a16:creationId xmlns:a16="http://schemas.microsoft.com/office/drawing/2014/main" xmlns="" id="{E3F17510-B2AE-4D84-8BCD-1EBFDF25A26E}"/>
                  </a:ext>
                </a:extLst>
              </p:cNvPr>
              <p:cNvSpPr/>
              <p:nvPr/>
            </p:nvSpPr>
            <p:spPr>
              <a:xfrm>
                <a:off x="8683618" y="1799657"/>
                <a:ext cx="1238250" cy="7253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8" name="Rectangle 459">
                <a:extLst>
                  <a:ext uri="{FF2B5EF4-FFF2-40B4-BE49-F238E27FC236}">
                    <a16:creationId xmlns:a16="http://schemas.microsoft.com/office/drawing/2014/main" xmlns="" id="{62A96218-722A-47AC-8598-DD762D5E64D7}"/>
                  </a:ext>
                </a:extLst>
              </p:cNvPr>
              <p:cNvSpPr/>
              <p:nvPr/>
            </p:nvSpPr>
            <p:spPr>
              <a:xfrm>
                <a:off x="8683625" y="1798298"/>
                <a:ext cx="523170" cy="439926"/>
              </a:xfrm>
              <a:prstGeom prst="rect">
                <a:avLst/>
              </a:prstGeom>
              <a:solidFill>
                <a:srgbClr val="DBD84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9" name="Rectangle 460">
                <a:extLst>
                  <a:ext uri="{FF2B5EF4-FFF2-40B4-BE49-F238E27FC236}">
                    <a16:creationId xmlns:a16="http://schemas.microsoft.com/office/drawing/2014/main" xmlns="" id="{A7B0FD3B-C2A6-403B-8A12-8EEF51F86278}"/>
                  </a:ext>
                </a:extLst>
              </p:cNvPr>
              <p:cNvSpPr/>
              <p:nvPr/>
            </p:nvSpPr>
            <p:spPr>
              <a:xfrm>
                <a:off x="8683625" y="2085061"/>
                <a:ext cx="523170" cy="439926"/>
              </a:xfrm>
              <a:prstGeom prst="rect">
                <a:avLst/>
              </a:prstGeom>
              <a:solidFill>
                <a:srgbClr val="C75D5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pic>
          <p:nvPicPr>
            <p:cNvPr id="356" name="Graphic 13" descr="Qr Code">
              <a:extLst>
                <a:ext uri="{FF2B5EF4-FFF2-40B4-BE49-F238E27FC236}">
                  <a16:creationId xmlns:a16="http://schemas.microsoft.com/office/drawing/2014/main" xmlns="" id="{E93B6576-7901-4640-A2E8-15F7D7CB43BC}"/>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rot="21382760">
              <a:off x="8819602" y="1662077"/>
              <a:ext cx="106621" cy="106621"/>
            </a:xfrm>
            <a:prstGeom prst="rect">
              <a:avLst/>
            </a:prstGeom>
          </p:spPr>
        </p:pic>
      </p:grpSp>
    </p:spTree>
    <p:extLst>
      <p:ext uri="{BB962C8B-B14F-4D97-AF65-F5344CB8AC3E}">
        <p14:creationId xmlns:p14="http://schemas.microsoft.com/office/powerpoint/2010/main" val="423067012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xmlns="" id="{0EEB8DF6-891E-4E86-B3E0-DB9498030104}"/>
              </a:ext>
            </a:extLst>
          </p:cNvPr>
          <p:cNvSpPr>
            <a:spLocks noGrp="1"/>
          </p:cNvSpPr>
          <p:nvPr>
            <p:ph type="ftr" sz="quarter" idx="3"/>
          </p:nvPr>
        </p:nvSpPr>
        <p:spPr/>
        <p:txBody>
          <a:bodyPr/>
          <a:lstStyle/>
          <a:p>
            <a:endParaRPr lang="en-US"/>
          </a:p>
        </p:txBody>
      </p:sp>
      <p:sp>
        <p:nvSpPr>
          <p:cNvPr id="3" name="Slide Number Placeholder 2">
            <a:extLst>
              <a:ext uri="{FF2B5EF4-FFF2-40B4-BE49-F238E27FC236}">
                <a16:creationId xmlns:a16="http://schemas.microsoft.com/office/drawing/2014/main" xmlns="" id="{325A977E-B486-4755-AD1D-CC0CBEC4C5F6}"/>
              </a:ext>
            </a:extLst>
          </p:cNvPr>
          <p:cNvSpPr>
            <a:spLocks noGrp="1"/>
          </p:cNvSpPr>
          <p:nvPr>
            <p:ph type="sldNum" sz="quarter" idx="4"/>
          </p:nvPr>
        </p:nvSpPr>
        <p:spPr/>
        <p:txBody>
          <a:bodyPr/>
          <a:lstStyle/>
          <a:p>
            <a:fld id="{6F1FABC0-072B-4F22-8F9B-95A9D10B0206}" type="slidenum">
              <a:rPr lang="en-US" dirty="0" smtClean="0"/>
              <a:pPr/>
              <a:t>49</a:t>
            </a:fld>
            <a:endParaRPr lang="en-US"/>
          </a:p>
        </p:txBody>
      </p:sp>
      <p:grpSp>
        <p:nvGrpSpPr>
          <p:cNvPr id="9" name="Group 8">
            <a:extLst>
              <a:ext uri="{FF2B5EF4-FFF2-40B4-BE49-F238E27FC236}">
                <a16:creationId xmlns:a16="http://schemas.microsoft.com/office/drawing/2014/main" xmlns="" id="{1965E79A-154A-4A74-8A89-9452AE3A0463}"/>
              </a:ext>
            </a:extLst>
          </p:cNvPr>
          <p:cNvGrpSpPr/>
          <p:nvPr/>
        </p:nvGrpSpPr>
        <p:grpSpPr>
          <a:xfrm>
            <a:off x="3924377" y="3129799"/>
            <a:ext cx="1706544" cy="1337429"/>
            <a:chOff x="3722684" y="3607192"/>
            <a:chExt cx="1706544" cy="1337429"/>
          </a:xfrm>
        </p:grpSpPr>
        <p:sp>
          <p:nvSpPr>
            <p:cNvPr id="5" name="Oval 4">
              <a:extLst>
                <a:ext uri="{FF2B5EF4-FFF2-40B4-BE49-F238E27FC236}">
                  <a16:creationId xmlns:a16="http://schemas.microsoft.com/office/drawing/2014/main" xmlns="" id="{8113B180-F6A3-4E39-AC6C-4E8CA8A5D661}"/>
                </a:ext>
              </a:extLst>
            </p:cNvPr>
            <p:cNvSpPr/>
            <p:nvPr/>
          </p:nvSpPr>
          <p:spPr>
            <a:xfrm>
              <a:off x="3722684" y="4171874"/>
              <a:ext cx="421932" cy="43992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n>
                  <a:solidFill>
                    <a:sysClr val="windowText" lastClr="000000"/>
                  </a:solidFill>
                </a:ln>
                <a:solidFill>
                  <a:sysClr val="windowText" lastClr="000000"/>
                </a:solidFill>
              </a:endParaRPr>
            </a:p>
          </p:txBody>
        </p:sp>
        <p:sp>
          <p:nvSpPr>
            <p:cNvPr id="6" name="Cube 5">
              <a:extLst>
                <a:ext uri="{FF2B5EF4-FFF2-40B4-BE49-F238E27FC236}">
                  <a16:creationId xmlns:a16="http://schemas.microsoft.com/office/drawing/2014/main" xmlns="" id="{DC278D40-F834-4ECC-B81D-51EDAAB2198C}"/>
                </a:ext>
              </a:extLst>
            </p:cNvPr>
            <p:cNvSpPr/>
            <p:nvPr/>
          </p:nvSpPr>
          <p:spPr>
            <a:xfrm rot="16200000">
              <a:off x="4040398" y="3460440"/>
              <a:ext cx="1031111" cy="1324616"/>
            </a:xfrm>
            <a:prstGeom prst="cube">
              <a:avLst/>
            </a:prstGeom>
            <a:solidFill>
              <a:srgbClr val="FF5A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 name="Oval 6">
              <a:extLst>
                <a:ext uri="{FF2B5EF4-FFF2-40B4-BE49-F238E27FC236}">
                  <a16:creationId xmlns:a16="http://schemas.microsoft.com/office/drawing/2014/main" xmlns="" id="{87E47E75-024C-46A5-90B2-43C7961D9F9E}"/>
                </a:ext>
              </a:extLst>
            </p:cNvPr>
            <p:cNvSpPr/>
            <p:nvPr/>
          </p:nvSpPr>
          <p:spPr>
            <a:xfrm>
              <a:off x="5007296" y="4461308"/>
              <a:ext cx="421932" cy="43992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n>
                  <a:solidFill>
                    <a:sysClr val="windowText" lastClr="000000"/>
                  </a:solidFill>
                </a:ln>
                <a:solidFill>
                  <a:sysClr val="windowText" lastClr="000000"/>
                </a:solidFill>
              </a:endParaRPr>
            </a:p>
          </p:txBody>
        </p:sp>
        <p:sp>
          <p:nvSpPr>
            <p:cNvPr id="8" name="Oval 7">
              <a:extLst>
                <a:ext uri="{FF2B5EF4-FFF2-40B4-BE49-F238E27FC236}">
                  <a16:creationId xmlns:a16="http://schemas.microsoft.com/office/drawing/2014/main" xmlns="" id="{66B04C1E-26C4-4A53-B61F-4E543286E47A}"/>
                </a:ext>
              </a:extLst>
            </p:cNvPr>
            <p:cNvSpPr/>
            <p:nvPr/>
          </p:nvSpPr>
          <p:spPr>
            <a:xfrm>
              <a:off x="3995530" y="4504695"/>
              <a:ext cx="421932" cy="43992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n>
                  <a:solidFill>
                    <a:sysClr val="windowText" lastClr="000000"/>
                  </a:solidFill>
                </a:ln>
                <a:solidFill>
                  <a:sysClr val="windowText" lastClr="000000"/>
                </a:solidFill>
              </a:endParaRPr>
            </a:p>
          </p:txBody>
        </p:sp>
      </p:grpSp>
      <p:sp>
        <p:nvSpPr>
          <p:cNvPr id="10" name="Rectangle 9">
            <a:extLst>
              <a:ext uri="{FF2B5EF4-FFF2-40B4-BE49-F238E27FC236}">
                <a16:creationId xmlns:a16="http://schemas.microsoft.com/office/drawing/2014/main" xmlns="" id="{D918035F-F672-4EC7-893C-620C355FA486}"/>
              </a:ext>
            </a:extLst>
          </p:cNvPr>
          <p:cNvSpPr/>
          <p:nvPr/>
        </p:nvSpPr>
        <p:spPr>
          <a:xfrm>
            <a:off x="3287425" y="3783617"/>
            <a:ext cx="851971" cy="45719"/>
          </a:xfrm>
          <a:prstGeom prst="rect">
            <a:avLst/>
          </a:prstGeom>
          <a:solidFill>
            <a:schemeClr val="bg1">
              <a:lumMod val="65000"/>
            </a:schemeClr>
          </a:solidFill>
          <a:ln>
            <a:noFill/>
          </a:ln>
          <a:scene3d>
            <a:camera prst="obliqueTop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 name="Rectangle 13">
            <a:extLst>
              <a:ext uri="{FF2B5EF4-FFF2-40B4-BE49-F238E27FC236}">
                <a16:creationId xmlns:a16="http://schemas.microsoft.com/office/drawing/2014/main" xmlns="" id="{F5F826B0-4531-4665-BB18-504DA7038A27}"/>
              </a:ext>
            </a:extLst>
          </p:cNvPr>
          <p:cNvSpPr/>
          <p:nvPr/>
        </p:nvSpPr>
        <p:spPr>
          <a:xfrm rot="5400000">
            <a:off x="3692212" y="3380491"/>
            <a:ext cx="851971" cy="45719"/>
          </a:xfrm>
          <a:prstGeom prst="rect">
            <a:avLst/>
          </a:prstGeom>
          <a:solidFill>
            <a:schemeClr val="bg1">
              <a:lumMod val="65000"/>
            </a:schemeClr>
          </a:solidFill>
          <a:ln>
            <a:noFill/>
          </a:ln>
          <a:scene3d>
            <a:camera prst="obliqueTop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 name="Rectangle 15">
            <a:extLst>
              <a:ext uri="{FF2B5EF4-FFF2-40B4-BE49-F238E27FC236}">
                <a16:creationId xmlns:a16="http://schemas.microsoft.com/office/drawing/2014/main" xmlns="" id="{CD2B84C5-912F-40C1-B583-57FE7FFDA6AB}"/>
              </a:ext>
            </a:extLst>
          </p:cNvPr>
          <p:cNvSpPr/>
          <p:nvPr/>
        </p:nvSpPr>
        <p:spPr>
          <a:xfrm rot="5400000">
            <a:off x="3810197" y="3492885"/>
            <a:ext cx="926391" cy="51312"/>
          </a:xfrm>
          <a:prstGeom prst="rect">
            <a:avLst/>
          </a:prstGeom>
          <a:solidFill>
            <a:schemeClr val="bg1">
              <a:lumMod val="65000"/>
            </a:schemeClr>
          </a:solidFill>
          <a:ln>
            <a:noFill/>
          </a:ln>
          <a:scene3d>
            <a:camera prst="obliqueTop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 name="Rectangle 16">
            <a:extLst>
              <a:ext uri="{FF2B5EF4-FFF2-40B4-BE49-F238E27FC236}">
                <a16:creationId xmlns:a16="http://schemas.microsoft.com/office/drawing/2014/main" xmlns="" id="{7367D573-FDAD-4142-BCA2-1D0825CA7CFE}"/>
              </a:ext>
            </a:extLst>
          </p:cNvPr>
          <p:cNvSpPr/>
          <p:nvPr/>
        </p:nvSpPr>
        <p:spPr>
          <a:xfrm>
            <a:off x="4095336" y="2920893"/>
            <a:ext cx="196458" cy="1079905"/>
          </a:xfrm>
          <a:prstGeom prst="rect">
            <a:avLst/>
          </a:prstGeom>
          <a:solidFill>
            <a:schemeClr val="tx1"/>
          </a:solidFill>
          <a:ln>
            <a:noFill/>
          </a:ln>
          <a:scene3d>
            <a:camera prst="isometricLeftDown">
              <a:rot lat="2100000" lon="36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23" name="Group 22">
            <a:extLst>
              <a:ext uri="{FF2B5EF4-FFF2-40B4-BE49-F238E27FC236}">
                <a16:creationId xmlns:a16="http://schemas.microsoft.com/office/drawing/2014/main" xmlns="" id="{680C58F1-89AF-4192-A6BE-4CE06D4463E9}"/>
              </a:ext>
            </a:extLst>
          </p:cNvPr>
          <p:cNvGrpSpPr/>
          <p:nvPr/>
        </p:nvGrpSpPr>
        <p:grpSpPr>
          <a:xfrm>
            <a:off x="2217833" y="768999"/>
            <a:ext cx="1706544" cy="1337429"/>
            <a:chOff x="3722684" y="3607192"/>
            <a:chExt cx="1706544" cy="1337429"/>
          </a:xfrm>
        </p:grpSpPr>
        <p:sp>
          <p:nvSpPr>
            <p:cNvPr id="24" name="Oval 23">
              <a:extLst>
                <a:ext uri="{FF2B5EF4-FFF2-40B4-BE49-F238E27FC236}">
                  <a16:creationId xmlns:a16="http://schemas.microsoft.com/office/drawing/2014/main" xmlns="" id="{ACFB47D0-6774-4565-A421-9D56FC94B56C}"/>
                </a:ext>
              </a:extLst>
            </p:cNvPr>
            <p:cNvSpPr/>
            <p:nvPr/>
          </p:nvSpPr>
          <p:spPr>
            <a:xfrm>
              <a:off x="3722684" y="4171874"/>
              <a:ext cx="421932" cy="43992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n>
                  <a:solidFill>
                    <a:sysClr val="windowText" lastClr="000000"/>
                  </a:solidFill>
                </a:ln>
                <a:solidFill>
                  <a:sysClr val="windowText" lastClr="000000"/>
                </a:solidFill>
              </a:endParaRPr>
            </a:p>
          </p:txBody>
        </p:sp>
        <p:sp>
          <p:nvSpPr>
            <p:cNvPr id="25" name="Cube 24">
              <a:extLst>
                <a:ext uri="{FF2B5EF4-FFF2-40B4-BE49-F238E27FC236}">
                  <a16:creationId xmlns:a16="http://schemas.microsoft.com/office/drawing/2014/main" xmlns="" id="{8DD06291-EA51-442D-B038-5EE8195D0C44}"/>
                </a:ext>
              </a:extLst>
            </p:cNvPr>
            <p:cNvSpPr/>
            <p:nvPr/>
          </p:nvSpPr>
          <p:spPr>
            <a:xfrm rot="16200000">
              <a:off x="4040398" y="3460440"/>
              <a:ext cx="1031111" cy="1324616"/>
            </a:xfrm>
            <a:prstGeom prst="cube">
              <a:avLst/>
            </a:prstGeom>
            <a:solidFill>
              <a:srgbClr val="FF5A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Oval 25">
              <a:extLst>
                <a:ext uri="{FF2B5EF4-FFF2-40B4-BE49-F238E27FC236}">
                  <a16:creationId xmlns:a16="http://schemas.microsoft.com/office/drawing/2014/main" xmlns="" id="{09548134-A404-43B3-ACE4-8D7565773199}"/>
                </a:ext>
              </a:extLst>
            </p:cNvPr>
            <p:cNvSpPr/>
            <p:nvPr/>
          </p:nvSpPr>
          <p:spPr>
            <a:xfrm>
              <a:off x="5007296" y="4461308"/>
              <a:ext cx="421932" cy="43992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n>
                  <a:solidFill>
                    <a:sysClr val="windowText" lastClr="000000"/>
                  </a:solidFill>
                </a:ln>
                <a:solidFill>
                  <a:sysClr val="windowText" lastClr="000000"/>
                </a:solidFill>
              </a:endParaRPr>
            </a:p>
          </p:txBody>
        </p:sp>
        <p:sp>
          <p:nvSpPr>
            <p:cNvPr id="27" name="Oval 26">
              <a:extLst>
                <a:ext uri="{FF2B5EF4-FFF2-40B4-BE49-F238E27FC236}">
                  <a16:creationId xmlns:a16="http://schemas.microsoft.com/office/drawing/2014/main" xmlns="" id="{529BA058-97C1-4484-B0CD-7AD1AA4AE4B3}"/>
                </a:ext>
              </a:extLst>
            </p:cNvPr>
            <p:cNvSpPr/>
            <p:nvPr/>
          </p:nvSpPr>
          <p:spPr>
            <a:xfrm>
              <a:off x="3995530" y="4504695"/>
              <a:ext cx="421932" cy="43992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n>
                  <a:solidFill>
                    <a:sysClr val="windowText" lastClr="000000"/>
                  </a:solidFill>
                </a:ln>
                <a:solidFill>
                  <a:sysClr val="windowText" lastClr="000000"/>
                </a:solidFill>
              </a:endParaRPr>
            </a:p>
          </p:txBody>
        </p:sp>
      </p:grpSp>
      <p:sp>
        <p:nvSpPr>
          <p:cNvPr id="47" name="Rectangle 46">
            <a:extLst>
              <a:ext uri="{FF2B5EF4-FFF2-40B4-BE49-F238E27FC236}">
                <a16:creationId xmlns:a16="http://schemas.microsoft.com/office/drawing/2014/main" xmlns="" id="{5A2733C0-7BA1-44DD-BFA6-337E5FCD7EE7}"/>
              </a:ext>
            </a:extLst>
          </p:cNvPr>
          <p:cNvSpPr/>
          <p:nvPr/>
        </p:nvSpPr>
        <p:spPr>
          <a:xfrm>
            <a:off x="6458016" y="2329830"/>
            <a:ext cx="772884" cy="725333"/>
          </a:xfrm>
          <a:prstGeom prst="rect">
            <a:avLst/>
          </a:prstGeom>
          <a:solidFill>
            <a:srgbClr val="0070C0"/>
          </a:solidFill>
          <a:ln>
            <a:solidFill>
              <a:schemeClr val="accent2">
                <a:lumMod val="75000"/>
              </a:schemeClr>
            </a:solidFill>
          </a:ln>
          <a:scene3d>
            <a:camera prst="isometricOffAxis1Top">
              <a:rot lat="17400000" lon="18600000" rev="3000000"/>
            </a:camera>
            <a:lightRig rig="threePt" dir="t"/>
          </a:scene3d>
          <a:sp3d>
            <a:bevelT w="0" h="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1030" name="Group 1029">
            <a:extLst>
              <a:ext uri="{FF2B5EF4-FFF2-40B4-BE49-F238E27FC236}">
                <a16:creationId xmlns:a16="http://schemas.microsoft.com/office/drawing/2014/main" xmlns="" id="{7724F783-4CEE-4914-965C-863973AA567C}"/>
              </a:ext>
            </a:extLst>
          </p:cNvPr>
          <p:cNvGrpSpPr/>
          <p:nvPr/>
        </p:nvGrpSpPr>
        <p:grpSpPr>
          <a:xfrm>
            <a:off x="8555075" y="1068215"/>
            <a:ext cx="715767" cy="836526"/>
            <a:chOff x="8555075" y="1068215"/>
            <a:chExt cx="715767" cy="836526"/>
          </a:xfrm>
        </p:grpSpPr>
        <p:sp>
          <p:nvSpPr>
            <p:cNvPr id="64" name="Rectangle 63">
              <a:extLst>
                <a:ext uri="{FF2B5EF4-FFF2-40B4-BE49-F238E27FC236}">
                  <a16:creationId xmlns:a16="http://schemas.microsoft.com/office/drawing/2014/main" xmlns="" id="{A5030DFD-678F-4619-A565-7F8EEEFBC3FE}"/>
                </a:ext>
              </a:extLst>
            </p:cNvPr>
            <p:cNvSpPr/>
            <p:nvPr/>
          </p:nvSpPr>
          <p:spPr>
            <a:xfrm>
              <a:off x="8555075" y="1179408"/>
              <a:ext cx="715767" cy="725333"/>
            </a:xfrm>
            <a:prstGeom prst="rect">
              <a:avLst/>
            </a:prstGeom>
            <a:solidFill>
              <a:srgbClr val="0070C0"/>
            </a:solidFill>
            <a:ln>
              <a:solidFill>
                <a:schemeClr val="accent2">
                  <a:lumMod val="75000"/>
                </a:schemeClr>
              </a:solidFill>
            </a:ln>
            <a:scene3d>
              <a:camera prst="isometricOffAxis1Top">
                <a:rot lat="17400000" lon="18600000" rev="3000000"/>
              </a:camera>
              <a:lightRig rig="threePt" dir="t"/>
            </a:scene3d>
            <a:sp3d>
              <a:bevelT w="0" h="1397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1029" name="Group 1028">
              <a:extLst>
                <a:ext uri="{FF2B5EF4-FFF2-40B4-BE49-F238E27FC236}">
                  <a16:creationId xmlns:a16="http://schemas.microsoft.com/office/drawing/2014/main" xmlns="" id="{37FD8EA0-F39A-49F3-AC0A-F70A49496060}"/>
                </a:ext>
              </a:extLst>
            </p:cNvPr>
            <p:cNvGrpSpPr/>
            <p:nvPr/>
          </p:nvGrpSpPr>
          <p:grpSpPr>
            <a:xfrm>
              <a:off x="8570629" y="1068215"/>
              <a:ext cx="697653" cy="664247"/>
              <a:chOff x="8570629" y="1068215"/>
              <a:chExt cx="697653" cy="664247"/>
            </a:xfrm>
          </p:grpSpPr>
          <p:sp>
            <p:nvSpPr>
              <p:cNvPr id="65" name="Cube 64">
                <a:extLst>
                  <a:ext uri="{FF2B5EF4-FFF2-40B4-BE49-F238E27FC236}">
                    <a16:creationId xmlns:a16="http://schemas.microsoft.com/office/drawing/2014/main" xmlns="" id="{7DBC1B46-49FB-494B-9B6C-9119C7D5FEDF}"/>
                  </a:ext>
                </a:extLst>
              </p:cNvPr>
              <p:cNvSpPr/>
              <p:nvPr/>
            </p:nvSpPr>
            <p:spPr>
              <a:xfrm rot="16041047">
                <a:off x="8616811" y="1022033"/>
                <a:ext cx="532525" cy="624889"/>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66" name="Group 65">
                <a:extLst>
                  <a:ext uri="{FF2B5EF4-FFF2-40B4-BE49-F238E27FC236}">
                    <a16:creationId xmlns:a16="http://schemas.microsoft.com/office/drawing/2014/main" xmlns="" id="{DCF807C2-8803-4658-8646-39813A6684A3}"/>
                  </a:ext>
                </a:extLst>
              </p:cNvPr>
              <p:cNvGrpSpPr/>
              <p:nvPr/>
            </p:nvGrpSpPr>
            <p:grpSpPr>
              <a:xfrm rot="21427338">
                <a:off x="8998327" y="1439826"/>
                <a:ext cx="173598" cy="140174"/>
                <a:chOff x="8683625" y="1798298"/>
                <a:chExt cx="1238250" cy="726689"/>
              </a:xfrm>
              <a:scene3d>
                <a:camera prst="isometricOffAxis1Right">
                  <a:rot lat="1080000" lon="21594000" rev="0"/>
                </a:camera>
                <a:lightRig rig="threePt" dir="t"/>
              </a:scene3d>
            </p:grpSpPr>
            <p:sp>
              <p:nvSpPr>
                <p:cNvPr id="67" name="Rectangle 66">
                  <a:extLst>
                    <a:ext uri="{FF2B5EF4-FFF2-40B4-BE49-F238E27FC236}">
                      <a16:creationId xmlns:a16="http://schemas.microsoft.com/office/drawing/2014/main" xmlns="" id="{E3F17510-B2AE-4D84-8BCD-1EBFDF25A26E}"/>
                    </a:ext>
                  </a:extLst>
                </p:cNvPr>
                <p:cNvSpPr/>
                <p:nvPr/>
              </p:nvSpPr>
              <p:spPr>
                <a:xfrm>
                  <a:off x="8683625" y="1799654"/>
                  <a:ext cx="1238250" cy="7253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68" name="Picture 2" descr="Barcode - Wikipedia">
                  <a:extLst>
                    <a:ext uri="{FF2B5EF4-FFF2-40B4-BE49-F238E27FC236}">
                      <a16:creationId xmlns:a16="http://schemas.microsoft.com/office/drawing/2014/main" xmlns="" id="{1FC36D28-6FB5-4473-A4C7-50047F59FAE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58300" y="1886465"/>
                  <a:ext cx="663575" cy="570704"/>
                </a:xfrm>
                <a:prstGeom prst="rect">
                  <a:avLst/>
                </a:prstGeom>
                <a:noFill/>
                <a:extLst>
                  <a:ext uri="{909E8E84-426E-40DD-AFC4-6F175D3DCCD1}">
                    <a14:hiddenFill xmlns:a14="http://schemas.microsoft.com/office/drawing/2010/main">
                      <a:solidFill>
                        <a:srgbClr val="FFFFFF"/>
                      </a:solidFill>
                    </a14:hiddenFill>
                  </a:ext>
                </a:extLst>
              </p:spPr>
            </p:pic>
            <p:sp>
              <p:nvSpPr>
                <p:cNvPr id="69" name="Rectangle 68">
                  <a:extLst>
                    <a:ext uri="{FF2B5EF4-FFF2-40B4-BE49-F238E27FC236}">
                      <a16:creationId xmlns:a16="http://schemas.microsoft.com/office/drawing/2014/main" xmlns="" id="{62A96218-722A-47AC-8598-DD762D5E64D7}"/>
                    </a:ext>
                  </a:extLst>
                </p:cNvPr>
                <p:cNvSpPr/>
                <p:nvPr/>
              </p:nvSpPr>
              <p:spPr>
                <a:xfrm>
                  <a:off x="8683625" y="1798298"/>
                  <a:ext cx="523170" cy="439926"/>
                </a:xfrm>
                <a:prstGeom prst="rect">
                  <a:avLst/>
                </a:prstGeom>
                <a:solidFill>
                  <a:srgbClr val="DBD84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0" name="Rectangle 69">
                  <a:extLst>
                    <a:ext uri="{FF2B5EF4-FFF2-40B4-BE49-F238E27FC236}">
                      <a16:creationId xmlns:a16="http://schemas.microsoft.com/office/drawing/2014/main" xmlns="" id="{A7B0FD3B-C2A6-403B-8A12-8EEF51F86278}"/>
                    </a:ext>
                  </a:extLst>
                </p:cNvPr>
                <p:cNvSpPr/>
                <p:nvPr/>
              </p:nvSpPr>
              <p:spPr>
                <a:xfrm>
                  <a:off x="8683625" y="2085061"/>
                  <a:ext cx="523170" cy="439926"/>
                </a:xfrm>
                <a:prstGeom prst="rect">
                  <a:avLst/>
                </a:prstGeom>
                <a:solidFill>
                  <a:srgbClr val="C75D5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71" name="Rectangle 70">
                <a:extLst>
                  <a:ext uri="{FF2B5EF4-FFF2-40B4-BE49-F238E27FC236}">
                    <a16:creationId xmlns:a16="http://schemas.microsoft.com/office/drawing/2014/main" xmlns="" id="{A2DD57A6-177D-4CE6-AC8F-94E65F72CEAF}"/>
                  </a:ext>
                </a:extLst>
              </p:cNvPr>
              <p:cNvSpPr/>
              <p:nvPr/>
            </p:nvSpPr>
            <p:spPr>
              <a:xfrm rot="292977">
                <a:off x="9082387" y="1645975"/>
                <a:ext cx="185895" cy="68064"/>
              </a:xfrm>
              <a:prstGeom prst="rect">
                <a:avLst/>
              </a:prstGeom>
              <a:solidFill>
                <a:schemeClr val="bg1"/>
              </a:solidFill>
              <a:ln>
                <a:noFill/>
              </a:ln>
              <a:scene3d>
                <a:camera prst="isometricOffAxis1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2" name="Rectangle 71">
                <a:extLst>
                  <a:ext uri="{FF2B5EF4-FFF2-40B4-BE49-F238E27FC236}">
                    <a16:creationId xmlns:a16="http://schemas.microsoft.com/office/drawing/2014/main" xmlns="" id="{E527CFDD-F7DC-44E5-BCE4-0522949B2556}"/>
                  </a:ext>
                </a:extLst>
              </p:cNvPr>
              <p:cNvSpPr/>
              <p:nvPr/>
            </p:nvSpPr>
            <p:spPr>
              <a:xfrm rot="292977">
                <a:off x="8714556" y="1664398"/>
                <a:ext cx="185895" cy="68064"/>
              </a:xfrm>
              <a:prstGeom prst="rect">
                <a:avLst/>
              </a:prstGeom>
              <a:solidFill>
                <a:schemeClr val="bg1"/>
              </a:solidFill>
              <a:ln>
                <a:noFill/>
              </a:ln>
              <a:scene3d>
                <a:camera prst="isometricOffAxis1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73" name="Straight Connector 72">
                <a:extLst>
                  <a:ext uri="{FF2B5EF4-FFF2-40B4-BE49-F238E27FC236}">
                    <a16:creationId xmlns:a16="http://schemas.microsoft.com/office/drawing/2014/main" xmlns="" id="{97CD25F8-44B6-4B94-8C1C-8268DD86EAEC}"/>
                  </a:ext>
                </a:extLst>
              </p:cNvPr>
              <p:cNvCxnSpPr>
                <a:stCxn id="65" idx="5"/>
                <a:endCxn id="65" idx="4"/>
              </p:cNvCxnSpPr>
              <p:nvPr/>
            </p:nvCxnSpPr>
            <p:spPr>
              <a:xfrm>
                <a:off x="8804272" y="1071576"/>
                <a:ext cx="139142" cy="126836"/>
              </a:xfrm>
              <a:prstGeom prst="line">
                <a:avLst/>
              </a:prstGeom>
            </p:spPr>
            <p:style>
              <a:lnRef idx="1">
                <a:schemeClr val="dk1"/>
              </a:lnRef>
              <a:fillRef idx="0">
                <a:schemeClr val="dk1"/>
              </a:fillRef>
              <a:effectRef idx="0">
                <a:schemeClr val="dk1"/>
              </a:effectRef>
              <a:fontRef idx="minor">
                <a:schemeClr val="tx1"/>
              </a:fontRef>
            </p:style>
          </p:cxnSp>
        </p:grpSp>
      </p:grpSp>
      <p:grpSp>
        <p:nvGrpSpPr>
          <p:cNvPr id="82" name="Group 81">
            <a:extLst>
              <a:ext uri="{FF2B5EF4-FFF2-40B4-BE49-F238E27FC236}">
                <a16:creationId xmlns:a16="http://schemas.microsoft.com/office/drawing/2014/main" xmlns="" id="{67C2B543-684C-4246-BB5F-D1DEAFA506E3}"/>
              </a:ext>
            </a:extLst>
          </p:cNvPr>
          <p:cNvGrpSpPr/>
          <p:nvPr/>
        </p:nvGrpSpPr>
        <p:grpSpPr>
          <a:xfrm>
            <a:off x="6635603" y="932150"/>
            <a:ext cx="786311" cy="832726"/>
            <a:chOff x="6635603" y="932150"/>
            <a:chExt cx="786311" cy="832726"/>
          </a:xfrm>
        </p:grpSpPr>
        <p:sp>
          <p:nvSpPr>
            <p:cNvPr id="30" name="Rectangle 29">
              <a:extLst>
                <a:ext uri="{FF2B5EF4-FFF2-40B4-BE49-F238E27FC236}">
                  <a16:creationId xmlns:a16="http://schemas.microsoft.com/office/drawing/2014/main" xmlns="" id="{3413ADD1-24F4-40DF-899C-2B0CADE65482}"/>
                </a:ext>
              </a:extLst>
            </p:cNvPr>
            <p:cNvSpPr/>
            <p:nvPr/>
          </p:nvSpPr>
          <p:spPr>
            <a:xfrm>
              <a:off x="6706147" y="1039543"/>
              <a:ext cx="715767" cy="725333"/>
            </a:xfrm>
            <a:prstGeom prst="rect">
              <a:avLst/>
            </a:prstGeom>
            <a:solidFill>
              <a:srgbClr val="0070C0"/>
            </a:solidFill>
            <a:ln>
              <a:solidFill>
                <a:schemeClr val="accent2">
                  <a:lumMod val="75000"/>
                </a:schemeClr>
              </a:solidFill>
            </a:ln>
            <a:scene3d>
              <a:camera prst="isometricOffAxis1Top">
                <a:rot lat="17400000" lon="18600000" rev="3000000"/>
              </a:camera>
              <a:lightRig rig="threePt" dir="t"/>
            </a:scene3d>
            <a:sp3d>
              <a:bevelT w="0" h="1397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Cube 28">
              <a:extLst>
                <a:ext uri="{FF2B5EF4-FFF2-40B4-BE49-F238E27FC236}">
                  <a16:creationId xmlns:a16="http://schemas.microsoft.com/office/drawing/2014/main" xmlns="" id="{52FAEDF2-A42A-42D3-BC7B-D765D8E8CCE7}"/>
                </a:ext>
              </a:extLst>
            </p:cNvPr>
            <p:cNvSpPr/>
            <p:nvPr/>
          </p:nvSpPr>
          <p:spPr>
            <a:xfrm rot="16041047">
              <a:off x="6787820" y="885968"/>
              <a:ext cx="532525" cy="624889"/>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54" name="Group 53">
              <a:extLst>
                <a:ext uri="{FF2B5EF4-FFF2-40B4-BE49-F238E27FC236}">
                  <a16:creationId xmlns:a16="http://schemas.microsoft.com/office/drawing/2014/main" xmlns="" id="{A66553DE-F979-43A3-A098-54F32F633420}"/>
                </a:ext>
              </a:extLst>
            </p:cNvPr>
            <p:cNvGrpSpPr/>
            <p:nvPr/>
          </p:nvGrpSpPr>
          <p:grpSpPr>
            <a:xfrm rot="567382">
              <a:off x="6794894" y="1352253"/>
              <a:ext cx="105598" cy="75203"/>
              <a:chOff x="8683625" y="1798298"/>
              <a:chExt cx="1238250" cy="726689"/>
            </a:xfrm>
            <a:scene3d>
              <a:camera prst="isometricLeftDown"/>
              <a:lightRig rig="threePt" dir="t"/>
            </a:scene3d>
          </p:grpSpPr>
          <p:sp>
            <p:nvSpPr>
              <p:cNvPr id="35" name="Rectangle 34">
                <a:extLst>
                  <a:ext uri="{FF2B5EF4-FFF2-40B4-BE49-F238E27FC236}">
                    <a16:creationId xmlns:a16="http://schemas.microsoft.com/office/drawing/2014/main" xmlns="" id="{585A12AC-AD67-4942-955E-5EA580DDCF79}"/>
                  </a:ext>
                </a:extLst>
              </p:cNvPr>
              <p:cNvSpPr/>
              <p:nvPr/>
            </p:nvSpPr>
            <p:spPr>
              <a:xfrm>
                <a:off x="8683625" y="1799654"/>
                <a:ext cx="1238250" cy="7253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1026" name="Picture 2" descr="Barcode - Wikipedia">
                <a:extLst>
                  <a:ext uri="{FF2B5EF4-FFF2-40B4-BE49-F238E27FC236}">
                    <a16:creationId xmlns:a16="http://schemas.microsoft.com/office/drawing/2014/main" xmlns="" id="{BA103E2B-395B-42C0-BA6E-7B1A00F4378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58300" y="1886465"/>
                <a:ext cx="663575" cy="570704"/>
              </a:xfrm>
              <a:prstGeom prst="rect">
                <a:avLst/>
              </a:prstGeom>
              <a:noFill/>
              <a:extLst>
                <a:ext uri="{909E8E84-426E-40DD-AFC4-6F175D3DCCD1}">
                  <a14:hiddenFill xmlns:a14="http://schemas.microsoft.com/office/drawing/2010/main">
                    <a:solidFill>
                      <a:srgbClr val="FFFFFF"/>
                    </a:solidFill>
                  </a14:hiddenFill>
                </a:ext>
              </a:extLst>
            </p:spPr>
          </p:pic>
          <p:sp>
            <p:nvSpPr>
              <p:cNvPr id="36" name="Rectangle 35">
                <a:extLst>
                  <a:ext uri="{FF2B5EF4-FFF2-40B4-BE49-F238E27FC236}">
                    <a16:creationId xmlns:a16="http://schemas.microsoft.com/office/drawing/2014/main" xmlns="" id="{617DB245-9FA7-4868-951A-91205ECCA7A5}"/>
                  </a:ext>
                </a:extLst>
              </p:cNvPr>
              <p:cNvSpPr/>
              <p:nvPr/>
            </p:nvSpPr>
            <p:spPr>
              <a:xfrm>
                <a:off x="8683625" y="1798298"/>
                <a:ext cx="523170" cy="439926"/>
              </a:xfrm>
              <a:prstGeom prst="rect">
                <a:avLst/>
              </a:prstGeom>
              <a:solidFill>
                <a:srgbClr val="DBD84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3" name="Rectangle 42">
                <a:extLst>
                  <a:ext uri="{FF2B5EF4-FFF2-40B4-BE49-F238E27FC236}">
                    <a16:creationId xmlns:a16="http://schemas.microsoft.com/office/drawing/2014/main" xmlns="" id="{66DCDE01-911E-41E3-80B4-0F61343B4B3A}"/>
                  </a:ext>
                </a:extLst>
              </p:cNvPr>
              <p:cNvSpPr/>
              <p:nvPr/>
            </p:nvSpPr>
            <p:spPr>
              <a:xfrm>
                <a:off x="8683625" y="2085061"/>
                <a:ext cx="523170" cy="439926"/>
              </a:xfrm>
              <a:prstGeom prst="rect">
                <a:avLst/>
              </a:prstGeom>
              <a:solidFill>
                <a:srgbClr val="C75D5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cxnSp>
          <p:nvCxnSpPr>
            <p:cNvPr id="60" name="Straight Connector 59">
              <a:extLst>
                <a:ext uri="{FF2B5EF4-FFF2-40B4-BE49-F238E27FC236}">
                  <a16:creationId xmlns:a16="http://schemas.microsoft.com/office/drawing/2014/main" xmlns="" id="{E84637A2-8493-4109-9DCF-5BC561B2A23A}"/>
                </a:ext>
              </a:extLst>
            </p:cNvPr>
            <p:cNvCxnSpPr>
              <a:stCxn id="29" idx="5"/>
              <a:endCxn id="29" idx="4"/>
            </p:cNvCxnSpPr>
            <p:nvPr/>
          </p:nvCxnSpPr>
          <p:spPr>
            <a:xfrm>
              <a:off x="6975281" y="935511"/>
              <a:ext cx="139142" cy="126836"/>
            </a:xfrm>
            <a:prstGeom prst="line">
              <a:avLst/>
            </a:prstGeom>
          </p:spPr>
          <p:style>
            <a:lnRef idx="1">
              <a:schemeClr val="dk1"/>
            </a:lnRef>
            <a:fillRef idx="0">
              <a:schemeClr val="dk1"/>
            </a:fillRef>
            <a:effectRef idx="0">
              <a:schemeClr val="dk1"/>
            </a:effectRef>
            <a:fontRef idx="minor">
              <a:schemeClr val="tx1"/>
            </a:fontRef>
          </p:style>
        </p:cxnSp>
        <p:sp>
          <p:nvSpPr>
            <p:cNvPr id="78" name="Rectangle 77">
              <a:extLst>
                <a:ext uri="{FF2B5EF4-FFF2-40B4-BE49-F238E27FC236}">
                  <a16:creationId xmlns:a16="http://schemas.microsoft.com/office/drawing/2014/main" xmlns="" id="{44A603C9-1459-4CC5-B11D-D9F2B7A6F578}"/>
                </a:ext>
              </a:extLst>
            </p:cNvPr>
            <p:cNvSpPr/>
            <p:nvPr/>
          </p:nvSpPr>
          <p:spPr>
            <a:xfrm rot="523030">
              <a:off x="6721970" y="1493933"/>
              <a:ext cx="67463" cy="45719"/>
            </a:xfrm>
            <a:prstGeom prst="rect">
              <a:avLst/>
            </a:prstGeom>
            <a:solidFill>
              <a:schemeClr val="bg1"/>
            </a:solidFill>
            <a:ln>
              <a:noFill/>
            </a:ln>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0" name="Rectangle 79">
              <a:extLst>
                <a:ext uri="{FF2B5EF4-FFF2-40B4-BE49-F238E27FC236}">
                  <a16:creationId xmlns:a16="http://schemas.microsoft.com/office/drawing/2014/main" xmlns="" id="{2987A11C-B599-4A17-8FE5-7D5AEA6B09F5}"/>
                </a:ext>
              </a:extLst>
            </p:cNvPr>
            <p:cNvSpPr/>
            <p:nvPr/>
          </p:nvSpPr>
          <p:spPr>
            <a:xfrm rot="523030">
              <a:off x="6635603" y="1428265"/>
              <a:ext cx="67463" cy="45719"/>
            </a:xfrm>
            <a:prstGeom prst="rect">
              <a:avLst/>
            </a:prstGeom>
            <a:solidFill>
              <a:schemeClr val="bg1"/>
            </a:solidFill>
            <a:ln>
              <a:noFill/>
            </a:ln>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83" name="Rectangle 82">
            <a:extLst>
              <a:ext uri="{FF2B5EF4-FFF2-40B4-BE49-F238E27FC236}">
                <a16:creationId xmlns:a16="http://schemas.microsoft.com/office/drawing/2014/main" xmlns="" id="{A03568A5-0E8D-488E-8841-085F72E8B996}"/>
              </a:ext>
            </a:extLst>
          </p:cNvPr>
          <p:cNvSpPr/>
          <p:nvPr/>
        </p:nvSpPr>
        <p:spPr>
          <a:xfrm>
            <a:off x="5460012" y="1237457"/>
            <a:ext cx="715767" cy="725333"/>
          </a:xfrm>
          <a:prstGeom prst="rect">
            <a:avLst/>
          </a:prstGeom>
          <a:solidFill>
            <a:srgbClr val="0070C0"/>
          </a:solidFill>
          <a:ln>
            <a:solidFill>
              <a:schemeClr val="accent2">
                <a:lumMod val="75000"/>
              </a:schemeClr>
            </a:solidFill>
          </a:ln>
          <a:scene3d>
            <a:camera prst="isometricOffAxis1Top">
              <a:rot lat="17400000" lon="18600000" rev="3000000"/>
            </a:camera>
            <a:lightRig rig="threePt" dir="t"/>
          </a:scene3d>
          <a:sp3d>
            <a:bevelT w="0" h="1397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4" name="Cube 83">
            <a:extLst>
              <a:ext uri="{FF2B5EF4-FFF2-40B4-BE49-F238E27FC236}">
                <a16:creationId xmlns:a16="http://schemas.microsoft.com/office/drawing/2014/main" xmlns="" id="{36632E68-C2AF-4FDA-AF61-76371281D9BB}"/>
              </a:ext>
            </a:extLst>
          </p:cNvPr>
          <p:cNvSpPr/>
          <p:nvPr/>
        </p:nvSpPr>
        <p:spPr>
          <a:xfrm rot="16041047">
            <a:off x="5541685" y="1083882"/>
            <a:ext cx="532525" cy="624889"/>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85" name="Group 84">
            <a:extLst>
              <a:ext uri="{FF2B5EF4-FFF2-40B4-BE49-F238E27FC236}">
                <a16:creationId xmlns:a16="http://schemas.microsoft.com/office/drawing/2014/main" xmlns="" id="{CFBB8956-94B0-4DD6-9F8D-11C398CEE9C3}"/>
              </a:ext>
            </a:extLst>
          </p:cNvPr>
          <p:cNvGrpSpPr/>
          <p:nvPr/>
        </p:nvGrpSpPr>
        <p:grpSpPr>
          <a:xfrm rot="21241827">
            <a:off x="5514640" y="1516048"/>
            <a:ext cx="105598" cy="75203"/>
            <a:chOff x="8683625" y="1798298"/>
            <a:chExt cx="1238250" cy="726689"/>
          </a:xfrm>
          <a:scene3d>
            <a:camera prst="isometricLeftDown"/>
            <a:lightRig rig="threePt" dir="t"/>
          </a:scene3d>
        </p:grpSpPr>
        <p:sp>
          <p:nvSpPr>
            <p:cNvPr id="86" name="Rectangle 85">
              <a:extLst>
                <a:ext uri="{FF2B5EF4-FFF2-40B4-BE49-F238E27FC236}">
                  <a16:creationId xmlns:a16="http://schemas.microsoft.com/office/drawing/2014/main" xmlns="" id="{B12291CC-9398-41AA-9539-F90930DC7133}"/>
                </a:ext>
              </a:extLst>
            </p:cNvPr>
            <p:cNvSpPr/>
            <p:nvPr/>
          </p:nvSpPr>
          <p:spPr>
            <a:xfrm>
              <a:off x="8683625" y="1799654"/>
              <a:ext cx="1238250" cy="7253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8" name="Rectangle 87">
              <a:extLst>
                <a:ext uri="{FF2B5EF4-FFF2-40B4-BE49-F238E27FC236}">
                  <a16:creationId xmlns:a16="http://schemas.microsoft.com/office/drawing/2014/main" xmlns="" id="{12B2FDBF-4A37-4AF6-945D-5746D87E3C30}"/>
                </a:ext>
              </a:extLst>
            </p:cNvPr>
            <p:cNvSpPr/>
            <p:nvPr/>
          </p:nvSpPr>
          <p:spPr>
            <a:xfrm>
              <a:off x="8683625" y="1798298"/>
              <a:ext cx="523170" cy="439926"/>
            </a:xfrm>
            <a:prstGeom prst="rect">
              <a:avLst/>
            </a:prstGeom>
            <a:solidFill>
              <a:srgbClr val="DBD84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9" name="Rectangle 88">
              <a:extLst>
                <a:ext uri="{FF2B5EF4-FFF2-40B4-BE49-F238E27FC236}">
                  <a16:creationId xmlns:a16="http://schemas.microsoft.com/office/drawing/2014/main" xmlns="" id="{F444685E-273C-456F-91CA-C8A803757D9D}"/>
                </a:ext>
              </a:extLst>
            </p:cNvPr>
            <p:cNvSpPr/>
            <p:nvPr/>
          </p:nvSpPr>
          <p:spPr>
            <a:xfrm>
              <a:off x="8683625" y="2085061"/>
              <a:ext cx="523170" cy="439926"/>
            </a:xfrm>
            <a:prstGeom prst="rect">
              <a:avLst/>
            </a:prstGeom>
            <a:solidFill>
              <a:srgbClr val="C75D5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cxnSp>
        <p:nvCxnSpPr>
          <p:cNvPr id="90" name="Straight Connector 89">
            <a:extLst>
              <a:ext uri="{FF2B5EF4-FFF2-40B4-BE49-F238E27FC236}">
                <a16:creationId xmlns:a16="http://schemas.microsoft.com/office/drawing/2014/main" xmlns="" id="{116663E6-ECBC-4EFA-8A09-32377400A3A7}"/>
              </a:ext>
            </a:extLst>
          </p:cNvPr>
          <p:cNvCxnSpPr>
            <a:stCxn id="84" idx="5"/>
            <a:endCxn id="84" idx="4"/>
          </p:cNvCxnSpPr>
          <p:nvPr/>
        </p:nvCxnSpPr>
        <p:spPr>
          <a:xfrm>
            <a:off x="5729146" y="1133425"/>
            <a:ext cx="139142" cy="126836"/>
          </a:xfrm>
          <a:prstGeom prst="line">
            <a:avLst/>
          </a:prstGeom>
        </p:spPr>
        <p:style>
          <a:lnRef idx="1">
            <a:schemeClr val="dk1"/>
          </a:lnRef>
          <a:fillRef idx="0">
            <a:schemeClr val="dk1"/>
          </a:fillRef>
          <a:effectRef idx="0">
            <a:schemeClr val="dk1"/>
          </a:effectRef>
          <a:fontRef idx="minor">
            <a:schemeClr val="tx1"/>
          </a:fontRef>
        </p:style>
      </p:cxnSp>
      <p:sp>
        <p:nvSpPr>
          <p:cNvPr id="91" name="Rectangle 90">
            <a:extLst>
              <a:ext uri="{FF2B5EF4-FFF2-40B4-BE49-F238E27FC236}">
                <a16:creationId xmlns:a16="http://schemas.microsoft.com/office/drawing/2014/main" xmlns="" id="{367011E6-7645-4A40-9B5A-EC81E488DA51}"/>
              </a:ext>
            </a:extLst>
          </p:cNvPr>
          <p:cNvSpPr/>
          <p:nvPr/>
        </p:nvSpPr>
        <p:spPr>
          <a:xfrm rot="523030">
            <a:off x="5475835" y="1691847"/>
            <a:ext cx="67463" cy="45719"/>
          </a:xfrm>
          <a:prstGeom prst="rect">
            <a:avLst/>
          </a:prstGeom>
          <a:solidFill>
            <a:schemeClr val="bg1"/>
          </a:solidFill>
          <a:ln>
            <a:noFill/>
          </a:ln>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2" name="Rectangle 91">
            <a:extLst>
              <a:ext uri="{FF2B5EF4-FFF2-40B4-BE49-F238E27FC236}">
                <a16:creationId xmlns:a16="http://schemas.microsoft.com/office/drawing/2014/main" xmlns="" id="{0579B16F-E5D2-4570-9C9E-D786E653E2B3}"/>
              </a:ext>
            </a:extLst>
          </p:cNvPr>
          <p:cNvSpPr/>
          <p:nvPr/>
        </p:nvSpPr>
        <p:spPr>
          <a:xfrm rot="523030">
            <a:off x="5389468" y="1626179"/>
            <a:ext cx="67463" cy="45719"/>
          </a:xfrm>
          <a:prstGeom prst="rect">
            <a:avLst/>
          </a:prstGeom>
          <a:solidFill>
            <a:schemeClr val="bg1"/>
          </a:solidFill>
          <a:ln>
            <a:noFill/>
          </a:ln>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95" name="Group 94">
            <a:extLst>
              <a:ext uri="{FF2B5EF4-FFF2-40B4-BE49-F238E27FC236}">
                <a16:creationId xmlns:a16="http://schemas.microsoft.com/office/drawing/2014/main" xmlns="" id="{B5241C5E-788C-4859-8D70-4F911BE54C13}"/>
              </a:ext>
            </a:extLst>
          </p:cNvPr>
          <p:cNvGrpSpPr/>
          <p:nvPr/>
        </p:nvGrpSpPr>
        <p:grpSpPr>
          <a:xfrm flipH="1">
            <a:off x="323653" y="3749329"/>
            <a:ext cx="2343496" cy="1489863"/>
            <a:chOff x="323653" y="3749329"/>
            <a:chExt cx="2343496" cy="1489863"/>
          </a:xfrm>
          <a:scene3d>
            <a:camera prst="orthographicFront">
              <a:rot lat="0" lon="0" rev="0"/>
            </a:camera>
            <a:lightRig rig="threePt" dir="t"/>
          </a:scene3d>
        </p:grpSpPr>
        <p:grpSp>
          <p:nvGrpSpPr>
            <p:cNvPr id="96" name="Group 95">
              <a:extLst>
                <a:ext uri="{FF2B5EF4-FFF2-40B4-BE49-F238E27FC236}">
                  <a16:creationId xmlns:a16="http://schemas.microsoft.com/office/drawing/2014/main" xmlns="" id="{C7E9A256-137C-4AE2-8E1A-B250C3A70609}"/>
                </a:ext>
              </a:extLst>
            </p:cNvPr>
            <p:cNvGrpSpPr/>
            <p:nvPr/>
          </p:nvGrpSpPr>
          <p:grpSpPr>
            <a:xfrm>
              <a:off x="960605" y="3901763"/>
              <a:ext cx="1706544" cy="1337429"/>
              <a:chOff x="3722684" y="3607192"/>
              <a:chExt cx="1706544" cy="1337429"/>
            </a:xfrm>
          </p:grpSpPr>
          <p:sp>
            <p:nvSpPr>
              <p:cNvPr id="97" name="Oval 96">
                <a:extLst>
                  <a:ext uri="{FF2B5EF4-FFF2-40B4-BE49-F238E27FC236}">
                    <a16:creationId xmlns:a16="http://schemas.microsoft.com/office/drawing/2014/main" xmlns="" id="{67DCBDF9-C32B-4C33-A01D-3C165FFC5125}"/>
                  </a:ext>
                </a:extLst>
              </p:cNvPr>
              <p:cNvSpPr/>
              <p:nvPr/>
            </p:nvSpPr>
            <p:spPr>
              <a:xfrm>
                <a:off x="3722684" y="4171874"/>
                <a:ext cx="421932" cy="43992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n>
                    <a:solidFill>
                      <a:sysClr val="windowText" lastClr="000000"/>
                    </a:solidFill>
                  </a:ln>
                  <a:solidFill>
                    <a:sysClr val="windowText" lastClr="000000"/>
                  </a:solidFill>
                </a:endParaRPr>
              </a:p>
            </p:txBody>
          </p:sp>
          <p:sp>
            <p:nvSpPr>
              <p:cNvPr id="98" name="Cube 97">
                <a:extLst>
                  <a:ext uri="{FF2B5EF4-FFF2-40B4-BE49-F238E27FC236}">
                    <a16:creationId xmlns:a16="http://schemas.microsoft.com/office/drawing/2014/main" xmlns="" id="{E4017448-6685-4E1A-A6A6-7323B5C701DF}"/>
                  </a:ext>
                </a:extLst>
              </p:cNvPr>
              <p:cNvSpPr/>
              <p:nvPr/>
            </p:nvSpPr>
            <p:spPr>
              <a:xfrm rot="16200000">
                <a:off x="4040398" y="3460440"/>
                <a:ext cx="1031111" cy="1324616"/>
              </a:xfrm>
              <a:prstGeom prst="cube">
                <a:avLst/>
              </a:prstGeom>
              <a:solidFill>
                <a:srgbClr val="FF5A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9" name="Oval 98">
                <a:extLst>
                  <a:ext uri="{FF2B5EF4-FFF2-40B4-BE49-F238E27FC236}">
                    <a16:creationId xmlns:a16="http://schemas.microsoft.com/office/drawing/2014/main" xmlns="" id="{DE1DB54A-F8FB-46E7-99E8-FC742023571A}"/>
                  </a:ext>
                </a:extLst>
              </p:cNvPr>
              <p:cNvSpPr/>
              <p:nvPr/>
            </p:nvSpPr>
            <p:spPr>
              <a:xfrm>
                <a:off x="5007296" y="4461308"/>
                <a:ext cx="421932" cy="43992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n>
                    <a:solidFill>
                      <a:sysClr val="windowText" lastClr="000000"/>
                    </a:solidFill>
                  </a:ln>
                  <a:solidFill>
                    <a:sysClr val="windowText" lastClr="000000"/>
                  </a:solidFill>
                </a:endParaRPr>
              </a:p>
            </p:txBody>
          </p:sp>
          <p:sp>
            <p:nvSpPr>
              <p:cNvPr id="100" name="Oval 99">
                <a:extLst>
                  <a:ext uri="{FF2B5EF4-FFF2-40B4-BE49-F238E27FC236}">
                    <a16:creationId xmlns:a16="http://schemas.microsoft.com/office/drawing/2014/main" xmlns="" id="{597D75E5-C854-4356-8DD7-30F0115ECF92}"/>
                  </a:ext>
                </a:extLst>
              </p:cNvPr>
              <p:cNvSpPr/>
              <p:nvPr/>
            </p:nvSpPr>
            <p:spPr>
              <a:xfrm>
                <a:off x="3995530" y="4504695"/>
                <a:ext cx="421932" cy="43992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n>
                    <a:solidFill>
                      <a:sysClr val="windowText" lastClr="000000"/>
                    </a:solidFill>
                  </a:ln>
                  <a:solidFill>
                    <a:sysClr val="windowText" lastClr="000000"/>
                  </a:solidFill>
                </a:endParaRPr>
              </a:p>
            </p:txBody>
          </p:sp>
        </p:grpSp>
        <p:sp>
          <p:nvSpPr>
            <p:cNvPr id="101" name="Rectangle 100">
              <a:extLst>
                <a:ext uri="{FF2B5EF4-FFF2-40B4-BE49-F238E27FC236}">
                  <a16:creationId xmlns:a16="http://schemas.microsoft.com/office/drawing/2014/main" xmlns="" id="{223C4761-749B-433E-B6BB-666864226E90}"/>
                </a:ext>
              </a:extLst>
            </p:cNvPr>
            <p:cNvSpPr/>
            <p:nvPr/>
          </p:nvSpPr>
          <p:spPr>
            <a:xfrm>
              <a:off x="323653" y="4555581"/>
              <a:ext cx="851971" cy="45719"/>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2" name="Rectangle 101">
              <a:extLst>
                <a:ext uri="{FF2B5EF4-FFF2-40B4-BE49-F238E27FC236}">
                  <a16:creationId xmlns:a16="http://schemas.microsoft.com/office/drawing/2014/main" xmlns="" id="{DECBF4F0-0DC2-4F87-B83F-A15A75C18BBB}"/>
                </a:ext>
              </a:extLst>
            </p:cNvPr>
            <p:cNvSpPr/>
            <p:nvPr/>
          </p:nvSpPr>
          <p:spPr>
            <a:xfrm>
              <a:off x="476053" y="4707981"/>
              <a:ext cx="851971" cy="45719"/>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3" name="Rectangle 102">
              <a:extLst>
                <a:ext uri="{FF2B5EF4-FFF2-40B4-BE49-F238E27FC236}">
                  <a16:creationId xmlns:a16="http://schemas.microsoft.com/office/drawing/2014/main" xmlns="" id="{A4DAC64D-8D34-43C9-83AC-FA1B9C31844C}"/>
                </a:ext>
              </a:extLst>
            </p:cNvPr>
            <p:cNvSpPr/>
            <p:nvPr/>
          </p:nvSpPr>
          <p:spPr>
            <a:xfrm rot="5400000">
              <a:off x="728440" y="4152455"/>
              <a:ext cx="851971" cy="45719"/>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4" name="Rectangle 103">
              <a:extLst>
                <a:ext uri="{FF2B5EF4-FFF2-40B4-BE49-F238E27FC236}">
                  <a16:creationId xmlns:a16="http://schemas.microsoft.com/office/drawing/2014/main" xmlns="" id="{08ADDC16-73E4-4600-B7D6-3B8B3B95EC9C}"/>
                </a:ext>
              </a:extLst>
            </p:cNvPr>
            <p:cNvSpPr/>
            <p:nvPr/>
          </p:nvSpPr>
          <p:spPr>
            <a:xfrm rot="5400000">
              <a:off x="846425" y="4264849"/>
              <a:ext cx="926391" cy="51312"/>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110" name="Group 109">
            <a:extLst>
              <a:ext uri="{FF2B5EF4-FFF2-40B4-BE49-F238E27FC236}">
                <a16:creationId xmlns:a16="http://schemas.microsoft.com/office/drawing/2014/main" xmlns="" id="{8A96AAD2-B6DA-48EE-8EA8-6A227C8FA7D6}"/>
              </a:ext>
            </a:extLst>
          </p:cNvPr>
          <p:cNvGrpSpPr/>
          <p:nvPr/>
        </p:nvGrpSpPr>
        <p:grpSpPr>
          <a:xfrm flipH="1">
            <a:off x="273893" y="1849697"/>
            <a:ext cx="2343496" cy="1546335"/>
            <a:chOff x="273893" y="1849697"/>
            <a:chExt cx="2343496" cy="1546335"/>
          </a:xfrm>
        </p:grpSpPr>
        <p:grpSp>
          <p:nvGrpSpPr>
            <p:cNvPr id="111" name="Group 110">
              <a:extLst>
                <a:ext uri="{FF2B5EF4-FFF2-40B4-BE49-F238E27FC236}">
                  <a16:creationId xmlns:a16="http://schemas.microsoft.com/office/drawing/2014/main" xmlns="" id="{4098C1A3-ADAD-482E-8C53-320F31F22F4D}"/>
                </a:ext>
              </a:extLst>
            </p:cNvPr>
            <p:cNvGrpSpPr/>
            <p:nvPr/>
          </p:nvGrpSpPr>
          <p:grpSpPr>
            <a:xfrm>
              <a:off x="910845" y="2058603"/>
              <a:ext cx="1706544" cy="1337429"/>
              <a:chOff x="3722684" y="3607192"/>
              <a:chExt cx="1706544" cy="1337429"/>
            </a:xfrm>
          </p:grpSpPr>
          <p:sp>
            <p:nvSpPr>
              <p:cNvPr id="112" name="Oval 111">
                <a:extLst>
                  <a:ext uri="{FF2B5EF4-FFF2-40B4-BE49-F238E27FC236}">
                    <a16:creationId xmlns:a16="http://schemas.microsoft.com/office/drawing/2014/main" xmlns="" id="{835B9831-771A-43A2-8FAD-1B461DBB26C0}"/>
                  </a:ext>
                </a:extLst>
              </p:cNvPr>
              <p:cNvSpPr/>
              <p:nvPr/>
            </p:nvSpPr>
            <p:spPr>
              <a:xfrm>
                <a:off x="3722684" y="4171874"/>
                <a:ext cx="421932" cy="43992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n>
                    <a:solidFill>
                      <a:sysClr val="windowText" lastClr="000000"/>
                    </a:solidFill>
                  </a:ln>
                  <a:solidFill>
                    <a:sysClr val="windowText" lastClr="000000"/>
                  </a:solidFill>
                </a:endParaRPr>
              </a:p>
            </p:txBody>
          </p:sp>
          <p:sp>
            <p:nvSpPr>
              <p:cNvPr id="113" name="Cube 112">
                <a:extLst>
                  <a:ext uri="{FF2B5EF4-FFF2-40B4-BE49-F238E27FC236}">
                    <a16:creationId xmlns:a16="http://schemas.microsoft.com/office/drawing/2014/main" xmlns="" id="{B9B55AD3-48D5-4F56-920B-AB71FE1A48B2}"/>
                  </a:ext>
                </a:extLst>
              </p:cNvPr>
              <p:cNvSpPr/>
              <p:nvPr/>
            </p:nvSpPr>
            <p:spPr>
              <a:xfrm rot="16200000">
                <a:off x="4040398" y="3460440"/>
                <a:ext cx="1031111" cy="1324616"/>
              </a:xfrm>
              <a:prstGeom prst="cube">
                <a:avLst/>
              </a:prstGeom>
              <a:solidFill>
                <a:srgbClr val="FF5A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4" name="Oval 113">
                <a:extLst>
                  <a:ext uri="{FF2B5EF4-FFF2-40B4-BE49-F238E27FC236}">
                    <a16:creationId xmlns:a16="http://schemas.microsoft.com/office/drawing/2014/main" xmlns="" id="{1644B0F1-0DC9-4B8E-9921-8992CFE07F59}"/>
                  </a:ext>
                </a:extLst>
              </p:cNvPr>
              <p:cNvSpPr/>
              <p:nvPr/>
            </p:nvSpPr>
            <p:spPr>
              <a:xfrm>
                <a:off x="5007296" y="4461308"/>
                <a:ext cx="421932" cy="43992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n>
                    <a:solidFill>
                      <a:sysClr val="windowText" lastClr="000000"/>
                    </a:solidFill>
                  </a:ln>
                  <a:solidFill>
                    <a:sysClr val="windowText" lastClr="000000"/>
                  </a:solidFill>
                </a:endParaRPr>
              </a:p>
            </p:txBody>
          </p:sp>
          <p:sp>
            <p:nvSpPr>
              <p:cNvPr id="115" name="Oval 114">
                <a:extLst>
                  <a:ext uri="{FF2B5EF4-FFF2-40B4-BE49-F238E27FC236}">
                    <a16:creationId xmlns:a16="http://schemas.microsoft.com/office/drawing/2014/main" xmlns="" id="{5EFC7FDF-DFAC-45F7-8CAB-B12BB88D98F8}"/>
                  </a:ext>
                </a:extLst>
              </p:cNvPr>
              <p:cNvSpPr/>
              <p:nvPr/>
            </p:nvSpPr>
            <p:spPr>
              <a:xfrm>
                <a:off x="3995530" y="4504695"/>
                <a:ext cx="421932" cy="43992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n>
                    <a:solidFill>
                      <a:sysClr val="windowText" lastClr="000000"/>
                    </a:solidFill>
                  </a:ln>
                  <a:solidFill>
                    <a:sysClr val="windowText" lastClr="000000"/>
                  </a:solidFill>
                </a:endParaRPr>
              </a:p>
            </p:txBody>
          </p:sp>
        </p:grpSp>
        <p:sp>
          <p:nvSpPr>
            <p:cNvPr id="116" name="Rectangle 115">
              <a:extLst>
                <a:ext uri="{FF2B5EF4-FFF2-40B4-BE49-F238E27FC236}">
                  <a16:creationId xmlns:a16="http://schemas.microsoft.com/office/drawing/2014/main" xmlns="" id="{ADD2A53D-2040-4793-A926-E716DE394C04}"/>
                </a:ext>
              </a:extLst>
            </p:cNvPr>
            <p:cNvSpPr/>
            <p:nvPr/>
          </p:nvSpPr>
          <p:spPr>
            <a:xfrm>
              <a:off x="273893" y="2712421"/>
              <a:ext cx="851971" cy="45719"/>
            </a:xfrm>
            <a:prstGeom prst="rect">
              <a:avLst/>
            </a:prstGeom>
            <a:solidFill>
              <a:schemeClr val="bg1">
                <a:lumMod val="65000"/>
              </a:schemeClr>
            </a:solidFill>
            <a:ln>
              <a:noFill/>
            </a:ln>
            <a:scene3d>
              <a:camera prst="obliqueTop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7" name="Rectangle 116">
              <a:extLst>
                <a:ext uri="{FF2B5EF4-FFF2-40B4-BE49-F238E27FC236}">
                  <a16:creationId xmlns:a16="http://schemas.microsoft.com/office/drawing/2014/main" xmlns="" id="{CD45FB1A-0AAC-4B0B-BFB0-F70D8B38B7DE}"/>
                </a:ext>
              </a:extLst>
            </p:cNvPr>
            <p:cNvSpPr/>
            <p:nvPr/>
          </p:nvSpPr>
          <p:spPr>
            <a:xfrm>
              <a:off x="426293" y="2864821"/>
              <a:ext cx="851971" cy="45719"/>
            </a:xfrm>
            <a:prstGeom prst="rect">
              <a:avLst/>
            </a:prstGeom>
            <a:solidFill>
              <a:schemeClr val="bg1">
                <a:lumMod val="65000"/>
              </a:schemeClr>
            </a:solidFill>
            <a:ln>
              <a:noFill/>
            </a:ln>
            <a:scene3d>
              <a:camera prst="obliqueTop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8" name="Rectangle 117">
              <a:extLst>
                <a:ext uri="{FF2B5EF4-FFF2-40B4-BE49-F238E27FC236}">
                  <a16:creationId xmlns:a16="http://schemas.microsoft.com/office/drawing/2014/main" xmlns="" id="{6CC4986F-AA51-40CE-864D-C53A7BFD63EC}"/>
                </a:ext>
              </a:extLst>
            </p:cNvPr>
            <p:cNvSpPr/>
            <p:nvPr/>
          </p:nvSpPr>
          <p:spPr>
            <a:xfrm rot="5400000">
              <a:off x="678680" y="2309295"/>
              <a:ext cx="851971" cy="45719"/>
            </a:xfrm>
            <a:prstGeom prst="rect">
              <a:avLst/>
            </a:prstGeom>
            <a:solidFill>
              <a:schemeClr val="bg1">
                <a:lumMod val="65000"/>
              </a:schemeClr>
            </a:solidFill>
            <a:ln>
              <a:noFill/>
            </a:ln>
            <a:scene3d>
              <a:camera prst="obliqueTop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9" name="Rectangle 118">
              <a:extLst>
                <a:ext uri="{FF2B5EF4-FFF2-40B4-BE49-F238E27FC236}">
                  <a16:creationId xmlns:a16="http://schemas.microsoft.com/office/drawing/2014/main" xmlns="" id="{12997EAF-9DEF-4369-B42A-826ED15C6E3A}"/>
                </a:ext>
              </a:extLst>
            </p:cNvPr>
            <p:cNvSpPr/>
            <p:nvPr/>
          </p:nvSpPr>
          <p:spPr>
            <a:xfrm rot="5400000">
              <a:off x="796665" y="2421689"/>
              <a:ext cx="926391" cy="51312"/>
            </a:xfrm>
            <a:prstGeom prst="rect">
              <a:avLst/>
            </a:prstGeom>
            <a:solidFill>
              <a:schemeClr val="bg1">
                <a:lumMod val="65000"/>
              </a:schemeClr>
            </a:solidFill>
            <a:ln>
              <a:noFill/>
            </a:ln>
            <a:scene3d>
              <a:camera prst="obliqueTop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0" name="Rectangle 119">
              <a:extLst>
                <a:ext uri="{FF2B5EF4-FFF2-40B4-BE49-F238E27FC236}">
                  <a16:creationId xmlns:a16="http://schemas.microsoft.com/office/drawing/2014/main" xmlns="" id="{64FA1060-D594-4908-B4A1-9736DE5A6C2F}"/>
                </a:ext>
              </a:extLst>
            </p:cNvPr>
            <p:cNvSpPr/>
            <p:nvPr/>
          </p:nvSpPr>
          <p:spPr>
            <a:xfrm>
              <a:off x="1081804" y="1849697"/>
              <a:ext cx="196458" cy="1079905"/>
            </a:xfrm>
            <a:prstGeom prst="rect">
              <a:avLst/>
            </a:prstGeom>
            <a:solidFill>
              <a:schemeClr val="tx1"/>
            </a:solidFill>
            <a:ln>
              <a:no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1027" name="Group 1026">
            <a:extLst>
              <a:ext uri="{FF2B5EF4-FFF2-40B4-BE49-F238E27FC236}">
                <a16:creationId xmlns:a16="http://schemas.microsoft.com/office/drawing/2014/main" xmlns="" id="{B9D92B07-2E34-49FB-9C92-A7ACF01E574B}"/>
              </a:ext>
            </a:extLst>
          </p:cNvPr>
          <p:cNvGrpSpPr/>
          <p:nvPr/>
        </p:nvGrpSpPr>
        <p:grpSpPr>
          <a:xfrm>
            <a:off x="7826087" y="2189318"/>
            <a:ext cx="1710321" cy="1327087"/>
            <a:chOff x="7826087" y="2189318"/>
            <a:chExt cx="1710321" cy="1327087"/>
          </a:xfrm>
        </p:grpSpPr>
        <p:sp>
          <p:nvSpPr>
            <p:cNvPr id="135" name="Freeform: Shape 134">
              <a:extLst>
                <a:ext uri="{FF2B5EF4-FFF2-40B4-BE49-F238E27FC236}">
                  <a16:creationId xmlns:a16="http://schemas.microsoft.com/office/drawing/2014/main" xmlns="" id="{8EDCC6D8-8F96-4A9A-9D42-5153960DC415}"/>
                </a:ext>
              </a:extLst>
            </p:cNvPr>
            <p:cNvSpPr/>
            <p:nvPr/>
          </p:nvSpPr>
          <p:spPr>
            <a:xfrm rot="21391236" flipH="1">
              <a:off x="7826087" y="2843353"/>
              <a:ext cx="1710321" cy="673052"/>
            </a:xfrm>
            <a:custGeom>
              <a:avLst/>
              <a:gdLst>
                <a:gd name="connsiteX0" fmla="*/ 801195 w 1710321"/>
                <a:gd name="connsiteY0" fmla="*/ 417151 h 673052"/>
                <a:gd name="connsiteX1" fmla="*/ 1272034 w 1710321"/>
                <a:gd name="connsiteY1" fmla="*/ 419950 h 673052"/>
                <a:gd name="connsiteX2" fmla="*/ 1270858 w 1710321"/>
                <a:gd name="connsiteY2" fmla="*/ 617840 h 673052"/>
                <a:gd name="connsiteX3" fmla="*/ 800018 w 1710321"/>
                <a:gd name="connsiteY3" fmla="*/ 615041 h 673052"/>
                <a:gd name="connsiteX4" fmla="*/ 145442 w 1710321"/>
                <a:gd name="connsiteY4" fmla="*/ 420664 h 673052"/>
                <a:gd name="connsiteX5" fmla="*/ 616282 w 1710321"/>
                <a:gd name="connsiteY5" fmla="*/ 423463 h 673052"/>
                <a:gd name="connsiteX6" fmla="*/ 615106 w 1710321"/>
                <a:gd name="connsiteY6" fmla="*/ 621353 h 673052"/>
                <a:gd name="connsiteX7" fmla="*/ 144266 w 1710321"/>
                <a:gd name="connsiteY7" fmla="*/ 618554 h 673052"/>
                <a:gd name="connsiteX8" fmla="*/ 365245 w 1710321"/>
                <a:gd name="connsiteY8" fmla="*/ 0 h 673052"/>
                <a:gd name="connsiteX9" fmla="*/ 0 w 1710321"/>
                <a:gd name="connsiteY9" fmla="*/ 365245 h 673052"/>
                <a:gd name="connsiteX10" fmla="*/ 0 w 1710321"/>
                <a:gd name="connsiteY10" fmla="*/ 673052 h 673052"/>
                <a:gd name="connsiteX11" fmla="*/ 1345076 w 1710321"/>
                <a:gd name="connsiteY11" fmla="*/ 673052 h 673052"/>
                <a:gd name="connsiteX12" fmla="*/ 1710321 w 1710321"/>
                <a:gd name="connsiteY12" fmla="*/ 307807 h 673052"/>
                <a:gd name="connsiteX13" fmla="*/ 1710321 w 1710321"/>
                <a:gd name="connsiteY13" fmla="*/ 0 h 673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10321" h="673052">
                  <a:moveTo>
                    <a:pt x="801195" y="417151"/>
                  </a:moveTo>
                  <a:lnTo>
                    <a:pt x="1272034" y="419950"/>
                  </a:lnTo>
                  <a:lnTo>
                    <a:pt x="1270858" y="617840"/>
                  </a:lnTo>
                  <a:lnTo>
                    <a:pt x="800018" y="615041"/>
                  </a:lnTo>
                  <a:close/>
                  <a:moveTo>
                    <a:pt x="145442" y="420664"/>
                  </a:moveTo>
                  <a:lnTo>
                    <a:pt x="616282" y="423463"/>
                  </a:lnTo>
                  <a:lnTo>
                    <a:pt x="615106" y="621353"/>
                  </a:lnTo>
                  <a:lnTo>
                    <a:pt x="144266" y="618554"/>
                  </a:lnTo>
                  <a:close/>
                  <a:moveTo>
                    <a:pt x="365245" y="0"/>
                  </a:moveTo>
                  <a:lnTo>
                    <a:pt x="0" y="365245"/>
                  </a:lnTo>
                  <a:lnTo>
                    <a:pt x="0" y="673052"/>
                  </a:lnTo>
                  <a:lnTo>
                    <a:pt x="1345076" y="673052"/>
                  </a:lnTo>
                  <a:lnTo>
                    <a:pt x="1710321" y="307807"/>
                  </a:lnTo>
                  <a:lnTo>
                    <a:pt x="1710321"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123" name="Group 122">
              <a:extLst>
                <a:ext uri="{FF2B5EF4-FFF2-40B4-BE49-F238E27FC236}">
                  <a16:creationId xmlns:a16="http://schemas.microsoft.com/office/drawing/2014/main" xmlns="" id="{3A792DAB-E712-4FA6-841E-C3D645B5642A}"/>
                </a:ext>
              </a:extLst>
            </p:cNvPr>
            <p:cNvGrpSpPr/>
            <p:nvPr/>
          </p:nvGrpSpPr>
          <p:grpSpPr>
            <a:xfrm>
              <a:off x="8109525" y="2189318"/>
              <a:ext cx="1065158" cy="961879"/>
              <a:chOff x="8331967" y="2151889"/>
              <a:chExt cx="624889" cy="532525"/>
            </a:xfrm>
          </p:grpSpPr>
          <p:sp>
            <p:nvSpPr>
              <p:cNvPr id="124" name="Cube 123">
                <a:extLst>
                  <a:ext uri="{FF2B5EF4-FFF2-40B4-BE49-F238E27FC236}">
                    <a16:creationId xmlns:a16="http://schemas.microsoft.com/office/drawing/2014/main" xmlns="" id="{C67DA3D2-B99A-4F09-A89F-F6D795173702}"/>
                  </a:ext>
                </a:extLst>
              </p:cNvPr>
              <p:cNvSpPr/>
              <p:nvPr/>
            </p:nvSpPr>
            <p:spPr>
              <a:xfrm rot="16041047">
                <a:off x="8378149" y="2105707"/>
                <a:ext cx="532525" cy="624889"/>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125" name="Group 124">
                <a:extLst>
                  <a:ext uri="{FF2B5EF4-FFF2-40B4-BE49-F238E27FC236}">
                    <a16:creationId xmlns:a16="http://schemas.microsoft.com/office/drawing/2014/main" xmlns="" id="{AA333CBE-A3AC-4388-839A-91D3A41B6F39}"/>
                  </a:ext>
                </a:extLst>
              </p:cNvPr>
              <p:cNvGrpSpPr/>
              <p:nvPr/>
            </p:nvGrpSpPr>
            <p:grpSpPr>
              <a:xfrm rot="21427338">
                <a:off x="8759662" y="2523499"/>
                <a:ext cx="173598" cy="140174"/>
                <a:chOff x="8683625" y="1798298"/>
                <a:chExt cx="1238250" cy="726689"/>
              </a:xfrm>
              <a:scene3d>
                <a:camera prst="isometricOffAxis1Right">
                  <a:rot lat="1080000" lon="21594000" rev="0"/>
                </a:camera>
                <a:lightRig rig="threePt" dir="t"/>
              </a:scene3d>
            </p:grpSpPr>
            <p:sp>
              <p:nvSpPr>
                <p:cNvPr id="126" name="Rectangle 125">
                  <a:extLst>
                    <a:ext uri="{FF2B5EF4-FFF2-40B4-BE49-F238E27FC236}">
                      <a16:creationId xmlns:a16="http://schemas.microsoft.com/office/drawing/2014/main" xmlns="" id="{989816DB-0364-439F-ABA8-B9F46AF1BF35}"/>
                    </a:ext>
                  </a:extLst>
                </p:cNvPr>
                <p:cNvSpPr/>
                <p:nvPr/>
              </p:nvSpPr>
              <p:spPr>
                <a:xfrm>
                  <a:off x="8683625" y="1799654"/>
                  <a:ext cx="1238250" cy="7253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127" name="Picture 2" descr="Barcode - Wikipedia">
                  <a:extLst>
                    <a:ext uri="{FF2B5EF4-FFF2-40B4-BE49-F238E27FC236}">
                      <a16:creationId xmlns:a16="http://schemas.microsoft.com/office/drawing/2014/main" xmlns="" id="{4FC81B11-C251-44D5-B903-85825512784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58300" y="1886465"/>
                  <a:ext cx="663575" cy="570704"/>
                </a:xfrm>
                <a:prstGeom prst="rect">
                  <a:avLst/>
                </a:prstGeom>
                <a:noFill/>
                <a:extLst>
                  <a:ext uri="{909E8E84-426E-40DD-AFC4-6F175D3DCCD1}">
                    <a14:hiddenFill xmlns:a14="http://schemas.microsoft.com/office/drawing/2010/main">
                      <a:solidFill>
                        <a:srgbClr val="FFFFFF"/>
                      </a:solidFill>
                    </a14:hiddenFill>
                  </a:ext>
                </a:extLst>
              </p:spPr>
            </p:pic>
            <p:sp>
              <p:nvSpPr>
                <p:cNvPr id="128" name="Rectangle 127">
                  <a:extLst>
                    <a:ext uri="{FF2B5EF4-FFF2-40B4-BE49-F238E27FC236}">
                      <a16:creationId xmlns:a16="http://schemas.microsoft.com/office/drawing/2014/main" xmlns="" id="{B79DEFA5-BCA2-46A7-B2EC-FEFF4D078D25}"/>
                    </a:ext>
                  </a:extLst>
                </p:cNvPr>
                <p:cNvSpPr/>
                <p:nvPr/>
              </p:nvSpPr>
              <p:spPr>
                <a:xfrm>
                  <a:off x="8683625" y="1798298"/>
                  <a:ext cx="523170" cy="439926"/>
                </a:xfrm>
                <a:prstGeom prst="rect">
                  <a:avLst/>
                </a:prstGeom>
                <a:solidFill>
                  <a:srgbClr val="DBD84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9" name="Rectangle 128">
                  <a:extLst>
                    <a:ext uri="{FF2B5EF4-FFF2-40B4-BE49-F238E27FC236}">
                      <a16:creationId xmlns:a16="http://schemas.microsoft.com/office/drawing/2014/main" xmlns="" id="{8D76F10E-9270-4FB8-8BC2-DADD03E27446}"/>
                    </a:ext>
                  </a:extLst>
                </p:cNvPr>
                <p:cNvSpPr/>
                <p:nvPr/>
              </p:nvSpPr>
              <p:spPr>
                <a:xfrm>
                  <a:off x="8683625" y="2085061"/>
                  <a:ext cx="523170" cy="439926"/>
                </a:xfrm>
                <a:prstGeom prst="rect">
                  <a:avLst/>
                </a:prstGeom>
                <a:solidFill>
                  <a:srgbClr val="C75D5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cxnSp>
            <p:nvCxnSpPr>
              <p:cNvPr id="130" name="Straight Connector 129">
                <a:extLst>
                  <a:ext uri="{FF2B5EF4-FFF2-40B4-BE49-F238E27FC236}">
                    <a16:creationId xmlns:a16="http://schemas.microsoft.com/office/drawing/2014/main" xmlns="" id="{041A2C93-454F-49FF-96C4-A7906C4E645A}"/>
                  </a:ext>
                </a:extLst>
              </p:cNvPr>
              <p:cNvCxnSpPr>
                <a:cxnSpLocks/>
                <a:stCxn id="124" idx="5"/>
                <a:endCxn id="124" idx="4"/>
              </p:cNvCxnSpPr>
              <p:nvPr/>
            </p:nvCxnSpPr>
            <p:spPr>
              <a:xfrm>
                <a:off x="8565607" y="2155249"/>
                <a:ext cx="139142" cy="126836"/>
              </a:xfrm>
              <a:prstGeom prst="line">
                <a:avLst/>
              </a:prstGeom>
            </p:spPr>
            <p:style>
              <a:lnRef idx="1">
                <a:schemeClr val="dk1"/>
              </a:lnRef>
              <a:fillRef idx="0">
                <a:schemeClr val="dk1"/>
              </a:fillRef>
              <a:effectRef idx="0">
                <a:schemeClr val="dk1"/>
              </a:effectRef>
              <a:fontRef idx="minor">
                <a:schemeClr val="tx1"/>
              </a:fontRef>
            </p:style>
          </p:cxnSp>
        </p:grpSp>
      </p:grpSp>
      <p:sp>
        <p:nvSpPr>
          <p:cNvPr id="12" name="Rectangle 11">
            <a:extLst>
              <a:ext uri="{FF2B5EF4-FFF2-40B4-BE49-F238E27FC236}">
                <a16:creationId xmlns:a16="http://schemas.microsoft.com/office/drawing/2014/main" xmlns="" id="{4D691A82-DB41-40A0-A26A-C2ECA38E1E7D}"/>
              </a:ext>
            </a:extLst>
          </p:cNvPr>
          <p:cNvSpPr/>
          <p:nvPr/>
        </p:nvSpPr>
        <p:spPr>
          <a:xfrm>
            <a:off x="3439825" y="3933128"/>
            <a:ext cx="851971" cy="45719"/>
          </a:xfrm>
          <a:prstGeom prst="rect">
            <a:avLst/>
          </a:prstGeom>
          <a:solidFill>
            <a:schemeClr val="bg1">
              <a:lumMod val="65000"/>
            </a:schemeClr>
          </a:solidFill>
          <a:ln>
            <a:noFill/>
          </a:ln>
          <a:scene3d>
            <a:camera prst="obliqueTop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136" name="Group 135"/>
          <p:cNvGrpSpPr/>
          <p:nvPr/>
        </p:nvGrpSpPr>
        <p:grpSpPr>
          <a:xfrm>
            <a:off x="5934936" y="3567685"/>
            <a:ext cx="2188189" cy="2188191"/>
            <a:chOff x="3467880" y="2781503"/>
            <a:chExt cx="2188189" cy="2188191"/>
          </a:xfrm>
        </p:grpSpPr>
        <p:sp>
          <p:nvSpPr>
            <p:cNvPr id="137" name="Rectangle 136">
              <a:extLst>
                <a:ext uri="{FF2B5EF4-FFF2-40B4-BE49-F238E27FC236}">
                  <a16:creationId xmlns:a16="http://schemas.microsoft.com/office/drawing/2014/main" xmlns="" id="{1E20287F-057B-47DF-BCF9-5380D0D20B55}"/>
                </a:ext>
              </a:extLst>
            </p:cNvPr>
            <p:cNvSpPr/>
            <p:nvPr/>
          </p:nvSpPr>
          <p:spPr>
            <a:xfrm>
              <a:off x="3784980" y="3096903"/>
              <a:ext cx="1551295" cy="1551295"/>
            </a:xfrm>
            <a:prstGeom prst="rect">
              <a:avLst/>
            </a:prstGeom>
            <a:solidFill>
              <a:srgbClr val="FF5A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138" name="Group 137">
              <a:extLst>
                <a:ext uri="{FF2B5EF4-FFF2-40B4-BE49-F238E27FC236}">
                  <a16:creationId xmlns:a16="http://schemas.microsoft.com/office/drawing/2014/main" xmlns="" id="{F9453FE1-6973-4985-8D87-C032D9A56846}"/>
                </a:ext>
              </a:extLst>
            </p:cNvPr>
            <p:cNvGrpSpPr/>
            <p:nvPr/>
          </p:nvGrpSpPr>
          <p:grpSpPr>
            <a:xfrm>
              <a:off x="5100024" y="2781503"/>
              <a:ext cx="482020" cy="630072"/>
              <a:chOff x="7192681" y="3520757"/>
              <a:chExt cx="482020" cy="630072"/>
            </a:xfrm>
          </p:grpSpPr>
          <p:sp>
            <p:nvSpPr>
              <p:cNvPr id="181" name="Rectangle 180">
                <a:extLst>
                  <a:ext uri="{FF2B5EF4-FFF2-40B4-BE49-F238E27FC236}">
                    <a16:creationId xmlns:a16="http://schemas.microsoft.com/office/drawing/2014/main" xmlns="" id="{1B6605AB-0700-463A-AC1C-C7FD48390CF6}"/>
                  </a:ext>
                </a:extLst>
              </p:cNvPr>
              <p:cNvSpPr/>
              <p:nvPr/>
            </p:nvSpPr>
            <p:spPr>
              <a:xfrm rot="18900000">
                <a:off x="7399318" y="3580400"/>
                <a:ext cx="72789" cy="504968"/>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182" name="Group 181">
                <a:extLst>
                  <a:ext uri="{FF2B5EF4-FFF2-40B4-BE49-F238E27FC236}">
                    <a16:creationId xmlns:a16="http://schemas.microsoft.com/office/drawing/2014/main" xmlns="" id="{1522946F-0F9B-435F-8AC3-8BE4E60E661F}"/>
                  </a:ext>
                </a:extLst>
              </p:cNvPr>
              <p:cNvGrpSpPr/>
              <p:nvPr/>
            </p:nvGrpSpPr>
            <p:grpSpPr>
              <a:xfrm>
                <a:off x="7192681" y="3520757"/>
                <a:ext cx="482020" cy="630072"/>
                <a:chOff x="7192681" y="3520757"/>
                <a:chExt cx="482020" cy="630072"/>
              </a:xfrm>
            </p:grpSpPr>
            <p:sp>
              <p:nvSpPr>
                <p:cNvPr id="183" name="Rectangle 182">
                  <a:extLst>
                    <a:ext uri="{FF2B5EF4-FFF2-40B4-BE49-F238E27FC236}">
                      <a16:creationId xmlns:a16="http://schemas.microsoft.com/office/drawing/2014/main" xmlns="" id="{694003A8-2679-4318-96C1-01EADCC5CFC1}"/>
                    </a:ext>
                  </a:extLst>
                </p:cNvPr>
                <p:cNvSpPr/>
                <p:nvPr/>
              </p:nvSpPr>
              <p:spPr>
                <a:xfrm rot="8100000">
                  <a:off x="7350741" y="3611742"/>
                  <a:ext cx="95536" cy="53908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84" name="Rectangle 183">
                  <a:extLst>
                    <a:ext uri="{FF2B5EF4-FFF2-40B4-BE49-F238E27FC236}">
                      <a16:creationId xmlns:a16="http://schemas.microsoft.com/office/drawing/2014/main" xmlns="" id="{F9B84FE4-70BF-4BB9-868E-84201AD1F09A}"/>
                    </a:ext>
                  </a:extLst>
                </p:cNvPr>
                <p:cNvSpPr/>
                <p:nvPr/>
              </p:nvSpPr>
              <p:spPr>
                <a:xfrm rot="8100000">
                  <a:off x="7430353" y="3520757"/>
                  <a:ext cx="95536" cy="53908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85" name="Rectangle 184">
                  <a:extLst>
                    <a:ext uri="{FF2B5EF4-FFF2-40B4-BE49-F238E27FC236}">
                      <a16:creationId xmlns:a16="http://schemas.microsoft.com/office/drawing/2014/main" xmlns="" id="{9BF364D5-C585-4F02-B28A-E511A8898F72}"/>
                    </a:ext>
                  </a:extLst>
                </p:cNvPr>
                <p:cNvSpPr/>
                <p:nvPr/>
              </p:nvSpPr>
              <p:spPr>
                <a:xfrm rot="18840000">
                  <a:off x="7289155" y="3604880"/>
                  <a:ext cx="84162" cy="72789"/>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86" name="Rectangle 185">
                  <a:extLst>
                    <a:ext uri="{FF2B5EF4-FFF2-40B4-BE49-F238E27FC236}">
                      <a16:creationId xmlns:a16="http://schemas.microsoft.com/office/drawing/2014/main" xmlns="" id="{720EEFA5-A967-48E1-AFAE-BEA7FC8563EA}"/>
                    </a:ext>
                  </a:extLst>
                </p:cNvPr>
                <p:cNvSpPr/>
                <p:nvPr/>
              </p:nvSpPr>
              <p:spPr>
                <a:xfrm rot="18840000">
                  <a:off x="7391512" y="3707236"/>
                  <a:ext cx="84162" cy="72789"/>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87" name="Rectangle 186">
                  <a:extLst>
                    <a:ext uri="{FF2B5EF4-FFF2-40B4-BE49-F238E27FC236}">
                      <a16:creationId xmlns:a16="http://schemas.microsoft.com/office/drawing/2014/main" xmlns="" id="{73B1BE53-7D9D-4A52-89A1-702A3A194536}"/>
                    </a:ext>
                  </a:extLst>
                </p:cNvPr>
                <p:cNvSpPr/>
                <p:nvPr/>
              </p:nvSpPr>
              <p:spPr>
                <a:xfrm rot="18840000">
                  <a:off x="7493869" y="3809593"/>
                  <a:ext cx="84162" cy="72789"/>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88" name="Rectangle 187">
                  <a:extLst>
                    <a:ext uri="{FF2B5EF4-FFF2-40B4-BE49-F238E27FC236}">
                      <a16:creationId xmlns:a16="http://schemas.microsoft.com/office/drawing/2014/main" xmlns="" id="{154F0957-16A7-4131-BC19-C93B952759EF}"/>
                    </a:ext>
                  </a:extLst>
                </p:cNvPr>
                <p:cNvSpPr/>
                <p:nvPr/>
              </p:nvSpPr>
              <p:spPr>
                <a:xfrm rot="18840000">
                  <a:off x="7596226" y="3911950"/>
                  <a:ext cx="84162" cy="72789"/>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89" name="Rectangle 188">
                  <a:extLst>
                    <a:ext uri="{FF2B5EF4-FFF2-40B4-BE49-F238E27FC236}">
                      <a16:creationId xmlns:a16="http://schemas.microsoft.com/office/drawing/2014/main" xmlns="" id="{FD66EA19-1C6E-41CA-AE50-D479F3A54C50}"/>
                    </a:ext>
                  </a:extLst>
                </p:cNvPr>
                <p:cNvSpPr/>
                <p:nvPr/>
              </p:nvSpPr>
              <p:spPr>
                <a:xfrm rot="18840000">
                  <a:off x="7459749" y="3946070"/>
                  <a:ext cx="84162" cy="72789"/>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90" name="Rectangle 189">
                  <a:extLst>
                    <a:ext uri="{FF2B5EF4-FFF2-40B4-BE49-F238E27FC236}">
                      <a16:creationId xmlns:a16="http://schemas.microsoft.com/office/drawing/2014/main" xmlns="" id="{13E769C3-6EC5-486A-A95A-F106924D9D01}"/>
                    </a:ext>
                  </a:extLst>
                </p:cNvPr>
                <p:cNvSpPr/>
                <p:nvPr/>
              </p:nvSpPr>
              <p:spPr>
                <a:xfrm rot="18840000">
                  <a:off x="7255035" y="3741357"/>
                  <a:ext cx="84162" cy="72789"/>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91" name="Rectangle 190">
                  <a:extLst>
                    <a:ext uri="{FF2B5EF4-FFF2-40B4-BE49-F238E27FC236}">
                      <a16:creationId xmlns:a16="http://schemas.microsoft.com/office/drawing/2014/main" xmlns="" id="{39FFE879-BE70-432C-B93B-826F250B8ECD}"/>
                    </a:ext>
                  </a:extLst>
                </p:cNvPr>
                <p:cNvSpPr/>
                <p:nvPr/>
              </p:nvSpPr>
              <p:spPr>
                <a:xfrm rot="18840000">
                  <a:off x="7357392" y="3843715"/>
                  <a:ext cx="84162" cy="72789"/>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92" name="Rectangle 191">
                  <a:extLst>
                    <a:ext uri="{FF2B5EF4-FFF2-40B4-BE49-F238E27FC236}">
                      <a16:creationId xmlns:a16="http://schemas.microsoft.com/office/drawing/2014/main" xmlns="" id="{CCE55432-A515-4D2A-824F-2277C5C5DE6E}"/>
                    </a:ext>
                  </a:extLst>
                </p:cNvPr>
                <p:cNvSpPr/>
                <p:nvPr/>
              </p:nvSpPr>
              <p:spPr>
                <a:xfrm rot="18840000" flipV="1">
                  <a:off x="7176757" y="3671948"/>
                  <a:ext cx="72789" cy="40942"/>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93" name="Rectangle 192">
                  <a:extLst>
                    <a:ext uri="{FF2B5EF4-FFF2-40B4-BE49-F238E27FC236}">
                      <a16:creationId xmlns:a16="http://schemas.microsoft.com/office/drawing/2014/main" xmlns="" id="{641AB67E-60D7-4C2A-9B6B-93B384F8FAAE}"/>
                    </a:ext>
                  </a:extLst>
                </p:cNvPr>
                <p:cNvSpPr/>
                <p:nvPr/>
              </p:nvSpPr>
              <p:spPr>
                <a:xfrm rot="18840000" flipV="1">
                  <a:off x="7540697" y="4035888"/>
                  <a:ext cx="72789" cy="40942"/>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grpSp>
          <p:nvGrpSpPr>
            <p:cNvPr id="139" name="Group 138">
              <a:extLst>
                <a:ext uri="{FF2B5EF4-FFF2-40B4-BE49-F238E27FC236}">
                  <a16:creationId xmlns:a16="http://schemas.microsoft.com/office/drawing/2014/main" xmlns="" id="{332958CF-3F83-40B8-90FF-E129092861B8}"/>
                </a:ext>
              </a:extLst>
            </p:cNvPr>
            <p:cNvGrpSpPr/>
            <p:nvPr/>
          </p:nvGrpSpPr>
          <p:grpSpPr>
            <a:xfrm>
              <a:off x="3541904" y="4339622"/>
              <a:ext cx="482020" cy="630072"/>
              <a:chOff x="7192681" y="3520757"/>
              <a:chExt cx="482020" cy="630072"/>
            </a:xfrm>
          </p:grpSpPr>
          <p:sp>
            <p:nvSpPr>
              <p:cNvPr id="168" name="Rectangle 167">
                <a:extLst>
                  <a:ext uri="{FF2B5EF4-FFF2-40B4-BE49-F238E27FC236}">
                    <a16:creationId xmlns:a16="http://schemas.microsoft.com/office/drawing/2014/main" xmlns="" id="{18A853A4-E6EC-4180-B93C-7B05B9DC2688}"/>
                  </a:ext>
                </a:extLst>
              </p:cNvPr>
              <p:cNvSpPr/>
              <p:nvPr/>
            </p:nvSpPr>
            <p:spPr>
              <a:xfrm rot="18900000">
                <a:off x="7399318" y="3580400"/>
                <a:ext cx="72789" cy="504968"/>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169" name="Group 168">
                <a:extLst>
                  <a:ext uri="{FF2B5EF4-FFF2-40B4-BE49-F238E27FC236}">
                    <a16:creationId xmlns:a16="http://schemas.microsoft.com/office/drawing/2014/main" xmlns="" id="{812E595C-50EB-4EE7-80AA-250A687669AE}"/>
                  </a:ext>
                </a:extLst>
              </p:cNvPr>
              <p:cNvGrpSpPr/>
              <p:nvPr/>
            </p:nvGrpSpPr>
            <p:grpSpPr>
              <a:xfrm>
                <a:off x="7192681" y="3520757"/>
                <a:ext cx="482020" cy="630072"/>
                <a:chOff x="7192681" y="3520757"/>
                <a:chExt cx="482020" cy="630072"/>
              </a:xfrm>
            </p:grpSpPr>
            <p:sp>
              <p:nvSpPr>
                <p:cNvPr id="170" name="Rectangle 169">
                  <a:extLst>
                    <a:ext uri="{FF2B5EF4-FFF2-40B4-BE49-F238E27FC236}">
                      <a16:creationId xmlns:a16="http://schemas.microsoft.com/office/drawing/2014/main" xmlns="" id="{F60AD1E4-D4A5-46B7-BBCC-84CCD39D83C2}"/>
                    </a:ext>
                  </a:extLst>
                </p:cNvPr>
                <p:cNvSpPr/>
                <p:nvPr/>
              </p:nvSpPr>
              <p:spPr>
                <a:xfrm rot="8100000">
                  <a:off x="7350741" y="3611742"/>
                  <a:ext cx="95536" cy="53908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1" name="Rectangle 170">
                  <a:extLst>
                    <a:ext uri="{FF2B5EF4-FFF2-40B4-BE49-F238E27FC236}">
                      <a16:creationId xmlns:a16="http://schemas.microsoft.com/office/drawing/2014/main" xmlns="" id="{EE4B1337-EDE6-4A5F-9962-956B4D472315}"/>
                    </a:ext>
                  </a:extLst>
                </p:cNvPr>
                <p:cNvSpPr/>
                <p:nvPr/>
              </p:nvSpPr>
              <p:spPr>
                <a:xfrm rot="8100000">
                  <a:off x="7430353" y="3520757"/>
                  <a:ext cx="95536" cy="53908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2" name="Rectangle 171">
                  <a:extLst>
                    <a:ext uri="{FF2B5EF4-FFF2-40B4-BE49-F238E27FC236}">
                      <a16:creationId xmlns:a16="http://schemas.microsoft.com/office/drawing/2014/main" xmlns="" id="{A04D5624-8615-4CED-AB20-5D43A5C748AB}"/>
                    </a:ext>
                  </a:extLst>
                </p:cNvPr>
                <p:cNvSpPr/>
                <p:nvPr/>
              </p:nvSpPr>
              <p:spPr>
                <a:xfrm rot="18840000">
                  <a:off x="7289155" y="3604880"/>
                  <a:ext cx="84162" cy="72789"/>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3" name="Rectangle 172">
                  <a:extLst>
                    <a:ext uri="{FF2B5EF4-FFF2-40B4-BE49-F238E27FC236}">
                      <a16:creationId xmlns:a16="http://schemas.microsoft.com/office/drawing/2014/main" xmlns="" id="{F16EE3D7-E211-45AA-8644-FAAA44484F1E}"/>
                    </a:ext>
                  </a:extLst>
                </p:cNvPr>
                <p:cNvSpPr/>
                <p:nvPr/>
              </p:nvSpPr>
              <p:spPr>
                <a:xfrm rot="18840000">
                  <a:off x="7391512" y="3707236"/>
                  <a:ext cx="84162" cy="72789"/>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4" name="Rectangle 173">
                  <a:extLst>
                    <a:ext uri="{FF2B5EF4-FFF2-40B4-BE49-F238E27FC236}">
                      <a16:creationId xmlns:a16="http://schemas.microsoft.com/office/drawing/2014/main" xmlns="" id="{3852A63E-1357-4B1E-AFFC-8D7C48EEABE3}"/>
                    </a:ext>
                  </a:extLst>
                </p:cNvPr>
                <p:cNvSpPr/>
                <p:nvPr/>
              </p:nvSpPr>
              <p:spPr>
                <a:xfrm rot="18840000">
                  <a:off x="7493869" y="3809593"/>
                  <a:ext cx="84162" cy="72789"/>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5" name="Rectangle 174">
                  <a:extLst>
                    <a:ext uri="{FF2B5EF4-FFF2-40B4-BE49-F238E27FC236}">
                      <a16:creationId xmlns:a16="http://schemas.microsoft.com/office/drawing/2014/main" xmlns="" id="{0937AA08-B327-460A-9397-1B8A18CAA8BE}"/>
                    </a:ext>
                  </a:extLst>
                </p:cNvPr>
                <p:cNvSpPr/>
                <p:nvPr/>
              </p:nvSpPr>
              <p:spPr>
                <a:xfrm rot="18840000">
                  <a:off x="7596226" y="3911950"/>
                  <a:ext cx="84162" cy="72789"/>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6" name="Rectangle 175">
                  <a:extLst>
                    <a:ext uri="{FF2B5EF4-FFF2-40B4-BE49-F238E27FC236}">
                      <a16:creationId xmlns:a16="http://schemas.microsoft.com/office/drawing/2014/main" xmlns="" id="{5044659B-2828-4539-B897-C473E7F5B132}"/>
                    </a:ext>
                  </a:extLst>
                </p:cNvPr>
                <p:cNvSpPr/>
                <p:nvPr/>
              </p:nvSpPr>
              <p:spPr>
                <a:xfrm rot="18840000">
                  <a:off x="7459749" y="3946070"/>
                  <a:ext cx="84162" cy="72789"/>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7" name="Rectangle 176">
                  <a:extLst>
                    <a:ext uri="{FF2B5EF4-FFF2-40B4-BE49-F238E27FC236}">
                      <a16:creationId xmlns:a16="http://schemas.microsoft.com/office/drawing/2014/main" xmlns="" id="{B03E3F51-8BC2-4896-8479-3C29A2DA098D}"/>
                    </a:ext>
                  </a:extLst>
                </p:cNvPr>
                <p:cNvSpPr/>
                <p:nvPr/>
              </p:nvSpPr>
              <p:spPr>
                <a:xfrm rot="18840000">
                  <a:off x="7255035" y="3741357"/>
                  <a:ext cx="84162" cy="72789"/>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8" name="Rectangle 177">
                  <a:extLst>
                    <a:ext uri="{FF2B5EF4-FFF2-40B4-BE49-F238E27FC236}">
                      <a16:creationId xmlns:a16="http://schemas.microsoft.com/office/drawing/2014/main" xmlns="" id="{09953C3E-89C3-4F83-B3FE-A6D7D1FBAE98}"/>
                    </a:ext>
                  </a:extLst>
                </p:cNvPr>
                <p:cNvSpPr/>
                <p:nvPr/>
              </p:nvSpPr>
              <p:spPr>
                <a:xfrm rot="18840000">
                  <a:off x="7357392" y="3843715"/>
                  <a:ext cx="84162" cy="72789"/>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9" name="Rectangle 178">
                  <a:extLst>
                    <a:ext uri="{FF2B5EF4-FFF2-40B4-BE49-F238E27FC236}">
                      <a16:creationId xmlns:a16="http://schemas.microsoft.com/office/drawing/2014/main" xmlns="" id="{B125558B-15C2-448A-8C5D-E87B653B5D90}"/>
                    </a:ext>
                  </a:extLst>
                </p:cNvPr>
                <p:cNvSpPr/>
                <p:nvPr/>
              </p:nvSpPr>
              <p:spPr>
                <a:xfrm rot="18840000" flipV="1">
                  <a:off x="7176757" y="3671948"/>
                  <a:ext cx="72789" cy="40942"/>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80" name="Rectangle 179">
                  <a:extLst>
                    <a:ext uri="{FF2B5EF4-FFF2-40B4-BE49-F238E27FC236}">
                      <a16:creationId xmlns:a16="http://schemas.microsoft.com/office/drawing/2014/main" xmlns="" id="{6D82B75E-531A-4F38-A4E3-421D1F73BBF0}"/>
                    </a:ext>
                  </a:extLst>
                </p:cNvPr>
                <p:cNvSpPr/>
                <p:nvPr/>
              </p:nvSpPr>
              <p:spPr>
                <a:xfrm rot="18840000" flipV="1">
                  <a:off x="7540697" y="4035888"/>
                  <a:ext cx="72789" cy="40942"/>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grpSp>
          <p:nvGrpSpPr>
            <p:cNvPr id="140" name="Group 139">
              <a:extLst>
                <a:ext uri="{FF2B5EF4-FFF2-40B4-BE49-F238E27FC236}">
                  <a16:creationId xmlns:a16="http://schemas.microsoft.com/office/drawing/2014/main" xmlns="" id="{8E644B1A-4D2B-418D-B1A6-42683F9634B9}"/>
                </a:ext>
              </a:extLst>
            </p:cNvPr>
            <p:cNvGrpSpPr/>
            <p:nvPr/>
          </p:nvGrpSpPr>
          <p:grpSpPr>
            <a:xfrm rot="5400000">
              <a:off x="5100023" y="4350994"/>
              <a:ext cx="482020" cy="630072"/>
              <a:chOff x="7192681" y="3520757"/>
              <a:chExt cx="482020" cy="630072"/>
            </a:xfrm>
          </p:grpSpPr>
          <p:sp>
            <p:nvSpPr>
              <p:cNvPr id="155" name="Rectangle 154">
                <a:extLst>
                  <a:ext uri="{FF2B5EF4-FFF2-40B4-BE49-F238E27FC236}">
                    <a16:creationId xmlns:a16="http://schemas.microsoft.com/office/drawing/2014/main" xmlns="" id="{636992E5-B7E2-478B-8C10-D53C42DC486B}"/>
                  </a:ext>
                </a:extLst>
              </p:cNvPr>
              <p:cNvSpPr/>
              <p:nvPr/>
            </p:nvSpPr>
            <p:spPr>
              <a:xfrm rot="18900000">
                <a:off x="7399318" y="3580400"/>
                <a:ext cx="72789" cy="504968"/>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156" name="Group 155">
                <a:extLst>
                  <a:ext uri="{FF2B5EF4-FFF2-40B4-BE49-F238E27FC236}">
                    <a16:creationId xmlns:a16="http://schemas.microsoft.com/office/drawing/2014/main" xmlns="" id="{5B96C73A-517E-4664-806C-7899A07FC252}"/>
                  </a:ext>
                </a:extLst>
              </p:cNvPr>
              <p:cNvGrpSpPr/>
              <p:nvPr/>
            </p:nvGrpSpPr>
            <p:grpSpPr>
              <a:xfrm>
                <a:off x="7192681" y="3520757"/>
                <a:ext cx="482020" cy="630072"/>
                <a:chOff x="7192681" y="3520757"/>
                <a:chExt cx="482020" cy="630072"/>
              </a:xfrm>
            </p:grpSpPr>
            <p:sp>
              <p:nvSpPr>
                <p:cNvPr id="157" name="Rectangle 156">
                  <a:extLst>
                    <a:ext uri="{FF2B5EF4-FFF2-40B4-BE49-F238E27FC236}">
                      <a16:creationId xmlns:a16="http://schemas.microsoft.com/office/drawing/2014/main" xmlns="" id="{256BECA6-2C91-4898-B615-883AEFBD5C4C}"/>
                    </a:ext>
                  </a:extLst>
                </p:cNvPr>
                <p:cNvSpPr/>
                <p:nvPr/>
              </p:nvSpPr>
              <p:spPr>
                <a:xfrm rot="8100000">
                  <a:off x="7350741" y="3611742"/>
                  <a:ext cx="95536" cy="53908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8" name="Rectangle 157">
                  <a:extLst>
                    <a:ext uri="{FF2B5EF4-FFF2-40B4-BE49-F238E27FC236}">
                      <a16:creationId xmlns:a16="http://schemas.microsoft.com/office/drawing/2014/main" xmlns="" id="{049936C4-1971-4B0A-B743-3F4773F7BFF4}"/>
                    </a:ext>
                  </a:extLst>
                </p:cNvPr>
                <p:cNvSpPr/>
                <p:nvPr/>
              </p:nvSpPr>
              <p:spPr>
                <a:xfrm rot="8100000">
                  <a:off x="7430353" y="3520757"/>
                  <a:ext cx="95536" cy="53908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9" name="Rectangle 158">
                  <a:extLst>
                    <a:ext uri="{FF2B5EF4-FFF2-40B4-BE49-F238E27FC236}">
                      <a16:creationId xmlns:a16="http://schemas.microsoft.com/office/drawing/2014/main" xmlns="" id="{3BCD0197-B7A6-408E-B478-CAD83AD68299}"/>
                    </a:ext>
                  </a:extLst>
                </p:cNvPr>
                <p:cNvSpPr/>
                <p:nvPr/>
              </p:nvSpPr>
              <p:spPr>
                <a:xfrm rot="18840000">
                  <a:off x="7289155" y="3604880"/>
                  <a:ext cx="84162" cy="72789"/>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0" name="Rectangle 159">
                  <a:extLst>
                    <a:ext uri="{FF2B5EF4-FFF2-40B4-BE49-F238E27FC236}">
                      <a16:creationId xmlns:a16="http://schemas.microsoft.com/office/drawing/2014/main" xmlns="" id="{0A66639C-1029-484F-B6D3-076466A1DC19}"/>
                    </a:ext>
                  </a:extLst>
                </p:cNvPr>
                <p:cNvSpPr/>
                <p:nvPr/>
              </p:nvSpPr>
              <p:spPr>
                <a:xfrm rot="18840000">
                  <a:off x="7391512" y="3707236"/>
                  <a:ext cx="84162" cy="72789"/>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1" name="Rectangle 160">
                  <a:extLst>
                    <a:ext uri="{FF2B5EF4-FFF2-40B4-BE49-F238E27FC236}">
                      <a16:creationId xmlns:a16="http://schemas.microsoft.com/office/drawing/2014/main" xmlns="" id="{65A8B6C8-5AC5-438D-B506-F95F743400A1}"/>
                    </a:ext>
                  </a:extLst>
                </p:cNvPr>
                <p:cNvSpPr/>
                <p:nvPr/>
              </p:nvSpPr>
              <p:spPr>
                <a:xfrm rot="18840000">
                  <a:off x="7493869" y="3809593"/>
                  <a:ext cx="84162" cy="72789"/>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2" name="Rectangle 161">
                  <a:extLst>
                    <a:ext uri="{FF2B5EF4-FFF2-40B4-BE49-F238E27FC236}">
                      <a16:creationId xmlns:a16="http://schemas.microsoft.com/office/drawing/2014/main" xmlns="" id="{623BDEC7-E858-4C41-898B-AEFC719C7D5F}"/>
                    </a:ext>
                  </a:extLst>
                </p:cNvPr>
                <p:cNvSpPr/>
                <p:nvPr/>
              </p:nvSpPr>
              <p:spPr>
                <a:xfrm rot="18840000">
                  <a:off x="7596226" y="3911950"/>
                  <a:ext cx="84162" cy="72789"/>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3" name="Rectangle 162">
                  <a:extLst>
                    <a:ext uri="{FF2B5EF4-FFF2-40B4-BE49-F238E27FC236}">
                      <a16:creationId xmlns:a16="http://schemas.microsoft.com/office/drawing/2014/main" xmlns="" id="{7F5BF9BD-7F97-4FC5-9D1B-77A2B7E8BF88}"/>
                    </a:ext>
                  </a:extLst>
                </p:cNvPr>
                <p:cNvSpPr/>
                <p:nvPr/>
              </p:nvSpPr>
              <p:spPr>
                <a:xfrm rot="18840000">
                  <a:off x="7459749" y="3946070"/>
                  <a:ext cx="84162" cy="72789"/>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4" name="Rectangle 163">
                  <a:extLst>
                    <a:ext uri="{FF2B5EF4-FFF2-40B4-BE49-F238E27FC236}">
                      <a16:creationId xmlns:a16="http://schemas.microsoft.com/office/drawing/2014/main" xmlns="" id="{8B258CE0-A59A-48FD-992B-EC240A249B83}"/>
                    </a:ext>
                  </a:extLst>
                </p:cNvPr>
                <p:cNvSpPr/>
                <p:nvPr/>
              </p:nvSpPr>
              <p:spPr>
                <a:xfrm rot="18840000">
                  <a:off x="7255035" y="3741357"/>
                  <a:ext cx="84162" cy="72789"/>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5" name="Rectangle 164">
                  <a:extLst>
                    <a:ext uri="{FF2B5EF4-FFF2-40B4-BE49-F238E27FC236}">
                      <a16:creationId xmlns:a16="http://schemas.microsoft.com/office/drawing/2014/main" xmlns="" id="{8F27DBC0-613D-442F-8228-FF028DF1DAF9}"/>
                    </a:ext>
                  </a:extLst>
                </p:cNvPr>
                <p:cNvSpPr/>
                <p:nvPr/>
              </p:nvSpPr>
              <p:spPr>
                <a:xfrm rot="18840000">
                  <a:off x="7357392" y="3843715"/>
                  <a:ext cx="84162" cy="72789"/>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6" name="Rectangle 165">
                  <a:extLst>
                    <a:ext uri="{FF2B5EF4-FFF2-40B4-BE49-F238E27FC236}">
                      <a16:creationId xmlns:a16="http://schemas.microsoft.com/office/drawing/2014/main" xmlns="" id="{682D5F03-4D85-461F-BEAA-789C945D1DC6}"/>
                    </a:ext>
                  </a:extLst>
                </p:cNvPr>
                <p:cNvSpPr/>
                <p:nvPr/>
              </p:nvSpPr>
              <p:spPr>
                <a:xfrm rot="18840000" flipV="1">
                  <a:off x="7176757" y="3671948"/>
                  <a:ext cx="72789" cy="40942"/>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7" name="Rectangle 166">
                  <a:extLst>
                    <a:ext uri="{FF2B5EF4-FFF2-40B4-BE49-F238E27FC236}">
                      <a16:creationId xmlns:a16="http://schemas.microsoft.com/office/drawing/2014/main" xmlns="" id="{CCCE1B3C-336A-42EA-888C-105BA834597D}"/>
                    </a:ext>
                  </a:extLst>
                </p:cNvPr>
                <p:cNvSpPr/>
                <p:nvPr/>
              </p:nvSpPr>
              <p:spPr>
                <a:xfrm rot="18840000" flipV="1">
                  <a:off x="7540697" y="4035888"/>
                  <a:ext cx="72789" cy="40942"/>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grpSp>
          <p:nvGrpSpPr>
            <p:cNvPr id="141" name="Group 140">
              <a:extLst>
                <a:ext uri="{FF2B5EF4-FFF2-40B4-BE49-F238E27FC236}">
                  <a16:creationId xmlns:a16="http://schemas.microsoft.com/office/drawing/2014/main" xmlns="" id="{013E764C-D9EA-4246-BCAA-5B608B7FAEA4}"/>
                </a:ext>
              </a:extLst>
            </p:cNvPr>
            <p:cNvGrpSpPr/>
            <p:nvPr/>
          </p:nvGrpSpPr>
          <p:grpSpPr>
            <a:xfrm rot="5400000">
              <a:off x="3541906" y="2792877"/>
              <a:ext cx="482020" cy="630072"/>
              <a:chOff x="7192681" y="3520757"/>
              <a:chExt cx="482020" cy="630072"/>
            </a:xfrm>
          </p:grpSpPr>
          <p:sp>
            <p:nvSpPr>
              <p:cNvPr id="142" name="Rectangle 141">
                <a:extLst>
                  <a:ext uri="{FF2B5EF4-FFF2-40B4-BE49-F238E27FC236}">
                    <a16:creationId xmlns:a16="http://schemas.microsoft.com/office/drawing/2014/main" xmlns="" id="{01C6CC9A-06C5-4506-8A8B-80AD294FC7DE}"/>
                  </a:ext>
                </a:extLst>
              </p:cNvPr>
              <p:cNvSpPr/>
              <p:nvPr/>
            </p:nvSpPr>
            <p:spPr>
              <a:xfrm rot="18900000">
                <a:off x="7399318" y="3580400"/>
                <a:ext cx="72789" cy="504968"/>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143" name="Group 142">
                <a:extLst>
                  <a:ext uri="{FF2B5EF4-FFF2-40B4-BE49-F238E27FC236}">
                    <a16:creationId xmlns:a16="http://schemas.microsoft.com/office/drawing/2014/main" xmlns="" id="{377245BB-DE8D-4F61-8B01-22D73C3967C0}"/>
                  </a:ext>
                </a:extLst>
              </p:cNvPr>
              <p:cNvGrpSpPr/>
              <p:nvPr/>
            </p:nvGrpSpPr>
            <p:grpSpPr>
              <a:xfrm>
                <a:off x="7192681" y="3520757"/>
                <a:ext cx="482020" cy="630072"/>
                <a:chOff x="7192681" y="3520757"/>
                <a:chExt cx="482020" cy="630072"/>
              </a:xfrm>
            </p:grpSpPr>
            <p:sp>
              <p:nvSpPr>
                <p:cNvPr id="144" name="Rectangle 143">
                  <a:extLst>
                    <a:ext uri="{FF2B5EF4-FFF2-40B4-BE49-F238E27FC236}">
                      <a16:creationId xmlns:a16="http://schemas.microsoft.com/office/drawing/2014/main" xmlns="" id="{2F5B47A7-B9AD-4557-B9CB-8C9D6DBE1351}"/>
                    </a:ext>
                  </a:extLst>
                </p:cNvPr>
                <p:cNvSpPr/>
                <p:nvPr/>
              </p:nvSpPr>
              <p:spPr>
                <a:xfrm rot="8100000">
                  <a:off x="7350741" y="3611742"/>
                  <a:ext cx="95536" cy="53908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5" name="Rectangle 144">
                  <a:extLst>
                    <a:ext uri="{FF2B5EF4-FFF2-40B4-BE49-F238E27FC236}">
                      <a16:creationId xmlns:a16="http://schemas.microsoft.com/office/drawing/2014/main" xmlns="" id="{7646A034-1046-406C-9B13-2D2CB80470EB}"/>
                    </a:ext>
                  </a:extLst>
                </p:cNvPr>
                <p:cNvSpPr/>
                <p:nvPr/>
              </p:nvSpPr>
              <p:spPr>
                <a:xfrm rot="8100000">
                  <a:off x="7430353" y="3520757"/>
                  <a:ext cx="95536" cy="53908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6" name="Rectangle 145">
                  <a:extLst>
                    <a:ext uri="{FF2B5EF4-FFF2-40B4-BE49-F238E27FC236}">
                      <a16:creationId xmlns:a16="http://schemas.microsoft.com/office/drawing/2014/main" xmlns="" id="{A1F9D913-7180-45EF-9D3E-65FABE042FAE}"/>
                    </a:ext>
                  </a:extLst>
                </p:cNvPr>
                <p:cNvSpPr/>
                <p:nvPr/>
              </p:nvSpPr>
              <p:spPr>
                <a:xfrm rot="18840000">
                  <a:off x="7289155" y="3604880"/>
                  <a:ext cx="84162" cy="72789"/>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7" name="Rectangle 146">
                  <a:extLst>
                    <a:ext uri="{FF2B5EF4-FFF2-40B4-BE49-F238E27FC236}">
                      <a16:creationId xmlns:a16="http://schemas.microsoft.com/office/drawing/2014/main" xmlns="" id="{4914D250-0593-44ED-A668-B896BB9FF90E}"/>
                    </a:ext>
                  </a:extLst>
                </p:cNvPr>
                <p:cNvSpPr/>
                <p:nvPr/>
              </p:nvSpPr>
              <p:spPr>
                <a:xfrm rot="18840000">
                  <a:off x="7391512" y="3707236"/>
                  <a:ext cx="84162" cy="72789"/>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8" name="Rectangle 147">
                  <a:extLst>
                    <a:ext uri="{FF2B5EF4-FFF2-40B4-BE49-F238E27FC236}">
                      <a16:creationId xmlns:a16="http://schemas.microsoft.com/office/drawing/2014/main" xmlns="" id="{605EE6E6-D123-40E8-83AE-832EA2A84970}"/>
                    </a:ext>
                  </a:extLst>
                </p:cNvPr>
                <p:cNvSpPr/>
                <p:nvPr/>
              </p:nvSpPr>
              <p:spPr>
                <a:xfrm rot="18840000">
                  <a:off x="7493869" y="3809593"/>
                  <a:ext cx="84162" cy="72789"/>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9" name="Rectangle 148">
                  <a:extLst>
                    <a:ext uri="{FF2B5EF4-FFF2-40B4-BE49-F238E27FC236}">
                      <a16:creationId xmlns:a16="http://schemas.microsoft.com/office/drawing/2014/main" xmlns="" id="{FD1920CC-7CD9-4BDE-ADEC-C4176832E884}"/>
                    </a:ext>
                  </a:extLst>
                </p:cNvPr>
                <p:cNvSpPr/>
                <p:nvPr/>
              </p:nvSpPr>
              <p:spPr>
                <a:xfrm rot="18840000">
                  <a:off x="7596226" y="3911950"/>
                  <a:ext cx="84162" cy="72789"/>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0" name="Rectangle 149">
                  <a:extLst>
                    <a:ext uri="{FF2B5EF4-FFF2-40B4-BE49-F238E27FC236}">
                      <a16:creationId xmlns:a16="http://schemas.microsoft.com/office/drawing/2014/main" xmlns="" id="{E11DE421-6B32-4F86-8A4A-CD7F326491C5}"/>
                    </a:ext>
                  </a:extLst>
                </p:cNvPr>
                <p:cNvSpPr/>
                <p:nvPr/>
              </p:nvSpPr>
              <p:spPr>
                <a:xfrm rot="18840000">
                  <a:off x="7459749" y="3946070"/>
                  <a:ext cx="84162" cy="72789"/>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1" name="Rectangle 150">
                  <a:extLst>
                    <a:ext uri="{FF2B5EF4-FFF2-40B4-BE49-F238E27FC236}">
                      <a16:creationId xmlns:a16="http://schemas.microsoft.com/office/drawing/2014/main" xmlns="" id="{3673B904-F013-4C57-9057-007CE0B56D3C}"/>
                    </a:ext>
                  </a:extLst>
                </p:cNvPr>
                <p:cNvSpPr/>
                <p:nvPr/>
              </p:nvSpPr>
              <p:spPr>
                <a:xfrm rot="18840000">
                  <a:off x="7255035" y="3741357"/>
                  <a:ext cx="84162" cy="72789"/>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2" name="Rectangle 151">
                  <a:extLst>
                    <a:ext uri="{FF2B5EF4-FFF2-40B4-BE49-F238E27FC236}">
                      <a16:creationId xmlns:a16="http://schemas.microsoft.com/office/drawing/2014/main" xmlns="" id="{337B4912-42EE-467C-9B1F-F8F3D501A23D}"/>
                    </a:ext>
                  </a:extLst>
                </p:cNvPr>
                <p:cNvSpPr/>
                <p:nvPr/>
              </p:nvSpPr>
              <p:spPr>
                <a:xfrm rot="18840000">
                  <a:off x="7357392" y="3843715"/>
                  <a:ext cx="84162" cy="72789"/>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3" name="Rectangle 152">
                  <a:extLst>
                    <a:ext uri="{FF2B5EF4-FFF2-40B4-BE49-F238E27FC236}">
                      <a16:creationId xmlns:a16="http://schemas.microsoft.com/office/drawing/2014/main" xmlns="" id="{D0B728CD-50E2-4FF0-B51B-3B11C268F01A}"/>
                    </a:ext>
                  </a:extLst>
                </p:cNvPr>
                <p:cNvSpPr/>
                <p:nvPr/>
              </p:nvSpPr>
              <p:spPr>
                <a:xfrm rot="18840000" flipV="1">
                  <a:off x="7176757" y="3671948"/>
                  <a:ext cx="72789" cy="40942"/>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4" name="Rectangle 153">
                  <a:extLst>
                    <a:ext uri="{FF2B5EF4-FFF2-40B4-BE49-F238E27FC236}">
                      <a16:creationId xmlns:a16="http://schemas.microsoft.com/office/drawing/2014/main" xmlns="" id="{4DD5F9B7-6532-4E63-A53A-9E480283A6A0}"/>
                    </a:ext>
                  </a:extLst>
                </p:cNvPr>
                <p:cNvSpPr/>
                <p:nvPr/>
              </p:nvSpPr>
              <p:spPr>
                <a:xfrm rot="18840000" flipV="1">
                  <a:off x="7540697" y="4035888"/>
                  <a:ext cx="72789" cy="40942"/>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grpSp>
      <p:sp>
        <p:nvSpPr>
          <p:cNvPr id="194" name="Rectangle 193">
            <a:extLst>
              <a:ext uri="{FF2B5EF4-FFF2-40B4-BE49-F238E27FC236}">
                <a16:creationId xmlns:a16="http://schemas.microsoft.com/office/drawing/2014/main" xmlns="" id="{C560C93C-A7A9-423F-AC9D-424EBC86B018}"/>
              </a:ext>
            </a:extLst>
          </p:cNvPr>
          <p:cNvSpPr/>
          <p:nvPr/>
        </p:nvSpPr>
        <p:spPr>
          <a:xfrm>
            <a:off x="10356502" y="1973877"/>
            <a:ext cx="715767" cy="725333"/>
          </a:xfrm>
          <a:prstGeom prst="rect">
            <a:avLst/>
          </a:prstGeom>
          <a:solidFill>
            <a:srgbClr val="0070C0"/>
          </a:solidFill>
          <a:ln>
            <a:solidFill>
              <a:schemeClr val="accent2">
                <a:lumMod val="75000"/>
              </a:schemeClr>
            </a:solidFill>
          </a:ln>
          <a:scene3d>
            <a:camera prst="isometricOffAxis1Top">
              <a:rot lat="11400000" lon="6600000" rev="16200000"/>
            </a:camera>
            <a:lightRig rig="threePt" dir="t"/>
          </a:scene3d>
          <a:sp3d>
            <a:bevelT w="0" h="139700"/>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95" name="Cube 194">
            <a:extLst>
              <a:ext uri="{FF2B5EF4-FFF2-40B4-BE49-F238E27FC236}">
                <a16:creationId xmlns:a16="http://schemas.microsoft.com/office/drawing/2014/main" xmlns="" id="{B2462424-2E3C-4DCD-81B3-635F082ACE21}"/>
              </a:ext>
            </a:extLst>
          </p:cNvPr>
          <p:cNvSpPr/>
          <p:nvPr/>
        </p:nvSpPr>
        <p:spPr>
          <a:xfrm rot="16041047">
            <a:off x="10438175" y="1820302"/>
            <a:ext cx="532525" cy="624889"/>
          </a:xfrm>
          <a:prstGeom prst="cube">
            <a:avLst/>
          </a:prstGeom>
          <a:solidFill>
            <a:srgbClr val="D3B37C"/>
          </a:solidFill>
          <a:ln>
            <a:noFill/>
          </a:ln>
          <a:scene3d>
            <a:camera prst="orthographicFront">
              <a:rot lat="1800000" lon="10800000" rev="10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96" name="Picture 195" descr="Wi-Fi">
            <a:extLst>
              <a:ext uri="{FF2B5EF4-FFF2-40B4-BE49-F238E27FC236}">
                <a16:creationId xmlns:a16="http://schemas.microsoft.com/office/drawing/2014/main" xmlns="" id="{15A8772D-36B8-4A50-BF2D-FA54711DB656}"/>
              </a:ext>
            </a:extLst>
          </p:cNvPr>
          <p:cNvPicPr>
            <a:picLocks noChangeAspect="1"/>
          </p:cNvPicPr>
          <p:nvPr/>
        </p:nvPicPr>
        <p:blipFill>
          <a:blip r:embed="rId3">
            <a:extLst>
              <a:ext uri="{96DAC541-7B7A-43D3-8B79-37D633B846F1}">
                <asvg:svgBlip xmlns:asvg="http://schemas.microsoft.com/office/drawing/2016/SVG/main" xmlns="" r:embed="rId4"/>
              </a:ext>
            </a:extLst>
          </a:blip>
          <a:srcRect/>
          <a:stretch>
            <a:fillRect/>
          </a:stretch>
        </p:blipFill>
        <p:spPr>
          <a:xfrm>
            <a:off x="10142791" y="3470174"/>
            <a:ext cx="1554326" cy="1554326"/>
          </a:xfrm>
          <a:custGeom>
            <a:avLst/>
            <a:gdLst>
              <a:gd name="connsiteX0" fmla="*/ 480567 w 914400"/>
              <a:gd name="connsiteY0" fmla="*/ 327921 h 914400"/>
              <a:gd name="connsiteX1" fmla="*/ 553866 w 914400"/>
              <a:gd name="connsiteY1" fmla="*/ 358999 h 914400"/>
              <a:gd name="connsiteX2" fmla="*/ 818316 w 914400"/>
              <a:gd name="connsiteY2" fmla="*/ 562214 h 914400"/>
              <a:gd name="connsiteX3" fmla="*/ 914400 w 914400"/>
              <a:gd name="connsiteY3" fmla="*/ 603626 h 914400"/>
              <a:gd name="connsiteX4" fmla="*/ 914400 w 914400"/>
              <a:gd name="connsiteY4" fmla="*/ 914400 h 914400"/>
              <a:gd name="connsiteX5" fmla="*/ 0 w 914400"/>
              <a:gd name="connsiteY5" fmla="*/ 914400 h 914400"/>
              <a:gd name="connsiteX6" fmla="*/ 0 w 914400"/>
              <a:gd name="connsiteY6" fmla="*/ 567386 h 914400"/>
              <a:gd name="connsiteX7" fmla="*/ 143059 w 914400"/>
              <a:gd name="connsiteY7" fmla="*/ 521044 h 914400"/>
              <a:gd name="connsiteX8" fmla="*/ 430173 w 914400"/>
              <a:gd name="connsiteY8" fmla="*/ 341892 h 914400"/>
              <a:gd name="connsiteX9" fmla="*/ 914400 w 914400"/>
              <a:gd name="connsiteY9" fmla="*/ 247884 h 914400"/>
              <a:gd name="connsiteX10" fmla="*/ 914400 w 914400"/>
              <a:gd name="connsiteY10" fmla="*/ 380991 h 914400"/>
              <a:gd name="connsiteX11" fmla="*/ 876193 w 914400"/>
              <a:gd name="connsiteY11" fmla="*/ 338884 h 914400"/>
              <a:gd name="connsiteX12" fmla="*/ 814198 w 914400"/>
              <a:gd name="connsiteY12" fmla="*/ 285449 h 914400"/>
              <a:gd name="connsiteX13" fmla="*/ 0 w 914400"/>
              <a:gd name="connsiteY13" fmla="*/ 0 h 914400"/>
              <a:gd name="connsiteX14" fmla="*/ 914400 w 914400"/>
              <a:gd name="connsiteY14" fmla="*/ 0 h 914400"/>
              <a:gd name="connsiteX15" fmla="*/ 914400 w 914400"/>
              <a:gd name="connsiteY15" fmla="*/ 184198 h 914400"/>
              <a:gd name="connsiteX16" fmla="*/ 869820 w 914400"/>
              <a:gd name="connsiteY16" fmla="*/ 151960 h 914400"/>
              <a:gd name="connsiteX17" fmla="*/ 510573 w 914400"/>
              <a:gd name="connsiteY17" fmla="*/ 115497 h 914400"/>
              <a:gd name="connsiteX18" fmla="*/ 489243 w 914400"/>
              <a:gd name="connsiteY18" fmla="*/ 120791 h 914400"/>
              <a:gd name="connsiteX19" fmla="*/ 443353 w 914400"/>
              <a:gd name="connsiteY19" fmla="*/ 107451 h 914400"/>
              <a:gd name="connsiteX20" fmla="*/ 41761 w 914400"/>
              <a:gd name="connsiteY20" fmla="*/ 201262 h 914400"/>
              <a:gd name="connsiteX21" fmla="*/ 151000 w 914400"/>
              <a:gd name="connsiteY21" fmla="*/ 254346 h 914400"/>
              <a:gd name="connsiteX22" fmla="*/ 99434 w 914400"/>
              <a:gd name="connsiteY22" fmla="*/ 289625 h 914400"/>
              <a:gd name="connsiteX23" fmla="*/ 36246 w 914400"/>
              <a:gd name="connsiteY23" fmla="*/ 346463 h 914400"/>
              <a:gd name="connsiteX24" fmla="*/ 0 w 914400"/>
              <a:gd name="connsiteY24" fmla="*/ 391364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914400" h="914400">
                <a:moveTo>
                  <a:pt x="480567" y="327921"/>
                </a:moveTo>
                <a:lnTo>
                  <a:pt x="553866" y="358999"/>
                </a:lnTo>
                <a:cubicBezTo>
                  <a:pt x="697992" y="428787"/>
                  <a:pt x="809463" y="514447"/>
                  <a:pt x="818316" y="562214"/>
                </a:cubicBezTo>
                <a:lnTo>
                  <a:pt x="914400" y="603626"/>
                </a:lnTo>
                <a:lnTo>
                  <a:pt x="914400" y="914400"/>
                </a:lnTo>
                <a:lnTo>
                  <a:pt x="0" y="914400"/>
                </a:lnTo>
                <a:lnTo>
                  <a:pt x="0" y="567386"/>
                </a:lnTo>
                <a:lnTo>
                  <a:pt x="143059" y="521044"/>
                </a:lnTo>
                <a:cubicBezTo>
                  <a:pt x="129166" y="478156"/>
                  <a:pt x="257451" y="398110"/>
                  <a:pt x="430173" y="341892"/>
                </a:cubicBezTo>
                <a:close/>
                <a:moveTo>
                  <a:pt x="914400" y="247884"/>
                </a:moveTo>
                <a:lnTo>
                  <a:pt x="914400" y="380991"/>
                </a:lnTo>
                <a:lnTo>
                  <a:pt x="876193" y="338884"/>
                </a:lnTo>
                <a:lnTo>
                  <a:pt x="814198" y="285449"/>
                </a:lnTo>
                <a:close/>
                <a:moveTo>
                  <a:pt x="0" y="0"/>
                </a:moveTo>
                <a:lnTo>
                  <a:pt x="914400" y="0"/>
                </a:lnTo>
                <a:lnTo>
                  <a:pt x="914400" y="184198"/>
                </a:lnTo>
                <a:lnTo>
                  <a:pt x="869820" y="151960"/>
                </a:lnTo>
                <a:cubicBezTo>
                  <a:pt x="784722" y="105362"/>
                  <a:pt x="654167" y="91718"/>
                  <a:pt x="510573" y="115497"/>
                </a:cubicBezTo>
                <a:lnTo>
                  <a:pt x="489243" y="120791"/>
                </a:lnTo>
                <a:lnTo>
                  <a:pt x="443353" y="107451"/>
                </a:lnTo>
                <a:cubicBezTo>
                  <a:pt x="254716" y="64209"/>
                  <a:pt x="92585" y="96675"/>
                  <a:pt x="41761" y="201262"/>
                </a:cubicBezTo>
                <a:lnTo>
                  <a:pt x="151000" y="254346"/>
                </a:lnTo>
                <a:lnTo>
                  <a:pt x="99434" y="289625"/>
                </a:lnTo>
                <a:cubicBezTo>
                  <a:pt x="76021" y="307944"/>
                  <a:pt x="54868" y="326984"/>
                  <a:pt x="36246" y="346463"/>
                </a:cubicBezTo>
                <a:lnTo>
                  <a:pt x="0" y="391364"/>
                </a:lnTo>
                <a:close/>
              </a:path>
            </a:pathLst>
          </a:custGeom>
        </p:spPr>
      </p:pic>
      <p:pic>
        <p:nvPicPr>
          <p:cNvPr id="197" name="Graphic 10" descr="Wi-Fi">
            <a:extLst>
              <a:ext uri="{FF2B5EF4-FFF2-40B4-BE49-F238E27FC236}">
                <a16:creationId xmlns:a16="http://schemas.microsoft.com/office/drawing/2014/main" xmlns="" id="{15A8772D-36B8-4A50-BF2D-FA54711DB656}"/>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11094681" y="3514944"/>
            <a:ext cx="713058" cy="713058"/>
          </a:xfrm>
          <a:prstGeom prst="rect">
            <a:avLst/>
          </a:prstGeom>
        </p:spPr>
      </p:pic>
      <p:pic>
        <p:nvPicPr>
          <p:cNvPr id="198" name="Graphic 10" descr="Wi-Fi">
            <a:extLst>
              <a:ext uri="{FF2B5EF4-FFF2-40B4-BE49-F238E27FC236}">
                <a16:creationId xmlns:a16="http://schemas.microsoft.com/office/drawing/2014/main" xmlns="" id="{15A8772D-36B8-4A50-BF2D-FA54711DB656}"/>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11237556" y="3657819"/>
            <a:ext cx="713058" cy="713058"/>
          </a:xfrm>
          <a:prstGeom prst="rect">
            <a:avLst/>
          </a:prstGeom>
        </p:spPr>
      </p:pic>
      <p:pic>
        <p:nvPicPr>
          <p:cNvPr id="199" name="Picture 198" descr="Wi-Fi">
            <a:extLst>
              <a:ext uri="{FF2B5EF4-FFF2-40B4-BE49-F238E27FC236}">
                <a16:creationId xmlns:a16="http://schemas.microsoft.com/office/drawing/2014/main" xmlns="" id="{15A8772D-36B8-4A50-BF2D-FA54711DB656}"/>
              </a:ext>
            </a:extLst>
          </p:cNvPr>
          <p:cNvPicPr>
            <a:picLocks noChangeAspect="1"/>
          </p:cNvPicPr>
          <p:nvPr/>
        </p:nvPicPr>
        <p:blipFill>
          <a:blip r:embed="rId3">
            <a:extLst>
              <a:ext uri="{96DAC541-7B7A-43D3-8B79-37D633B846F1}">
                <asvg:svgBlip xmlns:asvg="http://schemas.microsoft.com/office/drawing/2016/SVG/main" xmlns="" r:embed="rId4"/>
              </a:ext>
            </a:extLst>
          </a:blip>
          <a:srcRect/>
          <a:stretch>
            <a:fillRect/>
          </a:stretch>
        </p:blipFill>
        <p:spPr>
          <a:xfrm>
            <a:off x="10574369" y="3479014"/>
            <a:ext cx="1554326" cy="1554326"/>
          </a:xfrm>
          <a:custGeom>
            <a:avLst/>
            <a:gdLst>
              <a:gd name="connsiteX0" fmla="*/ 685782 w 914400"/>
              <a:gd name="connsiteY0" fmla="*/ 433817 h 914400"/>
              <a:gd name="connsiteX1" fmla="*/ 718422 w 914400"/>
              <a:gd name="connsiteY1" fmla="*/ 455208 h 914400"/>
              <a:gd name="connsiteX2" fmla="*/ 818316 w 914400"/>
              <a:gd name="connsiteY2" fmla="*/ 562214 h 914400"/>
              <a:gd name="connsiteX3" fmla="*/ 914400 w 914400"/>
              <a:gd name="connsiteY3" fmla="*/ 603626 h 914400"/>
              <a:gd name="connsiteX4" fmla="*/ 914400 w 914400"/>
              <a:gd name="connsiteY4" fmla="*/ 914400 h 914400"/>
              <a:gd name="connsiteX5" fmla="*/ 0 w 914400"/>
              <a:gd name="connsiteY5" fmla="*/ 914400 h 914400"/>
              <a:gd name="connsiteX6" fmla="*/ 0 w 914400"/>
              <a:gd name="connsiteY6" fmla="*/ 567386 h 914400"/>
              <a:gd name="connsiteX7" fmla="*/ 137484 w 914400"/>
              <a:gd name="connsiteY7" fmla="*/ 522850 h 914400"/>
              <a:gd name="connsiteX8" fmla="*/ 121246 w 914400"/>
              <a:gd name="connsiteY8" fmla="*/ 543274 h 914400"/>
              <a:gd name="connsiteX9" fmla="*/ 89800 w 914400"/>
              <a:gd name="connsiteY9" fmla="*/ 611088 h 914400"/>
              <a:gd name="connsiteX10" fmla="*/ 204254 w 914400"/>
              <a:gd name="connsiteY10" fmla="*/ 591617 h 914400"/>
              <a:gd name="connsiteX11" fmla="*/ 346495 w 914400"/>
              <a:gd name="connsiteY11" fmla="*/ 472877 h 914400"/>
              <a:gd name="connsiteX12" fmla="*/ 438547 w 914400"/>
              <a:gd name="connsiteY12" fmla="*/ 435032 h 914400"/>
              <a:gd name="connsiteX13" fmla="*/ 439016 w 914400"/>
              <a:gd name="connsiteY13" fmla="*/ 434942 h 914400"/>
              <a:gd name="connsiteX14" fmla="*/ 522351 w 914400"/>
              <a:gd name="connsiteY14" fmla="*/ 462690 h 914400"/>
              <a:gd name="connsiteX15" fmla="*/ 558922 w 914400"/>
              <a:gd name="connsiteY15" fmla="*/ 481573 h 914400"/>
              <a:gd name="connsiteX16" fmla="*/ 556365 w 914400"/>
              <a:gd name="connsiteY16" fmla="*/ 497076 h 914400"/>
              <a:gd name="connsiteX17" fmla="*/ 575370 w 914400"/>
              <a:gd name="connsiteY17" fmla="*/ 490309 h 914400"/>
              <a:gd name="connsiteX18" fmla="*/ 616369 w 914400"/>
              <a:gd name="connsiteY18" fmla="*/ 518046 h 914400"/>
              <a:gd name="connsiteX19" fmla="*/ 641318 w 914400"/>
              <a:gd name="connsiteY19" fmla="*/ 665660 h 914400"/>
              <a:gd name="connsiteX20" fmla="*/ 743589 w 914400"/>
              <a:gd name="connsiteY20" fmla="*/ 731964 h 914400"/>
              <a:gd name="connsiteX21" fmla="*/ 712533 w 914400"/>
              <a:gd name="connsiteY21" fmla="*/ 456359 h 914400"/>
              <a:gd name="connsiteX22" fmla="*/ 232549 w 914400"/>
              <a:gd name="connsiteY22" fmla="*/ 427429 h 914400"/>
              <a:gd name="connsiteX23" fmla="*/ 172781 w 914400"/>
              <a:gd name="connsiteY23" fmla="*/ 478455 h 914400"/>
              <a:gd name="connsiteX24" fmla="*/ 143467 w 914400"/>
              <a:gd name="connsiteY24" fmla="*/ 515324 h 914400"/>
              <a:gd name="connsiteX25" fmla="*/ 144323 w 914400"/>
              <a:gd name="connsiteY25" fmla="*/ 503338 h 914400"/>
              <a:gd name="connsiteX26" fmla="*/ 216636 w 914400"/>
              <a:gd name="connsiteY26" fmla="*/ 436467 h 914400"/>
              <a:gd name="connsiteX27" fmla="*/ 480567 w 914400"/>
              <a:gd name="connsiteY27" fmla="*/ 327921 h 914400"/>
              <a:gd name="connsiteX28" fmla="*/ 481349 w 914400"/>
              <a:gd name="connsiteY28" fmla="*/ 328253 h 914400"/>
              <a:gd name="connsiteX29" fmla="*/ 480224 w 914400"/>
              <a:gd name="connsiteY29" fmla="*/ 328016 h 914400"/>
              <a:gd name="connsiteX30" fmla="*/ 914400 w 914400"/>
              <a:gd name="connsiteY30" fmla="*/ 247884 h 914400"/>
              <a:gd name="connsiteX31" fmla="*/ 914400 w 914400"/>
              <a:gd name="connsiteY31" fmla="*/ 380991 h 914400"/>
              <a:gd name="connsiteX32" fmla="*/ 876193 w 914400"/>
              <a:gd name="connsiteY32" fmla="*/ 338884 h 914400"/>
              <a:gd name="connsiteX33" fmla="*/ 814198 w 914400"/>
              <a:gd name="connsiteY33" fmla="*/ 285449 h 914400"/>
              <a:gd name="connsiteX34" fmla="*/ 0 w 914400"/>
              <a:gd name="connsiteY34" fmla="*/ 0 h 914400"/>
              <a:gd name="connsiteX35" fmla="*/ 914400 w 914400"/>
              <a:gd name="connsiteY35" fmla="*/ 0 h 914400"/>
              <a:gd name="connsiteX36" fmla="*/ 914400 w 914400"/>
              <a:gd name="connsiteY36" fmla="*/ 184198 h 914400"/>
              <a:gd name="connsiteX37" fmla="*/ 869820 w 914400"/>
              <a:gd name="connsiteY37" fmla="*/ 151960 h 914400"/>
              <a:gd name="connsiteX38" fmla="*/ 510573 w 914400"/>
              <a:gd name="connsiteY38" fmla="*/ 115497 h 914400"/>
              <a:gd name="connsiteX39" fmla="*/ 489243 w 914400"/>
              <a:gd name="connsiteY39" fmla="*/ 120791 h 914400"/>
              <a:gd name="connsiteX40" fmla="*/ 443353 w 914400"/>
              <a:gd name="connsiteY40" fmla="*/ 107451 h 914400"/>
              <a:gd name="connsiteX41" fmla="*/ 41761 w 914400"/>
              <a:gd name="connsiteY41" fmla="*/ 201262 h 914400"/>
              <a:gd name="connsiteX42" fmla="*/ 151000 w 914400"/>
              <a:gd name="connsiteY42" fmla="*/ 254346 h 914400"/>
              <a:gd name="connsiteX43" fmla="*/ 99434 w 914400"/>
              <a:gd name="connsiteY43" fmla="*/ 289625 h 914400"/>
              <a:gd name="connsiteX44" fmla="*/ 36246 w 914400"/>
              <a:gd name="connsiteY44" fmla="*/ 346463 h 914400"/>
              <a:gd name="connsiteX45" fmla="*/ 0 w 914400"/>
              <a:gd name="connsiteY45" fmla="*/ 391364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914400" h="914400">
                <a:moveTo>
                  <a:pt x="685782" y="433817"/>
                </a:moveTo>
                <a:lnTo>
                  <a:pt x="718422" y="455208"/>
                </a:lnTo>
                <a:cubicBezTo>
                  <a:pt x="775888" y="496487"/>
                  <a:pt x="813336" y="535345"/>
                  <a:pt x="818316" y="562214"/>
                </a:cubicBezTo>
                <a:lnTo>
                  <a:pt x="914400" y="603626"/>
                </a:lnTo>
                <a:lnTo>
                  <a:pt x="914400" y="914400"/>
                </a:lnTo>
                <a:lnTo>
                  <a:pt x="0" y="914400"/>
                </a:lnTo>
                <a:lnTo>
                  <a:pt x="0" y="567386"/>
                </a:lnTo>
                <a:lnTo>
                  <a:pt x="137484" y="522850"/>
                </a:lnTo>
                <a:lnTo>
                  <a:pt x="121246" y="543274"/>
                </a:lnTo>
                <a:cubicBezTo>
                  <a:pt x="107201" y="565601"/>
                  <a:pt x="96503" y="588427"/>
                  <a:pt x="89800" y="611088"/>
                </a:cubicBezTo>
                <a:lnTo>
                  <a:pt x="204254" y="591617"/>
                </a:lnTo>
                <a:cubicBezTo>
                  <a:pt x="234012" y="549324"/>
                  <a:pt x="286739" y="505308"/>
                  <a:pt x="346495" y="472877"/>
                </a:cubicBezTo>
                <a:cubicBezTo>
                  <a:pt x="379226" y="455114"/>
                  <a:pt x="410498" y="442566"/>
                  <a:pt x="438547" y="435032"/>
                </a:cubicBezTo>
                <a:lnTo>
                  <a:pt x="439016" y="434942"/>
                </a:lnTo>
                <a:lnTo>
                  <a:pt x="522351" y="462690"/>
                </a:lnTo>
                <a:lnTo>
                  <a:pt x="558922" y="481573"/>
                </a:lnTo>
                <a:lnTo>
                  <a:pt x="556365" y="497076"/>
                </a:lnTo>
                <a:lnTo>
                  <a:pt x="575370" y="490309"/>
                </a:lnTo>
                <a:lnTo>
                  <a:pt x="616369" y="518046"/>
                </a:lnTo>
                <a:cubicBezTo>
                  <a:pt x="691910" y="576896"/>
                  <a:pt x="709077" y="641199"/>
                  <a:pt x="641318" y="665660"/>
                </a:cubicBezTo>
                <a:lnTo>
                  <a:pt x="743589" y="731964"/>
                </a:lnTo>
                <a:cubicBezTo>
                  <a:pt x="826419" y="663511"/>
                  <a:pt x="807211" y="550329"/>
                  <a:pt x="712533" y="456359"/>
                </a:cubicBezTo>
                <a:close/>
                <a:moveTo>
                  <a:pt x="232549" y="427429"/>
                </a:moveTo>
                <a:lnTo>
                  <a:pt x="172781" y="478455"/>
                </a:lnTo>
                <a:lnTo>
                  <a:pt x="143467" y="515324"/>
                </a:lnTo>
                <a:lnTo>
                  <a:pt x="144323" y="503338"/>
                </a:lnTo>
                <a:cubicBezTo>
                  <a:pt x="151870" y="484129"/>
                  <a:pt x="177692" y="460767"/>
                  <a:pt x="216636" y="436467"/>
                </a:cubicBezTo>
                <a:close/>
                <a:moveTo>
                  <a:pt x="480567" y="327921"/>
                </a:moveTo>
                <a:lnTo>
                  <a:pt x="481349" y="328253"/>
                </a:lnTo>
                <a:lnTo>
                  <a:pt x="480224" y="328016"/>
                </a:lnTo>
                <a:close/>
                <a:moveTo>
                  <a:pt x="914400" y="247884"/>
                </a:moveTo>
                <a:lnTo>
                  <a:pt x="914400" y="380991"/>
                </a:lnTo>
                <a:lnTo>
                  <a:pt x="876193" y="338884"/>
                </a:lnTo>
                <a:lnTo>
                  <a:pt x="814198" y="285449"/>
                </a:lnTo>
                <a:close/>
                <a:moveTo>
                  <a:pt x="0" y="0"/>
                </a:moveTo>
                <a:lnTo>
                  <a:pt x="914400" y="0"/>
                </a:lnTo>
                <a:lnTo>
                  <a:pt x="914400" y="184198"/>
                </a:lnTo>
                <a:lnTo>
                  <a:pt x="869820" y="151960"/>
                </a:lnTo>
                <a:cubicBezTo>
                  <a:pt x="784722" y="105362"/>
                  <a:pt x="654167" y="91718"/>
                  <a:pt x="510573" y="115497"/>
                </a:cubicBezTo>
                <a:lnTo>
                  <a:pt x="489243" y="120791"/>
                </a:lnTo>
                <a:lnTo>
                  <a:pt x="443353" y="107451"/>
                </a:lnTo>
                <a:cubicBezTo>
                  <a:pt x="254716" y="64209"/>
                  <a:pt x="92585" y="96675"/>
                  <a:pt x="41761" y="201262"/>
                </a:cubicBezTo>
                <a:lnTo>
                  <a:pt x="151000" y="254346"/>
                </a:lnTo>
                <a:lnTo>
                  <a:pt x="99434" y="289625"/>
                </a:lnTo>
                <a:cubicBezTo>
                  <a:pt x="76021" y="307944"/>
                  <a:pt x="54868" y="326984"/>
                  <a:pt x="36246" y="346463"/>
                </a:cubicBezTo>
                <a:lnTo>
                  <a:pt x="0" y="391364"/>
                </a:lnTo>
                <a:close/>
              </a:path>
            </a:pathLst>
          </a:custGeom>
        </p:spPr>
      </p:pic>
      <p:pic>
        <p:nvPicPr>
          <p:cNvPr id="200" name="Picture 199" descr="Wi-Fi">
            <a:extLst>
              <a:ext uri="{FF2B5EF4-FFF2-40B4-BE49-F238E27FC236}">
                <a16:creationId xmlns:a16="http://schemas.microsoft.com/office/drawing/2014/main" xmlns="" id="{15A8772D-36B8-4A50-BF2D-FA54711DB656}"/>
              </a:ext>
            </a:extLst>
          </p:cNvPr>
          <p:cNvPicPr>
            <a:picLocks noChangeAspect="1"/>
          </p:cNvPicPr>
          <p:nvPr/>
        </p:nvPicPr>
        <p:blipFill>
          <a:blip r:embed="rId3">
            <a:extLst>
              <a:ext uri="{96DAC541-7B7A-43D3-8B79-37D633B846F1}">
                <asvg:svgBlip xmlns:asvg="http://schemas.microsoft.com/office/drawing/2016/SVG/main" xmlns="" r:embed="rId4"/>
              </a:ext>
            </a:extLst>
          </a:blip>
          <a:srcRect/>
          <a:stretch>
            <a:fillRect/>
          </a:stretch>
        </p:blipFill>
        <p:spPr>
          <a:xfrm>
            <a:off x="10951835" y="3550452"/>
            <a:ext cx="1554326" cy="1554326"/>
          </a:xfrm>
          <a:custGeom>
            <a:avLst/>
            <a:gdLst>
              <a:gd name="connsiteX0" fmla="*/ 439016 w 914400"/>
              <a:gd name="connsiteY0" fmla="*/ 434942 h 914400"/>
              <a:gd name="connsiteX1" fmla="*/ 518757 w 914400"/>
              <a:gd name="connsiteY1" fmla="*/ 461493 h 914400"/>
              <a:gd name="connsiteX2" fmla="*/ 462344 w 914400"/>
              <a:gd name="connsiteY2" fmla="*/ 457224 h 914400"/>
              <a:gd name="connsiteX3" fmla="*/ 387298 w 914400"/>
              <a:gd name="connsiteY3" fmla="*/ 461531 h 914400"/>
              <a:gd name="connsiteX4" fmla="*/ 354241 w 914400"/>
              <a:gd name="connsiteY4" fmla="*/ 469188 h 914400"/>
              <a:gd name="connsiteX5" fmla="*/ 394277 w 914400"/>
              <a:gd name="connsiteY5" fmla="*/ 450119 h 914400"/>
              <a:gd name="connsiteX6" fmla="*/ 438547 w 914400"/>
              <a:gd name="connsiteY6" fmla="*/ 435032 h 914400"/>
              <a:gd name="connsiteX7" fmla="*/ 685782 w 914400"/>
              <a:gd name="connsiteY7" fmla="*/ 433817 h 914400"/>
              <a:gd name="connsiteX8" fmla="*/ 718422 w 914400"/>
              <a:gd name="connsiteY8" fmla="*/ 455208 h 914400"/>
              <a:gd name="connsiteX9" fmla="*/ 818316 w 914400"/>
              <a:gd name="connsiteY9" fmla="*/ 562214 h 914400"/>
              <a:gd name="connsiteX10" fmla="*/ 914400 w 914400"/>
              <a:gd name="connsiteY10" fmla="*/ 603626 h 914400"/>
              <a:gd name="connsiteX11" fmla="*/ 914400 w 914400"/>
              <a:gd name="connsiteY11" fmla="*/ 914400 h 914400"/>
              <a:gd name="connsiteX12" fmla="*/ 0 w 914400"/>
              <a:gd name="connsiteY12" fmla="*/ 914400 h 914400"/>
              <a:gd name="connsiteX13" fmla="*/ 0 w 914400"/>
              <a:gd name="connsiteY13" fmla="*/ 567386 h 914400"/>
              <a:gd name="connsiteX14" fmla="*/ 137484 w 914400"/>
              <a:gd name="connsiteY14" fmla="*/ 522850 h 914400"/>
              <a:gd name="connsiteX15" fmla="*/ 121246 w 914400"/>
              <a:gd name="connsiteY15" fmla="*/ 543274 h 914400"/>
              <a:gd name="connsiteX16" fmla="*/ 89800 w 914400"/>
              <a:gd name="connsiteY16" fmla="*/ 611088 h 914400"/>
              <a:gd name="connsiteX17" fmla="*/ 198146 w 914400"/>
              <a:gd name="connsiteY17" fmla="*/ 592656 h 914400"/>
              <a:gd name="connsiteX18" fmla="*/ 204548 w 914400"/>
              <a:gd name="connsiteY18" fmla="*/ 609409 h 914400"/>
              <a:gd name="connsiteX19" fmla="*/ 457200 w 914400"/>
              <a:gd name="connsiteY19" fmla="*/ 577040 h 914400"/>
              <a:gd name="connsiteX20" fmla="*/ 679949 w 914400"/>
              <a:gd name="connsiteY20" fmla="*/ 620578 h 914400"/>
              <a:gd name="connsiteX21" fmla="*/ 676629 w 914400"/>
              <a:gd name="connsiteY21" fmla="*/ 640552 h 914400"/>
              <a:gd name="connsiteX22" fmla="*/ 641318 w 914400"/>
              <a:gd name="connsiteY22" fmla="*/ 665660 h 914400"/>
              <a:gd name="connsiteX23" fmla="*/ 743589 w 914400"/>
              <a:gd name="connsiteY23" fmla="*/ 731964 h 914400"/>
              <a:gd name="connsiteX24" fmla="*/ 712533 w 914400"/>
              <a:gd name="connsiteY24" fmla="*/ 456359 h 914400"/>
              <a:gd name="connsiteX25" fmla="*/ 232549 w 914400"/>
              <a:gd name="connsiteY25" fmla="*/ 427429 h 914400"/>
              <a:gd name="connsiteX26" fmla="*/ 172781 w 914400"/>
              <a:gd name="connsiteY26" fmla="*/ 478455 h 914400"/>
              <a:gd name="connsiteX27" fmla="*/ 143467 w 914400"/>
              <a:gd name="connsiteY27" fmla="*/ 515324 h 914400"/>
              <a:gd name="connsiteX28" fmla="*/ 144323 w 914400"/>
              <a:gd name="connsiteY28" fmla="*/ 503338 h 914400"/>
              <a:gd name="connsiteX29" fmla="*/ 216636 w 914400"/>
              <a:gd name="connsiteY29" fmla="*/ 436467 h 914400"/>
              <a:gd name="connsiteX30" fmla="*/ 480567 w 914400"/>
              <a:gd name="connsiteY30" fmla="*/ 327921 h 914400"/>
              <a:gd name="connsiteX31" fmla="*/ 481349 w 914400"/>
              <a:gd name="connsiteY31" fmla="*/ 328253 h 914400"/>
              <a:gd name="connsiteX32" fmla="*/ 480224 w 914400"/>
              <a:gd name="connsiteY32" fmla="*/ 328016 h 914400"/>
              <a:gd name="connsiteX33" fmla="*/ 914400 w 914400"/>
              <a:gd name="connsiteY33" fmla="*/ 247884 h 914400"/>
              <a:gd name="connsiteX34" fmla="*/ 914400 w 914400"/>
              <a:gd name="connsiteY34" fmla="*/ 380991 h 914400"/>
              <a:gd name="connsiteX35" fmla="*/ 876193 w 914400"/>
              <a:gd name="connsiteY35" fmla="*/ 338884 h 914400"/>
              <a:gd name="connsiteX36" fmla="*/ 814198 w 914400"/>
              <a:gd name="connsiteY36" fmla="*/ 285449 h 914400"/>
              <a:gd name="connsiteX37" fmla="*/ 0 w 914400"/>
              <a:gd name="connsiteY37" fmla="*/ 0 h 914400"/>
              <a:gd name="connsiteX38" fmla="*/ 914400 w 914400"/>
              <a:gd name="connsiteY38" fmla="*/ 0 h 914400"/>
              <a:gd name="connsiteX39" fmla="*/ 914400 w 914400"/>
              <a:gd name="connsiteY39" fmla="*/ 184198 h 914400"/>
              <a:gd name="connsiteX40" fmla="*/ 869820 w 914400"/>
              <a:gd name="connsiteY40" fmla="*/ 151960 h 914400"/>
              <a:gd name="connsiteX41" fmla="*/ 510573 w 914400"/>
              <a:gd name="connsiteY41" fmla="*/ 115497 h 914400"/>
              <a:gd name="connsiteX42" fmla="*/ 489243 w 914400"/>
              <a:gd name="connsiteY42" fmla="*/ 120791 h 914400"/>
              <a:gd name="connsiteX43" fmla="*/ 443353 w 914400"/>
              <a:gd name="connsiteY43" fmla="*/ 107451 h 914400"/>
              <a:gd name="connsiteX44" fmla="*/ 41761 w 914400"/>
              <a:gd name="connsiteY44" fmla="*/ 201262 h 914400"/>
              <a:gd name="connsiteX45" fmla="*/ 151000 w 914400"/>
              <a:gd name="connsiteY45" fmla="*/ 254346 h 914400"/>
              <a:gd name="connsiteX46" fmla="*/ 99434 w 914400"/>
              <a:gd name="connsiteY46" fmla="*/ 289625 h 914400"/>
              <a:gd name="connsiteX47" fmla="*/ 36246 w 914400"/>
              <a:gd name="connsiteY47" fmla="*/ 346463 h 914400"/>
              <a:gd name="connsiteX48" fmla="*/ 0 w 914400"/>
              <a:gd name="connsiteY48" fmla="*/ 391364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914400" h="914400">
                <a:moveTo>
                  <a:pt x="439016" y="434942"/>
                </a:moveTo>
                <a:lnTo>
                  <a:pt x="518757" y="461493"/>
                </a:lnTo>
                <a:lnTo>
                  <a:pt x="462344" y="457224"/>
                </a:lnTo>
                <a:cubicBezTo>
                  <a:pt x="437135" y="456998"/>
                  <a:pt x="411856" y="458432"/>
                  <a:pt x="387298" y="461531"/>
                </a:cubicBezTo>
                <a:lnTo>
                  <a:pt x="354241" y="469188"/>
                </a:lnTo>
                <a:lnTo>
                  <a:pt x="394277" y="450119"/>
                </a:lnTo>
                <a:cubicBezTo>
                  <a:pt x="409692" y="443820"/>
                  <a:pt x="424523" y="438799"/>
                  <a:pt x="438547" y="435032"/>
                </a:cubicBezTo>
                <a:close/>
                <a:moveTo>
                  <a:pt x="685782" y="433817"/>
                </a:moveTo>
                <a:lnTo>
                  <a:pt x="718422" y="455208"/>
                </a:lnTo>
                <a:cubicBezTo>
                  <a:pt x="775888" y="496487"/>
                  <a:pt x="813336" y="535345"/>
                  <a:pt x="818316" y="562214"/>
                </a:cubicBezTo>
                <a:lnTo>
                  <a:pt x="914400" y="603626"/>
                </a:lnTo>
                <a:lnTo>
                  <a:pt x="914400" y="914400"/>
                </a:lnTo>
                <a:lnTo>
                  <a:pt x="0" y="914400"/>
                </a:lnTo>
                <a:lnTo>
                  <a:pt x="0" y="567386"/>
                </a:lnTo>
                <a:lnTo>
                  <a:pt x="137484" y="522850"/>
                </a:lnTo>
                <a:lnTo>
                  <a:pt x="121246" y="543274"/>
                </a:lnTo>
                <a:cubicBezTo>
                  <a:pt x="107201" y="565601"/>
                  <a:pt x="96503" y="588427"/>
                  <a:pt x="89800" y="611088"/>
                </a:cubicBezTo>
                <a:lnTo>
                  <a:pt x="198146" y="592656"/>
                </a:lnTo>
                <a:lnTo>
                  <a:pt x="204548" y="609409"/>
                </a:lnTo>
                <a:lnTo>
                  <a:pt x="457200" y="577040"/>
                </a:lnTo>
                <a:lnTo>
                  <a:pt x="679949" y="620578"/>
                </a:lnTo>
                <a:lnTo>
                  <a:pt x="676629" y="640552"/>
                </a:lnTo>
                <a:cubicBezTo>
                  <a:pt x="669890" y="650939"/>
                  <a:pt x="658258" y="659545"/>
                  <a:pt x="641318" y="665660"/>
                </a:cubicBezTo>
                <a:lnTo>
                  <a:pt x="743589" y="731964"/>
                </a:lnTo>
                <a:cubicBezTo>
                  <a:pt x="826419" y="663511"/>
                  <a:pt x="807211" y="550329"/>
                  <a:pt x="712533" y="456359"/>
                </a:cubicBezTo>
                <a:close/>
                <a:moveTo>
                  <a:pt x="232549" y="427429"/>
                </a:moveTo>
                <a:lnTo>
                  <a:pt x="172781" y="478455"/>
                </a:lnTo>
                <a:lnTo>
                  <a:pt x="143467" y="515324"/>
                </a:lnTo>
                <a:lnTo>
                  <a:pt x="144323" y="503338"/>
                </a:lnTo>
                <a:cubicBezTo>
                  <a:pt x="151870" y="484129"/>
                  <a:pt x="177692" y="460767"/>
                  <a:pt x="216636" y="436467"/>
                </a:cubicBezTo>
                <a:close/>
                <a:moveTo>
                  <a:pt x="480567" y="327921"/>
                </a:moveTo>
                <a:lnTo>
                  <a:pt x="481349" y="328253"/>
                </a:lnTo>
                <a:lnTo>
                  <a:pt x="480224" y="328016"/>
                </a:lnTo>
                <a:close/>
                <a:moveTo>
                  <a:pt x="914400" y="247884"/>
                </a:moveTo>
                <a:lnTo>
                  <a:pt x="914400" y="380991"/>
                </a:lnTo>
                <a:lnTo>
                  <a:pt x="876193" y="338884"/>
                </a:lnTo>
                <a:lnTo>
                  <a:pt x="814198" y="285449"/>
                </a:lnTo>
                <a:close/>
                <a:moveTo>
                  <a:pt x="0" y="0"/>
                </a:moveTo>
                <a:lnTo>
                  <a:pt x="914400" y="0"/>
                </a:lnTo>
                <a:lnTo>
                  <a:pt x="914400" y="184198"/>
                </a:lnTo>
                <a:lnTo>
                  <a:pt x="869820" y="151960"/>
                </a:lnTo>
                <a:cubicBezTo>
                  <a:pt x="784722" y="105362"/>
                  <a:pt x="654167" y="91718"/>
                  <a:pt x="510573" y="115497"/>
                </a:cubicBezTo>
                <a:lnTo>
                  <a:pt x="489243" y="120791"/>
                </a:lnTo>
                <a:lnTo>
                  <a:pt x="443353" y="107451"/>
                </a:lnTo>
                <a:cubicBezTo>
                  <a:pt x="254716" y="64209"/>
                  <a:pt x="92585" y="96675"/>
                  <a:pt x="41761" y="201262"/>
                </a:cubicBezTo>
                <a:lnTo>
                  <a:pt x="151000" y="254346"/>
                </a:lnTo>
                <a:lnTo>
                  <a:pt x="99434" y="289625"/>
                </a:lnTo>
                <a:cubicBezTo>
                  <a:pt x="76021" y="307944"/>
                  <a:pt x="54868" y="326984"/>
                  <a:pt x="36246" y="346463"/>
                </a:cubicBezTo>
                <a:lnTo>
                  <a:pt x="0" y="391364"/>
                </a:lnTo>
                <a:close/>
              </a:path>
            </a:pathLst>
          </a:custGeom>
        </p:spPr>
      </p:pic>
      <p:pic>
        <p:nvPicPr>
          <p:cNvPr id="201" name="Graphic 10" descr="Wi-Fi">
            <a:extLst>
              <a:ext uri="{FF2B5EF4-FFF2-40B4-BE49-F238E27FC236}">
                <a16:creationId xmlns:a16="http://schemas.microsoft.com/office/drawing/2014/main" xmlns="" id="{15A8772D-36B8-4A50-BF2D-FA54711DB656}"/>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9000787" y="3473604"/>
            <a:ext cx="1993213" cy="1993213"/>
          </a:xfrm>
          <a:prstGeom prst="rect">
            <a:avLst/>
          </a:prstGeom>
        </p:spPr>
      </p:pic>
      <p:pic>
        <p:nvPicPr>
          <p:cNvPr id="4" name="Graphic 10" descr="Qr Code">
            <a:extLst>
              <a:ext uri="{FF2B5EF4-FFF2-40B4-BE49-F238E27FC236}">
                <a16:creationId xmlns:a16="http://schemas.microsoft.com/office/drawing/2014/main" xmlns="" id="{C044B1C6-F3FA-4D9D-86AA-5AED0E77CB94}"/>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5676900" y="2743200"/>
            <a:ext cx="914400" cy="914400"/>
          </a:xfrm>
          <a:prstGeom prst="rect">
            <a:avLst/>
          </a:prstGeom>
        </p:spPr>
      </p:pic>
      <p:pic>
        <p:nvPicPr>
          <p:cNvPr id="13" name="Picture 14" descr="A picture containing object, kit, clock, drawing&#10;&#10;Description automatically generated">
            <a:extLst>
              <a:ext uri="{FF2B5EF4-FFF2-40B4-BE49-F238E27FC236}">
                <a16:creationId xmlns:a16="http://schemas.microsoft.com/office/drawing/2014/main" xmlns="" id="{51C18658-BFEB-4E16-8084-5BF6E1CE9471}"/>
              </a:ext>
            </a:extLst>
          </p:cNvPr>
          <p:cNvPicPr>
            <a:picLocks noChangeAspect="1"/>
          </p:cNvPicPr>
          <p:nvPr/>
        </p:nvPicPr>
        <p:blipFill>
          <a:blip r:embed="rId7"/>
          <a:stretch>
            <a:fillRect/>
          </a:stretch>
        </p:blipFill>
        <p:spPr>
          <a:xfrm>
            <a:off x="4777556" y="1793773"/>
            <a:ext cx="1162050" cy="1181100"/>
          </a:xfrm>
          <a:prstGeom prst="rect">
            <a:avLst/>
          </a:prstGeom>
        </p:spPr>
      </p:pic>
      <p:grpSp>
        <p:nvGrpSpPr>
          <p:cNvPr id="202" name="Group 201"/>
          <p:cNvGrpSpPr/>
          <p:nvPr/>
        </p:nvGrpSpPr>
        <p:grpSpPr>
          <a:xfrm>
            <a:off x="3788458" y="2838450"/>
            <a:ext cx="2269442" cy="2311400"/>
            <a:chOff x="3788458" y="2838450"/>
            <a:chExt cx="2269442" cy="2311400"/>
          </a:xfrm>
        </p:grpSpPr>
        <p:sp>
          <p:nvSpPr>
            <p:cNvPr id="203" name="Oval 202"/>
            <p:cNvSpPr/>
            <p:nvPr/>
          </p:nvSpPr>
          <p:spPr>
            <a:xfrm>
              <a:off x="3790950" y="2838450"/>
              <a:ext cx="2266950" cy="2311400"/>
            </a:xfrm>
            <a:prstGeom prst="ellipse">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4" name="Rectangle 203"/>
            <p:cNvSpPr/>
            <p:nvPr/>
          </p:nvSpPr>
          <p:spPr>
            <a:xfrm>
              <a:off x="4779820" y="2838450"/>
              <a:ext cx="300470" cy="27051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5" name="Rectangle 204"/>
            <p:cNvSpPr/>
            <p:nvPr/>
          </p:nvSpPr>
          <p:spPr>
            <a:xfrm rot="2593231">
              <a:off x="5420074" y="3084022"/>
              <a:ext cx="300470" cy="27051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6" name="Rectangle 205"/>
            <p:cNvSpPr/>
            <p:nvPr/>
          </p:nvSpPr>
          <p:spPr>
            <a:xfrm rot="20825748">
              <a:off x="5744010" y="3639994"/>
              <a:ext cx="300470" cy="27051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7" name="Rectangle 206"/>
            <p:cNvSpPr/>
            <p:nvPr/>
          </p:nvSpPr>
          <p:spPr>
            <a:xfrm rot="1858575">
              <a:off x="5641217" y="4336579"/>
              <a:ext cx="300470" cy="27051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8" name="Rectangle 207"/>
            <p:cNvSpPr/>
            <p:nvPr/>
          </p:nvSpPr>
          <p:spPr>
            <a:xfrm rot="19841613">
              <a:off x="5233025" y="4766241"/>
              <a:ext cx="300470" cy="27051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9" name="Rectangle 208"/>
            <p:cNvSpPr/>
            <p:nvPr/>
          </p:nvSpPr>
          <p:spPr>
            <a:xfrm rot="1206567">
              <a:off x="4485340" y="4845281"/>
              <a:ext cx="300470" cy="27051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10" name="Rectangle 209"/>
            <p:cNvSpPr/>
            <p:nvPr/>
          </p:nvSpPr>
          <p:spPr>
            <a:xfrm rot="19183290">
              <a:off x="3960847" y="4457485"/>
              <a:ext cx="300470" cy="27051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11" name="Rectangle 210"/>
            <p:cNvSpPr/>
            <p:nvPr/>
          </p:nvSpPr>
          <p:spPr>
            <a:xfrm rot="543652">
              <a:off x="3788458" y="3746633"/>
              <a:ext cx="300470" cy="27051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12" name="Rectangle 211"/>
            <p:cNvSpPr/>
            <p:nvPr/>
          </p:nvSpPr>
          <p:spPr>
            <a:xfrm rot="2909241">
              <a:off x="4130633" y="3095898"/>
              <a:ext cx="300470" cy="27051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13" name="Oval 212"/>
            <p:cNvSpPr/>
            <p:nvPr/>
          </p:nvSpPr>
          <p:spPr>
            <a:xfrm>
              <a:off x="4436121" y="3452480"/>
              <a:ext cx="996597" cy="1056274"/>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Tree>
    <p:extLst>
      <p:ext uri="{BB962C8B-B14F-4D97-AF65-F5344CB8AC3E}">
        <p14:creationId xmlns:p14="http://schemas.microsoft.com/office/powerpoint/2010/main" val="167440599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B09AECC-E661-4C5C-AA5E-76AB7529C798}"/>
              </a:ext>
            </a:extLst>
          </p:cNvPr>
          <p:cNvSpPr>
            <a:spLocks noGrp="1"/>
          </p:cNvSpPr>
          <p:nvPr>
            <p:ph type="title"/>
          </p:nvPr>
        </p:nvSpPr>
        <p:spPr/>
        <p:txBody>
          <a:bodyPr/>
          <a:lstStyle/>
          <a:p>
            <a:pPr algn="ctr"/>
            <a:r>
              <a:rPr lang="en-US">
                <a:cs typeface="Arial"/>
              </a:rPr>
              <a:t>Objective</a:t>
            </a:r>
            <a:endParaRPr lang="en-US"/>
          </a:p>
        </p:txBody>
      </p:sp>
      <p:sp>
        <p:nvSpPr>
          <p:cNvPr id="3" name="Content Placeholder 2">
            <a:extLst>
              <a:ext uri="{FF2B5EF4-FFF2-40B4-BE49-F238E27FC236}">
                <a16:creationId xmlns:a16="http://schemas.microsoft.com/office/drawing/2014/main" xmlns="" id="{778494FF-F192-446C-9D18-FB0C0CAA2C82}"/>
              </a:ext>
            </a:extLst>
          </p:cNvPr>
          <p:cNvSpPr>
            <a:spLocks noGrp="1"/>
          </p:cNvSpPr>
          <p:nvPr>
            <p:ph idx="1"/>
          </p:nvPr>
        </p:nvSpPr>
        <p:spPr/>
        <p:txBody>
          <a:bodyPr vert="horz" lIns="91440" tIns="45720" rIns="91440" bIns="45720" rtlCol="0" anchor="t">
            <a:normAutofit/>
          </a:bodyPr>
          <a:lstStyle/>
          <a:p>
            <a:pPr marL="0" indent="0">
              <a:buNone/>
            </a:pPr>
            <a:r>
              <a:rPr lang="en-US">
                <a:latin typeface="Arial"/>
                <a:cs typeface="Arial"/>
              </a:rPr>
              <a:t>The objective of this project is to create a partially autonomous material handling robot that works in a dark warehouse with conditions unfavorable to human workers. </a:t>
            </a:r>
            <a:endParaRPr lang="en-US"/>
          </a:p>
        </p:txBody>
      </p:sp>
      <p:sp>
        <p:nvSpPr>
          <p:cNvPr id="5" name="Slide Number Placeholder 4">
            <a:extLst>
              <a:ext uri="{FF2B5EF4-FFF2-40B4-BE49-F238E27FC236}">
                <a16:creationId xmlns:a16="http://schemas.microsoft.com/office/drawing/2014/main" xmlns="" id="{9713431D-2EDE-4CE9-A2A7-AD7B28D49EEE}"/>
              </a:ext>
            </a:extLst>
          </p:cNvPr>
          <p:cNvSpPr>
            <a:spLocks noGrp="1"/>
          </p:cNvSpPr>
          <p:nvPr>
            <p:ph type="sldNum" sz="quarter" idx="4"/>
          </p:nvPr>
        </p:nvSpPr>
        <p:spPr/>
        <p:txBody>
          <a:bodyPr/>
          <a:lstStyle/>
          <a:p>
            <a:fld id="{6F1FABC0-072B-4F22-8F9B-95A9D10B0206}" type="slidenum">
              <a:rPr lang="en-US" smtClean="0"/>
              <a:pPr/>
              <a:t>5</a:t>
            </a:fld>
            <a:endParaRPr lang="en-US"/>
          </a:p>
        </p:txBody>
      </p:sp>
      <p:sp>
        <p:nvSpPr>
          <p:cNvPr id="6" name="AutoShape 2" descr="data:image/png;base64,iVBORw0KGgoAAAANSUhEUgAABAAAAADwCAYAAACewBaJAAAAAXNSR0IArs4c6QAAAARnQU1BAACxjwv8YQUAAAAJcEhZcwAADsMAAA7DAcdvqGQAAP+lSURBVHhe7N0JvK3V+AfwbSxEExUNytxAgwZlCM2DTCmpJM1SGkRk7EaRQoUojZJKKkUjqcwqGhWVJkqpkIg/3v/6Pnev7T3vffc5+9x7zrnn3Lt+n89779l7v8N61zM/a61nPaZK6BQUFBQUFBQUFBRMMvznP//p/P73v+8stdRS3W8KCgoKCmYFvQTAscce27n99tvjy4KCgoKCgoKCgoLZDW7qww8/3Hna057W/aagoKCgYBDst99+nfnnn7/76X/oJQBe9apXda644or4sqCgoKCgoKCgoKCgoKCgYGrizjvv7Cy55JLdT//DY7v/FxQUFBQUFBQUFBQUFBQUzAHYbbfdOpdffnn30//QOgNgvvnm6yy00ELxd8HUwUMPPRTT5OpYZJFFOvPOO2/3U8Fkxn//+9/O3Xff3f00HU984hM7iy22WPdTwVSAbGsdj33sYztLLLFE91PBVAA5JI91lPXHUwv33HNP5//+7/+6n6aDHJLHgskPvgyfpg5+Kf+0YGqA/JHDOp7ylKd0Fl544e6ngskOIeJdd93V/TQdj3/84zvPetazup8KJjv+8Ic/dB7zmMd03va2t3U++MEPdp7//OfH59YEwM4779z58pe/HH8XTB3ssccenaOOOqr7aTouuuiiznrrrdf9VDCZcf/990fCpo7VV1+987Of/az7qWAqQIDRVasB61b/8pe/dD8VTAWgWTOZ+u9//7vzuMc9rvupYLLjRS96Uefmm2/ufpqOBx98sLPgggt2PxVMZhx55JGdPffcs/tpOo455pjOjjvu2P1UMNlx/fXXd1784hd3P03H9ttv3znuuOO6nwomO/75z3/OMIgogPzNb37T/VQw2WHwIidxpk2bFjUB5plnnrIEoKCgoKCgoKCgoKCgoKBgbkBJABQUFBQUFBQUFBQUFBQUzAUoCYCCgoKCgoKCgoKCgoKCgrkAJQFQUFBQUFBQUFBQUFBQUDAXoCQACgoKCgoKCgoKCgoKCgrmApQEQEFBQUFBQUFBQUFBQUHBXICSACgoKCgoKCgoKCgoKCgomAtQEgAFBQUFBQUFBQUFBQUFBXMBSgKgoKCgoKCgoKCgoKCgoGAuQEkAFBQUFBQUFBQUFBQUFBTMBSgJgIKCgoKCgoKCgoKCgoKCuQAlAVBQUFBQUFBQUFBQUFBQMBegJAAKCgoKCgoKCgoKCgoKCuYClARAQUFBQUFBQUFBQUFBQcFcgJIAKCgoKCgoKCgoKCgoKCiYC1ASAAUFBQUFBQWdqqo6//nPf+L/goKCyQWy+d///rf7qaCgoGDmURIABQUFBQUFYwDO+Z///OfO/fff3/d48MEHO3/72986//73v7tXzX7861//6tx1112dc889t3PIIYd0brjhhpIEKJhrQR7+9Kc/tcqvw28PPfRQ5+9///u4B+T0xD333NO5+OKLO5/+9Kc7p59++qTSHQUFBVMTJQFQUFBQUFAwBvi///u/zuWXX96ZNm1aZ4cdduhsv/32MxzvfOc7O7vssktnjz326Jx66qmRMJidEOx/4AMf6Gy99dad17/+9Z1PfOITJQFQMFfjvvvui2TY/vvv3yrDjh133LGz6667hhxfcMEFnX/84x/dq8cOdMNnPvOZztvf/vbOxhtv3Pnwhz/c+fnPf15ks6CgYJZREgAFBQUFBQVjgCc84QmdV7ziFZ13vetdncUXX7zz3e9+t/Od73wnRg1f+cpXdjbffPPO0ksvHcHF0Ucf3dlzzz07b3zjGzt33HFH9w4Tj/nnn7+z0UYbddZdd93OYx7zmO63BQVzLxZZZJEIuPfee+/O4x//+JBhB/lYf/31O5tssknnr3/9a+cb3/hG54tf/GIk+z75yU92Hn744e4dZh4SCab6A32y5pprhnz6u6CgoGCsUBIABQUFBQUFY4DHPvaxnYUWWqjzohe9KEbUfYYNNtigs/vuu3e23Xbbzqc+9anOGWec0Xn2s58dU4kvu+yyzoc+9KEIKGYHJCpe+9rXRtsKCgo6nSc+8YmdRRddtLPCCitE0i5j55137uy2224x+n/22Wd3jjjiiDj3D3/4Q0zPP+uss2Zpev6jjz4aswp++ctfxij/U57ylEgcbrHFFp155pmne1ZBQUHBrKMkAAoKCgoKCsYYSy65ZG9E3f+Pe9zj4uDIG0UUSMw777zh6F966aWdK6+8crZM7dU2iYoyrbigYEYsscQS3b+my4oZAQ7BuaU8kgGgboCEgKTezOKmm27q3HrrrT29AWRTkqEkAAoKCsYSJQFQUFBQUFAwxhiuOBgH37rexRZbLD7fe++9nRtvvLEU9yoomGQYLjFGjvfbb7/OU5/61Ph87bXXdm655Zb4e7RQGPTII4/sXHfddd1v/ocFFlig84IXvKD7qaCgoGDWURIABQUFBQUFEwxOven3YM2vtb85afDPf/4zggnFyAQgdg746U9/2vnd7343Q2LByONvfvObztVXX9352c9+1vntb3/bW0M8HFT9V7DQEgRBS/O+PitqWD/qkKyo/zZc8kLFdDMcfvSjH8X/PveDthsF1bYrrrgiChI2n11QMFnwjGc8I2oGAD61M0AdZPcXv/hF8D75JHfNpALZ/+hHP9o57bTT4nOWp5ESgu5FL9AVdEZBQUHBoCgJgIKCgoKCggmGICA77Qp8GUUU/AoUrPldZ511Oj/84Q87t99+e2f55ZePwmNrrLFGBBEgQP/+97/fWXXVVaPwoGUFCpe9/OUvj/9d1wa1BvbZZ5+41xve8IYoQrjWWmvFdfXA5KKLLuo897nPjVoF+VDtHAQo73nPezrPec5zer8ZCf3LX/4Sv2c477jjjusst9xynQ033LCz2Wabxf8rr7xyBDvNRMWdd94Z764t2mZXgle/+tVRBE1SoKBgsoEcSsLBk570pM7Tnva0+PuRRx7pfO5zn+usttpqwb94n1yS15e+9KWd3//+93HebbfdFud84QtfiGsUEnzd614XMrX66qtH1f86LCOSMPjgBz8Yv9MLdMVb3/rWYRNrBQUFBXWUBEBBQUFBQcEEQqAt0DdyD09+8pMjeBYccP7tEiAQuOaaazpvectbIjDg3NtNQFLAyKAtBLfccsuYOvz1r389lhBYgzzffPPFnuGCaKPt9ZF91ytOeNRRR3WWXXbZ+N3o4aabbjpDEUK7Ani+bc7MRLAXudF4kLCwPZnK6AsuuGD8ZsuyegLBWuitttoqdkSQwJC4MKKvsJpAX1FERdNy+4xm2l7NTIZjjjkmni1RIbiS6FhxxRWjrQUFkwV4V1IM78LCCy/cedaznhXyScb23XffSILZDcTsHUkzMwQU+dtmm23ib7/j85e97GVxD3VBFBv8+Mc/HjJCN2S5suSAXO20004hI54jiWaWwTnnnBPyX5fBgoKCgn4oCYCCgoKCgoJxRHbUgcP/4x//OPb0Frwb0TOKp9q4wJ8jr8CY2QEHHnhgjA5+61vfipFxo/xrr712jIYfdNBBEXB885vfjBFA05AF91/5ylc6z3zmM6MyucDCCGN+rqDkvPPOi2cJvo3gK3JmKzPX1ouPKXQmuDdy+cIXvrD77f9gtPMlL3lJBClNGKFUFd2zckLDbAIzAaZNmxaFzR544IEIniQe9I/3+eMf/xjvIyGhiOL73ve+CJoERYKlj33sYzNMsS4omChIRmU5JrtkSJAPZvC8973vjboeeNQSFgkCO3xI7JkZYFvBVVZZJeRMQoAMkK13vvOdnc9+9rNxH8X+yLog3/aCEmZZLsmJHUTcn2xJpJGhlVZaKX4/9thjo10FBQUFI6EkAAoKCgoKCsYRAnhOvq32HBx764IFCKqICxIE44JkI925NoBAWBJAgC+wP+WUUyKYOOyww6JiuGnyAoh64G5Lv3e/+93xt/XBpvILXCwJcA/bmwmqc+EyEGC3BfKQdy/oh7bq5OoQSGR41ic+8YlIFmQIaF784hfH3xId7n399dfHLAZLGby7pIAZEZIglgCY1WBkU62Cu+++O64tKJhomPWieGeWY7sAGP1Xz8Maft+p2E+ucyBOBrJ84mM8LrkGdbnNywhcK9BvG8mXOLOE5uijj47p/+SKPjBbx3PNDjAbp6CgoGAklARAQUFBQUHBOGKZZZaJwFywbsSdw26E3DKAQw45JKbj52CAIy8ZAKb/L7TQQvGbEcSnP/3p4eQLlgXeSy+9dJxfhyDhbW97W4zeG/X3DPuLSx7YbWDNNdeM9tSDD5h//vm7f80aBC4SAGYpeI+800GGYOnb3/52rG3ef//9IygykipgOv300yNAEtQ4rJV+xzveEVOcQZBUZgAUzC6Y8UKO8fVSSy0VS1zMqrGNp6UuZBXwtBk+Em7kjazhXTN/LOFp1r4YFO7juWb7ZPkl7xJ4PpNzMl9QUFAwEkoCoKCgoKCgYBxhtM7IoYBXwG+671577RXBgYC4Do58DurbRt6Nlpti7zwj6AKAJoyi5ySCQNz5ud6Aa/II5HhBgTNBjloBOVDJ8Nn0fgG+pQo+q3EAZjRYAnD22WfHITFw/vnnRz0A721WwYte9KI4t6BgomE5jDoVgnuzcMjxrrvuGlPw67NcyJdEgVk/kgKC/je96U2xhEcSwCj/eILsWXZjSUDboaZGqRVQUDB3oyQACgoKCgoKxhGcbYGuwMAhMBbcN4PjQZBHwIe71jMU3gPPNjKYC+jNzDNHA89TwBAEIv0CjdwOwZC1zPrEXueWB2h722EGhdHOgoLZAbwq4Zbl2NFveUxepy/5Z0YOvv3JT34SS3qas3bGGtppNs1uu+0WtQTqhwKDdifISw4KCgrmTpQEQEFBQUFBwRRBDjisjzfSbr3wcBCkCLZzwG02wHiMQNZnIngmmHVgB4E2aMOvf/3rWO8vOPIe6ho0txLMkEiwi0FZAlAw2SHhpiK/2QKW4liyY9cOSwiybIwnyOIrX/nKmIGgxkjzUFOkbeZQQUHB3IOiAQoKCgoKCqYI7A8OAmjT4kcKiI2oW5Oc9ydXfFAtgLGGbQCN+Es02AoNFOw788wz4+8mVEC397nK/2obCPAVLPRObbMGjFgeeeSRvV0NCgomKyS2FAwko7bzsyWnGS7Qb0bMWEKS0DaD6oxoR/049NBDowjpRCQiCgoKJi9KAqBg0sLIkGJRl1122YQYzUHByf3e974XxbVGGn0rmHmoZnz88cfPUPVboOF76yrLNMbZjzvuuKPz1a9+NaZxF4w/FPDL2/Jdcsklsd1fE3SU0XRBhzoDgn9T6EHVctcNqrvo3qx/26Yu52rn6J+TEYqU5TXRtu771a9+FX9nCIzo0IceeihGSLURJCZsq9aWoKBvJQjGqlhhQcF4QQIAbyuAqd5FfdlNv7/zrJzhlhWMBk9+8pNDVtoOCcH6s+dU6FM+An04aHFE19x4442dL3/5y73io4PCriuf//znOzfccEP3m4KCyYuSACgYCJxF+89Sil/60peGHIIxozIU7De+8Y0ZfneccMIJESjUA3lG0tS4+nmq5nqOfalth6Uo1BVXXDHbEwDeXzEtBXRs1bXeeut1vvOd70yKANQUW6NsbbQRmJl6mA2Z97A28MQTT5zh3GOOOSboMVqjN5bQPsGCAmn2DDeFUTGjOhRg8r19y40Wzq24+uqrQ67a6O7Aq+gpaLruuutixDU7mbMKgZ4Azn7VglHbynlGwf9gqn3WW3TjoDrMeab3gyRo8zqBNRkQjBs9R//63t/OV2HfSP8aa6wRo4+CCjLjWr8fcMABIVfaCJ6ncj/43Rp+NDaV2fR8AQPQeRJw9J4AB//ts88+8ZtzHa6z1Z/nCjJ8Z+sy+6LjQYk9Okigv9pqq0URxI022ijk3bOvvPLKzsorrxzF/yT/2BY2ZuONN45dARQOLCiYKGQZgSyXIyGfd/PNN0fBPfcgFwJE8kp+yAWZo6Ml8RTutEOIgpi/+93v4h6//OUvo24AecyJvjJ1vz/oDzrzZz/7WeeDH/xg5/nPf34kI5/xjGfELKM3vvGNUViU3mzaQjr04osvDj2jqKPijqNJatNT9BjfxbMtVyoomMwomqRgIHDkOGoym0Z0bHnjsAUORbrwwguHYVJh2oi9atf5nE996lNhwAR3FHSGbax8d8EFF/TuxTn87ne/G84iBVo/f3aCUWGof/CDH8QImnZ538mQRRcI2NNbgkKBodzvAnqGzigEuoD2ohXngvO+5557xrnve9/7grbuVXd4JhrW/x5++OER3ObK4M2pinmrJaMkeG+y8MhEw6guGSI/gjB03G+//aJ6utFSMkSmNthgg1h7uuWWW0ZCaFAndjjYU/6kk06KBEweWRmLUatBgN5GdCYjtI1zz1nPuhE4lhJbw8mWawUJnH7BO0jeCSIEC3Vsuummsee4gN60+Pe///2x3t4Wgej/7ne/O3QCJ9aMARBUk3cjg56jKjl+Ucn8Qx/6UDjHoM2m5r/3ve+NiuX0heJ86HvhhRfGGmJ7nkvA2VpQtXPQzo985COdD3zgAzHzwDRjjjfQQ5K5b37zm2Nff9OTjfr7TOdIMHzyk5+MACifv8kmm3Re9rKXRdAveSGh4D3L1OWC8QYZoCcNWhiUyDjuuOPCzo6U+MezeXePPfbYIwJCCS9+ETniO0ikkRW7XgA5cHguH4ssuYYukdAjE/SeRKsEAb3rIPPayZcCMst2zm12Ub9JGu6yyy6hKyS+bSHKD2Kr0EDSUkFG26uyhfXEKVv2ta99rde3MBqbhidyn6PF7LBRnpltTkHBiEgMG3jlK1+Jc+PYeeedu98WTCUkp69Hw3wkJdj9dWyQAvkqOZ69+ydFWiWl0/11OpKhqpKD2jsnOYhVcmC7v86Ic889t0rOavXlL3+5Sko8npEMWrXqqqvG9dOmTZvhGRONpFSr5DRXyWhXKZiKdh1wwAHx3Vjhvvvu6/VZPlZfffXuryMjGZ0qGbm4Ljng1dFHH10lo9T9dSj0Z3JmqhRMx/mrrLJK9eCDD3Z/nX3QLvT/1re+VT3zmc+MtiUHrPvrdNx2223BK8nYV8nR6X47efCYxzymRz9HCtS7v4wPUmBZLbXUUvGs5z3veVVyEKu//OUv0Y833XRT6IUU9MXv5Owzn/nMLMtTcpCq5DxVKWiLez/lKU8JekwEfvvb31YpMB5T2WtCP9Vp6CBfI0GbDjnkkGqttdaqkjM/5Prll1++Wm+99arkoHfPHorknFZbbbVVtdxyyw25LgXu1T777DODLKfAIHTj/PPPHzxHhl/1qldViyyySPX6178+ZOgf//hH9+zpoJsPPPDAKgUnQ56x7rrrVp/61KeqFJhUiy22WLXbbrtVp59+enXvvfeG7vvBD35QLbnkkkOu2W677aoU9Ics+kxXHX744WFzPJfOP+ecc6rkjA+5zrHnnnsGHetw/plnnhn91JSh3Xffvbrlllu6Zw6GF77whUPu4ZgMOq5gMBxxxBEz0C8Fc91fxxd4c/vttw+ebraBX0I+7rrrru7ZM4IeIJtZzvCz677//e9XKcisnvSkJ8X3ZCMF96Fb8D/ZnG+++eI31x522GEh+y94wQtCNn3vd+36xje+UV155ZUh8wsuuGD85mA3+QF/+tOfuq2ZfWCLcrvyoV/HGnQjP2HxxRePvt5mm22qG264IexUBpvHd3jve99bzTvvvNGP73//+8NWAt/zr3/9a7X//vtX88wzT7T12muvjd8GgTbQX0cddVT1ox/9aMizJwL09Iknnlhdf/313W/GBviyScPnP//53V8LpgLqtpteyvFYSQDMQZiIBAAlc/zxx/cMzrLLLhuOax3O+epXv9o7h/EazhgdfPDB4azdeuut3W+q6oEHHqjWWWeduH4yJADq2GmnnaJdky0BAN/85jfjOgHMhRdeGLToB+cKFpy/xhprjGtANVpccskl1bOf/exoWzMBAIzrZOKJOiY6AXDPPfdE4O9ZL3rRi+JzHYK+17zmNb32rLnmmsM6r6PBl770pXCkJioBkPXPvvvuGwmI8cLMJgC0j6678847+x795Aw///73v2+9Bg3bZNm9fv3rX1dnnHFGdcopp1Rnn312ddVVV0Wg208+XMM5dq4g/7LLLov7S6YJ2K+55ppIHtWvJ2+33357/O5ZP/nJT0LvaxOH84ILLoi2c6Lr0Gf3339/POO0006rvv3tb0dQ4P5t8Bz3If8CHDrK+3DMR4uSAJjamJ0JAHwswdYmiw46tl9yPYM84fUrrrii+sUvfhH2nUxxvq+++upIBEqw1eXMNeTZ+eRNIo38tLVB4Or3tt9cM4i+Gm9MVALgl7/8ZU9nG3wazt+ke97xjneEnXbNCSec0AvW0SIntd1rNAkAcD2+qNN0okAfv+xlLwveGUuUBMDUR78EQFkCUDAqJKUZUzfzVE3FmpoFnpzzile8ItZegWndpqe2wdT65Bh2UuDSuyeY2rzUUkt1P00uTOYpqHnKWnLM5+gpgGhgGmXB0EJS0KQ7OTSFWvEnMGU0BXzx91SDKZyHHXbYpJ3miBamzCv81e/IxfGawM+q57ddg4ZNOoN70Z2m0m+11VadzTbbrLPKKqtEYb1+8uEa6+2du/nmm8d2Ye5vacDrXve6WC5iSn79evJm9wG/e5baAqY4a5N7rb/++tF2U5jroI+svfUM024tXVAfwP3b4DnuY1mB+hKWKXif5Kh3zygoGH/gY7Um2mTRYVldrurfD+Qp18JYddVVYzkMmeLbWI5jecuiiy46RM5cQ56dT97U3yA/bW2wBMzvbb+5ZjTT16cyUvAeSx9TYB/6wzKhvEywDXSP5RVo7Br1cnJ9hVkFWuKLfrp3vPDvf/87lnJ5jzY7UVDQhuJBF4waSy+9dKxxo2wpUOuuKOE6nKPAEyOk8FPbOaDAn2rVb33rW2dwHtsCGwkDdQIkHtruV4f1ts5VSMr51oj1Q763fbUd6g9QqgXTkwnWK+a+USSwX3LBuZlGjJFA89HG+uUm3EuSyL3RSoDa7/4ZaOu8Jo08H7+hH7iPdX7aoy3/GmHtJh5xnrbjmb//fc7Yc1zhSo4nWB+KhsMBzfShA11G0w/O1d8O+mEkWnqWQpbopt9d33aNtZnWtlurmRNckzURMNGgK/MxKNquGen6ftfMzHXDYbTnFxRMVvTj4cLbYwMFkNU9AQlKCcmR+pZ/uv3228ffCgYqDPifYdbsZx/C4e/hbBpfRqK63zlsIjvH1xnEz2SvPdc1zm/6vZ6nDszBBx8cz8x2cbg2FhRASQAUjBoCCaM5RpIoL1WbmyOKlE9WqM5R2CoHZRmCLUWuZGtf85rXdL9th3tR0oq6vP3tb49DAau2kUwK0vaBilA5T7Es/1P4qvA2FaOAVdEro6T53O222y4KY905l29txujYx1i/6xuHv30nAK+DYVRwp04j/bjzzjtHQZ42Q8dQMeD5Gvd3jVHetiA173iAls6RmAD3yUXIXG//Y0kCRX0ULcvtOeSQQ2bgwwy8gQccCuq5jyJq3/rWt+LeElX+Z3CnGuy4kRMxRo7y7Jwm0Oi8886L/vX+Dv222267RSG74ZJukn36UJCe+9t93K8f7VWVV7Sp/iz0kjDM13imApx+N1sItEWb0Oroo4+eLQWXCgoKCgpmHyT07WjEpzOApAr/ILOFJAjMZMqwy4jAvAk2zW43bA3bxD/ZaaedovBu3RayVXwDPglfRgHYZtLc/e3M0/RL3du1TfCPTz/99LCPzsvH7rvvHrNuvbOClPxgu8JoD5/JbAjP4MNk/6igoA0lAVAwU7AMQBYVrr322hiVqwfWqoQL+rNjLklAWdXPUblWwEAR52rRbTDTgOMvGJMEsIe1AEB1XtsO1oML2VIVdClV0+lUslYFXVskGwQMgtHcDkHRtGnTIntqVgNFavnCpZde2vnc5z4XU1Hz9lhzGuq0aAMaMiL6WR+qYCxZIzizs4Oq4UbJAZ0ZKucwxKqE61d/C8IFb82lIp5v2ppnMJam7qGDpR8MbN0gM4buqYI4PsAP9upl9NDf9GfGnwEWVAryVfm1JQ8jimfQXWLA9md1460dtp00C0W1ZVWbJQpMV1bl3PPc2/ZARhg4CyP13WSCEXxyIkHD8TEbIMtuHRImaCFhYzReP3AuTGlHQ86HQLwtmNcfP/zhD6O/TzrppOhvh2QNh4mTVofz0YqjwkmRNMA7qs1rKzk1qiFJgFbaZrvBPLIj+Wj6rK2z8ElJABQUFBTMXWCn+HYgWLf0adClD+ygpRxgByT+aBOCf7aJ3WPPfOZ7sE98FPaJXbWLEh+B72k2Ap+47mOYEcAXZU/ZMbs/WOZhi0c7S1julN8D3FdiW7DP/7WDgZ1+2Drnv/71r4+ZC+yhpSJ5WZl3t/zDMirfTcXBioIJRHLEAqUI4NTHRBQBrEOxlKSA4jj00EN7hSVAhfl6ZVrnKOpTL5xz7LHHRqVbBaKaSEq1Sko2rk1BZBRSS0FaFOZR3TpXaU2KM4rrQFKaUWjKc5MijgI5vkuKONqj8qt2bLnlllEkB1RNVQhGoTntd34KRqPyrkr6nrHhhhsOKaiz2267xfeTsQjgWWedFdcpyob23qcfhisCqC+SsapS8Fddfvnl0YfupbiO4oyPfexjgy4KivheQSOfl1hiiSjg5TuHIkDJGMUzDjrooCHtQf9kpKLqeQrme9egzZve9KZeH6CN/lcMTFvyLgybbbZZ8ANcfPHFseuBZyXDHrRTDfmzn/1sdffdd1cpOO3xo0rsCuZkqKS85JJLVsnQRkXzFEzG956Zgv9eOxSe+/znPz9iYSA8lq9xjHcRwHvvvbdXBFBRzj/+8Y/dX6YXBkpBdq+CtP5W0b0NKrjjm6WXXjp24dAP6EEWt95667gejRWXzMhFAJPTEX2uqrVidAq4uU/uA9fV+00xOPK44oorxk4F+VmKtKmE7xr3y0W/8B+exKd+23vvvaMIFn1S1yljhVxQqn7UdUDB5EcpAji1MTuLABaMDca7CCC/wS4o7svOsivZfo8EhXDZ/dyuFFDHtfUigOyWwnrsGd8g21EH/+Kee+4Jv0nhPT4m++m3zTffvOdjuCdfJwXn8X/2M/1vRwK+rPvqF0Ug4Tvf+U7Yv7e97W3xDOezP+xtfoZ2uQfbaOcZ59sNiD+T7aLrZhWekd85H6UI4NRCnc9LEcCCMYF9nRWhSXzU+f73v9/LNhrNNYK+/PLLx8i/kXjnGDnOo7pG6u2pL3u50korxXf9IKtrVNeovsI8Rp4PPfTQ+M0ItAws+N90baOCpmHJnCblG79ZsqC4jnbYH910bqPEprKnIDtGe2VPnZ8UaYwGaxsYuZ5qswD0r4yx4lz9DiOuzWn8GbLhRnKN6mf66BuF5NwXTZOBif3K3UOG2+9oJfucguA4jNJakwf1zLz+N6IvS27KN9rka4w4y3ArMpbhWsXAFBMzatzEuuuu20mBfRSSNNNEO4zUv+c97wl+UIhJdh6SUxLLPkCbZfQtLVC4Z+211+4V8PFMe53jB9hwww1jVPzFL35xfJ6MQAcyYBTdqIE94PUDudF3eN87NmE2hZEFfGM/drMw9AN6JIcjaE4e0Dw5KjMsz/CZDHm2fZa33HLLeJYZNO7jusMPPzz629pHsuxvswqM+udnoZs+ft7znhe8YaTE2n+yDGaCZKAP2mT6FBQUFBTMPTC7jR0By9qaRRWHA1+QzcloW05qVJ/fyp6ZGce34IeAdflmthlpN5rPV1hxxRXjtzr4vJZG8ls32WSTnp/pf3ZQUcIUqHeuuuqquL/7mnXA/+GHeiftdP6yyy7bW77HFroP28hWeh8HZLtYf7+CgiZKAqBgpvH85z8/pkQDZ980KgqIArPm2NR+FaVVmobLLrssgi/nmF5u2YBgToAxHCjJtdZaq/tpOnJwLojPCQBB64UXXhiJCFO9TbfKh/X8zgW/C5RM1dIOh6Ann2s6lynhOcihXPNU96mCJz7xibGkQeKD8Wo70M568DaYus0g/vjHP45lEblvTNOXGBDQgT5i4EynYwAZuBy4M1C33HJLTN+uw7XWwkkceD7DWDdU/ha056r1Tahy3Ia6AVxnnXUiIVC/r6ASHn300V77/c+JQGNoGkxLUyQkgIGe7PBuphJyWgTcptejh+n2pjByVJrgREiwoZXEDr5pgqxbfsG5UhfC/evgBEkM1GsLSMbsu+++kXwASwTQ3DIeMsih4Uw1+5wT5Xu/k+1zzjknHCTwXUFBQUFBAXuQ7YfktSP7ACPBtbkwLrBhTRg0qA9E8Dutsc92TqKdzc1os0/8BtP1DSJ94hOfGOJnWkppwAzYRj4q+3jXXXeFD8Re1+2jwRgDN5L7Bq9ymwdNehQU1FG4pmCmIfNotA8oXoX3BBOCfIGhtfTOEeABRffNb34zzqEUjboalRxJebUp1RwQ1JW9YMchcBTE2KoqH7bc+cxnPhN1AIyI+l3CwPUUvB0L8rlmBFjzrjCg863FknmdSpD9tS7e+mtJlrbDqLhEQRskRcBIcL1v/G3mh8y3dXGK7jGGRnGt52ecGNUzzjgjZhlY+28WSB14RfJHgkDyJwfYg6KfgUf3nEzCH83Asg34U9GgzGPNZIV75PtMha3IjBZwDtBC8gcE0dYuNt8tgwNjRob/JQDatlDSr2ZyZIdDrYQmHZoj8foNz0ge+Bvd6QWzg+gCcp/XYNahDZIN+EhixhaidEZBQUFBQUGG2YbZf8wDO4MmANiUuk1ss+9N35MdE4Sb3QoGu/JgQj84B9jmpp+p+LWZd/xMhQPNhDSrkv/ivZrP5+OYMSn4N4CTfZOCgplBSQAUzBIoNNOMwVRqU6spMAG24JGCsuetwidgZFkQIElgKnI+Z2ZB2WeFn5cXCPbtHy0AajvMTBB4yLZSstpnRLztXIcERn1kc06H/pScEeyZWq9ATVu/+N5IuylsaCiRcvXVV8e0OaPBz3nOczonnHBCJFPqkKTJU/DHEgLQPFU8J4hGgvPt1WwpC4dA9r3uQNRnC+SlDJMZ6CBwFsRLeJmZof0SNhJ0bf3ivfMoRJ462AQ5Qc+cYKmPegwHMzyMZGQnTUAvIZETNP0SUBwsv6GF9tVpUlBQUFBQYMlYti1sxKB2H9if7HvmpYuDQBBenxUwEiQlgK/M92zzpRybbbZZ2G2zTbO9a7N73jf7OQUFs4KSACiYJVCEgkSQ6ZQEUNmUsstK0givXQMoW+eYNmUEURZ0LEdVjTACBSrQkD1tOyjVf//735GI8Lf/jUa3nesYrWGZ6hBw6RN9KBHg/dv6hSFyrr4RENo1wai/wE19B1X4BXKC6zrqhpchy3/PDni2ZJFRau+Bf9V88D4SFdbuSSyphSCpNTvbOiiy02DEwVILQbskgKU0zZ0YmjCKkpfKNIHe+f0H7Qfn5evy3xn6O4+OFBQUFBQUjAZ8S4MQYDTfTLaRRuQzLHkz1R4sVVU9f7So28R+4EuBJZUj+aV1P9O5wyXa/eacgoKZRUkAFMwSBHeC+zwyaBsxhUyMwufRPVN6nZODfYXZFAKTJGgbbZxZ5OnEpjurN9AWtAtYrXdWr8C0dUrXqLUjB05NWLbAsMwtEJSbsSFJYkTcGvk2SLhYny3hYvqaNW0C6SOOOCKC5XqwV0c2eGAbH0XeZidk/k3Bw4vasueee8Y0essXJLPUPVCwcCosAWiCHNp+iAyil3e67bbbur9OB3pn+TUTwBZGIyHP+hkJHBSJFLJodIOTJTGIN/CXbUDb5C47VdpGrvvxUkFBQUHB3Al+hK1n89I0W/z2K2xcB5vDrwPXuke9HsBwYNNy4M0ONgc4msi1h8zAu+aaa1rtHVuofpU6AWocsX98ZP4Hn7UJ51vmp3hvQcHMYky9Kk4exmxjWEzf9n3B1AbH3Ei+YBooLkFgfbq0cwQi9eJtlGK+ZqwgwJARlglW9M9ShCaMbqoBICjxfO298847Y1cBCrcJgb894ee2TGtesqF4jaI3eXlFHX6zpMMUN6P95B/tc7+C/3PwlqetCaRzwGk6+MknnzxTuoHxH4vA0IiBBIDAVL0HvKM2hbV2Ch5KBuRCdlMNnBN7Fiuiqa84DOhppD+D44Nm2ZGxbKM5ikJ/c6zMlHGeiv+ZxsNB8khSBW9Y76ioorZISLAVChO28ZZRE9dwzozw4B2fM594l0GeX/A/6D/0v/jii0P/jQSzMxR3RSNLtgYdWZsTQN/rrzrIQJvzPidBkvCKK66IXX3IesF04Ae1bBQ/zSO64w3yl+ul1KEIqz3o1UaZ0/lxEFhLL7ENCuAKpJuy2wQ9yOaDJZ6D1KLKQJfsK6qBNdIglmK4YDalmkkGyJowE4EPhc/UGNAWOvprX/ta6yw59Nf+PGshv2/d3yqYOfBzvvvd74Z/Oysxq2TOeeedN8OAy2TCmHCKrJZK4SpWCgAEd7Z/EhxkR5Mi+/KXv1wU1hwIlVEFjDkg4+BbU1UHnjAd3DlmBigQ2DynDoKX14kPp2AFBlnhUbT4Dm6++eZYb2UEOwfvRqqNUrs3Pt14443jGsqTU2wNVp4i7RzZV4VWBCvOB/yblS1naVYUxHhDO2dW3gR4jIsgTbE/FfWzIvOdWRa2cNN/+getPItzUt9OBx3sJACMLlqgA/pLAmijreMsCamD8+k5kP9vgmGsB4/akJ2lQbP5gPZ0kwQAHlCzgFOA9hJZI2X4JxuaNJd4U81Yciz3t2U4WS7IJPouvfTS8Rm9mvQw3VBCTR8rLpkTRBkcj5zgydAOwSPnRnLOVoKepY/VBvC7wLJZUFC7ODgSeRITZpMAmqrXANqR28/INp3kOQXsp1Et/dF2cFRy0aiRIHDZdtttw2k1Y6efXDnPrBFFQu3ggt6W9tiSajI7M7MKDrfkF55zKPxq6Q/9QB8Jio0azqmJEDJodhy9riYOvT/VQUfQLwL3Nvnpdwgi60uhyBheID9miA0ibzMD92UnzaQ0aLL33ntHoJ9Bz9nRZZtttgkbNcho95wO/qGq+mw1evtbTNIPfBRr7uk5Mm7bWfapDU2bhj4/+tGPYgYp+tCJI8GuNtmG2QlH7Sv3yDxkkImO5Uuqs5O3pCaPdM8BBxzQozOdbfcq2wS6T5716j34wXRT9psFsG3JhvGAtkuQsUdt8uSwLFTxZzatbu8nE/SvQta2ETdwIqE0M+AD4zGJKfxopuukRCJE4JWvfCWKxLHzzjt3v+2PJGhVCpCqxNhVCuiq5MxXq622WpVetvroRz9arbPOOtVTn/rUatFFF6122mmnKjF2/JYYtHuHgrFGUgo9Gubjoosu6v46vvjqV79azT///FUKlqpkcLvfDsVxxx1XzTfffHHeFVdc0f12RiTFWKXgrlp99dXjHZKxq5IDFt87krKpTjvttPgtBeZVUjzxnSM5LdWCCy7Ye/+kwKvll1++SgFntA1PfulLX4pzIQV+cY5zUxBTJWNSpeAmrvF9CjqqpLjiXM9OBjh+c/4WW2xRJUGP78cC9913X6/d+dAHg0AbyFYyZr1rP/vZz1YpiJqhfT4nRVcdffTRVQp641xynIxM71zXvec976mSUYnf9c2TnvSkaq211qqS0Ym+WWqppapkCOPcFCDEOQ7646qrrornP/nJT+717zOe8YwqKdfqzW9+c3XttddWycnu3XvllVeuLr300ioZh+rqq68OfZSf/bznPa8666yz4ln0zvvf//74Hp2Soe+1ORnSeA+/rbvuulUKWnu/+T8ZzvjNO7sOD+iHD37wg8Ebmf4pEK5SQFxttNFGVTLMVQqG4l1+9atfDaS/3Mdz8pGC3e4vYwvv5B0uu+yy6lnPelY8a/HFF6+SkxHf53cHfx9xxBHxfs4jg2eccUbwc+6H973vfUFjv6PnnXfe2fvtxz/+cbXMMssE7W+55ZbuXau4J92PVm9605uq5FzF+Y6bb7456EqGTj/99CG0oAvys5IjO+RZKdAKe4EmyfGOazIyf5PxE088sfr85z9fJeenSga2e8bYgJ7wnPqhbRMNOuHTn/506Br9RZYc6Ej+dtxxx5CXOq37gU5dcskl410222yzoH0TZHnfffetFllkkerMM8+sfve731Up6An64uuXv/zlIYNTAfRDk4bJ6e/+OhR4OjnUPV+G/llppZXCXuFffP/iF7+4+tSnPhV6ZU5ElsvM+/T4IHw1XqBbmvQ75phjur8OBrTCx5tvvnno/Sw/ZIkObB7eHQ+wWymYCZ0EfAD6Txvwwd/+9rf4fizhWfwR7cx6+tnPfnbY0gzP3WGHHeI3MsmOTWZcd911PdrlY/vtt+/+OnbAp9/73vdC5ukpNpfNYq/1q4PeuvHGG6tVVlkl2kHHfec73xnC43T8Jz7xiZ5tSoFg+EW+z9fzD/DKJZdcMuRaPmqOo/DbQw89FN97Nl8r+0EOf6+wwgphu+gX9ox/kvG5z32udz4644e999479K/vn/70p1e333579+wq/Hz3edzjHhf8wV9yzlj4/2Qotzsf/O469M23v/3tsOV1OdMmOhQ9/E+2vAubwp/L8jVZgIbeQZ+jMR9pZnDXXXdVz3zmM6Ov+KS//e1vu7/MHmS775g2bVrPhs1UAoDjcOihh1YLL7xwEJSzePnll0fnZRAYgSBBoEwxZkkAzIhHHnkklHi972YWszMBwFEUqEkCtTmWcMcdd4Ty5FgJ9NpAoV588cXVPvvs03sHgcDHP/7xCGwYFE6KZ+Xf8ZgAgxLybApccNkMxCSjdt999yHGmyB87GMfi9+a5zMmX/va1+I87RKMCBYpB7/j6w984APR3rohmFnMbALgz3/+cxgygWp2HBwUmHf71re+VT388MNxLrl07lFHHVW96EUv6p1Ljrfccst43/vvvz/ORa/tttsulHc+Lx8veclLqvPPPz/OAwbnuc99bu938o7OHLbXv/71ve9XXXXVXkIF39M7jET+3eF5nCwBjvto5xve8IbqK1/5SgR8DFs+l4GmpAXngqFsuL3Phz70oeCXu+++uzr55JPDeObr6CxJJLxw3nnn9ZT1SMeHP/zhEWV1ohIAghaJN0F2/Xmvec1rQkauv/767pnTQfe+853vHHKufnUPvEcWPvKRj/RkSx/pcwEoRxTt8HrdaOt39BWwu4b8H3zwwdVhhx0WPKJt3/zmN2cIGsnL8ccf33uW4EtizrPwDSftnHPOmUGu3Ius5vbjjQsuuKD769hhsiQAMgTmHEDyoC2cCnw9GtABnMNXvepVERS1vY/ELL0hycY2wW233RY85dn06k9/+tNIfE52DJoA4OC/7nWvC53xtre9rbr11lvje/3jb4lQiTXXz8kJAODHSQ6Rxx/96Efdb2cPxiIBUIeALd+HHmTf8LGD/iNPgsbssx577LE9vYUP2Br2ik4cL/z1r3+tfv/731dvfetbw89oJgDo8C9+8Yshw3i1n681WTBRCYAMPoUATrLGgINkJvvG1hiY1J+CIfqsX/IED7BpOWhij8j9QQcdFDGPQRDBbtOm1RMAb3nLW3oJAODvGvyQdGj6B/wm96/bVffmu3mH+rn8G7ZR0r9uG/kCefDDIWHJ1x0LmzVIAqAOcpP90A033DDk7te//nV17rnnxqBKtq38PgN2kykmRAODPa9+9auDhvUky2jA1oqj8UPdls4u9EsAPMY/6ctOUiix9gtSw2NKbD+YJmc6p7W/imcokLVAt+J7E6ajuFcKlOLcT37yk323fpobYUqQ/rRlV78+HBSmMpnaWcdFF10U03vHG0lwOkceeWRMYTLFtw1JYXVSABfrgLfeeuvWNbzY0ZTetsJztjQzjdm0nKQgu99ORzLYMY0qKZ74LSn3mLKZt1TRt9aKWU/c5L9kRKNooGl+poFql+ck5dVbj+UeaJUUWW/qVoZpWMlgzPKaZFMOm9sNarOpXMPBVDZTrf3fhmQ0otJ9Urwxxck01uHWAJv6bus2cE88ZFqi6faPf/z0omzOMU02Q/8o6KYf9b/lA/gOP5juRrckhR9bBJqulvsqOV5RSFBF3mQIYmq4ad6WXOADbbfLRHLmY9od2nuHOuadd954jjY2odCk99YuPFqH6ywT8Y7aagqhderakYx5PMc1+MOaP0V88I53UTW4HzK/ZHgn097GGpZXWFrVD6Yo4t86TEU744wzup+mg+zgdbyn3eQAzU07RCe/6199ZMmH96sjBadROBCd8bC+I4cKJK2//vqxtKB5DZAj0wZNt9Uuz0JvtDa90RahzevQw/l4AS9a8oMWsyp7TaBZfXkJ4IcUBHc/TSzQRX0KS5jUzUhOdKwZHe17o00y/iETzb71jF133bWTApyoicKekFl0SkFILA1JjkTsW82eWyIwmWFPbTJSB1lvLj2zVDEFfbH0x64Zec1uhn5xjr7R/4rY6pc5Ed7V0jY0JwOzE/wJ0+3rsCuL2iwzAzqG7aGj8PbBBx/cq0VTB5tk+i+baTkEPQP6hW2bf/75x1zfNPGJT3wilm2xw5ZspaCv+8t0PUQHaDs9O5lhyveLX/zi7qfpoLvokPECe8RP4K/x/+g8YLvtjMMu8gvaaJ/BXvMh2UL8widgm+gGS0fZpiYPOIevwg7usMMOsSsS25mR/UwFp7O942e6xvLpNrvKr9MG9PY728gOt9lGus4UfPyhz9lQbZ5V6D++Uh38s/rSlDq0g9/Bzuy+++5RQ8tW0cCnUFRZbQP95T6WGnn/yQI6EP3J1nA8MhLoiiynszvmxS95x4tp06bFsoSwYellA4POADAFJmelZEkGGYWQpZRhN+2j38jv3IjEIFVSJpHtrWcLZxazcwYAyHIlZdH91A4jrkazJgJJwUQmzjHSqE1yeOKcfP5I7zEeMArRpN+gSwDGE/oGzfQL+uHbftDn+lEmNcP1+jMZpu43Q+FcvOP+mTfyd/2uGSuQu+TkxWi1bK/nej/t9R50l3aZFWEmhdH8FIB2r25HMuxDaOiaqQbvbzTKu+uDOj37Aa0yHUdDu7rcDfIs/IRG48kbk20GgHc28mcapbawpb4bS5A9M2+MzJgx03xfn41+Jic4lv9Ndgw6A8AIv9922223vv4JvbfLLrvM8TMAJhPGegYA/s480ZwJWAe5MgpoBtLsknmjzaZQN2cATDVM9AyAOtgINoVMO/zNPxkN3CPbtJFsE5spjjJTaq+99ur7LOdle+fv4YAX677XSPzod20eS9tA3zVpONwMAH7Uk7ozMd/1rndF2+v45S9/GTMU/M7WmNU5WroUjA79ZgDMOCwzDBLzRwZcRgxkR2XURoIslOx5Ys7IrhRMh9F6o1lzCmQ7R8p0yYY1s4njBRk8mUfHSCM2srHOyefP7ozdZIK+QTP9gn55RKQN+lw/1rPTrtef/UZPnYt33D/zRv5uPEdc6SIZdkXWzATIo9veT3u9B92lXWY02AnAb0bD53R4f6PE3l0fNEcb2oBWmY6joV1d7gZ5Fn5Ch/HkjbkR+pWN1//k2Oc6jESx/+z4nITkYMf/ZjAZmWsDvlx55ZVHtCMFUx/4frfddouR3tmlY1IA1/2rYGbBRrApZrI4/D3aGRPukW3aoHYQ/7Tpzwy2Ndu7kfxM96j7XiPxo9+1ud+zJwPMDORDaeM///nPmKXxf40ZvQUTg8d9zDyjBFuj2Q4NXvrSl8YU3yZMibGNBWKp6G4a1aDbY3EmTf8wlSk7+RxwU5Gvu+66qCpuOigjjCGy410XuEcffbRzxx13xPRUlTxNLTWlz1QfgbRqrxwYU8wJQR2eZVqHd3C97Y1UfPd8zyHkdaGhgE1Dd55pNSrCa6dzTAHLioQzpA1+0w5TJP/2t78NaZNlEKYdeiftkEAxFT73pX3ITU3jfPzrX/+K+/vedPNcPVOl0Icffrhz++23x1RnU2eaUOnW8+pQtdbU+YLJj7///e8x9bYOUwB32mmn7qeCsQQZO+2000If0Dmq9eYER9YF9An5Jf+SBKbVocdwjsDHP/7x7l/TIWgwZbpg6sD0YLq4Dvp6EAdwvMA+qgqtXXhVFfBBHT1255FHHomlNiq9cxQt+XA93ve9KYJ2h2ATTSFlF1UzZs/YFRWNTY/Gz6bQZlumgvZkTMZIsDcDetNP2eE6LCfhf+gH9lbfGtio+xD6if8AbHXTv+DImvrK5rPXlm3ZpSQHD3W+YcfZcMlH50qs2F2BL8FPykEBH4TuMdUWzfgFfucDudYSN9fRWZa4ZV6g19CFD2LZBl/Bd6Yeez/f6xdJzXpfeB5fxnIelcb1gfuisySJ/tFePohkqbbx17yze9OV7tnP98K/3oPf5W/f6R99g6e1ER/lvsJzfJo6LC+sT4cfDfSvZTTe3dI6U6mbARg+yP2c26H9aMYHswyMH2pKLWi3vmYfTDtnrz3H3/pF/7tWv7Qlj/ANXkCXPN1bv/oODwlc7ciQ/WzPsxwNHfQhP1w79b3+xIP6zHfkEn/gE++Fb3Iw3NQbaO9396Vj3Nv7Ah7xu2f7H40G1Tv0xZe+9KXup+mQSLNkcipDf/PP6Q59oU/1j2VZ9Kytg+cUv9u7HnTQQd1P02HpgvivDfjwC1/4QsgBO9GUM7xpSRXe1HevfOUrYwk6+ceD4i0yR/eQK0tBxaZkIMdQYkm/OTfHcuSS7LYNMJJBy9jIBv3nb3KGbu6Z+RkN2Tz8T2YkKur3Yxtd7z50n3a5t6WY6O09tY8vz576nm193vOe19MnkHUKOc/2wtIRsk1P0D91m0pPeBYdQbeQe0vw9QHdoS3OEfu2Jbk++9nPxvuCZZOW74WeTg0JjLQEIDFBFEBLN49zVPIeTSGgpDiGTKHxWbENRagUFlKcSOE3xU08w5Rc07BMe3GdaSKm6OXCZdqSXr7aZJNNeu12JGJGxc3ETPEc8ExFM0y1T0oxdiXYc889owJnIkoUBEnKesi0GYXBFPtwf9N5vG8iTFyv2Jgqj6nTo7BhYvCY9mO6VmKMKEKS+8mROjquV6U8MVi0z/IJ3/tdUSu7JiiYkachOkdlb4XZDjjggPheARHnm/6Z+7GO2b0EoGDWMFmXAMypSAYqpjrnJU10wQYbbBDyroCggngq46tur1BPMnhRMGwkJGMyhIbJyHR/KZgqSAZ4CA0d+GV2gW2a2SUA7LSivQp6mr7v+lNPPTVsiHv4G9+zSSkgC1tmKQCbxLbZhcXz8LFr2cGXvexlYa8cM1soabwx6BKAFGgOKSyaAuooqJqCqSE0NxXYkqFmv6vwTGeYZrn11luHH6Pf6BM7xigYxu6DnRjYcn2p0Jgisoq5qQKenMfwvdj/FPRXn/zkJ2P3B+c6LEFSHZzfUn8nhTRNq9Uu09bprOzP8WGSMxs+j/fK19BR/BjPArtw0HmWJGYeS05pvLPCsK7Pu9/w1fhH2p/v58A7fLZm/ygARoeiBx9FkTCF9vhq/D3323777ePgE2bfZjyXAPD/mksA+JnesV481TmWfWTf0bUpuAn/Ej0sH9HHvt90002jEr33adqAXXfdNe5fh3uTS/5fcsqDbuifd3Rx5CUA+kThTs/LdEDj5PRHMUOFj/nSZBevKPKrGGuzuC25zUUu66AD+NzuqVieJQhrrLFGtA2t8Ar6KGQ3yLLfjNm5BGA8cf/990d/oTOeUohYsUEyplhkk7emMsZ6CYDfl1tuufidzlNY+TOf+UzwWAq4g4d9Jnd1ObL8jD5WqNYuTw7ywD4pzijmUrjPDlN14EE6Fr3IIf285pprxvnsV5YvRU/dT7FjulshSXFeBtvBhpIh+l5cJq6j9+hv70XHKGyoyCjZc5+8i1kG/Sh2ZVMXWGCBWIKabYb+WGqppeL9//znP0e76F96M++apc12/hGbOj/3z/zzzx+7iOTp/XX0WwIwcAKAAdO5Xsg5hDgbj5mBYEdVbh1AeNxLJzF8FJngmBOmKjSjKyBmXLISVk0+Jw4oRh3GcGEYypRBy2CAEFUAnSuiIxSl5/mu4QAxzoDBEF8/IKrO8psqzDmw1xeSCgceeGBvPcu8884bxtj2HoypNYO+z4dEA8VAeXAatMn3DOmNN94YzKbdub0IbVstDMMQ2yZEn2DippGFkgCY2igJgInHX//613CaOahZt9UP8u63Cy64YAZD1g9N549DVjC1MCclAO699964VkIrv8s3vvGNXqCFrwURKkmzXxwajgTb53sHp19FbfLAjgoA2SvnNAObyYIc7NWPtgQAv0MAVXem/C0JYjeLtmsy7H6jsjXdwQd54IEH4n76UvDmXiuuuGIEXehl60oJFA6o3RXQgD/ASdS3+t42mPyBE044IZIF7s2hNvhhNwI+EV+AXnKN3znafDS7sQiSBW8cQufzR/h3J510UhycdzqKg+pZgMbeVa2m3Ae/+MUvwl/hX0lG5P7h73BStc2uHJISPvtNwKiKfYa+4Khqp2DX/fQDP4eflp8lIMBfHNvMl+OZANB3+FffS+qihUAEbfR9hvZqhwRIDmryAJOq5kceeWSPzpJIfFJBgSAArXOgQ275lXUY1OJ/kmV+r3uSRYFk9nNzAkCf8Vc9L99TAITmaCep4p0ET2hBjlWFP/zww6Od/GQ0cJ1Bq7ruEIygm8SCNup/B99R4ts1+IU/fMghh4xq4G9OTQCIVyRI9UuWJf0ucULfzkmYlQSAWht1v8m9BM75d3GWmIyu03e+o898b7cDFfTJiO/JvrgJb5Mx2wi6H51LJ+bz7GAieAY7PdjFgc7i55FnOgmfZxmT+NZGA7rukxNwkhH1ZBc96Bna4blkSFxILtw/20LvI7FL5r1LMwHgGvGmZJF7iW/9To4NMrmG/0F2xX30CNuiPeRU+9gUSUmxM9nPCWzvrh1NzHICQAcJYDE7JYOIOas9M6BI3EdQzQmvA5FlVLRFIIzQnqUNMtS5nToPQSkrHSh7o30Mpaw3+E2QrlN1Yp0QOioH74y9zC8jISstwSAQr4Myw0zOR1yZJgSybY77+x4z+d59vBejmjPvFLAZAqAdnADfI2RmWEwl2JDREtDX28sBlXmiQOsKPKMkAKY2SgJg9oBckVV6xzZ3FL0tAhkMMu+37JQOAjqoTsOSAJh6mJMSAM5jPznunCfX1xMAGZwCwQXnDP83f2ezBYFspqBhsmPQBABw6CXt66PkDn1hhpCER7O/8YPtaZ3DT+ELZDjX7D33EIjnwFaiwXeCsOyEgW3K6AkJANu0ureA0KxB59MpAjrbbvIJ3EvQKMD3O/+ND4HOrhNs80lcl2cuuadDIMkX0W7BrHs53NeMqOxISwB4D/fjZ+VtxrTRdfrMdZxePqN7CqCNpGVceumlMZjDoTejIPeh/70zP087Of/uU5ex8UwA4GNOM9o6+FsGcPik9QSAduoXMxPytd4d9Iv+1r+5ffziel8L2OkSfWDmQIYEEV4jj2Qp9wvgo5xUygkA8Cy2yACQZ+UEABr4H9/kd3jFK14Rs0K03b350Jl+fN3sV3qHPIvWKKlgJAN98ywPbdFmfVhv60iYUxMA+gCd8bckmFk+/Ie6TM8p8E5NGg6aADBiLiGiv8i3UX360G/4NOtB/EvH5ISTQxxEFvA/3sabYhzBrO1K63xooDTPxGEj6Wu8ajAZ7zaDcIk/I/nOpwf43uRVW8iBtjUTAAZ06QoxXP3Z9BrZ8t6+J1OC/H4zACRh6QP3a8a+7JOErXaZrSeB4VpJDrPBtMtvgvjsl3oeneR77TOjrd4+6JcAGHhBYyJerHVK18R6ifRi3V9Gj9TZsSYhGYxYa5gUYfeX6UhKsZMIHc+xZt/aCH8npd1b32AbwuQExbXa4jfbaTgvMVJvvUPq0NjaJynSGdaiWHufOjXWlnjmoosuGmu2rD1zz8RwsR4uH9aGZCSG7fzud7+L9SPWpCXCxJrKAw88MN7JupGk+GPdpK3FtCsxWGzpkogT93BNhn7N8LvDOprELJ2HH344Pjs/MWe8W/38goKCmQe5Iqt0AB1ibfVb3vKWqINiS0K/zYq+KyiYnWB72M3kGA3ZunM4tNkX95lTkYLvsN3WlPIVUpAb3ycnMvyeN7/5zbH9X/aBIK+Jd46tkPM1oK9sdbvYYot1UjDWK5bsnIUWWmiIH8IvWGqppYas3aSTkpPYW0/vuuxbuJY+0s6XdLfATE5iHO7hGv/zGdZYY43Ohz/84Viz654O26D533Ozb5F9qOQoDtkm0b1zO3Jb+CC23NVnruMDeY426ht9lGHdqufMM888cf/MQ/6nW13j+fwu99KuiUBy2KMuSz4UtEar3L4Mn7Ub/bxvHbmfvRtssMEGneTUD+nrVVddNXxU/aKmlP+T09457LDDOim4iVoEZLL+XH1ijW7T5ngWvzLzUobz/OYAz1N0Wy2L3OdqNvBPwTpmvAJ4NwUu8bf21p/pPrbSzO9nSz/Pb/bR3Ah9gM6vfvWrY7vITTfdNPyH3FcF06HGEjlPQXbEW7a3xGN42Pbwau3osyxHdCPsvffeURuALIivFOSkq8RyeFo8ih9zbHbHHXdEDQEQm4kbrYsXy5E524m6LoNPx9cj8xtuuGHINv7XBjq1TQ/RY3SbdlvX7zng/ehMPOGgF7zH8ssvH7/X4R6HH3546ACyT3fW4T70tT5SD0D9Dn+7pza5ztbKatlkv9RvaigAedY3g2Jgr5bzoMCJB1LYHqQxMwNG809/+lN0OkZoUygccEBUxTYeffTROC8bJwzTdl1G/g1jMEKeRXnV4R6K8f32t78NRsWkijF4L4S2fyWjmw/FTBR64Ay84Q1viIILnoNJ/U9h+r0OSsK5888/fzCi9mTGaYP7UNTu7XwFxyQRzjzzzEhAKKByzDHHBB0KCgrGHmQwHwUFBcNDwp2NVqyufihIJujhL0wFkHeOlMJM/II111yz5zMImOxLbxcEReTA/5w0YN+bEBQodHXWWWeF88tm219eIScDGO7JSf30pz8dBSb/0i0yWAcHkaMHHL26ThpOP+X2uKbpK8yMXuN85gDS34PeQ7AJ/Limv9jki5lp18xCcTJBskDDwSnnlyr61QZt5Y+1od4vg/hleMY+6M6XxMn0HRT92oHmuQ/dexCgSx4sc98mTerPKj5nO/T5RPLuVIKinQp/Kipqv/8TTzwxivqxDTvssMMQPqWrcoL6hS98YS+hlaHgYo7N6GfFlnNs9pnPfCaSqDk2UyCeTZJkg6aMCfTVvxfIa1M9cdOPlhJq4F3odoURL7vssvju9NNPDx0/EhTWVLBQzCj50CZTEsZ+gyuuuCJkVD/lZMFIse9oMLBEe2jOgFISglFB+cyAgaVY3LNfRhEBJRwgZ6mdJ5M5Gtx1113dv/pD4J6ZLY+uy+ocd9xxnRNOOKH1kIliROpwXV1hZsjaI/igWG655Tq77757VMEEDsRuu+0WmXczArS3oKCgoKBgdkOwv80228SId/NQDXs0IxKTAWy1QP3kk0+OEaq67bZLgkrw/BHBrVmC0AycgL/Caas7snwoVflVWjfqLAgVENpdpDkaBAY8sjM4GpjVCEac2nyS0aLunI8GZhuAXZs4/dqTkQeR9JPRMs+YKHhus18E43kkbTRAz9HAgFTml7Fy5CHPYPBebfzYBkkDsw0AfcxqyXAPwUfup+bgVkHBSDCQKZ4xmr/RRhtFcL7WWmu1JkzraOPfbEfEhnZ4aYvLHHZiMItT8jnPdGnTgYJqsdSgia3NN988EhrA5k2bNi10+L777hs7vgySdJMQBs/sF/vS+WbegIFyuooNyX1GJscKAycAKGeBbH5JgXXO7o4W2QgI7L1gG3FM18gJh1lB7izPbGagm/A7QmqPv7XBzIe2Q0ZpUIMlM1SffjISOAI77rhjLBcwHQWMNpgOYuQA040lExQUFBQUFMwMBHK2gbN1Uv246qqrYnpmPeibjNBWtrUODpqAR+LdKL2t/8CghxGt7E9kR3XQwRAJg7322ivuy/cxq9BMQ9NQ66NQGRzEsQwSZwUz0w6jZqas4hFLGvPyAI65fuRD8qXMdJwMI8yf/OQnxz3Q9e58TP3Jh5yd9OXPmx4NRiYtgclBEx+fbPA1d95555lKABXM3WiL7WYWklPu5yA3bXFZPgTM9eRV5ulZgQTbF7/4xZhxkGNTyTwDxba1NENhJOQYVNvovrZEBz1Yn7EwnvphYI2rEbIqeUqcNRamzg9KYOcxfgxBHsFGFIHtSIG54HlmOyE/y6yD6667rvVZ2uY37ySbiwCy8taY9INsaV47NRIoWe13DJIIwBScAeuL7AtreYIkgutNE7QHpVGIgoKCgoKCNnAyvvnNb4ZtG08YrTCtU/DQPNT6mewz1jhu9nxu82XYYQMfpmznqd5ssHPZ8jy6b4lemzMHkiD2g5Y0MDp1/PHHx9pwM/uMkHMmJ0PwOx7Qf0brLF2USDH6Z398o2df+cpXYrQLn1g/PRlgxHI0gzUzg+zL4hc+8XBLQicCeFAQQ1+ohyAJYjnEe9/73lhDbTDq0EMPndAZGgUFTdARZEfQrS5cv9hTTEnnmrlFrzrPXvn9zr/88stjqv1IEDuaWWVWm2QZuaD/ya+lBJatj5QIzkle5w2yPK5tVthYYlRWx1SOt771rfE3xUVpyGIPAh1krZWg2to6hJQAkGE0E6AJysiUD0pHFnlmO0LW0j0Q31oPBQibyMUlBP0582KJgymAigg2YZmALL6EQRNtTCZR4F29M2WLCZyXz/V9Ngq+44wwjhiLMVKo0AiFomTeBfPox5GYp6BgVlDn0ckKMmLWTpsOKRgdZndf4jX62SjhSEnhgpHBngk8m7VvYGYCzrouyPYK1LnZZJNNYopn85DErk+Bn4zQF5IAbWvwMwwMWJsJue8kBPK6TwkCvkxTX/IVBMD42oiP4m/6TrE4haJyP9b7c7IkA+ptmhVkx9n0WcW8PvWpT8WAjOSQfjcFfayeNRGY1baqe4XG/DezZMjpzGCs+EQ7+JmW16o3JVFjlBN/XnTRRcG/RlULJh4GTC2fyXVH5mbkKfP0tNnRZqg09a24UX2Ac845J2Zt5eSz+gMSB03o2wMOOKCvv1GXdcX5JMQM6C6zzDIRo7lvXm6lvlu9UHxG/R6SyTmWtQysbXkceUR38k1f5qTBeGBUGkSDFE5g1MHoguq3IzmMCh9YJ+HlHao65rVhpoEJpJuEzJUdrQ1zbg7i8xSy4dZb6PDc6aZtWF8HMs2m3tVH7jGAd9IGWWpOCwWNISQAZEHNdADPd613YbiaNQAwXzNhgJiYRh/J9KsYqm3an50HjneeJsmJwBRGVOrMpCiG6ScSGtpGCCYiAaBdt956a/TPzBxo36RtweQHmjWnBE4mUJAU6H777Re7gQh0pjoY+TYZcvzyl7+M4LwJdGLYmuejXX0953CQUJRgVFlWXypSNjtA53NABUf+LnqjP0YKqtkHo6xsRVtxIrzW7F9yrqAfuK75O0eH7WJ38kgH29Dm9EwleE9V6Ok6NrwN+ib7HvwE9lvRYOtRgT4yKCCgy3ZZXyrYq4/4PAZLyCQ/qr70kf1XfFifuhZt/I6G/Ia2QYuRkP0QflPdAR0N8vsCP4A/NlpIgJBn/fe5z30ulgHQNWZMbL/99r2izhMB76CvIc/KnBnkqcgZOYBH1+HuiRYgeDADBPCL5FEzEMjyBU05zMAjddtsUM652jCa5IAZGQbn1Ow44ogj4jMaGRRTE2G8ZkR4Z+/ftF31w0CX2bb6mCz064s5EXSRNe3qq6hJMrOJoonGWNAox0N1rLTSSr0l0QL8d73rXREvZX1LX0ku0rkGSw0c58SVNfvquehD7XOI5RRfFZDTz01oQ7aHQC8rAJh1CDlT00CMaOCYDXA04R75GjbUgC7ws9r8VjGp9zKzzg5ydBV7nHVE1iNjgVGnEDkTMrc6VweZ0iZoNlW9STTKSabGC+sgTCyLIxBGDMThPFA+9WJ9FJtsC8Wj8EIuiIDQWQjaMicZmcAgA2T9Uh4FwTiWMqggKXgwcuEdPMe7Wf9lnT0gnCQAZlL1kXPqXc0k+NCHPjRDcR4MIiip9wOjaaqfe3Gw8zoqRLTlDnA+jPo7z7QS51KMCg7VHRL9hhlMbbHtjr/HG2ghyaO65swc+mksFELBxAIPW2ai0ulkc/C1x6gRB1JSjOxwfqYyyIhEo63G2uTIGtlcQKYO10kw0q318+mzH/7wh92z+oPRNC2XbjPSoy/bZj1NBGyraqoeHc35Y/QKpoPtExBmeyBBIhAhp/rJ4W/nsCfWlOtHWw3lInbscR4F4WQ09TK5kmRynumJTXvOeRFYGMnmCHmO7eDQaqqDHPAH6Lwm3/kscCVngjcOOdurSK/CvHlpgN/5OkaUVPYXPHFIbTfF1uetsNDQCKtAC8+bUmratYrVHEV23zbIKkyjZ661pB1NmuW24o96u9lt4Es036eO7DyDe+uHXBW+HnC4Rx44wRf168C1uW315+ENU2w5tNbJ6p899tgjBlEMvJgRwcdSsbv5bmMN8oKvgRz0S/a0gX3JA10C0jryABHaDdfX+Tc+Kf8TyJrdJfbff//oe/fAg6effnqc7zuJKXrZ8/V9tnV85vo7oLk+RJu2QKSenMj0c72RTNeig1kuZJodQiPbttn2jLyPtV3wPmYYSFTWbVf94KubOWKLRYXkyJKZx1M96TgI0EZiUJCIJ9RZmQoQbGf+QqfhYrU68LaZQUDGmvIp/qE3wW8Gj7fccssYkOb/sHnqqdAxEgWWDCiyKllOzvA3PrJjgJhGLCcRSdfmmd/aTZ7Jnmdk3QtkyzMNrmRdJY5zLXtgcNtOBIC3+WvuR4d7PjjfIDRbSkbpwrr99Ew2w/Xk0Mwzcqtvsv7JherrqMv2cDpoBqQbBZJwuWMcKWDuftuO9IDqiiuuqFLj4vz08CoptSoF01UKpqvkeFRJqVXJ+aie9KQnVemFq9T47tXTkRRdlZR/7/pkWKtk8KpkRKvVVlutSo5GXJ+UXZzv+tT5VerAuCYZ3+q8886rEoGq1MlV6uzqNa95TdzLtZ6Zgu/4LRGgSoa6937OeeITn1glxojPfkvEiOeAtumDfL7DPROR4+999tmnevTRR7tnV1Uy9nE/vy244ILV0UcfHe32/MSgcV1SqFUy8N0rpiM53HGN9ugnh3t5L+83zzzzVG94wxuqW2+9tUqCVL33ve+t5p133mr55ZevksLu3uV/SIzca28+koLt/jpzSAazWmeddeJeb3nLW6pTTjmlOvfcc+NIirn3nB133LFKRqJKiqo6/vjjq1VWWSW+1378UjAy7rvvvl5/5oMMzA4kY1+tsMIKwffkeTLRMCnD0BNJiYfe0U8nnnhi99fZD/Jcp2EyXN1fhkdS/tHvH/rQh3q6xpGMWvXAAw/E722gr1y35557xvkpoK9++ctfVsnodM/oD3TVlykAqZIhi+vp8NmBFFDG8+m+Sy65JHR3E8n4df8aX+S+qB/4bqKBPmwJe7vsssv22kIutXH++ecfcuA1MoEHF1tssSo5F3EP9iI5+nGd65MDEv2dAsR4rxSIVuutt17v/ilQrb7//e+Hfc12KzmgPXlj7/zNVjft2mTBC1/4wt775IOcNEF35N/Z4Oc+97lVCsKr6667rkpBesiT99XfJ5100hA59PfBBx/cs/8OfkX+nJzTKgVqca5+fsc73tE778lPfnLc86UvfWnYdrTzPdlHi6uuuir8GN+hZwqGquRcV8mhDtnmDy266KLxO5n5whe+ELySnOhqueWW690rObxhWzIffPjDH+75UWuvvXb1i1/8Ivwf/sp2223X018vetGLqptuuin8p9NOOy36xveLLLJI9c1vfjOeRUbxzmtf+9q4zsFf4LN43xTYxzX5wH+enfuIj8OnWXjhhasvfvGLQ/r2iCOOGHKt45hjjun+Ohi0D497j7qPqw0pCK/uvPPOvno1g++lz7TTteTshz/8Ybw/Gcp0Q09+r/NBX6cAJN7R7ylAqK688sp4Hlp87nOf67VHf7iPe+tn/fiCF7wgfnM9HkmBSTwPf/reOZ/97GeDp/HY61//+uhf3/sbH7AN6MCnTAFR71meja7a8a53vavXDgeeqdPIe2tTCqqCnqMBGarf27H99tvHb2iD75q6B53IpD6+9tprw4dNwVD85t20R7yA/7V/rJBjidkB8UTTXvu8995792T1lltu6f4ysdC2TJt8iP3q0G9iNPyd+daBhw499NCQiX59i4b0E78j2yd8lwL26v777++eNR34+ROf+ETv/g48kf0l+qzuI+Q+rJ/v3lk/f/CDHwz9AHhRDPqc5zwnftN2sd4999wTbX/nO98Z7WM76T/PwZ+veMUrog2nn356vAt5FANmH2KppZaqzjzzzJA38A50cv59iSWWCDvDVm+00UbxXH6/2CvD72yy870r+cj8+oc//KHafffd4zft2HrrrYNX6v7KkksuGb87pk2b1otfH+Of9GVkq3MhBCPmsn4jQdZQZlBGJXX0kBGD9BIxzcnovlGI1OjuL/9D6ohYRuB694LUwTHyn6ej+ju9ZGRKTEvqNrcHz5BZdg+Zljpk6E2ll3mXPTFzIQWwkXlJHRVtNH3D6FqzfbLxskkysc6HJIiRvZExSgoxvgMFUox0u6c6CTJe+ZqkrGKqij6tXwOJWeI9jdSAjKsZAEb/ZYHUTdAO53lvz5cRNcLQNnVOHxnFq0OGNSnX7qfRw0iR7JpKvqrFakOGkQt9ZITJrAhtQz+QObPPp6nLRqvKGrKRIdufR5MyyI4s8EQDT5reBDKqpqI1+Xd24yc/+UmMxsm04j+7Y0wGkIG6nkqO3Qy6aTjQH8mJjrWYYIQmOU1DZK8NRimNJPmf7qSPBoUZXPpS9t6MKDI/O2CUTrsV48q6JMOIqZEzMxuav4010Cxn3DPYtzY7Np4wYmkG2qCjKHXYyjYFrDFioEAR/dIEnW20xEis0eImvC9eYqfQhb23Fz7+NppiFJd9nYwwc7A5Wpucsxls56mnnhpFpYzmn3vuufGO7De7C/oAP5Iry/7a5Apv8gv4NPqGb2F2oSmm9f4xqs4nyqN59p1ns+l9dDYDw9pV2wCjSdu0X36MpXVtPpppsqZN130x4AsZaearsMdNmIHAr2j6V+SA3tFvTfAJ+EP4o8k7RsLscGDGhBFe63LVigD+nOc4/J0C4vAXLPe0ptaoF2hvrlCfYXovH2lQmEpvtC/7WE3wL838oPva6IoHjDI2C0K7zjbV6OUZdaAle8kfs/yjjqc85Smhz005xito6Mi6hp9kKQl7of+syzcKb8YnPuVvNWlkVgk/s22GmGvo9sMPP7z7zf/Apuhf7dfn7LsDTRzgf33gHD463jUrMM8qGgn6zchoHZ5rFD/D/el1s2bEEYpe8znqcI6ZJGhFdvTB/PPPHwU1zRCYVb1sJs5LX/rSmLGbArPutxMDfWzWMT+dzqgDj7AB5DDLz0QDTfBXHfiFr5ChnXSLUfZ+oM+a7wdkn/yJd5qgC82Iqq+Dx4tmfuIhtg3oKHIqJmmjH5kTU9E14Bz62sxHvIwGZgOYed6EWdt5e8EcD4rLsozYPpQdtNTc/fExPdYEvUW2tdW1ZvbQuQ91Z/TwadgN8aLYCc2BfqDzm+Aj8tE92+zzJug8S8eBPs6z7OljchR9mgQpMJoZAE0k4keWJBnbyDr6X0annoEYDjIpspuyFjKZMtzjBdkZ2enbb789npsI0f1lRiSlE1lc5zv87bsm8gwAWclksCNrla8xcjfcM/wmA5WYqneeZzj0nyyzzHx+/nD3Go8ZAOghCyZL28QHPvCByDglo1ElQzND3+AFIxQyVQUjY7LMAJDJTQ5Hrw1GNowGTjYk5yJGqbRRRnSygEzkvnMkRd79ZXDI+ObrzayiB4YDGTPrBt3oidHCyI4RKs+bXTMAhgPZkN3ffPPNW3XwWCNn5+vHoPZsTgdbRUdMBB1mBYPOADA6Vf/e+7Hj/BhywQaONEoM/BZ2kh8znAwalfK7Z9b7MDm24S/4fU6BmYIrr7xyzJzQP/jGe+tzI1z8MDMdzKLgP/3gBz/o+ThjMQNgssO7Zp/UkX0lvqlZrePNC3xVs0xWXXXVmCWB9z0bf6JRloPvfe971aabblq9+c1vru69997u1SNjuBkAGWTAqC4/0u9f+9rXur/MCKOdu+yyS+9eSy+9dHXppZd2f505eOeddtopRmq9+0TDqPPiiy8es94mI+il3N/5aM4AmB0gK2SE3ODV4exzljPn088zE5PgU8+gx8S7nkt/zUq8ivfcx8wus5HybISxRr8ZAGMyjCJrYT28TImMjf9lzAfNysnGWK9h/b2M53iONMr+y7rL2nhuW9Y3Q0ZG1s35Dn8PN/KU+jP+l/HP19Qr/bbBb7LCMmz5PM9w6D+Ze9mb/Pzh7jUe0F+KwzRHpgcBespO1bN3BZMf1hsaNchICi5GIXL2dLIgKfUZRkPmFKhxoAAMKBZjvfVwMAKpMKnRODpntNCPk7Uvk5GMkS8zYUaaBVEw/mCrjFQOZwunEti2+qwA72d0lx9jFgGfZBC+47coCsjuDTdaZ/TY755Z70N2kuz6fU6A2X95xMssTf2Db7y3PjdyzQ8zGm4milFFo7oT7ePMTnjX7JM6vD/wTc2eGE9eYM/NnFXsz0gofsf7no0/0SjLAVuEhtraHA2eSFg7rc1m64C6FGYkpcA9Po8WfAhFGI3s+nuiYYaS0f+22VcFw4OskBFyg1eHizeznDmffs5yNhrkmIweE+96Lv01K/EqWXIfuk+dGLHgRGLOsOCzEZxmAZL/MdmcZrww5Mxuw8h4mcqSEwCmEpkSpriRwiYKA/muHx588MHYjzZPtxHgKBJm2l0zWDGNRpB0/vnnx1IW011dQ8Eq+POf//wnpinVj/o9/v3v6RWC88E49guI3NP0HVNsPBP95xQIto4++uhQkIyiaZmgT007HQn6zhQ9h/536H9BrAKZebpTP5imJJhFR1P8/1wrwjIzQHf0shRIARfTx/HTZAd5y04OGTF9zru0Af+ZekfOONJ1HYSPyZn3x6/+RqOZQaYl2UUb//+pW3hqOHBuJJTIDB649dZb+74LRw6NMp84z3Q60+9M/XM0ZbV5NO/d/L2goGB8QSeYNmtK9R//+MfWpQwZdJTlFYI7yZaCiYHlnWyi/s+7UPQD22+Zq+n8s3s5p+dbtpunSFsyawlPE+yE4pJsn6U9lhDXl+LhUX6J5HJOIGQb0WbTLLHgfyrIx4cdyTfRv+7P7rXZSssOLA2WKPO99uajDuehUz/b5XvvqU2WSVg6yI/rB8tN+NV5SRj6a4N3qxe4K5gLkIgdmJUlAHMzTNFKTncUhzDNwjSq2YXxWAIwHEZaApCRFFS0QxGrBRdcMIoILbTQQrFsQqE50/6cA6bEmKajQOQznvGMOM9UbwWsHve4x0U/K5ph+mAKSGJajyIjplkvvPDCcY3pu49//OOjKOS8884bhXk833QxxZLcx2GqmXskhRuF1xTZSEFU/PamN70ppvlkeDe0VfjQO+TnONezk/IcaJrocJgMSwDQQp8reGKalH5AY8d+++3XSmPfmTJoCtuGG24YfaK4iqInisv5jG6Opz/96VUKHnvTPMHfptkqRqRP0WnNNdeMImOudQ/FJc8666w4TCMFBVjyNN/mEgD3ND1L4UrPxHOZ9q5Jgegs06sf9FWdhjOzBABuuOGGXkEd91Ssqw3J+YkphAqN5n71bqbWvuxlLwt66gNy6v0VrcHLdVparkMWPattCYC+3GKLLXryi//dD40UH2ubukY3nnPOOVFURxtcl2VTMTTTS8EUOu2xlEr70D+/6+c///lYgpL70u/oOP/884ceyDLoeMITnhDvqUBPBn1iemtyGuO5rk3ObvfX/nDf/Mx80BMFUweDLgEoGHvQQ4pvsfH6XUFKRVtTcBLLJEx3pd/obXLMN1Dgro65YQnA7ASba9lYtu/0pMJr6ELfO9Bk3333DT2//vrrj1p+xnoJQAZfScG0fE/FK7N+xnt+t1SAvmer/M//WHHFFWM5A/vIZ2MXfO8e/mdXnMsXYTuyb2KJgPtkP4KtYSO+/vWvz7BMg9+kwKTlr65xsGHu/aUvfSnsHf5/+ctf3ivwp//1sXsrMsfnVXT1rW99a/RL21Ja70ue+Iiu0zb2jw9raaRlhLltpnybas4Xdn/nu9Z0eAUY2U/v7/+NN954yFII1+Z+zsdkWAJQMDj6LQEoCYCZBMVAUar2yNEgwIR8r732CsF7ZDZURp6sCQBKkhJUHZhBoVx+9atfxXpeyoriUc1Wn6nsKshWxdj3Ag7BKIWTHTpKU4BAiTqXctx2220jiBCInn766ZWqudrGAeFISDBgeoGkYMR9GJ16wKTWgmSO3+xekBMA3ssaeG0gJ4Jka+dURrZu2nMkHwQ7sxIkzO4EAIMnMGOoBNdgRwc00BZGRR81wTAJtFWClnBxrsSBezG4+lQyhtHUV3bGqDsSDKxr0XX//fePYJLhElgy0O7HMKE/J4VTAcMlANQUWXfddYNeaGcNvbWCrs8GX6Cb6T+W8I7un4+ZTQDohx133DHe3X3e/va39xR3hn7iaKNRpplz9B25JGP6S8JM5WeJAvdCD32U33+4BIDzVEIXyHPOyBj+Z0iyLHHAckAP5MDzyD1Z0gbvYy1wrmaLN8jYGWecETySq1STM7sYgOr3hx9+eDg3+RqO23e/+93q8ssvr7785S+HM+M350h6NKE/dthhh6ieTb/kZONwKAmAqY+sG+pHSQBMHMi26tQrrbRSL9BpHmSSfuAPNFESAOMLup9/yIeShGn2tUNQKolsgERCf7QYrwSAIJpOz/fk7/kOVKL3Wc0YiX62ih3JdY3YSrsi8N/Zuqwn+JF2smJfJAnYCckqvolECd9RjQ52h/3E02z9IYcc0rMpeJ6dlvDi0/LpXPORj3yklwzzNx+YX6Lv3Uc/f+pTn4pn8yPFFZ6b7R472kwAeAfBPNvMt0EfQT6/KyfN2WgDJt5H/QY7OWgzH2+PPfYI+fMc/hr7zjdyrQG37M+zn+5VP0oCYGqhJADGGITDiKes9sc+9rEhx7HHHjtbiolMxgSAAjKKq1A8gvZ6wGWkn3FxD5lLio+S46S5H2XkN8E1BSd5cOCBB0ZAQNnZ9kwCQQGh5ggk2gg4cwIgO+8UtGfqm3oCIMNz/VZPAAgefTZy6n0yXKvIkaBXO42QKkYys5jdCQCGU5Avc54NmjYxMN5PICvQbtJZ33pvCRnn5rYzMDLZEgv6UpDnPoK4HMS713HHHRd0tL1l7nOgpCR2XCNwlXDR/7lt/RIAgmJJBqPnRnszjTO9srPD4CkqNNbQ3twHjplNAGgvp4ORdx/tzoFxBoNvtoREQVbqHBSj6HiW85HhfnSTe0kqcDjyLIh+CQByxpESEEsq5GcAx0LCBv9zYsxAQGtQ2IiTscEGGwwpIKqAlPt5jusE8p5B5k844YT4vp4AAHyV7RMnps5/eM9oi984LraOyvTOoIsVIjODZdDEbEkATH2UBMDsB5lhA+gUjuf73//+OA444IAYjWTT22YPQUkATAxyctxsK9sd8uvQCL1sh8nGNHXqoBivBAAbn7fIdLBdZFuwz1YIwPkz9Xbb7vbZz352nC9BwNdkGxTZ9R0/tc6LrtUP9Ah7Vrc77ExOZPMz2E+2UVKC36lwdv1ens0mO589z7MYbQWeZwfUCy2jiYERMwBc00wASMoL3hXO5OvW2yYRb7YG/1ligexlG3v++eeHf+I370We2GRtl1Dgq/jdVnLZVvpNG+pHSQBMLYxrEcC5EUmAOknRxPZIipDUD1tazO51UpMBib+ieFxy4GPtmOIbSbl0f+1EwaQUNESRoBSoxJaFfl9wwQWjIEZSwHGPFOBHX6fAPbavsEWS9VVJscVWV4rTJEXXvet0NJ+V4Tu064ekvLt//Q+33HJLx7p028SkwCDa6kgKOd7B/bTzhhtu6KSAuXvV1EIyIPGO2m8LuNwPT3/602MtOhpZO2aNWTIm8VtGCiajCEsyUr3iV+6hAKQaAinQi6IpyZjFb/rNAfpN/yaDHufU5WaeeebpvOlNbwqaebZzFQtto1Ed6g9Y86dNiy66aNSSQC/ryn1ORi7O830ypPH3ZIT3xvfJ2MbfaGM9Y3Kq43f94V2ts0WjJz7xibGezznJeYhtYvBm5ld0U9AJ0FuxR/0+HKzZT0560Hb11VcfUtATrd7xjndEf2qTdY7W96tJcOCBB0ZbyCZZzlhooYU6a665ZvCEtiky5Xoy7/s20AMOyO+egffo2+TMxHNT0DDDOdZG3nPPPdEfycnsfltQUDDeIJ9sAD1hy2XbbDls17XrrruGzDdtd8HEYoEFFui8+tWvju3HUvAfa/3RCL1sH6pIWZsvNTuBr9gOdgTYNraMrr/uuuvCpiienW2/IwXZUWcCrHXnl7KhDqjbGbBG3nZz3p9vwn9wH/dkD7MtdN5NN90UdvKss86K/mSP63zNBmbbu+KKK/aurT+v/rd7aKui6vkdM7TXlntqEihCxweu+7SKa9qe88lPfnLYRDUI/vWvf4WNdU/Xs4P8asUf+UTao9Cje/k992fBnI2SAJgFcLgJUvMgTJNNYc4OUIwKj1HWlJK+qUMfvfa1rw3lSukIoHNg6DvKSkD5ile8Iu7hfMpQvyswpJibfY/dezyhcNo//vGP2JeXEhf0OxgYSQnKVYDsHH9PRfz1r3+NQkBveMMbovI1ejjAnryZRgrpCDhHAqMiWVJHpn/d0Lpnvl+bzOhX0K+MWW7TcJBIevTRR6NQHecz04uxZOQE/e7LaDpvMiM7E3SKPkAjcgU+K5hHBpZbbrnoPzIhoSLAlyzjeOT39/dGG20U7+7g0AzXn+5x6qmnxv+cCcmgJiQnJCk8W7GinATT99qMD8huhuTNtGnT4lx0r+8RXT9vNCD/9qSHb37zm51rrrkm/gbJAEkBiQfVxtt4rKCgYHxB17LdgiIHfZJ1e8HkAHqw0WiDRjlJOxkhuSyAz/abryghbYCCn8AGCtyz7XPQ/xLm3pMdGMlXY2sNPEiCuzbfJ+9cobCle7Gh7K5Cep7tOwmCOtjBM844I/b0lyTIgxjD2SO/Oa9JA0kISX6/5/euw/d8ZnZR2yQKFOLM8Lt78unqMuhvvjW4bhBfq2BqoyQACsYNqq9T1BSOYKCubDIE+C95yUvib4HD37rbobjGwYGvZ0ZBQGKEEwQN422ksqHYc889I7us4mo+ZH4FMw7BWD2gmUr4zW9+E+33/1e+8pXO4Ycf3jtOPPHEzr333hvneU8jvejaBFrkXQMGBRrLOoOAUCKiDrQGjokM9iC0zpnrV73qVZHpb9KLQfQefnPOZMcb3/jGXpLLCIeEFJlg1CXY1l133egb8H3uM4EvejbfP/OrWRLDjb5xNFRYdk+OAcewCfTwfHQkJ+SXY5bb4Psm6AHOh4RC2++jBUdVAsCIkLaadZQdQ06cHSy23HLL1gRGQUFBQcHUguA02xjIgSt/0W8rr7xyJKObts8MNbZPgmAkXy37fRtuuGHn5z//+Qz3yn6Ena3MdPN9c/ZZBjtnVgI73hzRHy08N/s43rttRqSEd/arJfrzrE3PN3BVUAAlAVAwbsgKlEL2d11hZwgajSJmDBIQCD7z1G0ByFgEEcMhB7+yujKuSyyxROvht5Gmp09GoI+9gLXfNG/b1RhlzofPlmowKnDccceN2VIH9PNMGXI0/dznPtczomZU2A4QJAmMdI9EawGgANR52ttGp3wYEZ9VYzwRsJThgAMOiL+NSJx99tkx4nDmmWdGYmTttdfuOUBkwzkgIB6OX/X5cP2pLzPQJMtzE0ZE6vfRNsBX2SEbbxjxcEguGLGxzZEkgC0tJS4sExhvPVFQUFBQMP4Q0Aq+MwTpfAlJcX6mgaU2m5cPNivbzH6wzBTMZBzOjrKzBrjYvWzr2nzdsQI7nJ/Tz6/WF5ZLZpuX/5+IAbOCqYPCCQXjhjyll4KimEeabu38QZx0yi8rQEFi22j0rKKeWBAogWlXeYlCE4Kl22+/vRd8TSXIips6vdlmm8XabWv3m8fHP/7xGEWFG2+8MdaVjQX08RprrBGzK6zRs8xixx13jIz7PvvsE1PQGVjTxgfJXLsfY40/ZMolA/rBFL48nX6yQy0EBh0uuOCCmAlwyimnxEiHJRsZElB5SqCkTr8RCY6D2SzDOSp1R4Fz06+vcqLA+Q7OEJAFz+iXODBbwD7JY+EsGV2xzpizRiecfPLJ8WxLEbbaaquYullQUFBQMPVhZprZXSAJbpYc25dnCfqdP9YP9eWm/WCWGpjaX082NGGmHP+W3eN/sD98pH6wDGG430dC9pPZXTY5z5rthxL0F/RD4YqCcQOnOysewRhFORwEMnmUeThQaHk9+S9+8YtYVzXWMG0qT7PKSxcUeRFQ5ORDHYIdo9emhk01mOLPeEkA5LV/zcMo6sYbbxznMzyHHXbYmK2f90zryCUAZNSt4TatnIFXjEgywO+DGDGGUXsBLYwEtwXBaCjZYTr9VIBaALvsskv8raCdgoqW2KBZfWq+98+JN1P86+vh6xAc77///rFmsR88MxcgNAvm2muvbeX9/DwzFay7XGaZZYJWAvuf/vSnfWeLSGScfvrpcf+xgJkQZoloo2Uq+ksCaPvtty8OUEFBQcEcAP6H5W15ptm2227bS4JLArAnlhJ+4xvfaLVX/BY2wcDHcMgzBCyjU1ugLZHt/l//+tdj1pnlj3xFzzZA0uYf+W7vvfeepYEHMxezT8oXcAwHAyc5mVFQUEfxigrGDdYbCdxA1tOa6+ZoH4Uo0KNsVdkXdIwE5yrmBjKppkTX145Tyiq1tin/OhiS+jkytxIVIODJmVVVWz1T21W3p+zryl2iwEimugRGn6cSZMk///nPh/HKa8b6QeGbTE/Bp4KATeTZGMMFdX6r/y5I+8hHPtJZf/31I3OPV2Tn/a0SMeM1UgBX/11FY/RCz4MOOiiq3dfp5W+FeL7zne/0RtWnAjbZZJOYDYFnOT9kJctBhmSK6Y2CcokPU98F7vUkiETckUceGfTOo/V15IBeH1rb6LPnScQ0Z7hoS04M2HlDkUxJvNyvZEXBzrwGEfCIxMS+++4b79SkLd7oJ7v5XLKIvvXzJAVVsPZOnCIjNxIko61LMTuAPvp4tAde7tdXBQUFg0FwJ1HJrkkcq0djEMD35Is9om8Kxh/9fAd0YLvsIJF3jJKgpvPZBcH/WmutFQlxNsYMOEnmuu1HQwMe/MM8o1Aw7V45qPYcupXf5178xI9+9KPhM/g+A2+wMcccc0zUE2D73MP5fItmrSTXHnXUUeFb5voD2dZCfm/tbSYbvF/W82akWu7mfEkMSfbmIAeflL12f8/Ks1idNx4zZgumJkoCoGCmQBlRovlviiUrqAwBxCGHHBIBHOXXHCGnKBUxE+hRnoIN14Dg2zUUoWxp895bb711r9Kq6eG2Y1TsS3EX1VZNI9emZoDjs5FKOO200+LZ3kPQybA4QMAiMHU/RiaPfnMKXve618Xoqenpghuj1KawC47zvacC9K/tZBhFiY36SHIbrKuTpMlGS3Bdzz4LynJtBrTtB4YrGzvnMeZG6s3ksARA5v7b3/52ZNEFkOhqyl7d+IKkTzaU+CrzyMtf/vLYzQAkZWxlhF7HH39856STTupt1WlJg9HqqQIOS652D3iuWW2Y/FguYJQA9IvZAgrjkbUvf/nLnXe/+92RdBMc55oVAvs840VSLfel6fM56fOtb30rHKp6Ek/hIw6V5zoX/5vJYYuhPBNDckewj6aSMZ/+9KdD1vW9ZE1GThJwkNSdyG2Q6HBPMAPHM/GFbUCbjhLHyHRQkBAw0pN1ymSG5Sj0iYQXug56cD6bclFQUDAY6BhBP/3IrttNRVJSYtXuKwI/9ojNEOwVjD34aQL7HMQ2B4mArTdbDE34LHwQBXyNvkuKZ9jlJu/2Ytq+WWC2NrTEkV/IDqGpmkaKwrIRZqqyg2yOWZ7obMmj5QRsJXg+O7rXXntFYsHyO+fwCwXY+MasRbPQQALJM/hI/BeDVK5lFy1tzDNdbV/r2YJ+RZgNyLhGUM83YhMF7JYY5FpUzrcs03u7jg0wuJbtpevYaQkAA1Jvf/vbe7bYfdgaaPPR8j38n/8umIORiBxITh5qx7Hzzjt3vy2YSkjKqkfDfKTgqvvr2CAp5yoppeq8886rnv3sZ8czHvvYx1bJ6a6uv/766u9//3v3zOlISqZKSrpKgUGcmwLIKimnKimh6rOf/Wz13Oc+t0rKvEoKukoGoEoOfZUUXZUMbu8dkmKtUgBYpUC1e9fp9z3iiCOqpNh657mX+6fAotp9992rpGSrpzzlKXGee4P7H3jggdU888wT1yy77LJVUtrx/w477FClQDG+905JqVevfe1ro61JiVcvetGLes9ypKCkSkFz/O3977vvvnjGzML19fs7Vl999e6vYwd994c//KGaNm1alYKreA7eufXWW6N/2oDuKZisUnAZfeOaFFhVO+64Y5UCxioZyCoZsCoFpPGbvkrGtPrb3/7We962225bJcNcJaNbJeNZJWMU901Bae99HfrVfRZbbLEqBbLVc57znOolL3lJ9eY3v7n67W9/G/d78MEHqw9/+MNBX9ckIxztS8Yy2utd0K5+X7R66lOfGn8nR6K6//7749yxhnesP/dpT3ta95dZg/dOzmj0jQNftiE5BVUKjnu8mQ8yiO/171FHHdWTpz//+c9Vcjqq+eabL85DOzTNvPCb3/ymWmeddeI3svX5z38+np2C+Wr99devHv/4x1fJyQpaZ/zzn/+sPvShDw15/qKLLlottdRSwTerrbZayHQ+95577qne+c53xnn0gWt9R25TgFtttdVWwXf6dqWVVqqWX3756vjjj+/Ru44rr7yySs5dtcEGG1S///3vu9+ODplP6kfWIeMBfZcCkerMM88Mfvc8ckIfoWX9oDfJoXNe/vKXz/Q7zulIzvUQ+jnojYKpAXa7Sb8U7HR/HRuwSynYr1JQVaUAr0pBYvWLX/yi+va3v12lAC70JT/i+c9/fvWTn/yke1XBoLjuuutmoOH2228fv9Hd/Ibvf//74X/l39lytuCwww4LHf+JT3wibPnCCy8cv7Nr/Ae+AP+hiRTAh33J93O4Fh39Lb554IEH4lzXH3DAAeFHsi3ovMIKK1Qf/OAHw5e98847w47U7+Vc9sH5q666anXbbbfFveB3v/vdDOfT59n/3WuvvcJ/zrj66qurBRdcMH5jH/l7ns+XYYNf/epX9+5zyCGHhP7SZr4AHl1iiSXitxVXXLE6++yzw2Yee+yx0Z/s5UknndSzWw899FD4TM5ns/fZZ5/gf/bXcfnll/fux5fm47NL/ITchnzop4KpA350ph2/n48IJQEwB2EiEgACK8qV0qoHOpx6So7ioITqEEice+65PceWIn7mM58ZwZtAjMHNjvxPf/rT6nnPe96Q4EVAsPjii1dHH310nJPx8MMPh3EQ0ORz3ffkk08OBUpRa1c9AQC33HJLtcoqq/Sucey6667R7lNPPTU+r7nmmpGUYABc62BY1lprrRkCvPe+973Vn/70p+7dZx4TlQBAD0ZYH+d30VcveMELwggwLk0wcgxUTpzkw2f0kqTJwb/DfQVhm2++edBDUIkW+XfBpgSLIPz222+PJEz+rd/BoO2yyy5hrN7xjnfEPXL78YiEFKOVDaTA9XWve10Yu/p99t1331lO1gyHJn+MVQIABN5rrLFG8NxwAWk26GhTbwsaSLgIqjMkcbJD4xz9LFAXjOa+JDOCfb/rd3JGjvHnt771rSHBf4bEgmRbXT4dW2+9deiRzGeXXnppBPV13qIbPOPaa6+N86666qrqWc96Vu83RqzuSNXBSeJEHnrooT1DN1pMdAIgQ3+jh+dpg6Qa3Vg/0Bb/0vd4oV8iaG5HSQBMbUxEAkDwx3Zss8021V133dXTSeSQTjv//PNDL0p8lgTA6DFcAkB/61fBeR5UyAebTc+znY5NNtkkgn7+7B133DFkMKgJNKQT0bR5T36eAaZMZ+DjSQKhs0QQH8M54Dy2yuBD048QJ7XpXt9tscUWQ85lKyU0mvqHLyYZn22vgJ+tu+yyy8LfavpM2qG9wB6x8QZH/G4wh81kNySI8WtO4ksmSBLU/WoJZufzmd7//veHv5bp4H9tPvjgg8NXyNfkoyQAphb6JQAe45/0ZUynMVUFEmPHVNGCqYU99tgj1hjVYXr1euut1/0068AuyTh2P7UjKcruX/+D60yjMpVb4TFTr0xTTgqoNw0Zhrt/UkozrBdOCjqmNJk65T7WIadANKZgmV4Fn/nMZzrvete7hqy3Mu3d/q3aolZBngbmOtOkrBtOyrI3VT1D29QJsEWMtrjO9fV7zywsdTCFug5b5OVqt2MJ79EV/SHwHs13hkHo3gb3cqBTGzzP1DfT40ypM908OV5BlxToxPQ3n01no5P8bf14Mk4DtT8ZwKAXmvpekUFT6dt4dKyAL+ptU6E+T2+fVehH0wOt869PfWyDNuhDU1wtXcHflrOQj3of9eOFpryZbmhJjL7Uf+6D/8ly/X51aO8999wTNPCMvA9xcmy6ZwzPW5mezvF8U0XnnXfeoH9TF2SY/mjqpuUe1oTODNCsWe8gOVxjIucjwbIiSxeSIxfvsuaaa7b2r6mqllWZMpqXfBT8DwqD4f06kgMeU3sLJj/UKbHMpQ7TnXfcccfup1kDf0TRUHbXtG5LxZo6hd6x7a1p5yeffHJntdVW6/5SMAj4WKbI10G36dPh9H4T9F/9GARsv2UA7BU7xPZbdtamw7UDH4ClAU3/wO+WhDo8nx1jg+u+ax3sLpt33333xfnsrnX4bTZL2/gH7BvdNE932Wpb37iXe+Q+0Id8Isv22CvXek++gbbVzxvOxmqDc5rwLD4Ym1uH91EcsWBqgM9lOSxYMr3ffvtN57NE9ECZATD1MREzAKYKTMWSPXU0ZwBMVkzUDIDJBHQyG0MGuj4q3YYvfOELkcUer6n7Y4VkdIfQcCxnABQMD9M2N9poo2rTTTeNKY8zi9k1AwBOOeWUeJ42/OhHPxoyWlWH6bOnnXZaGdXugzIDYGpjvGcAmEKegp+Y/faVr3ylNwuxCUvV3vKWt8SStoLRYbgZAAVTA0aLmzQsMwCmFvrNAGgfQikoKCgYZyT9EyMrRvRlp2Wh+0H2UgE5BZqMzhYUgFEbM2TM3DFrxCyRyy67LAohzt8tHDinwUiRgplmCGyxxRatI9pGhYx+m3FFvvLoVhvInRlUeURHUUHXGb0z66EOcnrrrbf2dnUxu2M4GGV1HzN4XGNEjNwXFMxumLk033zzhTx94QtfCPvSZoPImRmBRnX7wciwgsL4nBwZNW0C35MXspVHY7N8mM0znIwqAOccMmf2oTbX71OH55gppViqIrB5V51+cA/nKYIH2ugaNrfIakHBnIuSACiYI5GncJkCNZ7TvQtmDXYN4ICYgimYsXc9Z4eD4xAwnHnmmVGx3rIN0wf7TbsrmLsgUFUVevPNN++ss846nVVXXTWWkZjmaSeAPP1xToOppabwtQUr+uSrX/1q7IShIvamm24aOy7YHcFSAUmSOizp2HXXXaOCtWrZAgXTrl3n+OQnP9kLAgQ3liTZrlP/uq+q16paNwMMbbvwwgsjYec+aOQaS3y+8pWvtAYuBQUTCVO9TeUGSTK25bDDDpsh0LdcCa/bqagJwTL5ee1rXxv8jc833HDDqA4vUZYhaLfTAHmx0wfbZukbWSIfdq0hg5Zs1iGRIKnpPOdkmVPp3k42zaVlpr3b1tfSJ22gA7TL/3aBqScmTBlnb8m0cyw3YmvzNfbX1y8FBQVzKJJxD5QlAFMfZQnA/2CngRQoRh+o5mu67GTH3LgEQKGavBPBYx/72CgEp1BN/fCdwpMK2aTAonvl5EVZAjAxUGypWWDQkQLV7hkzj8mwBIBcKIra5PkvfvGLsaNG83vLHxSwsuxJMSnFVRVDVXSRLvS9vxVPNN1ZYS2FoEyD9jw7LZgemD87FHWlO88666zeNELVp2+77bYoRJkLre600069JTza9d3vfjeKwiryqtK1pQy5orXz99577yi0Np4oSwCmNiaiCKAlNPX7kxMF4RSmrQNPN+Xt17/+dVRbJy8K3SpYaich/M0GKIyrgBxZVdAu+yMK05IhstO0FSrIW3KQ8bOf/Sx2w+HDKH6n2LDCx/ST4nn15XB/+9vfolArmVZIlL20zMHuBp7DjqqqT+7slEK2fee59KgdRxRPzW1ynxNOOGGW9F5ZAjD18WhZAjDl0W8JQEkAzEEoCYDp1U433njjUFDNQ1X/yYy5MQEAtjETEFjfj04cE4ddCTgkAp5+Fd8nI0oCYGLAId9jjz168r3ppptW11xzTffXWcNkSAA4PvnJT1YXXnhhHJKatoISTAg06gGJvwUVHHlbodZ3JfnnP/8Z26LiS8GJe6iiLQiQgFOD41nPelYEMnaN4PRvttlmIYOeI5FgFw9ORL1/VcrOjoXrcpV0gYrvBSF5uy244YYbYtss7fAOF198cfeX8UFJAExtTEQCgBzst99+vS1Q86ECO9mzk0yupF4H+aJv7HxTTzgKrm2vhscf//jHV4cffnjID94X+AvaBd3ub+tUtk8yzTZ3rrHb0SWXXNJLONi2zTPcI0N7BOvOzQkA78H/80xJBDuwZNgtabvttusl9iQr/H799ddXH/vYx0InkFcBv+3vjjvuuEhs2GGk365Ag6IkAKY+SgJg6qMkAOYClATAdENob1Ojg/XDljMy5JMZc2sCADgZ6INWRk0cnCP0nGooCYCJA4ebbDsEumOFyZAA4MwL5tdZZ504jEzatgl/caLrjrkE2VprrRXOvP2gm6PrfqdL3FdgnLdX9P2WW24Z33tnI/dg1F+BTr9LsghaFOGsF0rzt221tEeyzmil5zrfNrFGVwUf+RB02N/bSKhgZLfddutbeG0sUBIAUxsTkQAAPK4IoK1/zUKrP0+gI9gmCxnkhpzYJs02gq7PPG4WjKA338eIvBF9ukOw7bull146Enp1+ZU8IxNmvH3ta18LOXLYRldST/vq+s22rLZV5jPAOeecE0kF97evfhNm4HgXvzsvz3C44oorIhmnvWYK5O3v3JcfNas6ryQApj5KAmDqo18CoNQAKJijYLsSWwvaBqV+2BolGbruWQWTDSmICPqgVXJs4rA+s7n9TEFBHbYpItuOFPx2v50zkIKBTgoaYsssx/HHHx/reK3PTcFD96zpUCDMGn3biCZjP8N2Uwpn7r777vG3uhtXXnll3EOfLbDAAvH9GmusEWuZ4alPfWps8Zh8hM7FF18c59nOKwUp8TuorfLhD3+4853vfKdz4oknxu+23Pr6178eRQi13Ra01jY7Nthgg04KnKKwoPumwKnUAiiY7SAbKSiNbf6OOOKIqA2QQVbUBXjPe97TK5KJZ3/xi1/ElpKnnHJK8HXmcbVI3v72t/fkU7HOXFMAz8Nzn/vcWKPP5mXYIg5cZ51+PleRQnLy0Y9+tLPvvvv26gqQTVuAklPr/smgIn5kOQVncU4dihiuuOKKoRe0W/0BYGN9pyAi2be1K/ifH1WX94KCgjkLJQFQUFBQUFAwySAIWGihhSKgt4+vfaftQy6wVlSsDhXMBdbO75foXHnlleN/QYb9sd1fEJKdfAG9ow5BhcDHOW3BgABC0TPJA0GEYETwLzDZY489Yi/3+vHtb387dm346U9/GgUb57SkTcHUBL4XmO+8886dH/3oRxHUZwjIBdiScIpokptcTFPRvzp/SyAo2icZ5zj11FN7+78L2sH9BgHZlFQAxQbdV3HPj3zkI52HH344CmxKkEsQqNgvMfGEJzwhZK8J30kMkDfyr+q/93A+eJY+qCclCgoK5myUBEBBQUFBQcEUge0NjbbX8dBDD8X/nPs8etiEQEQSAdrOa7vONmXOFVz0u6+gIQcOghGwNaFgxc4MkhZtx/Oe97wScBTMVpCbOl8LiFX7P+usszpHH310zCwC/P+lL30pZgSQh8znEl8q8rfxt4Oc5iRXTqD1k6MmyIbdb+wyYGRfgs8MG7t52E3DjgGSCb7PSYV+QbwEhATAPPPME5+9Q0FBwdyNkgAoKCgoKCiYIjAbwLTkuqOfR/JMOTZqP1KQISAYJPjO9xVgmHXQL3CwDaDgJP/usy0G+50voLrvvvsGDoYKCsYaeHqXXXbp7X9fh9ksfjv//PM7L33pS+M7ybC8N37m2yuuuKLviD7ed28B+szCyP1nP/vZzmmnndbZbrvtYmmcZ19//fWxLaAtNT0ny7Lp/bbRHQllan9BQUFJABQUFBQUFExhvOhFL4r/TQ02ZV+APRwGHX1feOGFYz3wo48+2vniF7/Y+cc//tH95X8QgJgirVZAXn5gZPW8886LREAbJAc+/elPz1JwVFAwKyAjlsL8+te/7n4zI1ZYYYWoc1GH5JkZLnDSSSd1rrvuuvi7CQkxwfv999/f/WZ0EOjbl59Mr7/++p0vfOELUWvD1H9QW0AikAzlaf++u+qqq+LvftD+5ZZbbiD5LygomHNREgAFBQUFBQVTGC972cvif8GAdfYC9iaMDpohoMjZSiutNMMoYJ4eXIcCaWYcgMJhCvw1IdhXDM00ZcsMXvjCF0ZSwKjl6aefPsMIqcDrQx/6UPxdRiILZhcEwOTFdP/hElH4ORfHM8VeAJ2XBkhwGZk3M6AO/H/hhRd27r777t4SgNEG3BIAkmrXXHNNfFYU1LKao446Kv4HMwwk5bQxyy8ZVYujDve6884743vJgle84hXdX6ZD25r1PwoKCuZslARAQUFBQUHBJIGp8SA4FmwMAiN6b3nLW8KRP/fcczuXXXZZb5oy+PvSSy+N4HubbbbpLLPMMt1f/rcm+ZFHHonApQ5FxrbaaqtesPSud72rc8IJJ0QRNEkGI6h+F4S85CUviYTBu9/97mi3c/ytgrlpyT7fcccdcQ9FC+1mMOj7FRSMB8iDhJmp/G2zZsjDD37wgwi0FeNUH0CgbO2/ooFw4403dtZee+3YWYMMKYJpRswHP/jBqA8g4HYfyQAYTeFLyw7Ick7okUPFBLfeeuu4Lx1B5hQjtIMOmAGgLXX5l/z78Y9/HPdRUyCfm+Xd/21Jw4KCgjkXxfoWFBQUFBTMRnDAjc4ZpbNVHhhdNAI4yDpiQcl73/veWCPsXgIEiQDFyh544IEYjTfqrihZDh7c04wAhc3A1mYqlwsEcvAgwDDlWMDjb0HSjjvuGAGPNciWHrjGKKgACd761rdGFfV8/sEHHxxBy5prrhlTqiUQ3vnOd8bngoLZCfx52223dfbcc8/OMccc07nhhhtCXsiN730nYWUpjOJ7mcdzwk2tAJAIU/TP9n6Sa2RD8O9/Ab9APm/hd/vtt8dB3smZ/yXG/K09EgWm/ftMRs2usUWhxKDP9IEA33R/ybfFFlssZvTstttuMVPBjgGSbs6RdHPdV7/61fhMbm0nCH6T3DBDRwJPgsC1I+magoKCOQRJyQRe+cpXsvhx7Lzzzt1vC6YS3v3ud/domI+LLrqo+2vBZEcy1DPQb/XVV+/+WjBV8JjHPGYIDZ/2tKd1fymYKkgB8hAaOpJj3P117PHrX/+6So559apXvWoI/6QAo3rd615Xve9976tSUNI9ux3Jka8uuOCCauONN64e//jHVwsttFD1pje9Ka6fd955q2233bb63ve+13uPU089tUqBejwjP2/ZZZetpk2bVqUgI86BFJRUP/3pT6u3ve1tcd98ruPlL395dfzxx1ePPvpo9+zpuOWWW6pddtkleL9+/nOf+9zq05/+dJUCnO6Z44cXvvCFQ57tePDBB7u/Fkx2HHHEETPQLwXk3V9nHSkArl7ykpdUO+ywQ7XddttViy66aLXCCiuEvLz5zW+u1lhjjepxj3tclQL76utf/3r1t7/9rXvldOClz3/+89XSSy89Qzu33nrr6le/+lX13//+t/r+979fveUtbxmiU9Zcc82Q9xtuuKHaf//9ox1Z7pdYYok4/6abbop2PeUpT6me/OQnVxtttFG0ddNNN62e//znV/vss0919913d1tTVf/617+qs88+u1p33XXjPi9+8YurrbbaKvTBC17wgnjerbfeGm269957Q6doe37uAgssEM+gQ5wzFrjuuut675yP7bffvvtrwVQA3d6kIf4rmDpYcskle7Rj37O9fox/0ped5HjENCiwF6o9RwumFuy7bH1YHbaKWW+99bqfCiYzFAtaZJFFup+mY/XVV499swumDkxr7qrVgCmaeduogqkBNDMKV4eRMaPa4wHThvMa3TZY36twX67K3w9G/434qRJuxBEvehfr+E1fXmihhWIaMajqn5cb1GF2gJHO+lRl/Gxk1AipAn7uYeRx+eWXj/XQzX5xPp53fi5KqECgGQj17cjGE2Yn3Hzzzd1P02EqdC7gVjC5YV99I/N1GJE3A2UsYOT7a1/7Wuf1r399fLZMxci8EXa8S9Zsm2m035T5tjXy5NU1lgG4jhyQtRVXXDFqbQC7TtbqNgHIANkxC6dt+j15z21xKCrof7MOll122ZDn+eabr3v2dHiGGQSWATif/KvN4Vz3U0eA7Jo9oN1tRT29a655MKugh5pblm6//fad4447rvupYLIDr1gKVgcdTq8XTA3QSblOybRp0zr77bdf6J+SAJiDUBIAUxslATBnoCQApj4mOgEw1sB/kgHA4c/HrKJ535HW8NfPh4nsv5IAmNoY7wQAkOl6YI9X8WzW3/h7JB6HfB04fyxkrY7cpkGfUW9Plv2xbtMgKAmAqY+SAJj66JcAKDUACgoKCgoK5iBw9gXbjrEMSJr3HQn18x0FBZMJzVF9PI1Pfe8YhMchX+cYj0DbPUfzjPq5/h6PNhUUFExtlARAQUFBQUFBQUFBQUFBQcFcgJIAKCgoKCgoKCgoKCgoKCiYC1ASAAUFBQUFBQUFBQUFBQUFcwFKAqCgoKCgoKCgoKCgoKCgYC5ASQAUFBQUFBQUFBQUFBQUFMwFKAmAgoKCgoKCgoKCgoKCgoK5ACUBUFBQUFBQUFBQUFBQUFAwF6AkAAoKCgoKCgoKCgoKCgoK5gKUBEBBQUFBQUFBQUFBQUFBwVyAkgAoKCgoKCgoKCgoKCgoKJgLUBIABQUFBQUFBQUFBQUFBQVzAUoCoKCgoKCgoKCgoKCgoKBgLkBJABQUFBQUFBQUFBQUFBQUzAUoCYCCgoKCgoKCgoKCgoKCgrkAj6kS/PGqV72qc8UVV8SXSyyxRGf55ZePvwumDn7961937rzzzu6n6XjpS1/aefrTn979VDCZ8a9//atz6aWXdj9Nx/zzz9952cte1v1UMBVw4YUXdv+ajsc//vGdddZZp/upYCrge9/7Xuff//5399N0rL/++p3HPOYx3U8Fkx0//OEPO4888kj303S89rWv7TzhCU/ofiqYzLjjjjs6N910U/fTdPBL+acFUwMPP/xw58c//nH303QsvvjinRVWWKH7qWCy47///W/n4osv7n6ajic/+cmdV77yld1PBZMdl112WefRRx+Nv6dNm9bZb7/9OvPMM097AqCgoKCgoKCgoKCgoKCgoGDqo54AKEsACgoKCgoKCgoKCgoKCgrmIJhFfPrpp3ceeuihzv777x/BPzz2L3/5S8fxn//8J74oKCgoKCgoKCgoKCgoKCiYuvjpT3/a2WqrrTpbbrll5yc/+UnE/I7HWgGQj4KCgoKCgoKCgoKCgoKCgqkPg/wXXXRR1AP4v//7v4j5W2sAbLHFFp2Pf/zj8XfB1MFBBx3UOeWUU+Lv5zznOZ3vfOc78XfB1MMmm2wSRZCuv/767jcFUwmnnnpq58ADD4xics961rO63xZMJdx6662dTTfdtHP88ceXQpxTFAo5vvjFL+68733v62y//fbdbwumEhRu/Otf/9o599xzO8985jO73xZMJbzjHe/o/OxnP+vccMMNncc+tqw8noo45JBDOieeeGLn5z//eeepT31q99uCqYDXvOY1nXvvvTf+HrEI4M4779z58pe/HH8XTB3ssccenaOOOir+ftGLXhS7AhRMTSy77LKd3/72tzNUIi+YGvjiF7/Y2X333Tu/+93vOksvvXT324KphBtvvDGqjl9yySVlF4cpCiMdT3ziEzuHHnpo573vfW/324KphGc/+9mxdlUyfKmllup+WzCVIIljhyOjkCUBMDWxzz77dD772c+GLC6wwALdbwumAujNu+66K/4uRQALCgoKCgoKCgoKCgoKCuYylARAQUFBQUFBQUFBQUFBQcFcgJIAKCgoKCgoKCgoKCgoKCiYC1ASAAUFBQUFBQUFBQUFBQUFcwFmawJA/cF//OMfsR/hRBY788yHH344CpIUFBQUFBQUFBQUFBQUFMwNGGgXgEceeaRzzz33dD/NCLew7dzjHve4zqOPPhrbl/m7DU94whM6SyyxRPxuW4Ijjzyy85vf/Kaz3nrrdXbaaafOYx7zmO6ZM+LOO+/s/Otf/+p+Ggzut/DCC/eqVko2fPCDH4xKlrvsskvnFa94Rd+2Doe77747tjVZZZVVOssss0z329mLid4FAP1sCaLS+TOe8YzOS1/60s4LXvCCYWk4KP773/8Gz91yyy2xdYzPr3zlKzsrrrhi94zpWzzdfPPNnZ/85CfBo49//OM7q622WuclL3lJZ9555+2eNSNsKXT11VfHfd1jwQUX7Ky99tqdJZdcsm+FWs9XRdN1/veO3vXlL395Z7755uue1Q7ycfvtt7cmnFSoXnTRRaMiZx0TsQuAdpGpq666Kt5poYUW6qy11lrBz2NRqdf98QgaOegG1YBty5XhHHyKj8gmrLHGGp2VV155hj6p429/+1tc4750gm1p1l133aBhP/7T/5lfXI9fVl111eCp4fgFVBPXR/igCfexPVW9vRO1C4D2eMaPf/zjzoMPPtiZf/75Q5ernD0zeq0JNPvDH/7Quemmm+I5+PVtb3tb5ylPeUr3jOlyiIZk489//nPoeNvm6dfh2iAJS4eiiXvQIWQcDfthZvkFvMsf//jHoGUTeEafoWXGRO0CgIa33XZb54c//GG8E31CTvDNWOjSv//978G7tjWkUxZffPHOhhtuOKLeQpeLL744bNyaa67Z2hY8R3/oK9CHaL/YYovF5zZkfvnlL38ZdjjzC71d7/8m9NM111wTz6PvXbf66quHPulH+4ncBQANyeEDDzwQPEy3jFXVeu/Lr/IMdNS/G2ywwZBq3HSaSvlXXnll6Dp2Dd2e+9znDmvX2Ca04NOQVzyPHk960pO6Z80IssR+ooUBFXoHLditkXgW/dmdNl3qmXRpvb2TfRcAOu+nP/1pyAs+1A8j6b5+4Jv84he/CH2rn5785CeHPkfD4WSjiSa/8DHwC56ogw7+1a9+Fbrb/cmg9o+kS+mp+++/v/tpKPgRnlPng8m+CwC7QG74m9rPl+VDz0xbySE9IK7xvng605DOGhT0NvppE/3N5r7lLW+ZYQs+spH9WffX9pF8YEA//Mam1oFuT3va08Ie1zERuwDgVf7ZROhQemb99defQYded911wQv0E16gQ8W3I+lQNPj9738/Kh1Kp7lutDp0OH+0TYf22wUA8QPJ8cIFcey8887db6cjdVb18Y9/vHr1q19dJeYacuy6667ViSeeWCVlFecmQao+/elPV29/+9tnOPcNb3hDdcghh1SJ8eLcZHSqJGTxzOc973lV6vz4vh9OO+206t3vfvcM9x3uSAFh9a1vfat7h6pKDlCVOjee+b73va9KTNH9ZTAkQlfvf//7q8QUVRLo6rvf/W73l9kPfZNpqF/HC4n5qlNPPbV6zWteUyXjXG222WZVYtoqOeHVEUccUSWl1z1z5pAC/+pDH/pQlYLRaoUVVqh22WWX6gtf+EKVFFz3jKpKjF+lIKtKhrZKii7eOQle9cIXvrD61Kc+1ZeXkhBU2267bZWc6yoJSFyXFGuVBK9Kzm5r273vN77xjSoF+9XTn/70uAYPLbHEEsHTSal0z2wHnsMvbfz5zne+M9rUBPp5n/HCP//5z+qEE04IuV944YWrzTffvEpKq0oKN95V/84KkvEL3YCGnvGe97wn6JUcm+4ZVZWUXvWxj30saJgcnR7vvuAFL6gOOuigKhmn7plDob/0O95LTktck5RelYxs0DDrojr68Ytn0UnJEeqe2Y7LL7+8WnvttVtp+MY3vrFKQXL3zOnAr56RgubuN2MP73nyyScHzZLCD75ORjN03rnnntvaD4MCz3/ve9+r3vzmN8f9V1pppeqAAw6I5yXHpHtWFbqcfKYgLOQo9+tyyy1XpYCrrxwmo1cl4xvtdb7rktNRJUexSo5iK//hF3aoyS/Pf/7zq2TU+vJLhj6hs9pouO6661bJke+eOR30jftfcskl3W/GB3SpNtB1ycGLdyM355xzTtBhZuHaiy66KO5JN+s3NDz77LNHtLX33Xdf9AnasOX0RRPotOGGGwYNMy2S0xhySF7agF/oheSgDuEX9mPfffft2y52OjktwVeveMUrgi/JMT1JhySntHvmUPzrX/+KZxx66KHdb8Ye+obdIyf6+fWvf321+OKLh947//zzZ1mXkkP6Dv023XTT6sMf/nDwRgrCumdMt5m77757yEK2a/PNN1/w1de+9rVWu6bdRx99dJUc1bABrnEtvap/3bMN9O9OO+0UNHviE58Y1+FZ7eP7jcSzKViOvqrLXz4OPPDAKjnG3TOnIzmvVQp6RrSzswOXXXZZ6DG+oP/5BHiULzaSTWmCb7nFFlvE+2admJz04Cn9Oqiv+v3vf38GfiHzdX6BFHxUb33rW6sU3AQPoIm/ffenP/2pe9aMwM/7779/Kw35UfityQP0rveZVd9wrMFGkqX11lsvZPZ1r3td9JuDzhitDWUz6E18kOWQjKBhCp5H1Lugj+htbWJX3/SmN4Vc8Mvq16MDGm611VbBMxtvvHFcwwem54d7Flu6zTbb9KUhfdbUW3vvvXe8Tz9dOyuo69BVVlmlp0PZkgsuuGCWdSgb7p7D6VA+3Lve9a5WHXrKKae0toGu4lc2daj4Yjgdeuedd1Y77LBD2K+mDsV3I+nQH//4x311KF+oqUPrNrr++0AJAI158MEHq5/85CdDHC/OmE6rMxqB4Ujddttt4RjncwUX1157bTBPFipBAmfV79ttt92IysFzdOhee+3Vc+I5EhSetukUB8eEU7/gggsGMT7wgQ/0iOd637v2qKOOCgdhEGBQhCFolLLrOTucysmCiUoAnHXWWcHggmB/441f/OIXEYTMP//81ec+97mZVvQUH2OKzyQWrrnmmnDs0al+T0knwikgX2eddXpC5OBYClSabfBZoCtoJDyuy8kgx0ILLRQ82QQl+6xnPSvOFaDUhQl/4eGmwGXgu912262nUOoHI4+X2wz7eCYAtIlCXGSRRYKH9Tm5/OEPfxjOCxqeccYZ3bNHB7J9+umnhxF6whOeEAECo8gZQsMsh/6XSEMr/c5wCQBz36A/g9c0wHQLJac/9ZEj9y36eG5b0I1fOJH4BQ2zDDu04aSTTurLs4yl4DonG5oHQ9rUIxORAKDn0EpwfsUVV4QxI4c+03F+nxl4Fw4nuujbgw8+OAwWPq0bJv2y4447Rl+SP4FZDuoc+vvYY4+doV9vueWWsAfoRZ8KOPI1nocXmv2GXzid7u/d2vjl61//el+HTdsFLW1y6OAwNds5EQkASe0FFlggeJoNw99omPvl5z//eU9mRosjjzwyaKjP2Lq77747kjf9+igDjfUHG4tGHNCmfvvVr34Ves/vaInn6v25xhprREBTB35BA/xCN/A56PB8jb+/8pWvzEAH12299daR5OOguy99xdazOb6XMHReE3jZvccrAYA2EhDkkMP6s5/9LNpG9uhvSR10nRka6nOJcI4l+3PMMceE/9KkIXrRpWRwmWWWqTbaaKNenzq0rU0X0BlsABoKXj0jX0NO2Mdm4sezJXPRD185p/4sMikA7Af9wAGvX5MP9+NPNOlPFiZjAgBdsx77/Oc/Xz3wwAPhP+B9PEmGmv3XD3S3wCsH/m19s8cee/S1UYBfBDb4hVyQpTZ+Ad9LEniegTAJP4kdwT/5FLD3S2D8+te/Dr5payffTb80MVkTAGSAD4GG7Adfls9pYECff+QjHxm4zWIeA5nNPskH/cY3Hi64ozsE9Gi46KKLVscdd1x17733hm5r0hDPsIP8ksMOOyySq3Q8GuI/g0v9nuW9635s/WBfr7rqqu6Z/8N4JQDohI9+9KOhpyRO2Ly6DhXj0auzokPZQfqNP6I/mzLBTkgwj1aH/uAHPwgfup8OlQxq+oZ8EbLcT4d6Fl7sB/2wySabDLkmH+4nsdHk2VlKAGR4MOZ0DgaV5e9HFN8bic0JAy/cPNdniujGG2+coZOGwze/+c2eAjKySjjcq37oAEzDuaKIfZdBUIzKNp2a4SAIZYAxgZFABJ8bEwAyw5ww718P9PWvgI0AUZ5tCmQ4EEbOMAEi9ALHfiN6jCxHwzn4x7UUNx7LQZpMdjNbqn2LLbZYbxTTdUYiBY3ex3Uf/OAHu1dMh3MEeIQbn1Ko+OYzn/lML+ngWgq1Da6h1PChfsM7+SDE/UbKxjMBQAExHBRUPVuvjwR7jAeFWZ9xMQj0leBfkM2J4JT2c4C8N8dOxhVPuVaQmUcd9StdU8/Q4jXOtr40akrutZ3DwUF0jeP4448fogDxC6W6wQYbDOGXPffccwi/9HN46BGjXZwqwVCdhuh05ZVXds/8H8Y7ASBQlKyh8PGzdwL/ZxrSkd53NEAvvI038MBwMwkuvPDCkPVPfOITIavOM8ND0JPlSWJXX2e4v5FK95Z4Qj/feU7OoOMdfFR/LvkSEEum1fkFH2d+4fg0R/Ezbr755pBzGXY8Vqch2jaDVRjvBABH2jujIcck2yjvZlQBDSRVRutw4WPOjH7BA8PRsA0Ca33l3dGxmQDwt8SlJDA5RkOyKIlGv7oO/7GXdbtrdo774hdynfnFKFfmF7MNBFIZ5FhwRb7pUc5bhnt/5zvfCRnWV/ip/jwY7wTAj370o+BL7eeX5Of7//DDD4/vJS+GG1Ftg4CMvfBunLd+s9OAw0y/eUe016/8G46lfvH+/KSs54HMGaEy4myGp9/YS3yTdaKApanb2Et6m+3PCUE2jv/oXR1sZT/bbfSf40tvOK8uh2zB73//++6Z/8NkTACQSXKhn7bccssh8nXdddfFO6KbwakmTzbhdzqbPyFQZm/oTH3tc6ZH5vE24BcDJs4lJ87rxy++N/MDrQQ6dVpJzrJzdPAnP/nJGfSGa83sorPoJsn0TD+jteS3beR5MiYAtHP77bePftD/dfmQiPKO9KcgbyS4Vtwk3pEAIjfiDHYLr2cbRabwRxvwPtukPXwcsUY/3vE9vehcI8l1G0sfGMX225e//OUZ7kF/ixXIVF3+8uE92uzFeCUA9BEZ194zzzyz117/S2z4ng9etwuDgExINpIJ9zeTqh//0Ut0qOfhC+/Pb8S3WYeaAVznEf1IB5B/yR+/0b/77LNPT2bFKc1YCG/QDeiXdShfw/29q4Nc9vNH+bvuz5Y2dSjfqjkbFcYkAQAMhHM4vkYB+kFH1xMAMv9NRpxZ6EDOh/sybIK5fjDyYeRorJ4NlAMCzI0JAFPJGAfvzqmugyEx1UnfyOgNR5c60EYwgUkZTg5T22gOONdoD0NDeOrgVGajzLG2HCWDMJkCJHCs84K/KYYsIJyuupLg3BAyDlUdns1h0V7XuW8ThMy0Vsq4ef1IGM8EgNFwbaZABCF1cAY5tGiIn/oF8E3oR8qb4WLkOA/9rvU9/hBoNhN/eEZQp30MKSWeYYQCfTjDTXDEBZWuM10u01C7BBxt/IJfOcGuwS/14CIDDc0gMsVrNA7oeCYAGAyJEIaJvDVpyODgOc+XhGkz5m0QPBsNYoA4gQKausGrAw0FHF/60pd6xiQDnTg9no9edYPEqKKFUe66HIJAm9PlOgFw5g3P8r79+IV8uga/1GU+w3PoDAFRW6DfD+OZAKDfjNCQM7qH3NVhFIp8er4+bvZVP3A6ObXuKxHXb/p3PwhUzZIyCkKO8UIzAcBRNfODHW62S2Dh2fQiZyrzDxr6jK5t/JLflcNWDwL9JtDwm9G4Jrxvpr/zmoHneCYA2BR9TU8b/W86qGQfbflA/IRB6SBpl2eq0WlGdPrR3z0lvunbpmxI5OQRSUmuemBmNia6SqLVQQdIpHm2JI4ESx1mlZjK3LTPfMGsc4xkt8kh2kjam+1S1+sjYbIlANDC0g4+kKCd/1CH3y270Rd8hHoSuw36Qt/xkZs2Cn/jhRxA0p1NPmK3JHIyv/DRhtMXaMO/cL5ked0+uM4MD3KPjhICdUhKaCu7Mhq9MhkTAAJsPM72s5n1PiPbYgs21hK3pl5pgl0zdZ2v0ZRDwXl9xJasNkF38Hv9rn/NxhwOEqdG6rX/q1/96hAakk33wjP0qlkBdbAtZJCu7mff2zAeCQD9apCgnw4VWGcdShcNx9d18Dn4dngcfb/97W/3vTbrULPGm7RDB7NavLcBl7oO1Y9kk42qgw4lj96JP0NX1GGpg+C/aQctic/Pwnv9dKiBLDOY6YZBkeMbRz0BMNPVOFKndVKHdj9NLJJQjlgkISMRIo5Bzx8EKQDu/jV3Ab2PO+64TnLmolhcs9BTMtKdJBBRvCY5LVEQYxAkwx4FRpIgxfWf+9znhi1gkpRbR/HIpBS630yHz0mxxd+J4YcU4ECzgw8+OIqo1HnB38lJ6hVqS4HLkN+f9axnRUFM59ThWfrgaU97Wnx2XhMpgOgk4Y8iWt5Hv8xuJGekk4Kh+Dspmc4iiywSf2ckZysKY5JvhdaSg9j9ZXgoXLTnnntGQaSkeKOQaHKOur8ORVLKnRT8dJJzNENRHDRLxjL+RsP678m56STFGQWFmkiGLgqvQDIk8X+GonVt/OJZq622Wvzd5JcMhbGS8YiCLqBfZjfIy0knnRTFe/Btk/cyP9OTKYiPIn4jAW+m4Cz6Cd3Qb+ONN+5beMr35HDbbbedQR8uscQSUWQOkpMy5PdnPvOZIYcrr7zyDDqZPHkX56O19oNnpUBrRH7x3Dae019f+MIXeoW09NvsBt1wxRVXRL8nZ3wGnvUZTwOeJ7cjgV5OTl3njDPOiPsmhy30Xe7HkaBfvvKVr0QxMzoiBTjdX4YCbT7+8Y93VlpppRloqNBYcnxC3z396U8fQsOtttqqkwKYYfllgQUWGKL79ZOiTUBfNTH//PNHIVb3VETx8ssv7/4y/kgBfhSsohO0H6/Xof/w9N///veQq+Rcdn/pD3T7+te/3vnud78bf6eAovO6171uhn7O8D29u9dee80gG/hH8Td49rOfPUQ26Dt21v916M9XvvKVQQO0a9qHN7zhDZ0dd9xxBvu87LLL9ooNukfzdzjrrLM6P/rRj4JeeGR2+Y+zihQ0hV1PDnjo2XpRW0ATfgywHbfffvuwOicF8HEferFpo1LwErov+1p0medn4JFTTz21c95558Xf5HazzTbryy+gTYoMou0KK6wwRD/ktvvOOT/72c96No9+Of3008MnWHvttTspSI7vpyLw3pe+9KUovsY/o2/rfTbffPOF7nTepZdeGsVTh8M999wTfkmbjaLT6OJMQzqtzvt4g97Wt/zJz3zmM626LsO1zudrsZdkjzxlkD36iE7kU6fAucd/eMRnvjme8/6zE3S7App4bKONNmrVoXwvOjQFzsGDI4F8fO1rX+vpUDKx6aab9pUJ39Ohjibt9G3WgU0dyldWFJH9qoP+e9WrXhW+CTlq2tE3vvGN4f827eByyy03og791re+FTqUj+68WdWhM50AGCtgQAxAKMYKiE5JMbg6n7NZBwYRsBDayeAMThUweBdddFH8zYi3MShnFlS3VE1zJAbV/x/5yEeC/pSwyumMXj8QVoorB951uFd2sgQndWNKsJuKMoPyyUaumSwiiJ7XBs/yftrNGa4DD15yySVhODgLr3nNayJQwet+m11QfZtDoj84iAxdHRx1Do0+EAioEDwSDf/6178G3QSadhCg3AQJ/UBxUZ5tATc8+uij8b8+e0qt2jx69tuhQBvJNd5ZY401eucMyi/NyvYZ5557bjhCAu511lknjmywZhdU7H7ggQd6tGq222c8qQ/uu+++CIxG0nPXXnttBB76Hm04+f3oA+4tmG/rM89yH8aSg1nve/zGaeknhww8Q+i6fM7M8gtoy+GHHx66noPlHDJ+9dVXd8+YeGgTGtKnwPFpOgN4Pffbb37zmwg0R4KA9JRTTolKxiuuuGLIZFtCpB9+8IMfhEPz+te/PhyMfnqK3u9Hw0wLzq5kbJbDQfiFTqrzi+/xuffJn5vQBjJPFiAnC8Yb2oIuKnSDZFndboA2ZedQ3zp/JHDYBf0cXjbM0bxvHX6T8GuTDfTLunu77bYb4twKSprBfwad6P3IXLbnGd6naTOA7KIhekgCNc9Bx5NPPjloyTkX4Ej6jxQcT0bwWdET2IM22yJYAIGWc4d7x+c///mdE044odVmoq9BCX4I6P/M6yBBLcDBL2zYNttsMyy/4Al6EFSKJ5PN87O/I8D/8Y9/3HnkkUfiMx16wQUXhI62g5ZEkaTFgw8+GL9PJfzpT3+KQBhWXXXVGSrrA38RVIynr4fz2+g6u4tlOtWhf8lS1gXomfUiXHPNNbFLCf9FQl1ypf57E5LBkjh4ih527yb4SfgEr7L/mYbe+8QTTwzbs9NOO0XVeQmH2UFD7edb6V9o06F0Fl8GBknEgNjvkEMOiXcnDyPJhN/66VA0GU6HNoP/jLoOzYn8jOF0KNlCNzq0yZNoR4eiJX9UcnnfffeNpODM6tD+XDbO8LIXX3xx59WvfnU4ZYKksYKAhGKiHOugJGVKOc062AjnzHbc3AgOTHbwKLo2JUW5AWWpv0fqXzQwSgnrrbdeOP8E0vWEbzT00TaJBAqUMWxzUNvAiaOE8sjkICCoV111VRhJTnfTCaCkzzzzzHgH/OgZ+B2vU7g58JxoCPT0qT4WZLTRMI9oeEcO20g0uPDCC3uOsFF4GXX39+6jfU90l+UUFBnJqCvc4cBxltzYf//9Z5it0Q/eT6KqH7+goZE7uoqB9I5GGGXXDzvssNmSPWeMjMrgdbRrk0PvgYYMifOz8e8HfW7UmOyg9Tve8Y4wut4b/YZzfNrA2cfrnBABTN1hHQ6C8j/+8Y+RIecUD4LML/R5G7/QWccff3z8bcSEA+F8jjuna3bQUJv1dR7Vz6O0dUgI4GPB9iA0dI4+l7QDcoA3fI+GaDkc9DtauWaPPfaIfhyN7s0wOgEc2exAj4TMLwIP19X5BW9n502w2ITfOVlZ/37/+9+Pdx5veIb2ZNloC968Bwcd0IA9HAl4la5Bd4lUjiI6uH607yUhpG+NZJKpQaCNEpz0i6C0zVFtA/tJtoxg7bDDDjPoJEEIXetdvB+5tGUxe89+zgyvzS5IqnoXMDrYfFcQWNOh3ovsDvd+OaGW+byJehCSE7sZ+AWN6QszBUbil4ceeihoAQKYZuIRzNyR+HEf+tF9/C0ZwH8A9tYAz0c/+tEYXTVQMNw7Tjaw5Vn3C7TafMXsy9Kdzh3u/SQ2jV73o6E+zLqinnhz72nTpoUtoMP4wP73Pf+kTW+La/LsCwneNhpKQHknbSbL+dlm4ZA990VDAbjEhVkf/KeJpKE+EbwOp0O9w2h1KL1V16Fo471mRodKKJMvgwaD6lDyLmGv38nnoDoUT2YdSpabvGTGYF2HsvV0KDtr8GZmaDej5hoQ/Ri9DoRta5QONYLMUAiidFSbAA4Kz6EkHYRGRk3QVR/9EGgagd1tt92i45w3WmaY2yEDBQxQv8CsTm8jwsP1MSVkai5aEBKKzNQmGVn3Rz9TDmX+nNMPnsm5N4X5sssui/2em8sT2oBvCJ1gTjZN4DNIwMkYnH766Z1vfOMbMS3JtU14d202oiWYMRNFO/H6Bz7wgQhwJ2q0qg7t0g401L9tcpxpqH84DG1GKIOyO+2000LeOLyceFNLKSX0lGQwhZVCJJ/9gE84VvqGM2k6Vs78Dgf3ZLhMLTYiIdvbZhDrqPOLgEEWlcPWBAeHMUZDSpmBdy1j/f73v7/znve8J0ZFJhJooe1ZrtqcT8jf40F8NpwcojE9jPfRy4jqfvvtF4ZXXzqMJuvn4XjBM2TfyZH/v/rVr7b2axPaKHCUhJG4GGTkus4vjCZatGXjJUtk4DMN6RnX6sP3ve99QXv3mUjoQ3ogy1k/20c2s3yONPKRnQ0yyIHn7Bhh1Sfo53s0ZfuaNJTkw8/k3T2a074HARpK4h9wwAGRRNWv/XgzAx04oZwdwbTlZU1+cU7uJwGtz03U+6k++2c8kXUIoN9I/Aqc3eEgCcP+Af2pT9797ndHgggN6R+z5UYaNfebZxkF0y+f/vSnR9SJgA88Hx3RIi+nGw6eRV+TJXbx7LPPjsCyDnylzd4jy2EOclxDd++6667hF04F0P+ZD/vxWp0nydxw9BoJnH3yhcckn/N96S3T2AG/0LmSd5lf0OHDH/7wEH4ROGb5z/dpwvf5vQSbdAvceOONQT/PknTTHvaXbSfzdId2TgXgNX3iPQfxZckmPp5Z8I/wjSA3LycECRX+rT4XtJsxIi5CPwGsJLABo/pyWnon01DbR4qdPFvgzCbwj9lYCR62wXPRUBvEZAatZuU9RwP9m5Pg46FDJRdnRYc6hw5lO+nQQdpHh5JJg2LkwWDYSPCsrEPJGh3anEmSdai4hgw+5znPCR3q+6xDLT+hK0aF9PDAaIsApg6NYlsKirUdqhqnICeKMDi/XgQwNToK5KhUmoxB/K5i7qBQiESRItclJRf7CqeAIQ5VohODR5GE5Fx0r5he1CM567Fva2L6KCrxrW99a6aKktj733uloG6uKgKo8q97K8hjb862vlNcKLdhuCrwkIS5V8wxBR3BC+inSIViZEn5xW9PetKTogBU815JcUUhDsU7bDmJruiiiJzKopnfmlDERNFB7VMMxTPws2cnRds9ayjc65Zbbom98/FyUuRxHT5T+CUJbvfM/8E1STiDDy+++OIoCJQEOK5zvPrVr+5bpR39klLsfhobkDsVY5PR6/FuWx+dd955vcqniq95h35IQWEUosvv5P2855FHHhnFN/Wr71MwH8XMmjzj+QpI2XZOkTbvnIxa6A7VkPvJJ3lW2EVF4sxDnqECazIC3bOGAr/gzya/qLzbj198l4xnFI9TXCkFp6Fz8vsqQJYMcvfs/2G8igAmAxPbN6HPU57ylJDDNijUlRyI6E9FnZLx7/4yIxRzSwYnDvdFT3r+oIMOiu0P3cO7KHKUnL0ZaOKzon5oqBBf1vmqUqsS34+G3gWvKcDzrGdN32YzGbV4rmJ0bUAPMq+oG37xrMwvP/3pT1uflWl42223RaV69s2zMg3JRBuP3zBORQDxrn7Nz1f8pwnvYZtdus85ZKqNPzMUsXIe3aw/2HP6zT3wenJ+4p1tqaQ4XL4XmVCYLzmDseVU/v4Pf/hDfOeaZhHAOtCJHmGDyZ82zDfffLH1Ur8iRXV+UVwz84uCkexznYaqqCfHOH5fZJFFZih4qb3J4YtnOke16Pr1+N73Y10E0H3ZAfdWbJF+aIK+VfjQOQ6Fn4bD6aef3pM1B/5WgFTRqBT4BQ19Tw7rNMzAV+RN37+mW3SNDrCbCl5ug3vcdNNNUUhMgTk6wHXowifrZ7/xg2rjfEDFFzMNN9988/i+DejyyCOPRMFL21zhy8zf2snu+72JFGxOqiKA/D9tdniPOr9lpGA85Mc5KuX3k5+RoP/tTIT2dAB5zbBVbz9+oQ8zv9DniuSiNZtKP/hegWI6uAlt5UPna+u87fn8J3YUfyhWlp/veW3beELmx7bfZgfYZ7oN/ymUSlab4O/ld9P3bX01CPQZn4O9pgMyDdHD99qQgsuQITS0axlZUMQu04o+1+egOG+21QrotfEWnzMFu71ryVyG5z/wwAOhg9la/JnfU1zEz2nDWBcBxNtsr3vSoW3yra3sRG4f3h4OdhLLvquDb5dlYoMNNujt3MXv58s0kXUoGvDPnZt1qILgbWjqUD6M68gGP2wQHfryl7+8J8sKiKJNG+o69JRTTglfUPtch4/EIm06dMk+RQBnOgFAeF74wheGw9c8GA8VRCnubBjqCYAMTJo7eWYTAAIMQoCRHDqPoHl+PQGQQYg5FCUBMHqowu3eGI7j3tZ3o0kACDyy0yiIU02XAAIGlUjKAbOgq7kdC6eeMtxxx+l7kefnOiQTrr/++u6ZQ/Hb3/42FAKHsx4IEEAKo02AGIjzzz8/9tldYYUVhjxLf+ibJn834d2OP/74XlCMB9uCYhiPBIDnvOMd7wgFyaFi+NraPJoEwA9rVVLJOxp5T/dFe1sv5oBZkqe5BY5+tYPCO9/5zp7z6UCXpvNRh0SNXUZsPVR3gih4+qst4M38QhdlpZmP4filDu8mUBKwuk47bbXTxHgmAATW6IN/7LzQhtEkACQRcj/oO8YsGwiOgoAi/77JJpvMUBEZnfUB3spOh0Mb6fe681HH3XffHQ7IWmut1XN0HAzowQcf3Mp3eBhP0fVt/DJIf0vYoGG+nu5oS6SMZwJAoJrb3uaIeM/RJADwQb4fG03HoYtrJBnZSH2EJoL1nLS6+eabo0K8ZF3WvTBoAkAyBq3Y/Px8h3ZzbslcE5lftt9++yH84llrr732kMrj9913Xy940PYttthiSKXoBx98MHRH1gH0cB3jmQDIzitdKrnUxGgTABxB74gfJTbd03PQ0N+SAN7TORzNZuJR0CkZ8ra3va33zHzwy9qS29poVyMyzp+rX0M+6kmhOvS7xBEa1hOiaCigqNOwDZkvvXP2ESX823aWmmwJANXI8/vqn7bgcawSAPpRME5HumcdHHm8wOZJfNf5hR6UBMj8Qt8I3CRJs641YNbU5aCt9QRAv36no9jMzJfOF0e0+d2TLQHA/8Or+s6gThsNxyoBQJfibTuc1PvGM/mu+J/MoyF/JycI/I2GuQ0SZvSpIJeN1H6BaZudHC4BUAdeYQO0LT8H7duSt+ORAOAzuCf5brPdo00AsJlZh7KDdZnQB5IAWSborqYOxev9dKiAHi2bQEexZJsOpRvxV5sOZcfoUH3Q9GUMYvajWUbWod4561A7SLDJTfRLAMz0XDnrO1VHVxSkeZhC5rD+IglY94oZkV50lqfrmV6tSnJijDiSQo6qqKavpvfrnvU/pI4atrhVQX+gFyQBin7Mn2cWppclJRB/m5JkKr0pupAEONbc+A6PmMakeFBSCPE7pAAnppebcp6UR0zlz0jCEwWtkpB0v/kf8G4KAmPdzLXXXhtFryAZpyjYo3hfE945GfKYcmwalWtzoZ8kTMF3ph8NB+9mna0pSN4vKfOYeu3/iQB5yP1HLq2NmhW4nwrGSYnG52RooniY98QbnqGwCxqBaXemhdflUr+iM9m1dMeaQnCOdYXWprfJsalQpjuee+65nSuvvDLWzkFS9jH1yvT9Jpr8ojhcBn7xuY1f6sg0TA5Bb22ZNnjuRIHsgT4eC11mWUiGHRySEQv+BFMWkyHt1YUwtS2vf81AZ1PQrEcz5T4FRkFXfWndWq5234Tp3qapsxVkznOBrNPp9WmPGXSBZUF+78cvI9EwGdtYbmDau7bTQWrDtPHZeKGuO/HlSMj06AfLM8C0QEvdnvvc58a7eQ5ZUVjOMiR9Yx0o/ve+lmChQ3JEe7p3NDDN0vKLbPM9C5JTGrVdmnV4IPOL+hr4xbPxi/ZYn6zORuYXyxlMjfS/tqvfQO5VeMYDilixC3Q3ZJ08kSCPWSZnFtpPZ+kDS3DWX3/9WE6VgrWgob9TsBw00g/W6TeLCloypVCVnRz8RpYzyIqdeZo8rt/paOuA9b1lUYt2a1KYnsvOtU0rTY5tLN1AQ22hw/WB+1srrqZDpkkbMl+irWUjQAerjTHcdZMBTdmtf27DSLLbD/oSzVIg2FuSlTESv5CDFBjE+nb8Qs4sRai31bkj+d/5fm1wLfkXB1gWAJYhpKAr/p4K8A5j4csOB3aRLJGXOg35feSUrsNH9Da6ZV1imQXdSq6BnFmGoa35mNW2u1YMlYLsKAoJd91114hLzsYKue3egy6aFdRlgr1QF6guE/x+OpTfRiboqeZ71nUoeaHXMvgXfL3hdChfB72zDuUbi0cfeuih+FxH1qHZb+LXZB1KF3/ve98bSIfyY8QlcMsttwSPDKpDZzr69tKUi5fod0xEoO1FORRPfvKT42AgFfVaYoklWp3OgpkHAYJsNJqC0MRIAk04MqO2MSz+ErChqWdRovXzCADaE2hOrHXj1t+4Djghf/vb9ArSdWgXheu+1tNYM+Q53sv9+1Xt9Sw8LSiypZWgPzuc3uWOEdYnAWXE4VX8EgSOlNFEwHvnbQ6z4RsOzhuJhg8//HAv+JVcyLyRoY+tLROYgCRJs285SGioLwV0J510UtDHeRKKbXLsOWjhvnZgEPhtueWW8b12MJZNZH6hJ3ICgaLPbevHL024hyrI1ue5J0M+UTTUVwI5dPHskWgIg8hhRhvfoyF+B7RA8ybQCw05E8ccc0wkdPA6eepXQblOQ9vmKAKoSCZILHGO2trT5JeTTz65xy8SFG26pAn3kMhZY401oh89r+1Z4wH9ok9Hg5H4S/uh33kcG0kPeOSRR4JnVZKm+8gncNwdAg5HphmZ8D3nvtm3+A8N2Xvrk+2uk5NFCkxJALT1a51fyKBAMvMLRysnKtHGfQVCnDnPQWOOk7WxkrK5Td4RH00EtCvXK9AHg8i/9+sH75tr7LiXPvOMDH/b2SFvD4Z+jnrfkqd6vx577LFBc+2joyVK2xKV2a5xmq3FJ7/ZgaWvM2/VoT35WRJ3nFy1P7RBQlww7/+RQA4lAbybd5GMmyg5nFnkJNegmJn3wQOCif333z9szbrrrjtEjw/CL+xiXm+OVyTl1PeonzcS3He49ruXQJX84gc0p18mOw3pEsCv3mGk9g5iZ5ugPyUnDSwoULvRRhvF8zLQsC6PzTZol3pYWc+4H12M/zIvjGTbwTPrz23CcyRw+M/kWTvwy3hDm+o6dBCeGY0OddR53d9koq5DyUQd+jPrNb4yH/+tb31rtI9uokOzbaqDHqND+WYGh9i0XEuH/mzTod6/rkPVFJN88L12CebzAOlwyDpUAkcfDqJ3M2Y6AQD1zp1MYNBkfzgLBWMHzAqY0zYibQJbHy3A1MMpKCNxIykwMwAEbJ6l6A3j0g+EVMVjTiEhojAHUWQUqsKB2enxbpTHSJBoIrCUEqUwSPAI+JNhnx3Ql6Bf9GcbDfNMBvRWsXY4pSuQoYCgjZZ0hEIouW8FBU2lW4fzzchgMEFb2oLHJgSREiu5wu5IszEAv7zpTW+KivD4BQ0HNXycZQVFZ8YxmBXoH/3tf/3SlnTCu2jrf+cKBoZrJwM0HDxr5ZVX7sk/Gg4H55thIysOdMIgQTne/NSnPhVGFLIxHw6ehVfyLB6GdhB+AQGjhEN+r4lCpiGeAyMuTXgHiZn8Lhx51/XDIIX7jDABPSXAnzZtWjig/pfMMmvAIdFL7+pL+sHWr0b6OKMjyZXEu1k+eeRxkGDAe5Hd3D780tS/2mN0WELQDAYzRnw2yp11mh0EyOVEQJvpcZCYZjOa8A71ZFlOjLSB7sxtd+82Wnueat1+M6KEFsP1Lf/nYx/7WC/Y4Ri2Oa91uDe51Zf40zXD6esM/Ex28Ql470HlkONs1tBUAV2aaW+WUpNXwftnXwXvjsZOuJ8ZLpKugg8FNZsJw0H4hd3mD/mNLiHPaKq/wYy8tgBDu/OIJXrmAZXh4B3NAMxoa89kQrah3p/sttmnui+r6NpwflAT5ExxZIMMBiaMsOd+z8ATfOBsB9pgsImf6dlkURLW39pO9tnItoCPTsp8iU88ZySwoXm2wUQh92k/Heod6371aHRoW7+S2ywT6EuHtslvBh1q1kAe6BtUh7JlM6ND8UmeTUOHjPSsDDZQUny0mKUEwGQFh87WJCo+FowdZJhMN2PYOa1tSjM7s4wGpTmcchOsYXog6G2C6D7uQajQs6lEm6AwZfic55p8/5EgM5hHdAm9/0cChZOnPjpGCqTqyAqFAhyuj8YaRvs8j0IyOtemYHLVYspUO9sCe9BHkid5BB392hzSepLA/UaiiX5cbbXVQo7Rs9/z69AWszmMRkA2BCOhyS/ZsRsEgiV96X0GaeNYwHO0V9+Qw7bK/D5LDPjfe9macTh+zkkTwA9NGrqWA5Gd0My7wwFf56CcPA3K43RGrj4+iOMJ+MVIvj6hnwZ9lr7MCS78MlwfjSU8jyOTnTJT9ppABw57lk+8PRzqv/cLvLI9xBOSLHhdf/c7ctDifJ85GcM5SxnsBH2qPwfVv/rEFEjoxy+ejzcEGvpPu0yf5ChJUEkiDEr7WYXnCI60SRLFiHcT5C8nsfAXfdEP3j/LabaFbbo0J1LJBt01Es96pmVZzst2aiSQizybCv0GTZBpD6cXXDManZinRrtuouRwZiFIqs9yafOD0D0H0c4dDV+qyG7Kv+SkpErbjIM6vwBeGY5f6G708Rk/gORFW8JbYHRPd3cbyUByNhLoEolm/w9y/uwGmtCBaGcJXJsfJNgG9kU/DCI7gA52F5J8swza0lR934R+Yn/whmva+Ah90d85+tbf/NS8xBmPWTLXBPrRIWRQUnYQ35Qf576elZOq4wlto0P1Qz8dypblxMBodCiMpEO978zo0EH0mnMk71wzETrUc/JsikGfBRNjLQvmCGAw2Uhg+NqUpmm8wCETjA0nXPUEgBHLNkWWBdh9GLGRlLDzKArncZIGdUAJTQ78KYjh2l1HViCeN5oEgMyja/TpaAR2VsE5NzODcmQkmtljNDUFF9CP4z8cGIwcbFtn2pbpRMNMR307klJjgARHFLr+GVQJMiSZ3rlNI6HJL6OhRZ7ebIbDSHw5ljAa7F05DBJuTRoKiEzZ9jv+zGvr+0FAn53M5vr+NrQ5M23I5wk8B3WA0TwHqv4fRA7dmzHP/DIoLdCOE4znjW4PKvOzCs+hH/NMBw5/0/kzCpeXZqAPp284cHyAQ48v2wL1LIN4HG1s+ZRrNDQPa+3zdGHLlaxHtC6xLRhpQv+7lixyJAft19Hyi/ZbDkAWBEx5pHsi4J3UrcnPzHavDnyVnVrLGCSnhkNejmI0TFAyHA31K3szUt/qRzraeeznoLo060801L+DIicHtW3QZ4HRaPqX/A6qK2YX9GNeakIm2kbRM93JgRG9QWWAXyVwpB/UMNIf/VDnl34zEfJ3+EW70TPXhpB4rI9yZ7Ad+AwN8fggPpTnWE9NdgfREbMb/BDLKgCt2miYZdpUcPp3UL5kk63LNgvZ2ux+ck9PSpQK7OkK/Zfluw3OZ+fcz73RHv3aZsrhI8Ezuhsw8IyRwHa4l+dMxEwA7R9Eh6pXA3ToSL5HniknMTIZdKhrZkWHDurLAF6gQ3MSZxDMtKbVsNEo6pE6eTTGYiyg7aNpf8H0PjPi7X9TMJvGw1Qd36O1REF9WiplRMnW1zxxgI0Sor2AWEG+JiQFOMeEyLOzIuunKN3fmmNBkelXhDzDNf2u83xTSvG159T5td81vvcs7ZMlrGcnfUd5tV2rjQcddFAYdyMtoxHyWQWlYnq29xPs1dd/A6UpkEdjgW3dAfFOzSlQssvWbwq+ZMwVNWwCX3hn97RkwrOHo4VzGTAGKU+jyhjuOgkNjiQHJK8lzxjuWZlfrIGr88twNGRgrPPCu7k/JwoMRHZeOBvNqXOmd+sHMGU4B5pADr1rfZSYwTCFExR0ai5l8f6ZhgLlPPo1HC18L5EkkSN7jj8yhruOM2vtm2tyUAvDXVPnl2222WYIv3jPfjTE6wJbzo5+mkhwKiVmtFXhokyvDAlRszjwlToH9cSU96FL63JohMpSFg6PQkXNpBBkfY138BDZRvu2g+7O/ch5cS5Zz7qqHy2ATqEHJA7yrKqMftf5Hr9wcJv80oRzFXDaeeedow/Q3JTLifYh9IeZF97v9NNPn2E0VX+zadplOnd+J+3Hs2hEx2SYnYUvJFHVMJHIawJfANkw4gru169fJZIkdOh9MyyactgG31vr6r0Er81goN913sXIJ32TZyllkENH27Xel96xHItumUhdOjPQh2ilT9UpETDXQQb1g/dQg6Hef/qI7DqafUFuBP8CPPUtBBDOyYdryYhkF7+Izs78oojYcPxipDXzi4KBaCRpIPitB0n+phOBXc9JBiBrdX7N0DbPx2cCsJGSlZMBdJsRWrIpicP/q4PcZF/WrKM8sxAyDclwE+hi1J9ukARAyzoNyQB/g652D4G8oA0N9XuThuhhJpj/DcagozZpO1+Yz2UWYJ2G7vujH/0o2idgzskqz+9HQ9dbXuV+6oDUZwWOJ/RrfidLJpoDSOxi1qFq9gyiQ/F51qFNXwYyrema7LNn+rQh61DBv3hlUB2qHo738n5sah39rvMudIcEFR1aT75lHdoGtkfNF35MtkkDITUkYKsIHx39tgFMjYutE5yTGKR1L9oM537yk5/sbWO0yy67zHBuclRjD1m/287CNYPAHu6pQ+M62/0loen+MjKSg9nbEsFe5YmJur8MDtvAJEco9iW2JeBkwXhvAwjJae7RzJYcmWb+tyeufklOQ+xLnZGENLa7s50U3kpC3f1l+lZgSUBiWw5brSQj2P2liu1NbLuHh+yPinZJgcVe0baOu/TSS+O7zFdJOII2yQAFP9efkxRzbNVhuyx7SdfpnoK52AZrgQUWiK0L63yYFGI8yz7+SXH0nuWcFChXq622WvCB/aoz/JaCw9jKyTP/1N3T3PfuZ2u9FBjFFmj1Z9WBfknpdT+NLfRLCuSiX72bfgN9YsuVFATHVpm2Qcvw3rbu2njjjWNfYv2ekQxabD+Chrbh1NcZaI+GyRmskvIM+iUDFTS0nY39iev30hZbCabgKHQC2mSkQDf2qLWVnz1ZmzRMjlFssWhrptyvnmdf18wv+KvOL+eff36PXzKdAO/ZOsxeyZ6ZnPm4zmGrmL322qtKBrk6+eSTu1cMxXhtA5iRHLcqOX9VMvAz0BBfoaH3Iq8Z+TdbC9kKJvetvvIeyeGMNmt7vh8kAxjbFS244IK9Z7kX/Z8Cn8qetcnQds+eTnM6erHFFgu9X5dDMvTtb3875NBWdeiTgTbkUDvcN/+GX9CwH7/gJfKSnKKgUwZ62ooODc8444x430xDckjf6MPkePV4og78rz+SI9j9ZmzhXZID1NuSM/e5/23j6Nm2UazrRO/+vve9L2SJHsm/ab/tO+mw5DRU55xzzpB38u7ojl/o6Xq/twHfJCc2tiRqbgOoj+m1c889N2x4nVeSs1rtscce0Y76O3necPxy0UUXBb/YorMuh03gO7o423DbV6FlPzjfeWO9DWCGftZuz9Anuc+9ty0J6cTkuA55p+uuuy62fqJL2cV6/9mSLzmaIWtNvrzrrruql7zkJSHbtqrym/ejw/B3cpSH0Ike1oYUqIZeTk5i95cq9JLtNOlEbau3297Uyy+/fGzNmwK7+B6ck4KloGEKRIfcDz3tg52c42rLLbccIof+tlWkbbK8U/bXtP2mm24KfvEsdK2/b0aWEXp3sgCfv/GNbwwbTcfV+x1/ozsbypbld/K+J510UpWc9LjW9msZt912W7XtttuGX8Be4gP8lH0WtKITlllmmdDdWX7ZJvxC3uipuj+R+YWdt91YncbsPD1hW806rdjVZzzjGbE9nm128/30PfvqOnxGJwMeoOv5fHwh+qANk20bQKBL8/Z37ETuU23U5/pNnEFGMpyDFnQim4gPwDVXX3116Gv0sDUb2mQaOthOtNO3nocejs997nOhZ/kT5KPeR7ZZ5FtpizZluM62gdquHZmGvk+Bb9h+z6EnMsiyrfw8mw7Cj4CG/OYUDMeWlXV+qGOstwHM0E/8NvfG93U+pbfJkm0s634EHtxuu+1Ch3rHug7V13QeHcovz/cDtiIF/vE7H91v+kEc10+HagOdS1YG0aF4hA4V15BXf2c4ZxAd2vR9vbt4up8OFft5Vj9fJttLBx7M7zhQAkDncjR07DOf+cw4R6BnH1GKi4OYgXm9CEWCOBSk81dYYYVw1PymgV6AQ5eNJyXP4cpM2QZOOaXGSRBQuA6R7a2OadtePMM7EHhOiesc9tJFxKzMhoN7e0/n23cYU2oDJ4yzpG2zGxORAEBfygK9BL726hfEH3vssT2lY9/LrEyB01/nrwsae25TWBwO9/vEJz4RSpXgMVr4g7EULIAgcMUVV4z7MHqMqcCUETrggAPiPpSzIL/OD3iPEONH13P+KVQKx/0FAmhZD17hIx/5SDyLYbbfLQOo/UcddVS10korxf7XdaUF+Inwu+5pT3ta9brXvS4CRu1be+214zrvVlc0TYxnAkBbBVSeQS4pYDSiSMm3IIFs1t+JonK+d+I4MHYZzhOUM5YLL7xw9BE66Ut8QfkIzrKj7v+cREJzv3k2vtptt92iTRxWDlK9DQyo+7uOYyMQ0nZ0xAdoyJjWgwuKWX+7Br+8+c1vjmdlfvEs9Kev6s8i02jnOgGpgOujH/1oBJNo+PKXvzzeuc7ndYx3AgDQkHPg/fCkPqffOBJZ39ZBdzIu2rX44osP2S+WbvR+dBoH8Jhjjgn6oRW9gi/IZg6+77vvvnB23Iujy0BLvAiIyBa6CgR+85vfxPmgfxlMOtt1HEZODBq6Fs3RSFBUT+pqQ9Yf2tbGL+jf5Bc8mg0fpwydOdeu4ehwBNyjn80Z7wSAtnIE8FemIb7jBKCh5PaVV1455J0E0bn/6Ji6HKKXBIp3xRfu7TsOAvqgrQRQpuFwGC4BoD/wER8AXdAbDfH8JptsEs+3531dDvFmDgLwi6C4yS8crDq/1MHusDPkm6Mj4OBk33PPPd0z2oG2njleCQC6XpvoRPzE4RQEcdbwKj1Vp6H3OOyww8IB1S46q54c4EfQa2wV+RDc60eySp70Owcu9y2ZpqfQSZ/waSR49OsOO+wQjjX5rfeTtniG59OngiBtwn90t/vQb55d5z08wL66ToIWDekb+pdMeSe+keRkHeQy+3me5z0k2rVr5ZVXjmQ0/umnSydjAgB+8pOf9BIy/AR6SnJzrbXWiu8MkNT9QjLAF9APjhxgkyc2BQ3zb/0OPIWfMtCEzHuefhTIZH6hJ/HLgQceOEQWgXyTazTDJ/x478POuUZSox4I4qfcBv6TBJb74gE85jMb2g+TMQGAtyVh8bt+ZVN+//vfh5+Bz9GjOUjILtX3zBcTiS3QnfyLC/Jv/Q76sS4j4orsu6+xxhqhQ/hb7A8a6V/Jn6adwk9veMMbeoNJ2i7YXH/99YOG+KIeYOY98h1oaDDXdWwDecYHw/kr45UAwMPeT+xAngTUdCh/A13YRgOKdR1KT2Udqu315IB3lqySNKnrUAE3G6NvvHddh9IvdR2KB/A8fab/JSmbOtQzPJ9OI9dZh0qw8JX76dAcG2i3vj/llFPCl9x1112HyGMd4pmsQ/kLdCj64hv94z21t58OnaUEAKZac801oyPqSio7GptttlmP0XTmKqusEtkkRjGfK5jhUHAavRzFIWCoCwxjKCtTz+bUwXnTaZnwDu3RITpVINkPlDMieYd8rft4JgKMBIYeYb1vTj44OGOIzRDObmQl4tCm8QJFJNPkGZgfTfQDPvB9Zq4MySOCl9smq1kHASHgeJAz476cekEHIcNTGe7NeeF85vsJGvCSBIRkAONWFzrgPOZA0IEfOZ0CIW3T7noiK4MyrvM8ntEu70yQONdNo+bZnPg6n3qe6z7wgQ8Myb72gz4YrwQAeD5ngWKgWCg+NBRIcQSaisRnwbN3oZSbmX6/Z+ODHu6Hhu5PUTFOmSaCEkqOInY//cuIaYeghw6QBGrSUL9xBnOf0i/kGR3pE4ajbvCA3HI2+/FLNvrNZ3kfRiZf4yD3aCoLy9npp2xhIhIA9CQDg1fwsT7XhwJpszKaepTz4lztkrhqtk1gKHhwL0kgThD9yJBKCNQDR7LCTuS+QUP8gx4bbLBBJAYllZoQsOKLfB0ecI1rGV5y2KQhfpH0HY5fGOcmDb2vWTh12uOZ7LBzsIaj4XgnAMDz0VBf40n0Yc+MABiNaNKQ3PlduwQazWCL046n0Yyc6mu2mJ42y0NfDoJ6AgA/1XW6ZGxdl7LhaKj9HCVOdTMhjl84OPmaOr/QGf34xXfsPgeHziWzHFk2pGln2kDPed54JQDAu0oCe3+yQ2boCQ62QKxJQ86e99Yuctjkd84sZ1L/sBloKOnBr3Jt3U65lu7L/erAH9oiYS0wqc8gyeCo1q/hy3mWwEBf3XLLLTPIEzuXRx3zga/oXzIvaVx3xDPoDaOUWX4d/sZDgmQ8PFxgOFkTANpMz0p60Sn4M+sk/d4Mun2u00rwiJb8pkECRwc/vOmnkPnDDz88dHaTX4xqNs8HtNXvRlHZNX6tfkZ/AzhNOgo2zSCqt4WOwb8SjfUkVhsmYwIA6F8jsniRvNG/9CbZoZebeozOqfvZeTZTHhTM3w936POmThBUk3n8Q+9KJkgC84m1o03XoSE5ldhGe/wnuYru7Hgz0SuIdE69LWiIpyTx0Lwp83WMVwIA6jrU+2cdql/b7CCeo3e0hx1s0gk/mv3U1KEvfelL413rOtffb3vb24b0S9aheN5Mt7akOf+5fk3WoXjJs8lXmw7N/ZiPrEPx3HA6VF+06VBJKjH1cLLVLwHwGP+kL2OdiHUOkBy7WJOVkW4cayq6p86AxPixdjYZ9U564Vgz0Q/OcW5qQOtalOSg9S1Y4ZoksN1PM8J9U9DU/TQU2uUd/N9EUoBD1nX0QwomWtf9wHDtnihY864qMiRFFmuDxgv6MSm+eIY+SQwc654yH9SBb5JDGWvOnZMClSHrdME5yWGPgh/+xxvOTYw7Q796nvsl5zDWxKBdEthYN4OWbTzg/uh/5513xvpt7U8KJtqdlGc8o9kmcF5SJkOKrSWl0kmCHmuC+vGNdmmfglz+1i7v4toUkIy4RkcfKQrj2vGCd0vKJqr+a08yfNHnySi0ts96QmsQk2GKo42GeCIpo96a8eRUxNHsJ7KEhu7pHcmP56NjPxpqbwpgok+TQozv0AAtUkAYz2ij4XD84rno0QbnpsAyDnoHv+gfzxqJhl/84hc7u+++e/DzeBYn0yfeKxmb+JyMSTxPH7a1Tz9Yc54cgaBLs7/IHdrhPXKof1LQFTLS7KdkOIMWeEg79CtaaIPr+tGQ/LnOc7Qx09D6b3LY1u4mvziP7A7HL9CkPdqRQ3pqJBreeOONsdb6kksuiTWb4wV9khzsqH1AhsgBGrb1hd/RmswmJ2mGNfbgPVPQF+fRWfrHufq3Xz814TnsuP/1E52Q4Ts0R8Ns6907OUyxnhUftPUrfrHumD4dlF/IuTWz6L/AAgtErYNBdSiQW/2YgtrY6nW84H30iTXh2uW99EcbDfEkPep8NTXQuwk0xBO33357/I2GaI1/mzKLxuxalkN9SbeRDX+36URyTpbQQ98COmg3PdeU9Yzms9AwBS09OWx7FrC9+MU74R+0pEuHe1ZGCmpCZ/Af6KzJBO+i//hB9CXexKP0S1tf0EPXXHNNyMlqq60WPK9v2nzhNjjfvZuo84t7Zb3dxi8Z2o4X6R3XkmF6xzVtsuj97rjjjrDBrsVjeHw4umfYmvnSbrHTkc6daOBjekwdGbTAy/isHw3pL/LL/rAPzsEDw8UmddAJ6NMEGt577709Gma9PRINtZm9JiP4Cg3JV5OGzvWe7k+v+h0NyW8/PVHHPvvsE4UpPcf9xxrjrUPZMGv+++lQvP3gg9O3oB2NDqXXtAcG0aHoJZ6YSB2Knz0Tpk2bFnVEvNdACYCCqYGJTAAUjC8mIgFQMH6YqARAwfhhohIABeOHiUoAFIwfJnMCoGAwTOYEQMFgGO8EQMH4oV8CoEhiQUFBQUFBQUFBQUFBQcFcgJIAKCgoKCgoKCgoKCgoKCiYC1ASAAUFBQUFBQUFBQUFBQUFcwFKAqCgoKCgoKCgoKCgoKCgYC5ASQAUFBQUFBQUFBQUFBQUFMwFaN0FwFYJtlYomFq4+uqro3I82NJlo402ir8Lph7OP//82HZniy226H5TMJVga6Wrrrqqs+mmm8Y2LQVTD7ZKuuCCCzqvfvWrY0uggqkH2yydccYZnRVXXDF2ximYejj33HNjm60NN9yw6NIpCjsA2DKNPzPI9p0Fkw+2Y7VF3xvf+MbYWaVg6oA/Kh5cYYUVOi9+8YvDFtqNozUBUFBQUFBQUFBQUFBQUFBQMDXxpCc9qbPIIot0tt9++86uu+7aG9BoTQDssMMOnS984Qvxd8HUwd5779350pe+FH+/8IUv7FxzzTXxd8HUgxErWbtHHnmk+03BVMKXv/zlznve857OzTffHPtYF0w9/PrXv+6svPLKMRvnNa95TffbgqmE//u//+s89alP7Rx88MFhHwumHp7//Od3/vznP8cMxyWXXLL7bcFUwgYbbNC57LLLOn//+99j5LFg6sHe8UceeWTn3nvv7SywwALdbwumAp73vOd17r777s7jHve4zrRp0zr77LNPZ5555mlPAOy8887hwBZMLeyxxx6do446Kv42xYMDWzA1seyyy8Zyjn//+9/dbwqmEr74xS92dt99987vfve7ztJLL939tmAq4cYbb+wsv/zynUsuuaSzzjrrdL8tmEqQADBd9dBDD+28973v7X5bMJUggfrQQw91rr/++s5SSy3V/bZgKuG1r31tLAP4z3/+UxIAUxSCxs9+9rMhiyUBMLVAb951113xtwSAZI4EQJHEgoKCgoKCgoKCgoKCgoK5ACUBUFBQUFBQUFBQUFBQUFAwF6AkAAoKCgoKCgoKCgoKCgoK5gKUBEBBQUFBQUFBQUFBQUFBwVyAkgAoKCgoKCgoKCgoKCgoKJgLMFsTACqcX3XVVZ1zzz23c//993e/HX/88pe/7Fx00UWxtUxBQUFBQUFBQUFBQUFBwdyAgRIAf/zjHzvf/e53+x7nnXde51//+lecK6g+++yzW8/7zne+E1uB/POf/4xzb7rpps673vWuzrbbbtvZfvvtY4uQ4WCbwrb7DnfYw9lWXBl33HFHZ/311+9sueWWna9//eu9dg+C22+/PfYSfs5zntNZfPHFO6uvvnokLx599NHuGXMX7Mv79re/PfrCPq/oPhINR4Jtm/CJbSl/9rOfdb/tD1uS2Prwuc99buwRvM0223RuvfXWTnd3y4GAH6+88srYHsO+37ZtO/bYYzv//e9/u2cMhb35P/WpT3X23XffeP5o4P0koGyngg/1nWf5fqLh/X7wgx90tthii2jH2muv3bngggtmeetB/XPKKad0lllmmdgHfyT89a9/7Xz+85/vLLfcctEO2+fdcsst3V8Hgzb//Oc/73z0ox+NfaPR8Ktf/Wr31xlBD3jO/vvvP+q+pzPwy0EHHdRZZZVV4llf+cpX+vLLeOL/27sXeO3KMX/gjxmMYgySREZR08yolEoHoeigUToilfJ2LjqKlHRUlFKik0PxRucUyuivKH+dqBHJZMyUYahJNWYYxvznM+t/f+/3ubZ7r3c9h7338+x3b63f5/PUfp9nrXXf93W+rvuw9J2N23jjjTsrrLBCZ8MNN+x89atfnbE8PfLII52jjjoq63fY63747W9/m3n40pe+NPNw33337dx///3dX4cD24Gu73vf+zqrr756fs7ChQu7vy6Oe++9t7PTTjt1jjjiiCnpO9TlxavGPvGJT3R/nV3oC1+Fd8a8zjrrZB5Ox5byRVdffXX2TZ5FNr3yp/SBTSAviuL8ovt8dtxxx9yPfnLNB+B13LPzzjt3vvGNbwzkxze/+c38/LiPLfziF784JX8Mp59+eucVr3hFtqlTlYG5AO9m3n///bOtJIennXbatCcmxCfHHXdc5jma8qGXX375UPpbwmQMX77ffvvl52y33XadBx98sPvr78Fue73iqquumv3ve9/73sbr6mArrr/++sViNR8+f6b+Z7qgb2Rws802y+NmW8j3TOH1W16hJsYdhhfiFzrr1V1eB3zmmWdOWSYefvjhzmWXXdbZa6+9sl94/etfn5/bC8a5ww47DNT3JvzqV7/Kcf273/3u3F9+/Hvf+94S0Uexx6c//enOmmuumemH5l6HPdO+iGPkKe94xzuGehZaH3TQQTlX4FvEi1ONFenhZz/72WxTjWXdddfN9qIXvv3tb2ceykmmCvLCVoS8/M3f/M2UY7BRgF3YZJNNsv6JS+V8M+XdY4891jnmmGNyPEM+BgGNjz/++NwHNlmcx9ZNBejJD4dv3H777TsPPfRQ99fJoG9iEa/K5IOnOl4+/5Zbbslxk3hUe3zwUEiNZbzyla/Uav7ss88+3W8XIQlClYx7lYhR/fEf/3H1R3/0R/nzZ3/2Z9Uuu+xSpWC/SsYzX/uv//qv1amnnlq94Q1vqJZeeumJa5/85CdXyVFXibBVIkS+9rvf/W6VjEVuMylKlYicv++FZNCqt73tbdWf/umfTvTjT/7kT6pnP/vZ1bLLLjvx8W99e+ITn1g96UlPqs4///zuE6rqRz/6Ub5PmymZr3796193f+mNxKAqGbjqec97XvWEJzxhgk4+npUUtEqOr3v1kkMyThP9+su//Mvut6NHMvhVUqbM32QsqiOPPLJKAWem9e677z6Qj01wTwoAqhRIZJriYRLi7q/NSI61Ss66eupTn1pts802VVKAzHcykBSpSoFE98pmpKA3y2AydvkZ7ksBZZWCycXG4Fo8Tsl6luXge0qUulf0h77cc889VTJumW7aSoalSo4307MO/CPj48K///u/V4ccckj1tKc9rVpmmWWqE044oUoJSB7b0UcfXf3mN7/pXjkc6IhnfuUrX6mSEZrQse9///vdK5qBh2iC/nvssUdu+xnPeEb1kpe8pEpJwoRd6YVk/Krk+KpNN90005X8nH322ZnW+lMiJRdVcuTVO9/5znwt+iYDXaWgrHtFf5CBFNhUKZiakJcUsDfKiz4Yf0q8ut+MHmxXCrqyDVx55ZWz7K622mr532xwcnbdK4eD8T366KPVZz7zmSo5kWzrttxyy0zjXsB3tE6BX7XUUktVu+66a/YfZOoFL3hBlRz4QB6mhKBKgefEMzbYYIOsZylwW8w+41UKrqoUqGQe6OOBBx6Y+zEM3H/nnXcuJi/4WpeXe++9N/Pwhhtu6H4zehg7W4pnr371q6sTTzyxWm655bJefvCDH5wSD/nebbfddkL34oNGZD0FxlkH6qCDbGDQ48ILL8z0J1P6xZengKZ79SLgi74GD8q2+F16RZbqSEFtteeee+bnrr322tWnPvWpHD+89KUvzbwXTxjHIOD37bffnseqD9dee22jnBmvfqVEtfvN3ABd02e0wu+UIGb+Gws7zG4MK9Ouo2f0p+SFD/q86lWvqv7hH/5h4PNSkll99KMfzXEOG8yOp4S4+ud//ufc3wA633zzzdWznvWsLKcpuK1S4lE985nPzDJ066239tX5K6+8Mver/iGjBx98cNaJEin5yTGffowD6ILer33ta7P/W3311TM/Vlpppcyfc889t1Fv+gG97r///hw3P/3pT8/jo0f9bCmaXXfddbldcQw/xZai6RZbbFH95Cc/6V7ZDOMQS5xzzjnZN+HHW97ylvzMlNRM4qFr2Ra2cLfddsu0J3v4PcheB8QIV111VbYTxsje8x18bN2n8vHkcdhnTxXGI7Zff/31q6c85SnVGmuskX2j+BQPr7jiiknjHwZ4jubyBPJHtxYsWNBXj4xP7EmH8JBtZ9PoCR0ZxEP3iyk/8pGP5HgaD/fee+/sH9npOv3wMCV/2XYYJ53Ek2EQ8kK+6/KirTq90AEP/+3f/q37zehgzOTQmOkhvSFPZBItho3RAnhHp/lQ8oB3BxxwQGOsHRCjy0HIDH7rz3bbbZf1Dz9/8IMf9OU9sKH6u/zyy2cbysd96Utfynwv85HQPzHG29/+9mwf9PELX/jCwDYC9M/12iJf7BYff9999y1GL7QMn8Bvhx0aqgAQ4Jj/4i/+Il/DUC5cuLCnUjHiBsawuH7zzTfPxCmhEHD44YfngPoTn/jEUANHRIEuBnnuuuuum4krsIjPz372s+rGG2/MjolSHHHEERPP1gdJ6tZbb52ValCSCIwkBfFhiHfcccc8HgoTNEO/YQKXcWI2CgAEi1Kh/1prrZWFDdB9q622yvSWyD322GP5+2FAWd/znvdkIxZ8HVQAwEfKycieccYZWaDxGN8VkygfxeslU2RPkkTxKLzAp54AlPjWt75V7bTTTtVGG200EWQxlsMUAPT1rLPOymPi3AWjg+4bZwGAzH/4wx/OOkyeI7CiN3io3YMOOmhKhRzBPvnbeOONsxMKOexXAKC36623Xg4ezjzzzImig8CewUIDwWQvHgpqFH0Y+Oc85znZLvTjoUSOzLBhEXQOWwAo5UVyjJ/92hp3AQAPTz755MwrAcbPf/7z/D09NEbfH3vssX0DzjpuuummbDPxUIKm/695zWv6PkMBi0y7/pRTTpkI3vFQYsM+s5/9eCjo58BWXXXVXFDpJ3cCude97nW5GI0X+shf9Xp+CfJ9zDHHZHlhy+lhPx6OuwAgGFG8YDPxMIrIdEnhRfBDjoZJPvhhfs6zBB0KAeSADgWdjFsxvPTZ+qCYIvkWMJcBkkCPrxSUHXfccRP66X7yT2/xgc0gN4rAbIq23KMwXD7P3wJov7GdZDXgmYJl/VcErCeBdeCNsWlLgDafCgD6eckll+R+syXiEN+RYckbPokxyOsw+PGPf5xp8dznPjcXxN1LR9hEY/dh80zkNEG7CuH8WwTgkoomnfKd3xSKyIzkIeSJbvLHEsI77rij8X5xgUkf9/KHYqj4KGCwG/X7xl0AoHfiQXqCBhG7RGFT2xdccMGUkhDFawmfsZJpMcOgAsDdd9+dYxefkAltnnTSSdk+rrPOOjnJbQIeiH34c7aY7otZmnQC6CJbS3cjOSCPwxYA8MIEApqxN1dffXVfOzXuAgCeobexlxMYZJVfQX/FxtL2DcI111yT7bDJiMhjTPo0yXXARCF5YRfxg5/2YcejWNZLr/FazCqR057x3HXXXT1zFNeLSfCcP9M/+meidBBCXtgJNOMv6Gw//oyrAMAPsFnGrB+RR4kN5BjGJrEdVv/wR+7wpje9adJkVL8CgHvYnrCjiii+I9N8B92glyZ7muBaNvTNb35ztqEmGHrZUJD8453cl43RP59hCwBkaL/99sv9Mkb2qd9k9kgKACCpd42gz8xbLxAkAaEOun7//fdvHBhHLwgbZtABSiZp81yzRb2ChQiGywIAECSCMIwx8mxM4tQYBMEZoZDAITo6BN2MdyrjGDVmowAg8EILgZ7Z3hIcpuTPR4DTy3DVwRhJJCi84gGH2a8AgMaconGauXJfgGBTdP2jsE1Bg8TTShLXmKn8/Oc/PzBRonCSOc8LXRmmACBxVElkhMgsRzmMIcM/BnEcMLOqoimAl/SVMqv6q3giQDMTOKw8M2jsAV4YLx6iUa8CAHpLBtCFDpcraOjcu971rvwMBZd64RA4CbPN+inQZTgHOXd8xz9VXo5S28MUANynryEvnMMgeRl3AQDfBM2C46997WsTfPJ/gbjkm2PHz2Ghr/ERGOh/vwIAvgiY8Ym8lsm0fqjie8Yb3/jGxqQ+7LN+0ql+DjPA/piduPTSS7Oj9vxhCgBmsN/61rdmf0Re2PJB8jLuAoCAVH/wkU8LGAsZ9T0+KqAMgkLsC1/4wlxIpd8CYHokqBEghj7Sp9Imuo+dFGiVOhiQNJJ590k0gU0zq0zPFejwloxIThRYoi2+sSz+SEjICftidrQOfRE4r7jiipnHvaB9yVQEdmg4nwoAximZk5RIoko/Sack8YJIhe1BMoq2bCUeskvk3JglRCZo2Afj9zyJUdPz3If//I2gGZ976RNeW8GBxxKU0nZqVzEJX+hk0yRATB6cd955OX5gn+JDlviROsZZAEB7q108X8xRlzuJBz5ZoSLAHxaeQ8bZDvZmUAHAuPEdD6zGiwQW+FQ+0jPEHPV4F0/1k765Rgw1qHgU+sqPitVCj4YpAIjV9FVbisWSokH3jLsAcNFFF+VYgF2KYjjgr0I4+Re3sunDwowv38+2sEn6368AgOahR4rapW6QXX3zDPFpnQ76efHFF+fZXNe4v8kel3APW+86kwHGOEwBgLywDSEvYpsyhu6FcRQAjIGdE4sqfNZ1zGoKfLWyMSYbBwF/8IId87xIfvsVAOiDIrzr+NCSd+Iaq9fxVd7QNGlgVdOaa66Z7aKYCL97yQl4vnxJDMTXsz/aHqYAYFz0z/XiNPo36J6RFQA4G9dw1AxBLxDwsgBgGcugTg6LmHXyXIaxNJZ1qHIJSqbbNiPJMTDkdaVFRLMmBFdfJCTjMnDDYDYKABw4B+/5dQPFsAj2wwk1BQCDoCqNnv0KAJYAc6oU0qxR3SEKJtxPGRmXkveuVRCSdKAT5zcoyKpD0ujeQQUAbQnwtKUvVhkIkobBuAoAaEG/9V+Vsh7wMO4qinhoW0VT8t0PDHrMymujVwHADIkiRASL7gvoo0KJBA8NGNcSfhckoSvHIZCcit4Zs6RmmAIAHprJDHnhpIeRl3EWAASLDD8esdt15835WAKpfY6iV9DZC8bMWbq/XwGAcw7HYoa4DsuE8Qftbrvttu63i4Dfgil6IcCX/E+Fh5yegE7bwxQAbLeZqryMswAg8I7VRGaY6naEk/e79iVcg/qrGI3X9eAMXQQaMRtstqGcxRAg+U2A2xRw6if+mJWyjBzcr3BjqW+d7mYh+HptsQGCm+i7Iod28LwpmCO3giiFj16z1ewnWVNkZscVE+ZTAYDcm/mxukO/FPJKsC3iJr+JsepbL+qQkOOpbRR1u8SuaQt9yBl/VU+wFW0lt343Wy1p7adLeM9u6x/fWb/WePzmmvrKH8/GfzNXw/pBGGcBQDDPxukzua33S4BuLGRW0WIq/QbJqP6jb78CAH8ngSPXipMl3ci1OEcBWoJYLwjiYcxyS0D1eSoQ4xr/MAUAvlMyz3eamR203SMwzgIAHQh/J9av5wNsnLGxR+LBMtYYBmwVu+T5/QoA9FYbknA8LEEXxYJ4LKEVw5bQhgKuNsTOU02y//Zv/zb7t2EKAFYViC9DXgbZmMA4CgASdaup9cVKkrp+kGWrCMnbdHjneYqt+t2vAIAm+MIuX3/99YvJqRXq+mgllZUSJRS2+Ue/K1QMsqF1iBHDpg4qAIjHxe3aYveHjZt6FQDmxGsAUz/yZ5SI5zkc6+ijj+4kguV/B4ZtMxmXTjLc+TlJCLvfLkJSuHzoRkpU8r8T46d84M58QlK+fFBIEtB88FJyyt1fFiE5yU4SzkzXFPjlw2+mijqNm+CgjKQInWRs8yEr+FAiKUb+LSlGPiAtBT3dXzqdFMR2UrCc+fS2t72t4yAq/Z4KhukjONgjKXRuKxmOTgrkO8kBdH9dMkjGvnPRRRflv1PQ0EkJUf47kBxIJyWV+W+HwKREJP89LOhZXdfqID8Oe0mOJNNSeynR7/666BkvfvGLO89+9rMzDz/84Q9POhAtBaGdE044IR8Ydvjhhzfq5iAM6mMgBUf5kMaQlze+8Y1TlpdRgwx7e4oxpOCyk4LG7i+LkBK6TD80dRhTv8OfemEQPdmC5HwmDiVy4FgdyenkA5DQ7vOf//wke+vfV155ZebrggUL8uE1U+HhsPyDu+++Ox+ORl4c3Omwy6nKy6jx/e9/P9tHNEnBWCclst1fFiElwZ0U7Oe/0Skl4vnvXqDXBx988GLPQSeHcqXkL485JTyT3rhDF/UhJVf50KK6T3zooYdyP1daaaUJW/Hb3/4284vtrfMhBVD5oCxIQUbuVzyTzGjP/9lgf5dgD1JAmOWGHWqCw7iuuOKKfHDeXnvtlcczn/DrX/86H3TJJ6UEKvuqEnSWXeZb2V861g9ozB5ts802i9mllDDmg7TwBA/Q1/UBfTjnnHOyjYBTTz01HyDYT7dSspkP+iOfKehd7FqyLB5yzW233TZht7XP75AnYDfoY13eZhvk/qabbsp/b7DBBpP8ECyzzDL5ezJ78803d1Jy2f1ldECjhQsX5jYc4FXXK3qrD2KHRx55JMdWQTc0dFAcn+Aeh9Hym1NBP36XiH7efvvtWXcdErn++usvcVsqHmBPUwKX5Y/cl0BP9ovs072p2oxh6CNP4NO0Ef0ooU8OyH3a056W7edXvvKV7i+LbDD/RBaXW2657KPqdnwQhuXB//t//y/LCztqXOeff362Q0sK4st77rkny7ODB+ux/NJLL91ZY401Mo0c9l3ar2ExDG2uueaazBc+l/+p37PeeutleukveaOrwJ7rF/mDU045ZaANbcIw16MR/b711ltz/zbbbLN82O9M9G+Jaa7BSOIkSQj4ta99rfvLzEFIvvGNb3R+9atfZeJE0kWIOEFtIuQwp4MKdJwmXncMAYoaz1977bVz4vmHip/85CcTp+KutdZaixlaEPADR3/vvfdOStxGAQ5PUk8BBYmrrbbaYsojOGFo8Vbwqt/g3g9+8IM5AOYQjjzyyBw0uW6QHEwVgisBzwMPPJCNGhniGLRTD3xnE2G88E6SqE8l0FIA6v8KWoLDUfeX0ZTAMrj0yom9deAt4w8/+MEPJopJHK0Ewxg4BgUc9B0HD0t5YdS9MWBc8jIVsF9opy/kv25z8HaFFVbItg+tBeKj7i8bS7Y9V8BZT2QA/yK4EHToC3CihxxySKavJMLJ88YwDrqSF297IC/aIi/jamtY0Cd6GIn4lltuuZh/IdPsGB4KWDn9fjjiiCPySd9N8AxBMAgwFY0CikeSDrQ44IADOpdccslEkvPoo4/m05DRS8E3CgCSEUX1esIZ4BMlsK5nZyNAIZMSKjjrrLNyESCKs9o877zz8r/xqF5cBvKjGMg2KKZ67pLi4XTx2GOPTRTkxAv14h27W/ovb1PpZ3/pFxstyW+C54Qcob9/B7773e9OJJPbbbdd53Wve11u37+b6Oo7cZX/0/coUJXwfAUA15RvSDJmQbZ/4zN53GKLLXIxR5FoSUFCiL5k1ZjqsYR/r7LKKvlvEw9RwBglFPfoN5op3tLROp73vOdlGyGB4w/ZNdB/b1/RT6eASzKhiX8zBXuvGMn3KCoeeuihfeVlNqBdfPF/dBN/1m2pGCfiUsXgn//85/nvUUKMGYUF8o9fdfgufHW8nUO/FQ68sUG/0ZRu+J5cjpqu5OWMM87IfGPDI/YadTvDwPjuu+++iTeHxMRTCT4mYgg2hOyPGmyS4jfIa5oKaHhKjsQsYtfwW/y4Yg76saFs2rh0QpHhM5/5TPaVZF0MFfFoPx/RD2MtAPQSYI7cDN7ee+/d2WqrrfLrMhByOqA0CF6CkVapFMAEGC+vc9hjjz1y5cRrWVTBZsokY4lqUFNF/A8JqswBRY+msQomAwowo1YCjg/fyJb268YeBENRRaewHBZwsgJc95jJ9b3E3CyyjySlnB2bCRi2q666Kv+99dZbZ6Py6U9/eqItBSizXbMN1dYwFugQwXmJcJaKNwzddI1LL3CUZCPQtCpCAhDOkgyFwcUjTkzfN9lkk/wsAaXXJqErRzrVCn8vkBevCg154SgkLcFDBZ5RycuwYGsE7oIHaJL/SPj85npJx6j1EC1i9h+aeCiJjZkMuoaH+nPhhRfmQqz+SSzptNef4aFXSdHRCHBnCvJi1lJbVop4bikvl1566cjkZVigAX8UiXZ91gPQky2N39BrJogki16Vs0sSDoFLJIZ88oc+9KFc6OWXr7322s6BBx6Y/Wa9WNgLfCL9FjRJPsNPsCvbbrttLgyRHwU1bbFJRx11VPbZihBmFus0YYM++tGP5mBf4KqIMWqZng2ISUJvBG9NPhTNfICPmEkRnd6ZaNGWImYUbTyTHko+8X7ffffNr2Y8+eSTs17QD8m+hDMQwS/Qp6a+k1vtAJlzv7auu+667LdLmHlX/LOySlF/1H5mGLClgSYbBuEP2VyyPWq5U9wOOqOrTx30NHy1frieDpk5BvaeP7RKwatN8dCrz8zWj6K/nmHVnjgdnRRVFXIV5EJeJFGlX58NoEMUT9CnKZ5BTwUL0D92d9Q8pNNkA3rFpRLZsGv6QJ/oiFxIf/BQDmEyVEEXXdnHUU3ClPKiMDtOeRkGxhQTO9DkB9GxLJKyZaOGGC5sUy+bHMVsIENsGj8upsdDNpTfqttQrzEsbeh04RkKqFaFgZXnaGHFQbSlODfVuGnaBQCMaVK2Er0EyX2qx2YgCSU0KcwwwDwJv//7qMRZ1iLACmcHmKqSayn2qIJLYBAxwnhsFfhDRiTSAsHSIZUoeU65R+3UKV20YaYzZpR6gbIKcvTDe745LwGwRHGnnXbKysOJ+aiomQWxcmGm+OpXv5rbJteMqsBX0Uk7KrASHctyI6CaDaBbJNKKJAL0fjxkdASsaD5KhPEEgW59FiwQ/XA9HedgGVz3WqZl9si7eTlL7wNHW8mKhCZWfUwX2i7lRcWevFieF/KiWq/iG8u/ZgP6JXCACOqbHFYArdAODUcJ+hS2m03tNQMZoAtkSTHCsmb3eoYEc9ddd802m17go8QTH2daXCEvKuZoIGFUkNttt90myYu2RiEvU4Fxl/yIhKkfzHyEPkwVdF4yR5YtFS9nOBTZBC6WX5IngSnaSMzw5txzz80rpaayrJi9A4X2cmz8hm0KVvCwO+QBD8z4a0cwo62mJakSf/JB3wWu040XljTIYti+l7zkJQNjKHFMFPumA76MvaCfgsZoD+3ZNLRmP9i13XffPScjeEIG/NuscvgMMht9Ebs1rQAsISlyrzbpmARSou+99gp/Ad/xjQoC05Xx6UBbkbQptrHzTbY0Yhi6MVOb1AT80Rdti2eaCm0lXcSb6GpCRoIBYhzFM4U6Ng8PP/CBD3R22WWXzNOZJiFowN/y1+yIFTxsBPkIebEth27P5oqO0g+hXVncbIJC6jiSSHoRNp0/bNKNkoeKznh4xx135KX/eG4mXDyqCKsgzt5J2E0+2IY4U90o5QWPFHGa5MWqr1EkrcMgYhkJdtPKl/qY2cNRI/oA8pqmQkQJhS+5kO04dMI9dJcNa7KhCixhQ6cLdsrEF2iLb6Z/5ENbPvj53ve+d0o2qr/36QNCy2noRNNn++23z0YilLOEGYAFCxbkYGzllVfufjs92KNrGQul87EsGDEoWCk8AkD74QSWTUZ+OlBIuPHGG7NBoawE4Q8Zlh4DByCgGETHcRgRRjKCEEFgzBL3QgTbAh6Bhj5xAgo2AhEVNbMAlrW6xswXozgTJ6Y9CirQ87fAgVG15cRsl/1EZEe10KqUcSxJa4L+KFihCR6qWvbjIf2JYHWUQFu0BrZgEA9BPxSU3Ktf/mY7JI6Whgl0X/Oa12TjJ5Bkf2ZidPXP0q6QF8WSkBcV+Q033DBfg55s2WwFPcZkvPolsO5VPCkRgckoQX4jadaHstjaBH3AQ0kBHcZDHzPSCi0CITy0d5JjtfJCcj4T+dNWyIu+SlrM/sdSwte+9rUT8iJBmamTHhbslzEGYml9P8wkCTTLg7aSHMWWevLMb1mRJDlnDxRryLmgVBI/KKgu4V7bZiw3VzCLlQUBy/cFSGa2wPUCU0GYJaBN8oyPZAGdBMjD2Iu5CHJoLIpgwKYM8qH0JhLQqYLMmOVHYzNE4qOAoiUdZsMEl2wn/0hPbMmklwJdhRlLlPVDIdF3oCA0qHih38ZsjOKvjTbaKBdMJapf/OIX89L1kC0zcLY7jCM56wUyFwV44x0U+BvPOPyhuIA9Rydx1SBbqh8+5QoNPFbcE48ak7iCntjGJzZduHBh5sV0gffiFXG15MdsqNVV/LDVHZJvRQh2m0+OyaJxg/zGylS0ayqelAjazYQWdXiexBQPAC0GFSjDH37961/POZKPf5soQmd+6eyzz87XGp/JKedJzQSS/0h29dWEZcjLSSedlGkX8qIoMEoaNQENyD6Q1UGTCDATP9gLfF2MFQ0G8Q4NXc+GoiNfXrehVquxKeQCH83eG+90IQaVO0TbbK/Vy/TPChj5jFiH7rHZwedBmHYBgLBKbEJ46x+d5OB6GbOYWRsmgO0HMwyWrpx44on5oyjhO4wsnSuCYSzHZY/zTGF8gn/Bo1kJy7wHOfP5jljeTwlDEGcblCpkiuEd1iBQ0HDem2++ea7cCUYYa0UjCitBAMGy/YuePx3oUySEDhyjuGZfVDjt2bb6IJawmhXhyGdiHIYF+dcHcirZYbiWBA8Zeok/MKDDjl1wGDy0X1OwwejSaUv8BD0SSGNinBnd6Y6PvERwJQkq5cUyPcXNKF5yYgLa6crLVGBmwSwMe6a9SCZmGxx2JK6KsMPyEL/5DUBHqwEszecH8A6d2W98tjx/JmfDlPLC5ttaEPJCfgQ9/h/yUj+ocFxgv8pgh6wNwnR9CxoICtgkhfFeRWrjppP6xcaCgB7dBI7D8Nc1ZqokiYorcXBSHXiiDT66LEJahSAgDp4BO6VgYBzsJv2brzBOBZBIUiRV4wJ+Cgxtf2EbY9VFoGwbz8xW0QXyIUG3zUKMpkhAJyUkeBYJu8RrOvYODTyXvivqSDT4JP2lf/RwNnQQ9CPOMVCEn62ktQ72iG82brZxWLrqs3vorCIqPbHKlY4o+NhawV9I2unOTOSNHNBvfbOCynJ/B5DhI71VvKHLdNc2uViqPG6wWWETIh+ZbdArPjlm/fnDYWQYrcRgaMomKIiJYRRXjAn/FixYkP0F2cTfmWwFs51Iv9CMT5AvhbworIa84DXfG3vzxwW2gOwD3kW8NdvQh/BB5GeQ/iiziZQAAGdTSURBVMW1/GOAzJc2NGbjSxtaFv2nCvQRJ+CfiWwxp4K5vpu8vOGGG7JvQUN+vr7dqhemXQAQpKlsqEo1fRgIS5wRoBcMZhhF6QcHayA2B+djSZK27adpClqCeTOFBM+SGfvDGMRw6n/IiJkXPPUZFS2ngrJdhndQ1d61riv3UipM1WfdHPZo5p+xFXRK2qcbEAiOzDKCWZf6LBiZiequNhzSNluOK5wUJxD7TGcbgp2osupH/D0Iqp1BJ4FbPRlYZ511ciGOTChQWYUxXadCXsIRCFAZ1xJ1ebEqYDYCSLIcxU1/T2V2dpTQfhTiyoPe+oGtF1TELJ8CQJ2uApKdd955wm9cfvnl0/YRg+QFD8kLu0ZOZiIvUwHalTJftw9NGFZHShiLQM7SQQlBr0MCrebjOwWgZu/NAOODfpJpyxgHFSnpimKm+62OUVxp8v2SFtufJH/2/Su8WsGnLb9ZoRcFBx9FPMGNFQOu007oZdkf340inhg32N+gyzhXDErYBYKSQ9umoqgTkGgD2VP4LuULL8iDBA/wni7R94hzogg5U5iFVARgx9gFM5DB39lA+EMxwaBYYlyIdtGdLRqGrnSbzyHvYhkTCmGPwbicsRHnF0hK0Xa6KJdeKwqWbYFJFXYCFACtsJoNPuqHGALI5pLiIf3BP4i94oMgqRMnKgSwCWxuyXvjsj0rtlGJSYZN7OogL2LakBdyUZcXeUy0pYAzE3kZBugV/CL3Tf5iNhA2AIbRv/h9kA3ly8KGWoVn9dd0/ZPiHZsO4ty6/pk8wT9Q8OMzh8HMLfgShiCgbmgsP/QJhRw1KK4lOZRRFU2SN6625hIi2UBzNBgkzBKnUQQJJRiMeCa+D0qcGVH9Lpf3Njkm/Ctf8aZaN92kvFyVoK0mOnltWqw44ASGXbIzE6Bb7PnkdAaNj0GWNE0n+egHPAxjj1aD+qHf+uG64B0ZrNPVMyU5gl2/4SE5nQ7ISzy/iYdoWL5CUluzUQDACzKNJvpVynWJoJPrY4ZplOA0I6koV9f0gqBD0kDOI3FrknnPlUBGciRwHXaVTx1TlRcOthc9Rwm8KIOOWDraDwL8qfoYe/Htq7clT8JdDxrAeG1tcT6Ca+w/VYCxJUARHQT0EvUIQJpgRsLslaKO2aXyMNgAObEVyoyzvaZ8qNVz/o3nYPWVIj590p6ihMKAJNYSZwmjj8OD99lnn3wP+TA75ntjmA1bOl2UgW4Uwuoo5bQ8OXxYuN9slKRNQcYKtzpi1Qn9CB0pwcaYEQQyIgAls9EXMlvXp0B8T4cjOesHq0X4XtCXXs8dNcIfAts9qPinmFIvIo4Cnqsvxq0fg2yphAMvwt/04qGipyXl7AZZo09N1w2D0kY1PUMbdDlgGfR025oK6FLIGDvQi4fRF7aeL5qqLR0EzwybjlaDxi4mdX0p6033KAp4swOfYXyKANMB/1fKS/jgEuSFjUUbSeRM5GUYaIfsA5s9jO9t8iszRfQBypihF6JYOIwNjaKYa9nQ6dq20qc12Qf2w4qAsE+KE8Pwbt4XAJrAQKqGjENYEN/hX2aLnPZo+WpTYPWHiFguR0kEaE0CVlYoBa0Ec5SgVISc8WAQm5ZAWyalH5SNwReIqGwO6ouikUoaGGOTkRwGEq5BVWD9WnfddfPfjMMwyjoKCCjRTmIchyPWYWsLcFDjSB7xMGaSBCZNgbBVFOEQtE/28HBQMGxZflSVycd0eahCPmjcpbzMpK2pgK0hz/rGFpX71wK+l0j5P1ooNI1aD/UjVpBI0puKH/gXAYuAhyzhY8z69+KlxDOeHUtPp4PpyMts6CHeWTobiWDTwUb6YgaGHQIHxk0FkmavyhM8Wt4Zxds6yI/liXhiRQudx1sFSt/rI/kyg+HNJk0BDFtittm4bI0p95qXsBLBYX6CGTPM/LR7vHrJEuUYo8KFpeueS37QwlY7e43Ljz4B+fBsr7SzZWRQIrckYcw+4JVkTfJmdWEUW8z2RGIxLCwHN6vuUCrbl5rik6ZXr9YR17AjeKAfivrAvzYVWtgBcgL4OUwBgAzYmrMkwIYDfWFrmuQbnwDfooA+SkSRXdvimdD5EopwYQfpMvuBvvrCtru/Dt87dwHoRNNzh4VEdBDEPA7nBba/iZajBpmMOJ/ONMWD5DQOUHNtxI+jBJ6EH+EPm2wQOx8xDf7x42jWxLsA/8UGuIatGGbirQn6VspLk00IeXENms1EXoaBdiJhVTQJm1eC7SmLHjM9M64Jijf4AWLipnFL3vEV8AxfhrGh8VrOsKHThaJD0KoXXBO60Ku4XMcfZAGAIAto+inWdICJDpGyxcCMg0OOmhTpDxVmEgTVDJBlo+hRBycKAgWKMmpDK3G23AzdKWrTPiWKFsEJOeC0/T94xTg39Z3cRFAuUR4meGmC5DYMij72SiqiraZ3uY8LziTQLhoxrPUgDm8l3/7PmIwjeUQb+1L1Q1BDlurQv3CiEgo8lBQGzdzXxMOQN/9nECPYnirq8tKUhJbyIrEtK8njgnE5BZ2M6ZMErt43/44AzHXxCqRRwlg9V384TQF0HegWKzC8654+oWvQqd9MSfDRjPJ09XCq8oKH05WXqYBcCerCoTed8K+/bIfvyZm9hcMCPxxqCJbOR9GvCRILdsDzo+gC2pSYOyQKDQXWloHX+YXHVgdIxvlEz2lqyzisdGJb+AbF4YDr2RqHGtFZY0cT7VpuzGY1feK90e7nm3zn/l5jnQsQ9Ic+WsJdDzbRyXfssnFsuumm3V8GA90UUmz3EJs4ZDnkvw4yAdpja+vyB2H3+VyJHbmNbSSC4ZgBKxE6r+/2poYNHQTXuUdbs8k/hQfjNGnQtETXvyOpdKbFoCB8OuBjyblxm3n1qQOt9QU/JUFsaOgQu9aLh0FLPpeOBU+nCvdHPN0rCfV7XGM8021rKtCGlXjGKYH0qfcNfWIFA9pFbDZKGG/Ihpi0aa++PtBRsOqFX2NzjUGf8bAJoRt8ueL4dPTDPXTY/0vfUkfwzFjYiHHy0LPZbcUTfWna3uD7mFyQT8SWllHCWMOusQERs5TQB7YN/aIAEBOiwbt+9FRkmMmqdPoecVNT/0BboX/rr7/+ULybNncNZLqDacI4Ba0XptJ/RoRzXbhwYT7cwVLD+v2S35h5+0ME52xJGTi1ux68MCxmeEAwFgZnlPA8yz8ZT/S2r6lOb8tR9Y0ySJaiCBB9Z2iaCgeCW89icBmFYYOXOlRbLaUCs1nlYSElGA19FLSG4o4bjJcCCki8oyIdEGjY8wkS71gGPEoIYvSBUURzslQaT39LbKMivNdee+VKv77HUmiG2qcOMuh+9mSYWfxeIC/BQ6fwNiW4+q69mcrLVCEx45y1LymLolsA3czC6ZtkI7aajBJ4aH8bOoG3Z9QhsSRjnGUEaQqIPv72VpGmg6n0OxLNWGExHWinlBe0qoO+j0JepgqzBwJyfWMz68GfADJslFeTxkxlP4TeSPzQzwx+febOePEqAlTtAxuF7nVIeiSTUJdvswy2GFhu7lVHVg3E8wISxVjhED5eglMvPAJZFRgDPhizGX2z/00f2wJAYGw1nmsVLKZbMJoN8EXGSX/QvL76Aw/oLhqR3/J1ef2Ant4Dbd83/uNLnV94HrOTzr+wIof9Jw9NMYvrQKAbibn+oK+kOGbESug7PVPoEIQOYxPJrRlaSVR9H/S4oWAVM3lN71sn487owS/FggjCRwn0tO0GfdnDul/TJ4el4jGfSUfoh+KQgqU+Kpg16VTwUKJJ9qYLtkosBXSvHvtB2G194g/rtmBcYHck9RIjq6ZizAHfifnEZXxnr9VQMwFdIh/iFLRRWC2hT+RLEQC/JZx0wwod/lGC6dDOet8BX+mI+8oi7VRBXsgvO9BLXuI7NBoHnUqQD/oePt6rs+v6xz7FChx2bRwFev1wsB4dxyN+F71LiFGBT2Iv8K60od6k0M+GivFnUtwUZ8VWLqvPo6BVAu30wTjKAns/TNnS1hk0LHSqHziNOtF7QbAU/WAIp0NUjOFkhx2PE2pPPfXUfLDhggULMqH1g7JjBiNj24GTppsE4Q8F9pMSZg6pXrFDA0EYw+Fwrai0orE9KQooTUo+VVAE+83w0Cv8ymorA+ZEdrwVuNgnSj7IiTdE6JO+NBnbCF7c58T3mczK29Oo2mzWi8LWg2vLPNGQAZQMx/KxcYMeOoSLM0EDCVqpdwyZoNTYGcXS4Qj4LrroolzUaEoWpgIFIsmFth1YUs564Ivk0GyhINIr/YDxN7tlDIw0WavrGmdBJwU7HMYwAWgTyIul0+RFUQ+vmuTFXkczmpK0mcjLVKBP6ECuJXw+JcrE2nWl0yT7ipiWWNfH04RedlvbkgG66G+vhKpvAzArrDhhNjq2u3CYigGcoW1E7ivlz98KeIoYnJ59yIPse68+GjceCsokW5LDurywH/otsLZfb7ryMlUojrIR9J4OGnMADQRoipv0zzkz5BHYTq+J4mfIZKmHbJfxgtl0gRUf5WOMkjaHKkoSoyjJVuMFWSh1MID25A0tyxkhvPP2HSsM7DPH0/CJPvjuRH+HWKEx0EnJumc0FX7Q3u8wzLk6pdzMF5BF+iCQZKfqbypBuyiiO0QqZplAUuHNJwo7Ja/IhO0PJiYkks5igOCFANW9Di12Lx9JD532D+xBU4FToodX+hszb1ar2fbouWSplD/jsPUAFOljhRC5EFgrNDQlHdphB+h6zITPFsi/mIYNqdMV+Bi+xrglwGFrxHxozh82FaKnCrbAaifP4oNLOrGFbCkdlWSuvfba+XtLuiMOcoZHfVID3fURD/nRYZbx9wLdFEuJG7zqLLYJlsBjfRXPWPo8W4Uc8ajzRIwXv8rkiEyiDRopSolLg4dsoq1EDkqNyYZB6OVr2Gd5gTZMopDp0td4PvrohwmNSHrxUwHDtXhcLncHY2Hn/a7vg3hId8JX1EFexESeJZ+p67zv8dYzxGa9tnKNEgpLChPsPl6Ip0rwg2IWhTo6EjKFLuJ8+te0cmCqoB8Ka/Sffy3tGvtpWxWIWyX+aCQ+4d+A3avrH5AD/PAWsGGT8ibwnYpG7JUYF59KkHP5l1hCH6OQPhDpxoxXvvKVvFD+JEXvfjsZyShVyfjna1KHqq985StVcj7dXycjCXp13HHHVSkoztfvsssuVSJq99dFSEFPtdZaa+Xfk3Av9nsvJIWtkgPL9yWHUSXl6v4yGEnoqxR05XvPPPPMKjmy7i/NML4UTFVJsatkBKvkCKvk2CY+STCrpMzVi170onzNlVde2ZMm48Y73vGOPC4ffRoHkjJUyYDlNpKTz3wGdPR9EvYqKfQknqQEPfMfz5KxrpIh7P6yOE477bQsM679xje+0f12cXi+MSYlzHIYspOCzSo50ty/z33uc5N44ZoUrObfyE1SmO4vVZUC1ioZmNz/o446qq9c7LvvvvkZb3nLW6oUCHe/nQz3pwA5X7fMMsvkfgWSoa2Sw8rylJLx6je/+U33l9/D2PRlHNC3lARUyZhOGmsyftW2226bv0/BTpWMbP4e9DkZoColA1nuU0DZ/WUy0Pjoo4+e0PtkvLu/LA5ykALizMNkzCd49U//9E+5jZSYVClpm8RDfT3ooIPys/Wx5GFKanIf9Z9uh2zWkZxM5onrkgHPdq0JxnLKKadMyIt+BcjLm970pswjtEzBfPeXRTj77LPzfQ888ED3m9EiBS/V/vvvn2XohBNOmJAh/UqJbB4bOS3l+Je//GW18sorZx6m5H0S7Up4Frrof3Iki40tgC9f/epX8/P4g5S4dH+pquSIMo1T0lilwGYSD8nZ6173uio50erlL3/5JLqyFeiq/ykpmHRfiZRMVC9+8YtzH42z13XGf/DBB+frkmOc1NbDDz+c/Y62zjjjjMXk5d5778333XDDDd1vRgtj5U9TUFkdccQRmaegz3vssUdu++STT57Ewx/96EdZN9B2s802mxgP3vo3fcIPfil8lI9/p4Au21V2WttAZ/CCHKNTEw08LyVJ+VpIAW512GGHZR1HO88t2/Jhv/A+JbpVSmryff6/wQYb5HGlwDc/p0QK9jJP+Q+8GYR//Md/zM9KSUl17bXXNsYPdNs1H/rQh7rfLHno0+mnn57ph3alLf3Sl76U4xM0oEMBOrn99ttnvi+//PLVeeedNyHz/N9yyy2X9aken/jgPbqKTy6++OIJOt13333VmmuumXmI92x8gL8iKylpqFKyN9GWe9lqfH3a055W3Xnnnfl7uPXWW6unP/3p1Qte8IIqJWIT9+DTGmusUaUAuNpuu+2yDAM78OEPfzhfz8489NBD+fs63McXlPQYJegQe0gHPvaxj3W/rXJ/8Ac/2NjQQ+O6+uqrM83pxo477tgoe5ASutx/vHnDG94wSZfrYD/J6rrrrjsxVs9NyUf1zGc+M3/oSAmyI/bkB9Cy1N/rr78++9Z6/FEHfoQekb9eY6GT/KtrUxKUfU3gscceqzbccMMqJXRZF0tZAr7afb2ePVOgszZSIll94QtfmJA9Mk6Gtf2BD3xgUr/YdTxEH36+3ueAPOWlL31pfoY4Np5dh7HJTfBaX8L3+57e6Rtd/OlPf5q/D+ANHWQPPvrRj06SM8/DQ7a0fl+JlDxnOU0JYnX55Zd3v10c5IotIC9sUJO8kOmUZHa//T0OPfTQTIPwHaMCGaZnns0OhYzwh1tssUUeF/9cxiEp8a9WWmml3Fd5iLykCe5Ze+2187MPOOCASTFtCbT+8pe/nG0efSrjhEsuuSTbH7Rl40r+00eygX9i+lK+w4bKR9Czl9yQEzZdH0vZrePBBx/M8ZLrxKPhV8E4t9lmm9xHslDXMzbWfT4nnnjiBC2HKgAQEo1L6CN59mG0v/Wtb2Xlj05r2L9vuumm7HziWsbrk5/8ZPXoo4/mayVwmMro+J3xpZBNyVCAwUFUgRwlc5+ARzBCOeqDLsHpCmDe9773TfTJczi3XsLDIDCqnFrc0+/D+fZKjGYDs1EAAAIbgYMk5J577slBJQPHiPl3CUWXEFyfz3/+891ffg+JNJnRb9cwUAsWLKh++MMf9pQJ15MrRpzxuuuuu7Lh1S8Ouymx044kl/wwIOSJbL/1rW/NsuT/EYiXoDCczBVXXDGhA9r+zGc+k2WvybEbd1kw++Y3v5mDigMPPDDT6VWvelXWlSaMswAAkuBIPhgEQcCee+6Z22Qs6s6G4WQYjQXtGMI6BAgCvyjq+ey9997ZmDbRhx2Q4HueoAc/77jjjmq11VbL33FQpdEP0FeOAZ/xkoxoWyKo/2WwVoIc6Qv6Bw8Zb0kse9RkeNkrQWtdXnbbbbcsLwKCJnkZdwEAyPJGG22UeXjWWWfltt71rndl3ZHU1ZMoY3etfnH0gvdyzMZhbPSTY3Udei5cuDB/36RPbO6nP/3pfJ2gUNFOQsIRoY+gq4mHnBf/gIcKafqmv29/+9vzs/C+ia6SRgkFe+P5+hhFBoFJEw/xHT20xUmSF/xmu7R1/PHHN8rLuAsAEAmCAOMjH/lIDjbpDB7utNNOE0l3gH6hrX6tssoq1e23357ptt566+Xx+b7fh9yff/75E8EuepF/vkub5JruS87wUb8EjNoJ2iqiurbp+fWPoCj46H7PERSh+w477JCLUHgqjiAPAsHbbrutkY91zNcCAOgXGWZX2DDFUHzhQ9lfPCnHQ17ZSGNBe3ouLrvqqquqpz71qRP07vehn+Qr4Pn8F354piIUWaJLErmga50X2o3JHbpH5/lFf3uOolWZWPAtCgb6QEY9VyFSG+wR+9qrkA7jLgAYn+RbHEE/LrjggiyDfAP+SGzLpAfdzj333Am68ov1GJLNY48VhyPGXXHFFXPxBI2b5JsNOvbYYzONFAvYn8suuywnB/ohQanfpy+uYRPQ0gSKmEISwD64T9xRv8+/FQ21QQ9jLGwxWWxK8txzyy235PF6rqKJeJdMrbPOOpl29KzkfWDcBQB9Qx9yph/0QiwhxtJX46r7oXPOOWdi3IrOdf+Gp8Z3+OGHZ1l3HTqTFXFB01jYVfEHHiriKkBI4vVJoUGMU79P3/XX8/k0BR/2l9/BQ3plIqUXD8W97L9x+vAb+FoWaALapqt1eUE7treXvMC4CgDaMgZ6IqZmByOW5yfqsQwav//978+2Un/4rnrxEK/FuHwV2rtO8UWBSyzTND5+ir9yPRvMJ4l9PN/9F1544WK882/f4y3bR9/1FZ/xjW1u0ltAR/5PYQLdtaHwq1jQS//8JjZzvRhY3GScdBj9Tj311MZ4q1cB4An+k77My1C8fxcs9fEqn4D9WZZPJ4HqfjMZ9uZ+7nOfy8s4LGGyZDcZge6vk5EIlZdTeB1QCqa73y5CYnYnBWV5KZi/63CPJXO94IA+S1eaoF8HH3xwXiZRh6X7sc+xRAoc8xIPSzGHgUNvnIKcBKH7zezCkkHvcIaUQE5aVjpqoKflpniYBDOPGd/ROAUU3asWAR0tS7TELhm4/L5oSyAD7rfMtRdvvTMfbZPQd79ZhKR8edmQZahJ6fLvnhunHycD171yMlxrOaQlwcnp5u9cazyW1DXJnmVIRx99dF5i0wQHQ9qzWUcy5Ln/lpmVbZFx/ErGJn9XRzJWecl9Mnbdb0YPz7d0LpaQ6xc9cL6FJdElmAlLTPEQjf2/5DNeWEKdHE/3m9/DvjP7hO0Zr/PQc1OikXU7Gb38OxuB1paG9eKhfY+WICcnObFcKwWJ+Q0dloqRszosjd933327/5oMB4rpY1N75MUyZ22VPGQTyUuTvqfgopOS2bydokkuRgW8O/LII/PyQkiBSl7S6pT1Og9TgJNfv2YJmdN+7RO2ZDHAXrB3TXY+BeGZPra1NME2F0vL2f0U/GT607HkvHsuBbWMj11ITjnzkCykwCTrr2XHTbph2wq6NsH2LDrFD9VBD8mLLUghL5a1k3/0apIXyw8tm8T3oZfUTQNsim05bCkaGPeuu+6aZdXSvxK2xTjLJAUx+dV5bF9KDvMJ/r18bgl8tF/euEo458Lr9/i6oA+5tnUD3VLQn79LgUPWL/Z/EOiIbXNii1IGLP+nT5a6R1tsLp9lPC8e8swKfbAsNgU+WZZtSanbFzTBW8+N7RFzBcZ+xhln5O0afCAasBUpKJ84KDDgWucsWM5Mx+mW5cP8rS1Zw8DSbM9ArxKWGLNlbCr5Q8OUDOdYxlLuJuivmA/dQ+fZEn4cv0uwmeyhrQYpyM7fGav92GQc33rZCEgBePYNfDD5HRfQkW2xhBsNyA36WjZd9wvOBWA79Mvv/FUJtoOtbYJYBo/rfAA2kZ21RBvd0IUOsvH0oy7fgBeWvrOldAsP3WerwHHHHddos/kCMtQr5mJ/2YOm9sQNYgH8CP1ls8gCe990D1m1Jcj1/Xg9Exg3myKWeOSRR3I7/AnZFpvW4zq2zjZH9HOPv8u+yXu8FrUJzgfyXDFHHWwku2eblmd7Jt6xeSnJ7snDlDRmnsQyeNfRJXwQc9XvExt6XWssT6+DvWuSQW3hBV0t5cXSdvLSa5sBv8xekXl0HTVSMpvzvxg/nUN/b7Opn73hnCoyqP9oJF8t4zC6TGfYtDqWXXbZLPdN+idXOffcc/OSfnwMOyVH7GULwbYB9K7bUAfkxt79EnhAX21jCB0KuJet9ntTbMnfn3TSSZP8J5+AHuS86R5286c/XXQGEr7bGkpnhyoAtJgfmM0CABBiASkhpKAC6ibjBhw/oywpqQe1MwWHLWmhrJ5NGYaBpOA///M/c5/1i0Ho1f+ZgmP3AU6jH61gNgoAIHjDQxjEQwGJZPiZz3xmvm6UQBt8xEO8GIaH5A8P9cvfeF93FKPEVORltgoAwFGFo9OneuJfwrV4qMgyalrhHz5yQAKEpmJKHXUe6vuoZSsw1bZmqwAA+hTBA740BZYBdGZLn/WsZ/Xl9XTw2GOP5b6Qa4WUUdvqgHEaL3kEwQiZGXVyMJcLAEAO0QHN0YBt7WVTjEXAS68El72umw74GYG9/7PB7EM9YWoCv8smojH+9boHv13nA+w73RumjdkqAIDEmD8c5IfwzXWud07DKOUWrYyXbpAJOtgU1NdBhtg3fQsbPMx90wVboY/GTm71tRdmowAQIGPoYOz9eIjO7Ci9ok/DyOKwME567dn0tZ9ulAhfHjxk48fFw6nKy7gLAIBe5Ar4wKYkHfBOIiyvoH9NBfyZAA8UA6aif6UNDd6NUqZKhP+Mgir9a5r4CLQFgMcBZrsA0GJ8mK0CQIvxYDYLAC3Gg9ksALQYD+Z6AaDFYMxmAaDFeDCbBYAW48FsFABajAe9CgCtJrZo0aJFixYtWrRo0aJFixaPA7QFgBYtWrRo0aJFixYtWrRo0eJxgLYA0KJFixYtWrRo0aJFixYtWjwO0BYAWrRo0aJFixYtWrRo0aJFi8cB2gJAixYtWrRo0aJFixYtWrRo8TjAxFsAvM7Fibk//OEP8+sLnv/85+cLWswfOGHVx+nxXj3inaMt5ie8l9trWlZfffXuNy3mE7wi6mc/+1l+G8eoX1HTYnbglUz00Dvwx/VqwhbjhfDG+769Ksr7n1vMP4hL77vvvvyqK+9DbzH/cP/99+fXlza9E73F/MCDDz6YX73nzTjjer1di/HAqx7FoV5t6FWyK6+8cu/XALZo0aJFixYtWrRo0aJFixYt5idWW221zq677trZeuut84TGU57ylPx9YwHgla98ZWfnnXfOf7eYP7jssss6N910U/77uc99bufYY4/Nf7eYfzj++OM7Dz/8cOfss8/uftNiPuHmm2/uXHrppZ33v//9nWWWWab7bYv5BDMeJ5xwQufggw/OKzlazD9YEfeOd7yjs8MOO3Q23XTT7rct5hPe+9735pmr973vfXl1aov5B++Pt5rqnHPO6TzhCU/ofttiPuHKK6/s3HjjjZ3TTz+9s/TSS3e/bTEfcNRRR3X+/d//vfPXf/3XOS/cdtttO0984hObCwD77LNP5/zzz89/t5g/OPDAAzsf+9jH8t8C1r//+7/Pf7eYf/irv/qrvJXjf/7nf7rftJhPEOi8/e1v7zzwwAOdFVdcsftti/mEH/zgB3m54w033NB57Wtf2/22xXyC5eOWPn7oQx/qHH744d1vW8wnvPCFL+z827/9W+f73/9+58///M+737aYT3jNa17T+frXv54Lcn/0R+3RY/MRhx12WC7k0MVnPOMZ3W9bzAewmz/96U/z3yeeeGLnXe96V94C0GpiixYtWrRo0aJFixYtWrRo8ThAWwBo0aJFixYtWrRo0aJFixYtHgdoCwAtWrRo0aJFixYtWrRo0aLF4wBtAaBFixYtWrRo0aJFixYtWrR4HKAtALRo0aJFixYtWrRo0aJFixaPAyzRAoAXEPzud7/r/Od//mc+HXS2oE2vlfnf//3f7jctWrRo0aJFixYtWrRo0aLFHzaGeg2gZPkXv/hF91+LwyO8ZsDrPSTXP/vZzzp//Md/3P3193Ddk570pPyOer97z7l2vB9088037+y666593xH685//PL/WZ6p45jOf2Xn605+e//7Vr36VX4Pw6KOPdvbcc8/Oeuut19jXJihUeDXUD3/4w/x6tqc+9an5/hVWWGFOvNpkPrwGkAz80z/9U+d73/te5z/+4z8y7dZaa61pvSsdD8iOZ/3Xf/1X5qPXdnmF3lJLLdW9ajAUn8jDT37yk9w3MrzOOuvk55TyqO//8i//0rnnnnuy7D772c/uvOxlL+ssv/zyfeXWfXSiqchFHzzHq6pKzOXXANJBffvud7+b//aapjXXXLPzZ3/2Z90rhoci3H333Zdp+tvf/jZ/99KXvjTL71R46Dls1D//8z9nmfBvPPTe0xJ46/e77747X4N3dHhQ343zoYceaiwakrvnPOc5k3g4118DSF/Qne6QTzxEr6c97WndK4bHf//3f2eahjx4v+waa6zR+Yu/+IvOU57ylO5Vg6EfeIhm999/f+bV+uuvv9g7+LWn714L5u+VVlopy8ygVxN53iOPPNJTp57//Ofnvgdm6zWAZMoreu68887sn7xjeYMNNsi2cTrvzEZHtgxv2bXlllsu2yn/b8Ivf/nL/I7gQUAb+lL6Ovfiwz/+4z/mf6MhW7Dsssvmf9fhFVLGqI/94BVF4gRw7YMPPjiU7y/vA/fM1msA0fzv/u7vMk3QafXVV+8873nP6/46PZBZesV30E/+oh9+/etfZ79/7733Zn7RHbpY9y/9wA6jt/H8+Mc/znIjPhTv1BE6e9ttt2U//oIXvGBKMmtcfKm22G6xpliwpNtsvQbQWIyX3mhPH4yplyxPFega40Rfev43f/M3k+jqGrwTY5JdPpANZAt6xalo6Ll8Gj123aqrrpr53s/+orV2+F42iA803ojl+4HdFY838dq4xHPlM2brNYBsO1tEZ/g4dGP75ACjAJqx1eIfttVYt9tuu0l+Q7to6hp0YpM23HDDrBu9xo7+eHjXXXdl+4iuYpfVVlutbxxUlxf8Ji/aGpTXPPbYY7mtJvzpn/5p51nPelb3X4swV18DyObxneiHvmgmfkb3qUJOIrbwCZ1gx8UYg+hZosmGvvrVr87yUoJ8sGtstvZWWWWVrLf16+og5/SvyY+SAfFoqZu9XgM4VAFAMHbxxRfn3yXBJRiMl7/85Z2dd945E4gxv+iii/KAELGE4GDdddftLFiwIBsIBustb3lLvk6w+J3vfKfvwK+44orOrbfe2vn2t7/d/WYwCATH/4Y3vCH/m3HQlmEfccQRnWOOOWYgscG4jj/++BwMogcGuI9x8QwB4jgN2zCY6wUAzun000/vXH/99VlpCSkFIfRoKxEbFhTnIx/5SJZL8hMFAI5vs80267zzne/MRnAQGMFPfOITna9+9as5uRd4M7xbbLFFVvxQIgr96U9/unPZZZflZAffyZJgkzK9/vWvz9c1gbzstddeuc91MFZHH310dlQl5moB4F//9V87H/jABzrf+MY3Mu0YRsWNlVdeufPhD394sWStHwTK73//+zs33nhjdmBoDOi/5ZZbdg499NBsMwZBnz75yU92vva1r+U+sUkSt0033TQnhgEyx4FdeeWV+d8CS7bkla98Zeekk07KY+gVvLI7ZLRu/wDvPFfQH5jLBQBJ8Gmnnda57rrrss0S6AoiNtpoo84HP/jBKQXZgtljjz0223IJcxQAyK9AxG/D8FDh7eyzz87BN5knA/hBD/EyQEZOPfXUzlVXXZWDOoGKYMt1Rx11VF9a/+3f/m3nrLPOagx6OHq2pCwEzVYBwFjID/tozGwRW8hvSYamEniQ8fPOO6/zhS98IfMGH8ggW4g+9XFIMLV97bXXdr/pDX0j1+Evv/nNb2adx3ttQCS++C7oLcH+sXV0aRAURT/3uc/l5Ih9ecc73tF3EiLAfpOP0OPZKABo48ILL8xxD/uABoI6vujd7353pnkvu9ILEg3xFrtGJzbZZJM8BvLeC/z9Kaec0rn99tvzhAc98pxXvOIV+d56QF+H5AxPjYU9JhsSN/GdRLVeHCSvX/rSl7JfFID7/zbbbDPUWMVf/Db54UfRjb3gT974xjdO8oezUQBgE9iGL3/5y7nQ+6IXvSjLtP6I7/iI6UJgf9NNN+V4RdBuDPykOHSHHXaYoCvfxcf8n//zfzJN8E8wL9Z473vfm21c3RbgmZhE3MeGS2Bc8+IXvzg/W4zbVNymS2TlK1/5ykTyQbbo7sEHH9zZcccd+8azfMfJJ5+8GK/x9c1vfnOOd8q4ejYKAOjHr4kv8VAiJYZit9gE/54uxJf8x2c+85lsj8SuCnLkZJdddpkoAGiXzn/rW9/K8hMFALItJhXXlMUCQDO+h22l62w4upIPk6JsX1PCbbwnnHBCHm/Ii7bWXnvtbOtf97rX9fQdxuO59RwN3IOH+++//yT+zsUCgP6Lv8kwPuM3uWOHfN8k+72AX+IfuoqedIIdpavsn3g0JpJ7gXyLjdlCeULYUP68XuzT3vve975crOKj3IsvcgJ07pe/kC/y1E3fJ2GrrbbKfS0LIL0KAB6QkQycJ+XPPvvs0/12EZIQV8lgVDfffHOViDtxXep8lYKMKjmC7pVVlYSwevTRR6vkQKqUdE9cmwK66q677srPSQ4zX5sIVK277rr597e+9a353n5Ixq1KCWOVBLdKhjHfl4hVJQXIfUuMyx//TolFlQLEKhmbKilDlZiZn/Hggw/m79370Y9+NI9tEBJjcv8Sk6qUUFTJGefnxtiSMaiSAHavXnJAl+hTEtrut3MDKXCv9t577yw/ybBV3/nOd6qUuFUXXHBB9aQnPSnLwbA0xMsk4FVynBPjLT9JsKukcFUyVN07mpEUr0oGvEpKWaWgo7rjjjuy7CYlzDwP+Fs/l1lmmczrlGhmOU7BT5WSpyoFq1VypN2rJ0Nf8aWUl/gkQ1slZ1slg9+9+vfAP7/PJaQgrTrooIOyHqTkOvMrObwqGc3Mi1VWWaVKiVz36v7wrDe96U2ZV3W6+NDv5FgH8vDGG2+sUpKTeZgMbJUS+nxPMryTeAgpOMjXeW5yFNXDDz9cpQC0Ss6sWmuttbI8NoHs7r777lVy3I199TztlUjJbP4tGfnuN3MD7F0KJqulllqq2nPPPXP/8DAlZlUKAKsUPFQpsOhe3R+PPPJIte2222Y5rdPEh17vu++++bpewKOUAFcp8Mxytdlmm2Xb8Mtf/nIxHtKlFJRkGxI8pIef+MQn8r3bb799z7bIm7406aHPe97znsXkJQXU+bcbbrih+83oceWVV2a7Qv5S4JD7f8stt1TJYVcpiM/yHL5rEPjVFJRXKeiplltuufwcMn755ZdnGU+JVJUSvO7Vi5CC2Sol6ovRo+mTkokJOWc7U1Cb6cm384vltSnpzLFBiRRUVSlonnRdr8922203ESekxDr3v+m6+ocslCDvvk8JcPeb0QJvxBopuc6+AM3JZErisl6sueaa2a8My0PXoW1K9qpll122SgF47j/ZFf/0griG/LNRKTDMfL3//vurlMhlG5uSgUY/U+Lcc8/N/o2NTAFovt89wYcAGeAP2d2SL1dfffVQ46Rnrg0fR5fvvvvuCZ2vP4MusE11eRoVtJmSttwGHuIXX/DZz3422xr9FLtOB3zRbrvtlvXxuc99bvXxj3+8+pd/+Zdsj0q6osnb3va2zCsxbT3GJAv33HNP9+rfgz6LZ9336le/epKPYuPF6HV6irPZez6WTSBrcY8PWRZH9wI5fPnLXz7pnviQh0suuWQxW2o8fq9/PyrgYUps8pi0hVZs38c+9rEJ3ZxujM4/0i12mm6k5C7r129+85tJPESXjTfeOMs0mX3JS14ywQ96LD7iU+q49NJLcx/Z7Ve96lWTciztkZm6DqLjggULJslL6Yd7yUuAnUoJ5sT15Yc8pQSze+XvIeb2+6CYbLaQkv+cS6CRGJQNZCPkamSfzRe7DQPXiWXEEXV6+HjeNttsk3ODfjjnnHMmbOiZZ57Z04aSH7EOHd95551zHMYuHHbYYVlm5M78SBPoc5lblx+yw7bWc+mS1/QkxjFUASBA6N785jfnawispLuXwff9KaecMiHMBx544GLX+rdBE9RBhC0hoCHgnrvBBhtk5nlW+UEAQi4xEfD6DvyfQhOeYYXjmmuuyUohqP/Vr36Vg4rvfe97WfjCQQsglzTmcgFAsvz85z8/0+vOO++c4Ac+veUtb8nf63+/ICdw6623ZgXzvIsvvjgrvuCSjJUG99hjj+3eMRnkWJGIDFFAxp2ziD7VQV4Eu575xS9+ccKJ+X8oLFlQnKpDIYzyMSCbb755fk58JNFf//rXu1dOxlwsANx+++2ZZgIZhi2AZ+wHWrIPHOMg0GGFE0GXJOjnP/951imBf/DQ8wT/TXxBe3rJ0bqO4xVA9uKhZ3supyzYDDCy+IK35KBuqEESJthl817/+tdP4uGKK66YA8Y65moBgO6QK4k+nQlwSII6dFDsGFSMRefPfe5zmYeCq+uuuy7zEK0U3yIYIfccUuhMCd/RJw4Tbw455JAJW96Ez3/+8zngEUhJkgICEokOOTjhhBMa21IsoFM+G2200SQerrTSSpPkOTDuAoA+oR8fef7550/0G+0Vp/GCXJcF9n7g0wSD7tPnoKPnRvHjNa95zaRCFzuI9gLnHXbYIQd5bFp82FS8xEdFTs/iq/3G/iqGCr4FOZ/61KfyeNDMmD75yU9O9MH/2Wq/R0KK32Vbe+21Vw6y9V/y5R7PpXOKSXy5JKm8x0fQ7J6mJHHcBQA2kfxo/7LLLps03lNPPTV/T5+GLaqhL95Joj7ykY9kWul/vwKAeyQJ+MuWlfLC/9Av/EWDkLES+ClGIgdsnIJcv4kR+mZskk+JszHq4zAFAO2TI/zU3umnnz4w9ht3AYBNXHnllfM4/u///b8TY6CH5M33itUmB6YCeia5xheyi69N9Ad2UPKs8ILP6C9h5XeCvmhd0peffdnLXpaLbQrv7qEvAvywv09/+tOrn/70p907FoH/Q0+FKz7TfWyHAkK0pSjYywdIWI2H/othwo7yH1tttVWO6esYdwGAnPND4pPvf//7E3RCjy233DLzgJ0Qv08F9FaC5v5IjJvGoD2TCehNF7XLLkasauxoK0EsYwwyLZ7ij/kgvFAEVsTTpvvYl7rskRcFA/pD34OHpby8613vatRH/TLxxKaXfjA+ZL6J93OpACBOoJPknD9XUAuIuZZffvmsT+jfRIM60JM9IitsgLhQLFMW4ugM29iE0obyYWxhUywJaBuTUSussMIk34C2q666arb7YoCmZ8iftCP2JNMl7/hQsVwdIykAAKFyjUCqDKTroCRlAcDs7zCMGAYIYPCeqwDQL+FgUM1cTLdtirz11lvnmYX6MwiXCqp+EJxeBnO2MFcLAByaKr9+EVLGqgRFI/CUVtGmH6/QWOXTrFN9tjmqwCFzHBQHV4JcfvnLX56QHw66V6UtwGi7VnBdVy5JgqBJgEXWSoU1ToUhbTHOU8FcKwCgLceADlYB1ItnggL9NVYzmf14yFjvtNNOOVhVeCnhPrOYUYllgOvyAtrgGBlCldt+NoAOC1Q4RrPepUxoT6WWcReU1pM94zaLItCaSjI/FwsA6MBZcmiCSf8OoEPMoHCct912W/eXZuDh29/+9mqPPfZYLDjBC/be+H0kkXX+aE8iQHcEIsccc0zfREBxYY011sg8lBCWDp9O01FBqaDoBz/4QfeXRdCWhEWA25To98I4CwDGKqkjc4IAxYASVkFISrRvtnUQ0EBA73qrCepBmgKYgAN9JOLsqM8BBxyQ/YYiKjrVQUbYSAlByDIbuOuuu+bkt36PpJVOGpfgNOyh55ADclFPSALkSALBp0Zb2mADFBeaCvbaF7wJ/hWS6wET24Em4ygAkEEBF7sniK+vPiFr+oXuZL2Jvv1gvGRe//sVAPgvhU39ICtlHKLN/fbbL+uNRLFuj8iJ3/GL3otzphLHGKPZbX0cVADAG7LH/tBVs3alHvfCOAsA9FAhSv+tQqz3R4zLJgrqFTmbkr8moGv4S8F3vxl1usGHWYFRp5/2rVL0HHpY8ga9xe10twQ5UXQiD+5jSwL6bxWVZKXuVyU+Vh25RxJS+ocAfy3p4EemkkyPswBArtgxz+ff6wVThePgoYmoYfVQnEC/PVdiXdKxDpNEeIgndeBhrDo+8sgjJ+iuHxJBxeu6brsGD93j3h//+MfdXxbJi4kSPq8+FnY+eEhe6vYQFEjIeq8EsxfmSgHAmMPm68+FF17Y/WUR6DQZ95viTb/YENBAfMh/1Au1JvXkdnSJ3RLv1OMU9Ahfjld8VT8b6pmx6o7PrvMw8g3xSsl3YJ/4SH6h14rVJvQqAEx7M05S5E7qePdfs4vEiKH31DljwCEdw15fR2Jq3h/s3IL6M+z/SYla/tueK/1qsThSkJD3msFb3/rWxfZA2Wdrr3ZyZPm6ZPy6vyyOpMx5v3BSskz/EilpzHumYt93Mqp5n3kJ+/zts3Mwx/rrr5/3WD772c/u/ro4kjPJ+8cgGdTF9hQ5v8De6aRQee9PCmK7v3Tynjx7a+3/SQHMnNvPPxXcd999ee/8n/zJogNt6EUJB5wkB5vpaw8VevQCvqSgOO9LrdOejtE1vIEU9E2cDRDQhn2KKZjNe72cV5KSyO6vi8PZAPa26jtZS8Fn95dF7dmjFfyxx6/se0p28n7qFPTkvXFLyuaNAvYK2h+M9qvVDhdCB/sTfZcCjE4Kmvrq4e9+97usCympW+yAJc+gM9oA+p+cbP47kIKpfNZMcridFDjl/Yj404TkpzrJ4WdZYGPJWtl339knmwKCiXNGSj7Z+2Z/L1utDc9b0nC+gD2x6GKveP0MkOSw8/59MB7j6gd0tPcf+Lula+faaINOeQ59sOc5BRN5T2NKBvJZJk0+kt7feuuteQ/0st3D0J71rGfl/b/2mtbvcdYOPUFn14VPpMNspbMB6mMNkJNbbrkly4NDk/CQ/XaWBruegvjulb8HGaXbKQjLe3G1PVvQX7QRC9lvW9eD5zznOXn/PTqnYDvrzFSAtv3sWoBu8DXas4e7jEM8Qwzk/66xd1R/Ae0+/vGP5/3H5JAu889ToaFr676gF+xtP+yww/LfzrZIwfRicjrbsCf/kksuyX/b91y3QXTQuVX8urM56r6oCeyLc4XQlV8588wz+54hIG5JQXneN1/XJ3Yg7KgYs/yd/l166aWTDr0E9p09pC/+fkaxX9v9+GyPeJ1vfCMbCtqt/04fnZFAjpzTQH7mgi11XsVnP/vZ3F+8qusMHaQbbAQZpI+DYGxslfiQvRKr0K1eYEddY/91HfbyRzzDrpU83H777bMOkpMSYmRnWYEzRUo9IS/2/u+9996LyYu+Rj/Fx/WchO7jIZ/IJ/SL0+Yq5ADOHkkJcI7l6rpFDsTcdPmaa67J5yr0A5+IHnSwbsPpwZFHHpn5Q9bJUEkzNp3fDRt60EEHDfRDbLDDHvFU7Fnn4aabbprlSaz27W9/e1IsYzw333xzvs84ZxqPLvGMFTERREA0KgjkMZQSUzjCUAKjMOChhx4aaMAoG4VqYihliqTuTW9602KMbLEIFJADpUQMdJ1OFDUKKRwaJesFSsNgcn5NEKT++Z8vOsWWcagbVgdL4b3vKfzzBxxQ5uAhiYc+koN6gEAJHToHTkL+0Y9+lGWKXNxwww3ZOXE6Ah7GnkLPx0KAg/okhuglkK87FsE+52NsEoyyEFKHQoEijOCqSWcYP84JOD86GEBbjlkCKVgRzERi0gQGUhGGzuO54lBdlwVQ2vBsz2U7Au5lmxh4CbJPGUTPF+ivpN7/2UT6Vuch3qINHjrUi4PtBbTk7BzW18RDxQGFIvDcsugn+cQ3dKarApl+RTg+QlHJffrM4dfbdH/oOp6x7YCnAnBFIwUsRTzJ5N13351/XxLQJ6fFP/zww/nfksd6csvORbFREi4Y6Ac21hjd5xT+epGVfEdhlD2Kax0GVE8gSlx99dXZxjnwKgJrfRUY1duASHI90z0hY5KQt73tbRMJRhPoFV4r8LCz7lVcFVSXNqCEYiJZFWSzw7Plg/HQIU/sPTgEtq5P6INOwBfEtaMEfXYIHOAv+tZp4CA73wl0FVgE0MCvLVy4MNOQbzvkkEMW82+jAn10CB6Z55fpfz+dny3QG3YukuY6D8ldJOAKwf1sYsChpA4TE3+yNYMOiKZf2mjSJ/4r4oX6wXxkq5c+8XfuVZArYxxywO/S/Tq0E35t9913X0znFOMkXuIzya4khMyw4/RhSSF8gySfHajTke1BK/RgRxX1B8FElMkA/pBu8zn9kjq20SF0TTwE/NAPB2rGc/CCbtaTzkDYUoc5iokC05UXeOSRR/Ihn/7vkD/jopcKyPMF5E9cTVb5unpB2ZjFOOwMW2e8/eSTn3UQL140gb6IMfHLtaWNNJHIhpI/NlRMNMiGssF4K8atT2KCtnxcI2YJORBTO1xQAUs8uvHGG3fe85735IPUp6t/va3SmIF5nCIj4uOEzVGBQ2OA64pOGFS/BAqCLgHHTAyXIEpw5pRYit2iGVGBY/hKQxYIpwQMU7+qpGdQHEawCfgpUWUIKWtZDRaESDwZSCdyRjGCcfZpkgWBOjAqDEqTI48CQMyqARlkVDyXwVI1d3LuJptskk8+FhzMF9DV0E+BkuAB3UoIFtAT0D+cUBPwTlDSi4elE2Pcy+sUUCLgVSlldPXF9U081BeFGWPwnEiqSvhOQhyyEAZXwMw5erbAFQ/NAikCOKV1mNmguQKyyfGgjwSOLNchEJHQAxqgRS8IPjjZXokZxP2KOGXwJAH9++4bSsw6SRRLPayDLv3iF7/IcgHljFZAASrGxH6EDZF0mcUBDlRBj/yYXaGHS4KH5Iksxax+UxCPrmb88Irs4l8/KGoC+6QQUtdPiAKAQN648QTdeoHuKADoHz1rsn11kDEwkxw2HchLr34BuZRcsO3ui7bYm34BlRlc/kVhp1cgPQ6QRSuQQl6bklljjuSLPg0z8zhVCNy9LQCMv0kfBZPoisb6oO/+Fn+FHjotniz4jW8ic6OCthSFFWo8X1/MyvpeW0vSF0YhsFdsAmQf+PFB9gLdzM661vPEmf7vezIwVboqOLBZZiFjFnkQ9NE9/JpTxnv52TokM2ykhFPyWIekS7KNh2Jfp5efc845+c0b4mr8nG2gp5Vt2hbrsRd1G0MnIj4n/4Pkjb+x6pedRENFlODhdHTDytZY8eZNBL1sYAk0pi98oxnlYQtz4hQFKIkhvtTBnstZ+CArack/3bf6xfdLgodThVjA6itgd5vkW2wSE0Nyin7jYqfFIb38G37z1fhGDqLwgkfiQXoBaD7IhqK7lcIgjqkX/oEch+9kRzwP2Hm89W985vdMbigGmTidDu/GWgAw2KZOYQiFFCRIwinlMMFFEzAFobXlg/ARXJWCcccdd+Sgz7IzvysGTFWRA+4TeHiNigqUGaxxVc7/EIBWwBCXiUCJkBOBe7/Z40Hg/CL4t5S0VLDLL788ywcFW3HFFbPSqKLpl4+iAGdSOvmoblP6UPw6ou+CQQEZBXUf5VUVNssZhoGsM7hmtcqZ5rkMNKOz0M95BW/NLNW3XkwF9Bjt0FuyHbaB3lluhb8cvY/qrhU+wUOrLCQh+gz0PP7W96b++y76jj8hfwIcfcBDMwiMP17jsZlTr2HhjOYDjCuSlX50CFrj30x5SL7pWjkjjR/0kH1GczM2eKrwQFddb1uH4MczoEzo++lhgJ4FX8gC/cNDxSTFK3JEnvGP056JvZkOtM/GhN1o8n3Bi+CT1xL1g1kA4PN60Sfak4gYc/y7F/hmBZSQ/36gYxJK2wnMpNKPXra+CWwG2yvgVTAaFop7aCk5mk0fjHahH8Y5TJIVPBolJCsRxzTpNJR6bVIE/30uuOCC/L0g2hj4JbqCjmRI0inQjgB0usAfy1bZdDCj6pWfClzaoveWlCu2h87PFsIH418veQ09YYPY/n56I/FW7EBzs3vs0L777jsxTsUP20EGrSTAU9dIRN0jeWQbBwGtrfRSTLPtiX0dBOMhF2b19duWo3pi4hoJotV7+Kawxf/il3vFM1ZUKhrOJvi0iE36IXhrEmiQ7eN7JO3iCQUAf1vJEcVIM8XnnnvuwHbRRpHQ6mA0s5XJM/pBvxR7xTVWq1opY8XlIJAXSeH73//+fH2TvLDRbKzfjUGSjN9sAdutKEduwp7MVYghIkbX/yZe+t4HFDkiBpwO2C00oROKKuFf0c2MfD8baqtNaUPdE3awV98h5FWB1njJkhVnYtCIZcgS+Scv5NPqg6nGbNPLuhMoOqGxRKHpY5ZFANFk0FWqBYGEHLFmAkbJrO5xxx2XlwZ7z7BlSYhVQoCpTUsnQjCmCmNWhZH4q5gxtIwFg8lItFgc+B/LcRmeptm7EhQ7ZsamCsqk0or3ZqMPPfTQCV5LgOzLo1g+jKu9owpR++23X1Yoy74knPjrekofxQvLyyxrbQrWA4yMgIyym22jvKp0Kn6Wk1lW5zmgcqgYxWjPdTBAkSRxHIN4GAlbPyfbDyqq9MzsiWAxeEjHBJL4IpEz64C+lgxbzqZv9kjZbhGrLOhsODQGnNPrB/LHiOq7ff94qBBgv7azBixjZoRBEGDfJp7PdZSJgpnYfjO/wKkMmnXuBwVXyZnA3jLucGhmjsw80BG2gT1WkN1tt906BxxwQPYN9jSbhbKv03V0kQxCLI/rB/eEk12wYEGWETwUmJMLMyoBQTK/wTHPFvAhxgOx/akfohDZBHQMO8WOoU8/H2esg2ysZ6I/eye475V8oHMk/nvuuWe29fhphcxUlpVeccUVWafZ49jKMQj02/5tM7T9ZnDGAbyIBIDMovsghB8cJdA/5MJKjaal3SUklWwzGyt2EUSyDWaS2ErnBfCBAlh+kB5aXTJdWw7sKb8sICaXVlXRR7aBzFi5I2bceeed80qzsFPjBhmPuI3vkNz20xt066c3aGR1k+uMVTGA38cTZx+gq0KXQF3ALnatg11QtHSGisSRfKMVu9Vr6Tp7J8lQ0NGOeIa/tlVSf3rxjl0Vo0v8TWLRQf2zgqEeP6MLW2o7HF7SeTpuewNZAcmnZ82mLS1jE/I/yDfoW7/YhOzxE+IyyT+aixU917lDYhK2mK9C56ZJHG2IU6xCxnOFLYUAhZ+w03XgIb8oRo1n4w/5Eaf6vQkhL+hOXvjTkBe+toSChhUA7DO+y1/e/e5358Qf2Gs6SGbmKvCNvYoCgIQ8YoteEMdMtwDARsgb8YKsl2c8sKFsY9hQ+lDaUPQmA1Hc1HfPiSRdjhC60wuuD3uCV+JRBQ1bctns2D5IPug/nQ/aDINpe0yORIOS36aPzhl0k+BimIoYpz3TAgDCUCqKSODNWDCsdUMuqFC1FGAM46ybQEEol8DW4T+ADhSbcSyDuhaLgA/hEBhVCjUuUBT79Ci8ynnpDCgd56b9mHXEN46W4qpeCwAoqcQulul4JnjmVBQLjF3g/MIXvjAbDskGJxlFAHKkv72M+1yB/oUBRY9x8hD98YO+KuCUiSr5iX4wesFDgSqHZ7mjBJ8e4qsklEMPZ28cw/Y97If/C+DYq5122ikHr54ds5Qq5oLXuY5y3OgwziCbE1SIxUOJfclDSVME0ezxRRddlPVC5fy0007LvFdgMlvqO7ZcX6O//YK3XpAY4qECpNk4MmPpqgAPHCgay6hnA/pf0n+mATMZDTslIRxFAI7+bKDkzBa90Ic6+FzbcgS8McMtGHJIoAJ/9KsfyAN+sL9W8wybyAuGJLG2YPXaCz1OhC3y/yVlw0u99vcw/cBLCQmgvWQDr9hQtk0SImgFxTOzXHg6XbAHEimzVfhraxydZ7fFif4GATW7MVuTKaXeSCKnmyQE0N4YjNOzJXLoKjkzVnbHikOQQCs81vVDnBIxpsQP+D36YcJAQlCH9iR1EnPnn0Qcqg287ZXQsRXukcTEFj8xjrheYaaJD2J3dl3RUvGb7XQtf6wfJv70ZbaA5qUe6sNM4H75BBtq9cbhhx8+iYf4YEsAkGMTj3WdwyM20aSBwgx771nk3PVNcSR/wNfhhUmM8HmKEehMD5tAf+vyoi0xLHmhe3XImcxYO6OHnZY0SlhB3xVzo6gyF8HOhf+cySTFMFAIww9JvmS+3DoZ2xDwwARUaUPRNGwo/oQN1e+QUbSeTiyjL3IY/GWrySi9pPf6oJA0LKZdAJDUfOxjH8uzNb0+kmJVkF7Q6UHVm0EQ1DGs+uKD0GYuBARNxLXUCwGnAwErogtaVWFU3ABTzejGSfctfo8y2BXYz5Tf/cBIUgDLn1QGy6CVMwtDbc+MWcmYyea8VO3sKadgDCjjTaEiwJLI95PlYWDm2CoAQY7Kn+erxIbDnqtAxxi7fo+Th4IVtoOTrScDgshIbiyLNPOPpvqnX2arVLPdwyirnofsge85v34YdI32rAJg8NkR8s1BzDR4HDdKOvp7EA9nYpvZR8WXrbfeOh8yFG2jlYJpVMCtsIgTb4OH+O4+EPjG/v3QZbyZqfyZseWbLFMn14JwhZypOuOZoOTHoFkAGHRN2CkByiAZHwbskiBQkNhv+b9EwIym1Tj0NlbYCG7MnNRnoZogQDI7rh2FtmEh2SEXDoQdNPM9DoRMzkRXZopSjvA9+tQL5N01iidA92yVw0cy5jdxjsRAAZ3PNFOoYDBd/aDzsfqBbrPbkkhtkVezjpIcMGvurJzZQugNOsxUb/hxCYNnihdsZSLPYk5jtSXA6tQoVpm5DT4E6A//snDhwrzf1zZZ4Mck9E20wVPbWz/wgQ/kBNJKtShuKsr1SjoVsT1fEiFp5z8DCmv8Wj+eG5M8QLtkyL9NxMU+5dkA+Y/YpN/2p2HBF5TFLit9jTGea+uookpMLplxd3ZCCXGl+MDEgMTcKkYQI4hJ4tyJEp5vhlkR3CoLCXzApKZJ1TKWCZhMIi+ei+4K7uBas8SDdAn97DeXtMZhl3R9HAeWjgqlvZ1uLjcMJOpWf6Ar+os5S8QKniYbapI5bChesKHkxG+xXYyN8O/pAu+0Y5uByRJgf+hyk6w04ffeY4ogsAIpA+z1wZx+AxxFwMXQICSH4sPwmbHgxMK4jwqETqBBwS07tI+N0cQI/VAEmM0gcj6AnERQJ9EeJPB+L4OaYSFZUJyxwsNytrJSBxLCkjf1flBcQYj+ui6S8lieO4xzib73GyNnpUChAKEdTmG2nOV0Qa9i1QIdGMSfQTRoAlowtIpqlmOa/a8bdzMWodNoVm+DIbbSAu89T6Lp7zC4MKhf7vNs/+8FsiII0E/Pk+zMdR6ahS+TlEF0GESDJrjeTDDHJ5kTGEZwFlCxjyIOB1uXJbKmiIOXIHnAw9BnzxumX4NklC2yDDcOrjTrM9XxThfksbRPw+hKP4eOr2Gn0KfkcxO01+8a/OHLyLWCZT+7Zyz01IwS3VP4ib5IbhQA+tGVnCkc0Oum1xf2giDd8mhyPZVVA6MCGsYqoEF+ITCIL9MBuxzy4/+DZCn0OhLyXnaL/lrxBGYRZ1Kkdm/ZTr2PZMgMJB66TuFpNnQRPyKopzeDZEi/+13Dl/crBLufrIYvZf/oWAl9ihjTtlWzxrYsBW2alvR7LnvGpni2GXkrqWLllRnBpu0n0RZbqy2FAP6XPBuHImC/8QTcb3Zc++yUJHq2bCnbM5XYBK3i0wQ8KVdl1K/zbwf5RbKMPnUe6oN+yY8UJxUCxKS+d73CTx2ei4f8H90TI0oao5Bj737TbHcpLxJ58qKo009e6tC28XgVr367vj6muQJ9RdfwE4MK44BGdT4OAyvYFVbQpemNCrFCBp2bnm91uwISsKGKcPhppRuwe736FTzTZr3dOuS/zjKyol5fprJSuf+TB2A6RJ0NMOaWWkUQOS4IelR0Y0uBJBQDWkwGAQUzuE2GhbBL7oByTHVbiMparDaxxN4hGXUMU3xgrMNpcpgUKfoumSz3W5awYgA4QH0fpLCMlgOW5hPQDyRkTTwk9+QfVMkVAIe1D2gq+VeAsbTJCh7PqINzZMz7wYwl5+CZ+ir4DCfB+YaclZDwxKw054KHg/pufKr8wwb/SxpkMuhArpuCCXRQKAPJTb/Xw9WB3mbvLEezKkvAEo6uBN7QU2jiJbpb0h1tmw3Rr9Ap27CCVyVcE0vr8KRJfupgt/mJkO3ZgjGWCUfTLLlAGo8i8XfIXT+ZjICILaoXOwOxrFMQIsjs9byYxUMfqzSGheeZLbOEWCCp7wKfpr4E2FnboMhCed7HINiCZwmmoHcqqwZGBf2MwqJiRPiAEmxiaSvjNPlRAt1Cr+kGPaiDvsespkSPHS235fRCrMSJJfz9+NgP+tdPx9ASHxVUwezzdNuaKsK/k8Ney4lDbwb5BrwQA/STYTaRzSE7+GJbYr+xSuwcBBf2jE/rVwwE/ZDImwjzNzksZ7V7wfjs/4/4SyIcNnUQ2BN75GcbaB2yRf6bxmn86AZWX/At/Xg4yKeL+/HDtXg3aMm1/tl6FnYq+tIPfIPVcYqi2glbOghsu4Q1Xi9HrgfJS0BbU/H5SwoljxSZm/SHbvmAQ2n5o6nAc+V2VmVYKdh0f1N8U0ecGcC2RDE84h8rLZomqX0XcaqkPopA/aB/JkCnihkVAOYqGHUVm2EYNFOoBgp4GRQFh37G//GKeB0JBWgyfpQilhwR+KnwjQOloGbw7AmPA03qKBNzDsGnDkE0RwacIUUVAOMphRQE1Y2pvkt8QMAscYp2+iEMNEM2zPVLEujgsBFQbOFo6xB42v8IwxqtACdlPyS+28IRr1WsAw/D2aN7Ew/pIAeBZ3jIoZl18Z2ARlt1CBrCOAuOBx0UGFCswDsB7lznIVoojuin8TadYCyxjkONBDnDJAkBz1PUEmBZvtiUgOMJ/RDUAnr71IGHkdTQRzyUWOIhp04P65D0xiylGaGYne0Hz9NP8m2ss2W76bwZlyhQN+2ZVawyzpiBixmnXrCsGiSiZibqdPXvaIftIeNN43WdrVT03NJscjNVCLi8+QEi2OkFKwbwTqAVNnEQJCVm1fzf1q3ZLuAAPZK0ijXYvtgPWoKviKIo+WoqTM8UZJ1eAxvWNFNPN0Nn0Bi9xC2BXglC6L8xsgfT1Q+yFs/qtSpTG+Ez0Gm2dNEWJeAXeulNLPW1WgAdekEQHnbKfU10NS420v/pBv4NGquijbbJHBoNQxt9sToVXV0/rI6gPZq4xzh8hoHr6YM+GtcwfRwFFFIc+qs9/KNvdR6yocFD4+vHQ/QK/wRNBRD2m0+KJHQYX6O4hY8wrE1VTBI7i0kgfOIgTEdewLj5W/dFQXkugj2JYuHtt9++GI/wX9EuJgpia++wsI1GMo0eDpiPLTt1lDa0l12LXCZsKD0Mm6PI3mSvxalxng7bPsiHAh5b9Q5T8YdzO2qdB8BYzo2AhWFvMRmW2ZoxZYi9zqpuoAVQYaAZczQdBiqi9i6ZJXTohuX/vejP0UpMgZPoVe0PcKCci9dSCZo4c8lR3dj4t6VCYIZnGGcA+sCBuH5Yw76kgKZRyVQIKc9TCAgyBcECBskK5zUMGE4H7HiuJePBoyZwTkEr7TVV+0O29Jnj5MjMLOIlnpOzuvwZD9l0jyp9vwChRMyKKVjEbOBcBSdiT6oxShIleHU6SCDwAw8FSmUg1A8cliWOZNoMUhREm0DewylKNKNKX6Lsl+slygp7dJLc1ffNgsJirF5wjsAw8qcdhUM6zEb16vOowVdIkmPpqvNG6smCmeMYj8LXoOSR7XMd/uFt/XnGaK89WE0QCVkdrhMAscmKfsMmACXYNUGaQATPetGVztmjKliz1WCYQAfoncCPXAjuZotvJbQp4YlCF5rVgRdRGEDLYe3KVMAexjvbFXiaVjjpA1nHC4kBOoedFYCiZ68iAGgjkpDpQMJT0qlfWzCbcRS9Z2PIvRm5ul/zvUAdTAZE0a4J5F7hiy8g22aG6za2hOuHKZTTI/qKJmgzbDLjWvrr+mH9seslEtpyTyS5w0DSgteRRM4G9NPrm0E8wJ7X5Yt9EXfqk6J9vwScrLsmYtCIS3tB+8Mk9J4bzxx2gsGz+Ur6ihfDxsXa0if34+WwvGAL0ArPI5mci2BHwx+aAKxPZtA5No08oNkmm2zS/WUwTGJ5XSNa9JrICERBJ2xo04RU6D8dZjvwJPpDVpsmpMQyfsN3vnpYHWT72Wn2bFieT1tLdWqUSj7bAbS+Tye4qYPCSEAxnyPG4BaTwZiYhQWnmtadooCV4jF2nGzIguvQlUGv3+PfDmDx6honb1q+X9Le75ILJ5pKGBhFS7Zd44RWh2XUnymRUVSgRHGwlL/NMoHgpZ6wUHyHulBWxYIIrKPvTTAe+6Q5AieFzvXkEQSMxmf8VjzUK56KIOgn6FC1Ru8AOjTRwneSf4cNWQGggFLnoSTIUkbBhSKSZJ7eMpIRmJWQOHkufkgE/d95C/qlf/ju/wFtSIwYcXyQyIbB7cdDzsWeSdfYujAf9J7jMXOh7+gguA0YB70QuHJUlpCW9rEXDyWKHKYT4x1gpCpe+gXPFVj7Hi+tksFnNOa8mw5EwosoyMR+Rn1XkNAH2wtK+fMd+yEQcK1kMvjRj4dkSPItEY8karYgEVNs0l9yXE/cjCVmARwaWgZ/wYtyXBIJBR6wPL7kLXiWgoskUFDRKyFAe7qsiKd/05FrhTZ8Zcv7PYPvJAPo32vlVhPoK/pY9UCvlxTIcgSB/FBpVwBP0dz47acvAzm8a/Jr04GiuYCfL5Lsl3Lh+TfddFP+v9dOKRSROTNolqK7VhGGHtcRM2h0T3FpOrIA9JY/BQc3sgd1aJ/v5T+32GKL7rfjB5+iiARsWD15JJ8KK/SLjJaza3Ueoo++ixv4SbFOfbucaxVg/d9qgTgvox/IkRhGe/YUD8MHz3fCPzuq+DTs0m79Zj/YG/akjE08M8ZaB112Qj67FryeLSjEmSklQ+hkzCWi0IyHbFKTLY1xha+JJN2KxLotxXOy6h7tDrNyie/DdzGueGYYaMd42NM4dHgY9JOXcqwlfOfQQPLuDAm2ba6CfvFh4hR0rceB+BXjd7YImQwYZ/C8Dj7FXnoTQmJS+lnCvVasOV9DDIXvfJBnDWNDFcbwQpFQYYEM8bV1fjh7wxjoURlPua5+bUDb3sjhMEK+e1hbPaUMXuMxIIECh9erQ1Aax6Zk2++hXE7LbGJKExibUHLPH/Y+0J5+I74ZXX3oB+MUJDqBleMqjYHfHBJBYBwKxsG2WBwCAILp/5ZullVVgmvpPiFnrEJ48ZUDcxiKJFnQH6B8qnOMIofLSXHe+BS8EpB5nlejhDEX5DMcDCQFL1cBkAOHrqgUU1BLUkOJnKxK2T1bYBsyTRacEmoMqsbbb799lnPy6IAqy4ccphUzee4zS+pEUUGZRGUc+0LHAcGrYgqje+mll06qXKKjAzFBkKRQELC1w/43BxnhZ4AOO51Y4m82FG0cIBc8dHiNswAsl6LrcaaAPeaMJ2Pt5HayEHDd5ZdfnumNhxFICioViThQSS4nFzy0ncGri9yD5/GaJs9ymrI+cozG6B4fY/dKGPaDHMZytLkOwYeCiwCIvrBbAckwerNpTpSWKAQUOMkqfeNYg3boYH+q++Ld+uQ6eEj27QcX8Jhpk3QqyLCVEgp649CiMkimU15JJWEVmEfhkH6RI3ZCQFfuu8Qb7em792BHUsZXeTMMPYxDlIKHxksPFR+tHhpmJm6UIItO7hWY65dkIfwYW4SOCm3sVVmc4LesslCUtPrJvcDuWLIvIUY/NAqQZXzwfMU5/Iigog70EICQgV4rQKK/Xp1IBkr/S5+s5KGfCnD0thckq+wD39DvuhJkBm3oPbvcaxyzAfTBBwUMYyGDATRxuKGZHPxD9+hrzDLxaxdddFHfGCR0rR8U2B2aykbzr2QkQE8UKvlIM6X0DlxLVxS42VF+smzLM7xdib2XCPZaMQKD+ihpNlY+FF3oJD4GfMdWoKEC7DAJ1ajAFip2kj9nUZTbccIHgCSaLgYPxQn2WhsXPgcNrH6yJZGvUqgSL5T6ofCqHc/BM/SVnJLpoEEZY/pNjMEeioViaw3oA12nr/Qh+qA934mrzJbamhXxt8KpBF9b7jfGAPvpLVrOYOB3Y1sR6Ad7yY8aVxS7PI88o4UxKVYOMyM+SmjXa5y1i7axjQ34FvJvnJIpti/iOive6CHfJbEL+km88JuOsKPlb4Bu8hW8c+aU69hEPlXs2cRDsaVniaEkgoBPkldvDxOXhH8C/3e9OJXvUwiPfnueWAkP6XfZFr6IPUNeyu2UnnfMMcfkQo37oohOFz1P3/hOMVbI+VwEOtjeEsVMiS+aBNhcdGOznEsRk1HozT4qxnpzQlk4EJd7jbS32dj7T4bKWEY8SjfIObBpbKprxTVsQJMNZevEFnxc6AUbzOboFx2N/ADELF417fnylyhwu0asxOeTlRgvHuI1voppxAD9bPViSB3OSAqv5/mTBKf77SKkRqrUgeraa6+tkrPJ16TBV0lQqhQwVEnJuldWVSJy/ncyClUKAKpkePL1KTmukuHJv7kmEae66qqrqjTA/Hsy+vmepKjdJy2ONOjqZz/7WXXAAQdUyXDn+9Jgq2Qgq5TU5ef2gjEkI1mlYD/f57PHHntUKRmokgJ0r1oc+pwYmMeRlKl65zvfWSVmV0lpqyRE1aqrrpq/S4FP944lhyScE2P7y7/8y+63cwPkJxmYKgl2lYxrlZLBKhmhKjnLKhnQKjm2KjnL7tVVlYxalZKvifFsuOGGmU/JuGb5dE/81uvjmqQwk+QiOcYqJd1ZfpIDzvKkb5/85CerlFhWyahUt99+e/fqRdAXMkZW/Z6C3yoZmerMM8/M8udDlqMd/fyrv/qr3IcUJFZJ2avkGKuTTz65SklplRxRddppp2V57gX8I3NzCclBVe95z3uqZPCqZNCqlKBUKYDP8r/00ktXG220UZUSxO7Vi3D22WdP8CM52yoFu5nvdIcsxG/9PsmhdZ+2CCnxyPRJyVOVEtoqGb7ct+QIsn1KgW6Vktbu1Yug3RQkVMlpV8kB5N+Tka+S0c/823LLLasHHnige3WV+eta7acAv0qBfpalZGgzD1MwmGWil72KcZfPnAtIAULmVwr8Mw9SQJr7mBxZHu/WW29dpcCoe/Ui0NHgBZk35uR0qpTYVMmJTfzW60PX8CyAF2i3/PLLVylAzc9MCWPmYUqIsi8gX3Xa8RnJoVdPfvKTsw3Qd/Y7JdJ5PPQM3wJ33XVXlYKt3Ae/J+dYffCDH8zjISN09Oqrr+5p/1MykO9NQV33m9GCvVi4cGGWv3XXXbe68cYbsyx/9rOfzX7lZS97WbZF6BXw7xRI5H695CUvyXY0gLcpacvPYy9TQJL5lILU6qlPfWq1wgorVClo7OsnU/JeLbfcclVKLCa1W0I/+X/2ddNNN63e/e535+svuOCCLBPswymnnJL9bS+wqSmZyHy57rrrerZVB53deOONsw1Fq0Egq2jFTowDaE6myCQfRs718Ywzzsh0xKOSh/6fEqnMD/3C50cffTT/FkAb8cT1118/ER+99rWvrf7u7/4u+6om/mlzq622yrQ/8MADs16kQLFKCWrm1YIFCxZrB3/EcPqSAv8qJU9ZB1OCk/WLbvNbYqs6UrKYdRbPtamP7Ip++K0OOpYC29wWu0/OfvGLX+RxpgQt+1591e86UsCc5aTpt1FATKo/2hAH45e4lm9Ag5VXXrm65ZZbJuiOh+IFY/ZZbbXVshwE0FBs6bdXvepVWQ/5er4xBfXZn4gFwndoj86mZCbHJuISvKCre+65Z/Z17DN6B9wrvk7JULYHnosXKVnJvod+pGS3Sold945FYNvFJNHW/vvvX6XkNMez5Ia8abPuA8RdMd6UkFZ77713jmHw3Pg333zz/IxetmWTTTbJ9w6r51MF+rM5xkYPxJLkBQ/F7ympnxRfAtsbYzKe0pfzIynpznR69atfXaWEP7chR2Hj6C07TVchJY4TuZFc56ijjsr5ko9nk2+xQ5knpGQv0wUPyZ4Ygy6IL9mrDTbYIP9Oj0u63XHHHdUyyyyT+4b2pbzstddeWV74yVJe4Pjjj8/3+PA3+M0G77vvvln/+UfxXC9ox/ia7MGSQErgc8zJ/rCpeEZP8Z9OsMFlbqrfxm0M7LX8Ql5ILrbZZpsJWej3YQvIQoA9pgN1G4qO+M5+4Dtel+CXxSt8KJ6Jifny3XffPX9H9h588MHu1VW2HfyJPrAf7It4lu+Vk/A9ctuQxzoiDvJxX9iroQoAd955Z3a6BJywxnUCRgLIcIfRZzgEH4hRBviSmZVWWikHzwI7DumFL3xhFsa4xrMYMUxpwgknnJANG2WJe/RHIiBYktz1AsdEcUNJfTyHEUS4XnAf4xH3GIfAlVMiaF/60pf6BjqziblcAAAKKAgg4KusskqWEYp40EEH5WSyNHL+Pu+88yYCpTDQkrAIOAZ9GIG6QSNbHDJ5J5/kCX8ZVPRj4JucGPmWtHAweO8+jmXXXXfNRqdUPPeXffcJuRFwSUxKZ9OEuVgAgIcffjgbTrTjBPFw2WWXzY6WEavTTnARNGCQ0f/jH//4JNvQ70NftVlCG4KmV7ziFZkfjN8666yTjRzH1yvpZoQ5Qf1FX7ov2Tz22GNzwFf2HX9OOumkSX2RyJI9CSen0cvYwlwtAIDESRKMdvgnSRHUSWTYuzrY5KABHcBDBS+JRXzf7yPZrgcN6EsPJZB0T3GVHgqUDjvssBy8NekhW8uBcYL6zmcoIpBJTrW8x7UCZ/Ym+kLuFKuOPPLI7HD76eG4CwBAhq655ppcjOAPBY8cveCAnajLmEDcePVLgChZKxGFMLKKlmScHRJk8OO9fCsIlugF26idXlB4Yf+Cpnw4PVVgkFAoEDQlgSX0U0yhkEb3hoVnS5YUk/sV7gP4q4/jKgCAsV566aXZvgfNxRaCODSv+4Yrrrgiy69+rbfeeovRShwjeWPPIt4Keyt+KoPagOfed9991S677JKvpRcvfvGLM5/Y27oNDUjCFY3Ii/7TQXpFJyW59cAV+GZFJTY3xuEjHtSeoLTJNhqnJFFS7Fp2W9ymLX6xrr+BcRcAQCB/7rnnZpvGJ7CJaLLffvtlW1/qjT6aBIoCsYJyPbGVfEny0UfcK/GgWxIWSUJZ/DcJQQ6CjhEr4L/JEvZB/0poj49xbdxHL9CKHeG7xD71fpEdiWbc48PeuG+zzTarLr/88sbJLAmDwkB5H/qwW+SHn2viXWDcBQDgYxQByIr4kg4YG3mkG/X+sSUxFryq20a64XtxJJnAQ+Ml44pzZdHH8+lNPE9cq5jio5jdxEP2S+xRxkIRX+I9f8y+12kW8hK2gQzIgdyjEKOo3aS3Ymx+Ptry4Qs96+KLL842oh8P51oBAMg4/cMjfKFraG48dXrTOTkgevGJ/CQeKnyUeWivD3pvv/32i+kHOTnrrLMyH+s2VBtNvAD2TLzK5riezLonihklPENxoIy5yJh4wfXkr59vJxtxX1kAeIL/pC/z3hhL+mCfffaZWPoE6cF5OUMSju43k5EImpfDJALlaxLhJy2FKJEInZedJUM0sQQl4P5kVCbtsyrhnqQ03X8tDs9NBOr+azL0KwUdjcvtkjBM2rNcwjiMPTmnvLzRc+xBSYY9L6/SX2OaC7Ac15ITSM4mL9eda0iBQV56ZalpEuC81ygZ6Uaeo3vsLd9www3zUpukxAO3ngTwhVzW+YOHKRjJS7XsyyJ3KYDNS3PwsxfIq2U2lvGRect33UcePKOEcSYlnjhYzfiMlcwYd/36OpKjyctj6zoyF0AH8S8li3ns6GYJZZMO4ZclS/TOcm7X4x/6D4PStpTA/2QU87aclOjl56OvfVu97Afou3vsl8WHZBjzMit/15GSh3ydpfL4yU5oIzmbgTy0zM7yQm2lpKD77dwBHpB/Mope6EYPm+iAZrfffnvmhSWF6IA29HMYkIsmHcFDvsJyRM/yTLKkL+7pRV/90Xd80V886cVD46SD9JYuWY7ner5iEA9tfXD2hWWdtoeMC2TXUnpLS9GELtlWwhbV+8d2sT+W3aaEMC8Prds34/Q81xljCkryp+l5JbRtuaPrUhDTSE/QB3aT/vPJQEfxAH378S5gzJbWhkz1aqsOPtjy2xTcZ1kZ1A699WxbXyxtHReMxzJSNNcnvoGcNdGc/PJrKUnM26XwpoQ+oys614HXaNw0bvxjb/kN/METcsRePfGJvQ+S0p6+sFX0Bf/IVb/79I++arMO9Oarm2BMdF0f2W+g7+xwk/8Av6ekI2+JwfNxAR3ojb4ZA9+Oj00xATp/5zvfyWPh1/CkDvRhX/lK8sHOomsK8ifpLBp6Dn2yNQ6N2Et2wMd99KQOz2cDteFv16QEMstTxMJNcoJ3KfmYaAvd2X5tGWtTW+A+Y4k42JjxjZz1irsDlt6zLehQt1ejBDoYmw+66V+v+NK1tjvgpeXkaFZH0Njz6C3fx+7SjXIc6EFG+ZrIf1xLflzbi4eeGf6J/KEj+dBnMtBkF6crL64TK+GhPrpGO/ro/l58D9gyZP+7cZKzuQJ5nW3FaIKHL3rRi7JMNtkudhHP8Ybeoq/70H4Y0JWmWCZsqLgET4exocDe8vv4z2aGva7rE57TPzw3Bv/GAz5mGP1jN90LJ554Yt6mpI9DFQBazA/MhwJAi+EwlwsALQZjrhcAWgzGbBUAWowPArPZKAC0GB9mqwDQYnyYrQJAi/FhrhYAWgxGrwJAq4ktWrRo0aJFixYtWrRo0aLF4wBtAaBFixYtWrRo0aJFixYtWrR4HKAtALRo0aJFixYtWrRo0aJFixaPAyx2BoADC7wX016PFvML3isd7/y179ghSy3mJzbaaKN80JcDP1rMP1x44YV5n5XDvtp9q/MT9O8Vr3hF56qrrpr0TuwW8wfOAHCYm/ckxzucW8wvvOxlL8sHbHl/vUOvWsw/bL/99vm96vjYngEwP8GGnn322fmgu6ZDL1vMXay++ur5QGsozwBwmmBGvAZwt912y/9vP/P345V5Td+3n/nz8WqSJxavL2s/8+vjFUReSdP0W/uZHx+v1fKKpKbf2s/8+KRko9phhx0af2s/8+MjJsXHpt/az/z4eBXeUkst1fhb+5kfH6+wLF/72X7m56d8DeBEKc7s8ac+9anOIYcckl/n02L+wmmdq6yySvdfLeYjvIljjTXW6P6rxXyD16htuummA1/P0mLuwis7d9xxx/zKoBbzE15tte+++2Zetpif8DaVv/7rv+7+q8V8xM4775x9Yov5C2/CsTJ10OsCW8xdWE211VZbTbyacKIA8PrXv76zxx575Hdcbrnllt1vW8xHKOAIelrMX3g/q2U6LeYnJI277rpr+7qceQxOki/0bt4W8xdrrbVWfudzi/kJ7yk/9NBDu/9qMR+hAIeH9fent5g/sOzfxNRTnvKU7jct5htsDV9zzTUnijgTZwCU+O///u+8d67F/MTSSy+d37f6u9/9rvtNi/mGpZZayvaczn/91391v2kxn2DmXwKJfw0mtsU8gL2qgh08/N///d/uty3mG/hDMc3//M//dL9pMZ+Af+LRBx54oD0DYJ4iksY2npm/ePKTn5wTxzammb8Qk+a9/xmdzv8HqGk3mPhTAv0AAAAASUVORK5CYII="/>
          <p:cNvSpPr>
            <a:spLocks noChangeAspect="1" noChangeArrowheads="1"/>
          </p:cNvSpPr>
          <p:nvPr/>
        </p:nvSpPr>
        <p:spPr bwMode="auto">
          <a:xfrm>
            <a:off x="0" y="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Footer Placeholder 1">
            <a:extLst>
              <a:ext uri="{FF2B5EF4-FFF2-40B4-BE49-F238E27FC236}">
                <a16:creationId xmlns:a16="http://schemas.microsoft.com/office/drawing/2014/main" xmlns="" id="{13874896-E47A-455E-A837-BD9922644DBC}"/>
              </a:ext>
            </a:extLst>
          </p:cNvPr>
          <p:cNvSpPr>
            <a:spLocks noGrp="1"/>
          </p:cNvSpPr>
          <p:nvPr>
            <p:ph type="ftr" sz="quarter" idx="3"/>
          </p:nvPr>
        </p:nvSpPr>
        <p:spPr>
          <a:xfrm>
            <a:off x="8077200" y="5561011"/>
            <a:ext cx="4114800" cy="365125"/>
          </a:xfrm>
        </p:spPr>
        <p:txBody>
          <a:bodyPr lIns="91440" tIns="45720" rIns="91440" bIns="45720" anchor="t"/>
          <a:lstStyle/>
          <a:p>
            <a:r>
              <a:rPr lang="en-US">
                <a:latin typeface="Arial"/>
                <a:cs typeface="Arial"/>
              </a:rPr>
              <a:t>Diandra Reyes</a:t>
            </a:r>
            <a:endParaRPr lang="en-US"/>
          </a:p>
          <a:p>
            <a:pPr algn="r"/>
            <a:endParaRPr lang="en-US"/>
          </a:p>
        </p:txBody>
      </p:sp>
      <p:pic>
        <p:nvPicPr>
          <p:cNvPr id="7" name="Graphic 7" descr="Robot">
            <a:extLst>
              <a:ext uri="{FF2B5EF4-FFF2-40B4-BE49-F238E27FC236}">
                <a16:creationId xmlns:a16="http://schemas.microsoft.com/office/drawing/2014/main" xmlns="" id="{66AA749C-4CF7-4CFC-A582-CD41B941B49B}"/>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2092158" y="3152273"/>
            <a:ext cx="2007267" cy="2007267"/>
          </a:xfrm>
          <a:prstGeom prst="rect">
            <a:avLst/>
          </a:prstGeom>
        </p:spPr>
      </p:pic>
      <p:pic>
        <p:nvPicPr>
          <p:cNvPr id="8" name="Picture 10" descr="A picture containing shape&#10;&#10;Description automatically generated">
            <a:extLst>
              <a:ext uri="{FF2B5EF4-FFF2-40B4-BE49-F238E27FC236}">
                <a16:creationId xmlns:a16="http://schemas.microsoft.com/office/drawing/2014/main" xmlns="" id="{CE3A940F-0D11-42A9-B913-328599B9F42E}"/>
              </a:ext>
            </a:extLst>
          </p:cNvPr>
          <p:cNvPicPr>
            <a:picLocks noChangeAspect="1"/>
          </p:cNvPicPr>
          <p:nvPr/>
        </p:nvPicPr>
        <p:blipFill>
          <a:blip r:embed="rId5"/>
          <a:stretch>
            <a:fillRect/>
          </a:stretch>
        </p:blipFill>
        <p:spPr>
          <a:xfrm>
            <a:off x="8367963" y="3335421"/>
            <a:ext cx="1905000" cy="1905000"/>
          </a:xfrm>
          <a:prstGeom prst="rect">
            <a:avLst/>
          </a:prstGeom>
        </p:spPr>
      </p:pic>
      <p:cxnSp>
        <p:nvCxnSpPr>
          <p:cNvPr id="4" name="Connector: Curved 3">
            <a:extLst>
              <a:ext uri="{FF2B5EF4-FFF2-40B4-BE49-F238E27FC236}">
                <a16:creationId xmlns:a16="http://schemas.microsoft.com/office/drawing/2014/main" xmlns="" id="{1D5AD730-83B7-4665-86BA-BE368458EAE8}"/>
              </a:ext>
            </a:extLst>
          </p:cNvPr>
          <p:cNvCxnSpPr/>
          <p:nvPr/>
        </p:nvCxnSpPr>
        <p:spPr>
          <a:xfrm>
            <a:off x="3784600" y="4089400"/>
            <a:ext cx="4470400" cy="1066800"/>
          </a:xfrm>
          <a:prstGeom prst="curvedConnector3">
            <a:avLst/>
          </a:prstGeom>
          <a:ln>
            <a:prstDash val="dash"/>
            <a:tailEnd type="triangle"/>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261443650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xmlns="" id="{89310FF3-4B4A-4847-B856-F75FBC5086F3}"/>
              </a:ext>
            </a:extLst>
          </p:cNvPr>
          <p:cNvSpPr>
            <a:spLocks noGrp="1"/>
          </p:cNvSpPr>
          <p:nvPr>
            <p:ph type="ftr" sz="quarter" idx="3"/>
          </p:nvPr>
        </p:nvSpPr>
        <p:spPr/>
        <p:txBody>
          <a:bodyPr/>
          <a:lstStyle/>
          <a:p>
            <a:endParaRPr lang="en-US"/>
          </a:p>
        </p:txBody>
      </p:sp>
      <p:sp>
        <p:nvSpPr>
          <p:cNvPr id="3" name="Slide Number Placeholder 2">
            <a:extLst>
              <a:ext uri="{FF2B5EF4-FFF2-40B4-BE49-F238E27FC236}">
                <a16:creationId xmlns:a16="http://schemas.microsoft.com/office/drawing/2014/main" xmlns="" id="{BC1ED2DD-4F09-4F7B-B9A0-332DE6781743}"/>
              </a:ext>
            </a:extLst>
          </p:cNvPr>
          <p:cNvSpPr>
            <a:spLocks noGrp="1"/>
          </p:cNvSpPr>
          <p:nvPr>
            <p:ph type="sldNum" sz="quarter" idx="4"/>
          </p:nvPr>
        </p:nvSpPr>
        <p:spPr/>
        <p:txBody>
          <a:bodyPr lIns="91440" tIns="45720" rIns="91440" bIns="45720" anchor="ctr"/>
          <a:lstStyle/>
          <a:p>
            <a:r>
              <a:rPr lang="en-US"/>
              <a:t>4</a:t>
            </a:r>
          </a:p>
        </p:txBody>
      </p:sp>
      <p:grpSp>
        <p:nvGrpSpPr>
          <p:cNvPr id="4" name="Group 3">
            <a:extLst>
              <a:ext uri="{FF2B5EF4-FFF2-40B4-BE49-F238E27FC236}">
                <a16:creationId xmlns:a16="http://schemas.microsoft.com/office/drawing/2014/main" xmlns="" id="{6A902584-17CB-418A-AA51-90509C70817F}"/>
              </a:ext>
            </a:extLst>
          </p:cNvPr>
          <p:cNvGrpSpPr/>
          <p:nvPr/>
        </p:nvGrpSpPr>
        <p:grpSpPr>
          <a:xfrm>
            <a:off x="1352608" y="75788"/>
            <a:ext cx="10093911" cy="1909574"/>
            <a:chOff x="1352608" y="75788"/>
            <a:chExt cx="10093911" cy="1909574"/>
          </a:xfrm>
        </p:grpSpPr>
        <p:grpSp>
          <p:nvGrpSpPr>
            <p:cNvPr id="139" name="Group 138">
              <a:extLst>
                <a:ext uri="{FF2B5EF4-FFF2-40B4-BE49-F238E27FC236}">
                  <a16:creationId xmlns:a16="http://schemas.microsoft.com/office/drawing/2014/main" xmlns="" id="{B620F294-3AFC-4CA9-83FF-79A4FE3BC159}"/>
                </a:ext>
              </a:extLst>
            </p:cNvPr>
            <p:cNvGrpSpPr/>
            <p:nvPr/>
          </p:nvGrpSpPr>
          <p:grpSpPr>
            <a:xfrm rot="5400000">
              <a:off x="9828522" y="198989"/>
              <a:ext cx="1590886" cy="1645109"/>
              <a:chOff x="5822475" y="4763069"/>
              <a:chExt cx="547049" cy="590835"/>
            </a:xfrm>
          </p:grpSpPr>
          <p:sp>
            <p:nvSpPr>
              <p:cNvPr id="140" name="Rectangle 139">
                <a:extLst>
                  <a:ext uri="{FF2B5EF4-FFF2-40B4-BE49-F238E27FC236}">
                    <a16:creationId xmlns:a16="http://schemas.microsoft.com/office/drawing/2014/main" xmlns="" id="{2B09D1F9-0A89-4ECA-BC83-3E18C6C3F6B3}"/>
                  </a:ext>
                </a:extLst>
              </p:cNvPr>
              <p:cNvSpPr/>
              <p:nvPr/>
            </p:nvSpPr>
            <p:spPr>
              <a:xfrm>
                <a:off x="5926345" y="4763069"/>
                <a:ext cx="339309" cy="477501"/>
              </a:xfrm>
              <a:prstGeom prst="rect">
                <a:avLst/>
              </a:prstGeom>
              <a:solidFill>
                <a:srgbClr val="E45E4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1" name="Rectangle 140">
                <a:extLst>
                  <a:ext uri="{FF2B5EF4-FFF2-40B4-BE49-F238E27FC236}">
                    <a16:creationId xmlns:a16="http://schemas.microsoft.com/office/drawing/2014/main" xmlns="" id="{6AAF848F-6C60-4A63-96F2-7ADD45D6849A}"/>
                  </a:ext>
                </a:extLst>
              </p:cNvPr>
              <p:cNvSpPr/>
              <p:nvPr/>
            </p:nvSpPr>
            <p:spPr>
              <a:xfrm>
                <a:off x="6265654" y="5127233"/>
                <a:ext cx="103870" cy="22667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2" name="Rectangle 141">
                <a:extLst>
                  <a:ext uri="{FF2B5EF4-FFF2-40B4-BE49-F238E27FC236}">
                    <a16:creationId xmlns:a16="http://schemas.microsoft.com/office/drawing/2014/main" xmlns="" id="{BF0CD156-4076-4CA1-ADE0-B5BF793676D6}"/>
                  </a:ext>
                </a:extLst>
              </p:cNvPr>
              <p:cNvSpPr/>
              <p:nvPr/>
            </p:nvSpPr>
            <p:spPr>
              <a:xfrm>
                <a:off x="5822475" y="5127232"/>
                <a:ext cx="103870" cy="22667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143" name="Rectangle 142">
              <a:extLst>
                <a:ext uri="{FF2B5EF4-FFF2-40B4-BE49-F238E27FC236}">
                  <a16:creationId xmlns:a16="http://schemas.microsoft.com/office/drawing/2014/main" xmlns="" id="{23EF0D90-B9CD-423E-9CBC-D0C26854F3C0}"/>
                </a:ext>
              </a:extLst>
            </p:cNvPr>
            <p:cNvSpPr/>
            <p:nvPr/>
          </p:nvSpPr>
          <p:spPr>
            <a:xfrm>
              <a:off x="1672225" y="362211"/>
              <a:ext cx="7260920" cy="133193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5" name="Rectangle 144">
              <a:extLst>
                <a:ext uri="{FF2B5EF4-FFF2-40B4-BE49-F238E27FC236}">
                  <a16:creationId xmlns:a16="http://schemas.microsoft.com/office/drawing/2014/main" xmlns="" id="{ABB90E36-59B0-4A52-ACBF-1F52E2412752}"/>
                </a:ext>
              </a:extLst>
            </p:cNvPr>
            <p:cNvSpPr/>
            <p:nvPr/>
          </p:nvSpPr>
          <p:spPr>
            <a:xfrm rot="5400000">
              <a:off x="8782239" y="-88747"/>
              <a:ext cx="302067" cy="63113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7" name="Rectangle 146">
              <a:extLst>
                <a:ext uri="{FF2B5EF4-FFF2-40B4-BE49-F238E27FC236}">
                  <a16:creationId xmlns:a16="http://schemas.microsoft.com/office/drawing/2014/main" xmlns="" id="{941E65E7-EF7B-4B58-A5ED-8504A60A4248}"/>
                </a:ext>
              </a:extLst>
            </p:cNvPr>
            <p:cNvSpPr/>
            <p:nvPr/>
          </p:nvSpPr>
          <p:spPr>
            <a:xfrm rot="5400000">
              <a:off x="1517143" y="-88747"/>
              <a:ext cx="302067" cy="63113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9" name="Rectangle 148">
              <a:extLst>
                <a:ext uri="{FF2B5EF4-FFF2-40B4-BE49-F238E27FC236}">
                  <a16:creationId xmlns:a16="http://schemas.microsoft.com/office/drawing/2014/main" xmlns="" id="{C2C369D1-5BFF-400F-8696-783DFDD9EAFE}"/>
                </a:ext>
              </a:extLst>
            </p:cNvPr>
            <p:cNvSpPr/>
            <p:nvPr/>
          </p:nvSpPr>
          <p:spPr>
            <a:xfrm rot="5400000">
              <a:off x="8782239" y="1497883"/>
              <a:ext cx="302067" cy="63113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0" name="Rectangle 149">
              <a:extLst>
                <a:ext uri="{FF2B5EF4-FFF2-40B4-BE49-F238E27FC236}">
                  <a16:creationId xmlns:a16="http://schemas.microsoft.com/office/drawing/2014/main" xmlns="" id="{399FE2E7-ACB3-4819-9D94-F5A011DE1E84}"/>
                </a:ext>
              </a:extLst>
            </p:cNvPr>
            <p:cNvSpPr/>
            <p:nvPr/>
          </p:nvSpPr>
          <p:spPr>
            <a:xfrm rot="5400000">
              <a:off x="1517143" y="1518760"/>
              <a:ext cx="302067" cy="63113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151" name="Straight Arrow Connector 150">
              <a:extLst>
                <a:ext uri="{FF2B5EF4-FFF2-40B4-BE49-F238E27FC236}">
                  <a16:creationId xmlns:a16="http://schemas.microsoft.com/office/drawing/2014/main" xmlns="" id="{2A170F59-C2D1-4971-9F0B-23BB0FBD4F6C}"/>
                </a:ext>
              </a:extLst>
            </p:cNvPr>
            <p:cNvCxnSpPr/>
            <p:nvPr/>
          </p:nvCxnSpPr>
          <p:spPr>
            <a:xfrm flipV="1">
              <a:off x="8934057" y="1027003"/>
              <a:ext cx="1189972" cy="10438"/>
            </a:xfrm>
            <a:prstGeom prst="straightConnector1">
              <a:avLst/>
            </a:prstGeom>
            <a:ln w="57150">
              <a:solidFill>
                <a:schemeClr val="bg2"/>
              </a:solidFill>
            </a:ln>
          </p:spPr>
          <p:style>
            <a:lnRef idx="1">
              <a:schemeClr val="accent1"/>
            </a:lnRef>
            <a:fillRef idx="0">
              <a:schemeClr val="accent1"/>
            </a:fillRef>
            <a:effectRef idx="0">
              <a:schemeClr val="accent1"/>
            </a:effectRef>
            <a:fontRef idx="minor">
              <a:schemeClr val="tx1"/>
            </a:fontRef>
          </p:style>
        </p:cxnSp>
        <p:sp>
          <p:nvSpPr>
            <p:cNvPr id="153" name="TextBox 152">
              <a:extLst>
                <a:ext uri="{FF2B5EF4-FFF2-40B4-BE49-F238E27FC236}">
                  <a16:creationId xmlns:a16="http://schemas.microsoft.com/office/drawing/2014/main" xmlns="" id="{4B38F0BD-0BA0-4087-8C33-77FD94C22D24}"/>
                </a:ext>
              </a:extLst>
            </p:cNvPr>
            <p:cNvSpPr txBox="1"/>
            <p:nvPr/>
          </p:nvSpPr>
          <p:spPr>
            <a:xfrm>
              <a:off x="3626758" y="677625"/>
              <a:ext cx="6407062"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a:t>“Differential Forklift”</a:t>
              </a:r>
            </a:p>
          </p:txBody>
        </p:sp>
      </p:grpSp>
      <p:grpSp>
        <p:nvGrpSpPr>
          <p:cNvPr id="94" name="Group 93">
            <a:extLst>
              <a:ext uri="{FF2B5EF4-FFF2-40B4-BE49-F238E27FC236}">
                <a16:creationId xmlns:a16="http://schemas.microsoft.com/office/drawing/2014/main" xmlns="" id="{B525A00F-182B-49B2-89FA-A14E33580BE4}"/>
              </a:ext>
            </a:extLst>
          </p:cNvPr>
          <p:cNvGrpSpPr/>
          <p:nvPr/>
        </p:nvGrpSpPr>
        <p:grpSpPr>
          <a:xfrm>
            <a:off x="-10533395" y="7632"/>
            <a:ext cx="10093912" cy="1909574"/>
            <a:chOff x="1352608" y="75788"/>
            <a:chExt cx="10093912" cy="1909574"/>
          </a:xfrm>
        </p:grpSpPr>
        <p:grpSp>
          <p:nvGrpSpPr>
            <p:cNvPr id="95" name="Group 94">
              <a:extLst>
                <a:ext uri="{FF2B5EF4-FFF2-40B4-BE49-F238E27FC236}">
                  <a16:creationId xmlns:a16="http://schemas.microsoft.com/office/drawing/2014/main" xmlns="" id="{4155BD92-5382-43DF-A786-E5F2713A50D4}"/>
                </a:ext>
              </a:extLst>
            </p:cNvPr>
            <p:cNvGrpSpPr/>
            <p:nvPr/>
          </p:nvGrpSpPr>
          <p:grpSpPr>
            <a:xfrm rot="5400000">
              <a:off x="9828523" y="198990"/>
              <a:ext cx="1590886" cy="1645109"/>
              <a:chOff x="5822475" y="4763069"/>
              <a:chExt cx="547049" cy="590835"/>
            </a:xfrm>
          </p:grpSpPr>
          <p:sp>
            <p:nvSpPr>
              <p:cNvPr id="103" name="Rectangle 102">
                <a:extLst>
                  <a:ext uri="{FF2B5EF4-FFF2-40B4-BE49-F238E27FC236}">
                    <a16:creationId xmlns:a16="http://schemas.microsoft.com/office/drawing/2014/main" xmlns="" id="{1B3B171F-E6BB-4403-A49F-842644CE7695}"/>
                  </a:ext>
                </a:extLst>
              </p:cNvPr>
              <p:cNvSpPr/>
              <p:nvPr/>
            </p:nvSpPr>
            <p:spPr>
              <a:xfrm>
                <a:off x="5926345" y="4763069"/>
                <a:ext cx="339309" cy="477501"/>
              </a:xfrm>
              <a:prstGeom prst="rect">
                <a:avLst/>
              </a:prstGeom>
              <a:solidFill>
                <a:srgbClr val="E45E4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4" name="Rectangle 103">
                <a:extLst>
                  <a:ext uri="{FF2B5EF4-FFF2-40B4-BE49-F238E27FC236}">
                    <a16:creationId xmlns:a16="http://schemas.microsoft.com/office/drawing/2014/main" xmlns="" id="{2662A372-6E64-40BE-B368-7976CF869C6B}"/>
                  </a:ext>
                </a:extLst>
              </p:cNvPr>
              <p:cNvSpPr/>
              <p:nvPr/>
            </p:nvSpPr>
            <p:spPr>
              <a:xfrm>
                <a:off x="6265654" y="5127233"/>
                <a:ext cx="103870" cy="22667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5" name="Rectangle 104">
                <a:extLst>
                  <a:ext uri="{FF2B5EF4-FFF2-40B4-BE49-F238E27FC236}">
                    <a16:creationId xmlns:a16="http://schemas.microsoft.com/office/drawing/2014/main" xmlns="" id="{9DD256F6-9CDA-4E5C-8FDF-FEFA618A6E14}"/>
                  </a:ext>
                </a:extLst>
              </p:cNvPr>
              <p:cNvSpPr/>
              <p:nvPr/>
            </p:nvSpPr>
            <p:spPr>
              <a:xfrm>
                <a:off x="5822475" y="5127232"/>
                <a:ext cx="103870" cy="22667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96" name="Rectangle 95">
              <a:extLst>
                <a:ext uri="{FF2B5EF4-FFF2-40B4-BE49-F238E27FC236}">
                  <a16:creationId xmlns:a16="http://schemas.microsoft.com/office/drawing/2014/main" xmlns="" id="{8B662120-F717-4071-AD4F-3F56AE8F4BC8}"/>
                </a:ext>
              </a:extLst>
            </p:cNvPr>
            <p:cNvSpPr/>
            <p:nvPr/>
          </p:nvSpPr>
          <p:spPr>
            <a:xfrm>
              <a:off x="1672225" y="362211"/>
              <a:ext cx="7260920" cy="133193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7" name="Rectangle 96">
              <a:extLst>
                <a:ext uri="{FF2B5EF4-FFF2-40B4-BE49-F238E27FC236}">
                  <a16:creationId xmlns:a16="http://schemas.microsoft.com/office/drawing/2014/main" xmlns="" id="{D6FF9A2E-5C41-4C7B-A955-D3F62BB99617}"/>
                </a:ext>
              </a:extLst>
            </p:cNvPr>
            <p:cNvSpPr/>
            <p:nvPr/>
          </p:nvSpPr>
          <p:spPr>
            <a:xfrm rot="5400000">
              <a:off x="8782239" y="-88747"/>
              <a:ext cx="302067" cy="63113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8" name="Rectangle 97">
              <a:extLst>
                <a:ext uri="{FF2B5EF4-FFF2-40B4-BE49-F238E27FC236}">
                  <a16:creationId xmlns:a16="http://schemas.microsoft.com/office/drawing/2014/main" xmlns="" id="{26A7AB57-7216-478F-9FC3-9FE7196EA9B8}"/>
                </a:ext>
              </a:extLst>
            </p:cNvPr>
            <p:cNvSpPr/>
            <p:nvPr/>
          </p:nvSpPr>
          <p:spPr>
            <a:xfrm rot="5400000">
              <a:off x="1517143" y="-88747"/>
              <a:ext cx="302067" cy="63113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9" name="Rectangle 98">
              <a:extLst>
                <a:ext uri="{FF2B5EF4-FFF2-40B4-BE49-F238E27FC236}">
                  <a16:creationId xmlns:a16="http://schemas.microsoft.com/office/drawing/2014/main" xmlns="" id="{1702571C-3279-4D3F-B688-19785A098EE0}"/>
                </a:ext>
              </a:extLst>
            </p:cNvPr>
            <p:cNvSpPr/>
            <p:nvPr/>
          </p:nvSpPr>
          <p:spPr>
            <a:xfrm rot="5400000">
              <a:off x="8782239" y="1497883"/>
              <a:ext cx="302067" cy="63113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0" name="Rectangle 99">
              <a:extLst>
                <a:ext uri="{FF2B5EF4-FFF2-40B4-BE49-F238E27FC236}">
                  <a16:creationId xmlns:a16="http://schemas.microsoft.com/office/drawing/2014/main" xmlns="" id="{DE773265-C64D-48F0-B25C-7F03BCBE075B}"/>
                </a:ext>
              </a:extLst>
            </p:cNvPr>
            <p:cNvSpPr/>
            <p:nvPr/>
          </p:nvSpPr>
          <p:spPr>
            <a:xfrm rot="5400000">
              <a:off x="1517143" y="1518760"/>
              <a:ext cx="302067" cy="63113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101" name="Straight Arrow Connector 100">
              <a:extLst>
                <a:ext uri="{FF2B5EF4-FFF2-40B4-BE49-F238E27FC236}">
                  <a16:creationId xmlns:a16="http://schemas.microsoft.com/office/drawing/2014/main" xmlns="" id="{EEF3B4AB-CE6F-4EA8-9CDA-A4A3DE2EBB14}"/>
                </a:ext>
              </a:extLst>
            </p:cNvPr>
            <p:cNvCxnSpPr/>
            <p:nvPr/>
          </p:nvCxnSpPr>
          <p:spPr>
            <a:xfrm flipV="1">
              <a:off x="8934057" y="1027003"/>
              <a:ext cx="1189972" cy="10438"/>
            </a:xfrm>
            <a:prstGeom prst="straightConnector1">
              <a:avLst/>
            </a:prstGeom>
            <a:ln w="57150">
              <a:solidFill>
                <a:schemeClr val="bg2"/>
              </a:solidFill>
            </a:ln>
          </p:spPr>
          <p:style>
            <a:lnRef idx="1">
              <a:schemeClr val="accent1"/>
            </a:lnRef>
            <a:fillRef idx="0">
              <a:schemeClr val="accent1"/>
            </a:fillRef>
            <a:effectRef idx="0">
              <a:schemeClr val="accent1"/>
            </a:effectRef>
            <a:fontRef idx="minor">
              <a:schemeClr val="tx1"/>
            </a:fontRef>
          </p:style>
        </p:cxnSp>
        <p:sp>
          <p:nvSpPr>
            <p:cNvPr id="102" name="TextBox 101">
              <a:extLst>
                <a:ext uri="{FF2B5EF4-FFF2-40B4-BE49-F238E27FC236}">
                  <a16:creationId xmlns:a16="http://schemas.microsoft.com/office/drawing/2014/main" xmlns="" id="{4D4EAB7A-9E6F-4E0D-A3F7-DD85BAB105B4}"/>
                </a:ext>
              </a:extLst>
            </p:cNvPr>
            <p:cNvSpPr txBox="1"/>
            <p:nvPr/>
          </p:nvSpPr>
          <p:spPr>
            <a:xfrm>
              <a:off x="3270652" y="664279"/>
              <a:ext cx="6407062"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a:t>“”</a:t>
              </a:r>
            </a:p>
          </p:txBody>
        </p:sp>
      </p:grpSp>
      <p:grpSp>
        <p:nvGrpSpPr>
          <p:cNvPr id="15" name="Group 14">
            <a:extLst>
              <a:ext uri="{FF2B5EF4-FFF2-40B4-BE49-F238E27FC236}">
                <a16:creationId xmlns:a16="http://schemas.microsoft.com/office/drawing/2014/main" xmlns="" id="{F20274C2-3ED1-4B10-AE65-C83372768E5D}"/>
              </a:ext>
            </a:extLst>
          </p:cNvPr>
          <p:cNvGrpSpPr/>
          <p:nvPr/>
        </p:nvGrpSpPr>
        <p:grpSpPr>
          <a:xfrm>
            <a:off x="8388029" y="3996443"/>
            <a:ext cx="1590886" cy="1645109"/>
            <a:chOff x="8388029" y="3996443"/>
            <a:chExt cx="1590886" cy="1645109"/>
          </a:xfrm>
        </p:grpSpPr>
        <p:grpSp>
          <p:nvGrpSpPr>
            <p:cNvPr id="159" name="Group 158">
              <a:extLst>
                <a:ext uri="{FF2B5EF4-FFF2-40B4-BE49-F238E27FC236}">
                  <a16:creationId xmlns:a16="http://schemas.microsoft.com/office/drawing/2014/main" xmlns="" id="{3714D221-F1C3-47AE-8575-B975D5F38578}"/>
                </a:ext>
              </a:extLst>
            </p:cNvPr>
            <p:cNvGrpSpPr/>
            <p:nvPr/>
          </p:nvGrpSpPr>
          <p:grpSpPr>
            <a:xfrm>
              <a:off x="8388029" y="3996443"/>
              <a:ext cx="1590886" cy="1645109"/>
              <a:chOff x="5822475" y="4763069"/>
              <a:chExt cx="547049" cy="590835"/>
            </a:xfrm>
          </p:grpSpPr>
          <p:sp>
            <p:nvSpPr>
              <p:cNvPr id="163" name="Rectangle 162">
                <a:extLst>
                  <a:ext uri="{FF2B5EF4-FFF2-40B4-BE49-F238E27FC236}">
                    <a16:creationId xmlns:a16="http://schemas.microsoft.com/office/drawing/2014/main" xmlns="" id="{E483A168-0E1D-466D-A6A1-CCF89859FD20}"/>
                  </a:ext>
                </a:extLst>
              </p:cNvPr>
              <p:cNvSpPr/>
              <p:nvPr/>
            </p:nvSpPr>
            <p:spPr>
              <a:xfrm>
                <a:off x="5926345" y="4763069"/>
                <a:ext cx="339309" cy="4775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4" name="Rectangle 163">
                <a:extLst>
                  <a:ext uri="{FF2B5EF4-FFF2-40B4-BE49-F238E27FC236}">
                    <a16:creationId xmlns:a16="http://schemas.microsoft.com/office/drawing/2014/main" xmlns="" id="{9381D4DD-B4E7-4271-92B3-FFCAC38BD033}"/>
                  </a:ext>
                </a:extLst>
              </p:cNvPr>
              <p:cNvSpPr/>
              <p:nvPr/>
            </p:nvSpPr>
            <p:spPr>
              <a:xfrm>
                <a:off x="6265654" y="5127233"/>
                <a:ext cx="103870" cy="22667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5" name="Rectangle 164">
                <a:extLst>
                  <a:ext uri="{FF2B5EF4-FFF2-40B4-BE49-F238E27FC236}">
                    <a16:creationId xmlns:a16="http://schemas.microsoft.com/office/drawing/2014/main" xmlns="" id="{7D851DE2-FBD7-43CF-8E6E-121244A8BE8C}"/>
                  </a:ext>
                </a:extLst>
              </p:cNvPr>
              <p:cNvSpPr/>
              <p:nvPr/>
            </p:nvSpPr>
            <p:spPr>
              <a:xfrm>
                <a:off x="5822475" y="5127232"/>
                <a:ext cx="103870" cy="22667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pic>
          <p:nvPicPr>
            <p:cNvPr id="14" name="Picture 9" descr="Diagram&#10;&#10;Description automatically generated">
              <a:extLst>
                <a:ext uri="{FF2B5EF4-FFF2-40B4-BE49-F238E27FC236}">
                  <a16:creationId xmlns:a16="http://schemas.microsoft.com/office/drawing/2014/main" xmlns="" id="{3C976BAE-2B30-40EB-86D8-361B07381977}"/>
                </a:ext>
              </a:extLst>
            </p:cNvPr>
            <p:cNvPicPr>
              <a:picLocks noChangeAspect="1"/>
            </p:cNvPicPr>
            <p:nvPr/>
          </p:nvPicPr>
          <p:blipFill>
            <a:blip r:embed="rId2"/>
            <a:stretch>
              <a:fillRect/>
            </a:stretch>
          </p:blipFill>
          <p:spPr>
            <a:xfrm rot="16200000">
              <a:off x="8683066" y="4361723"/>
              <a:ext cx="986753" cy="641967"/>
            </a:xfrm>
            <a:prstGeom prst="rect">
              <a:avLst/>
            </a:prstGeom>
          </p:spPr>
        </p:pic>
      </p:grpSp>
      <p:grpSp>
        <p:nvGrpSpPr>
          <p:cNvPr id="40" name="Group 4">
            <a:extLst>
              <a:ext uri="{FF2B5EF4-FFF2-40B4-BE49-F238E27FC236}">
                <a16:creationId xmlns:a16="http://schemas.microsoft.com/office/drawing/2014/main" xmlns="" id="{C869D356-4545-4EB5-A49E-DFD91081AAC1}"/>
              </a:ext>
            </a:extLst>
          </p:cNvPr>
          <p:cNvGrpSpPr/>
          <p:nvPr/>
        </p:nvGrpSpPr>
        <p:grpSpPr>
          <a:xfrm>
            <a:off x="190759" y="4024750"/>
            <a:ext cx="11865389" cy="1645111"/>
            <a:chOff x="190759" y="7225142"/>
            <a:chExt cx="11865389" cy="1645111"/>
          </a:xfrm>
        </p:grpSpPr>
        <p:grpSp>
          <p:nvGrpSpPr>
            <p:cNvPr id="20" name="Group 5">
              <a:extLst>
                <a:ext uri="{FF2B5EF4-FFF2-40B4-BE49-F238E27FC236}">
                  <a16:creationId xmlns:a16="http://schemas.microsoft.com/office/drawing/2014/main" xmlns="" id="{A0BBAB64-9CF5-470B-9DF2-CC172F4D36E3}"/>
                </a:ext>
              </a:extLst>
            </p:cNvPr>
            <p:cNvGrpSpPr/>
            <p:nvPr/>
          </p:nvGrpSpPr>
          <p:grpSpPr>
            <a:xfrm>
              <a:off x="2218962" y="7225143"/>
              <a:ext cx="1590886" cy="1645109"/>
              <a:chOff x="2218962" y="7225143"/>
              <a:chExt cx="1590886" cy="1645109"/>
            </a:xfrm>
          </p:grpSpPr>
          <p:grpSp>
            <p:nvGrpSpPr>
              <p:cNvPr id="180" name="Group 48">
                <a:extLst>
                  <a:ext uri="{FF2B5EF4-FFF2-40B4-BE49-F238E27FC236}">
                    <a16:creationId xmlns:a16="http://schemas.microsoft.com/office/drawing/2014/main" xmlns="" id="{8FDDB9A5-16B5-4459-A4DA-797FEB864E86}"/>
                  </a:ext>
                </a:extLst>
              </p:cNvPr>
              <p:cNvGrpSpPr/>
              <p:nvPr/>
            </p:nvGrpSpPr>
            <p:grpSpPr>
              <a:xfrm>
                <a:off x="2218962" y="7225143"/>
                <a:ext cx="1590886" cy="1645109"/>
                <a:chOff x="5822475" y="4763069"/>
                <a:chExt cx="547049" cy="590835"/>
              </a:xfrm>
            </p:grpSpPr>
            <p:sp>
              <p:nvSpPr>
                <p:cNvPr id="182" name="Rectangle 50">
                  <a:extLst>
                    <a:ext uri="{FF2B5EF4-FFF2-40B4-BE49-F238E27FC236}">
                      <a16:creationId xmlns:a16="http://schemas.microsoft.com/office/drawing/2014/main" xmlns="" id="{B1347988-FD85-432C-8E7D-6F12F713EAFE}"/>
                    </a:ext>
                  </a:extLst>
                </p:cNvPr>
                <p:cNvSpPr/>
                <p:nvPr/>
              </p:nvSpPr>
              <p:spPr>
                <a:xfrm>
                  <a:off x="5926345" y="4763069"/>
                  <a:ext cx="339309" cy="477501"/>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83" name="Rectangle 51">
                  <a:extLst>
                    <a:ext uri="{FF2B5EF4-FFF2-40B4-BE49-F238E27FC236}">
                      <a16:creationId xmlns:a16="http://schemas.microsoft.com/office/drawing/2014/main" xmlns="" id="{52805AC1-78BB-49B1-A8A0-C036DDAD97A7}"/>
                    </a:ext>
                  </a:extLst>
                </p:cNvPr>
                <p:cNvSpPr/>
                <p:nvPr/>
              </p:nvSpPr>
              <p:spPr>
                <a:xfrm>
                  <a:off x="6265654" y="5127233"/>
                  <a:ext cx="103870" cy="22667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84" name="Rectangle 52">
                  <a:extLst>
                    <a:ext uri="{FF2B5EF4-FFF2-40B4-BE49-F238E27FC236}">
                      <a16:creationId xmlns:a16="http://schemas.microsoft.com/office/drawing/2014/main" xmlns="" id="{25C0F6CE-220D-42BE-AD13-74A0CE8DCD46}"/>
                    </a:ext>
                  </a:extLst>
                </p:cNvPr>
                <p:cNvSpPr/>
                <p:nvPr/>
              </p:nvSpPr>
              <p:spPr>
                <a:xfrm>
                  <a:off x="5822475" y="5127232"/>
                  <a:ext cx="103870" cy="22667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pic>
            <p:nvPicPr>
              <p:cNvPr id="17" name="Graphic 10" descr="Magnet">
                <a:extLst>
                  <a:ext uri="{FF2B5EF4-FFF2-40B4-BE49-F238E27FC236}">
                    <a16:creationId xmlns:a16="http://schemas.microsoft.com/office/drawing/2014/main" xmlns="" id="{2B26C4F2-83A0-4A46-ADAA-577786146087}"/>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2654069" y="7537728"/>
                <a:ext cx="758859" cy="774735"/>
              </a:xfrm>
              <a:prstGeom prst="rect">
                <a:avLst/>
              </a:prstGeom>
            </p:spPr>
          </p:pic>
        </p:grpSp>
        <p:grpSp>
          <p:nvGrpSpPr>
            <p:cNvPr id="33" name="Group 6">
              <a:extLst>
                <a:ext uri="{FF2B5EF4-FFF2-40B4-BE49-F238E27FC236}">
                  <a16:creationId xmlns:a16="http://schemas.microsoft.com/office/drawing/2014/main" xmlns="" id="{5C3DEBA0-E6D3-4055-8A06-45896BA8A8E8}"/>
                </a:ext>
              </a:extLst>
            </p:cNvPr>
            <p:cNvGrpSpPr/>
            <p:nvPr/>
          </p:nvGrpSpPr>
          <p:grpSpPr>
            <a:xfrm>
              <a:off x="190759" y="7225142"/>
              <a:ext cx="1590886" cy="1645109"/>
              <a:chOff x="190759" y="7225142"/>
              <a:chExt cx="1590886" cy="1645109"/>
            </a:xfrm>
          </p:grpSpPr>
          <p:grpSp>
            <p:nvGrpSpPr>
              <p:cNvPr id="201" name="Group 43">
                <a:extLst>
                  <a:ext uri="{FF2B5EF4-FFF2-40B4-BE49-F238E27FC236}">
                    <a16:creationId xmlns:a16="http://schemas.microsoft.com/office/drawing/2014/main" xmlns="" id="{4C7DCEB3-486F-413F-AF87-8282F10D1890}"/>
                  </a:ext>
                </a:extLst>
              </p:cNvPr>
              <p:cNvGrpSpPr/>
              <p:nvPr/>
            </p:nvGrpSpPr>
            <p:grpSpPr>
              <a:xfrm>
                <a:off x="190759" y="7225142"/>
                <a:ext cx="1590886" cy="1645109"/>
                <a:chOff x="5822475" y="4763069"/>
                <a:chExt cx="547049" cy="590835"/>
              </a:xfrm>
            </p:grpSpPr>
            <p:sp>
              <p:nvSpPr>
                <p:cNvPr id="203" name="Rectangle 45">
                  <a:extLst>
                    <a:ext uri="{FF2B5EF4-FFF2-40B4-BE49-F238E27FC236}">
                      <a16:creationId xmlns:a16="http://schemas.microsoft.com/office/drawing/2014/main" xmlns="" id="{846E7E92-1AFB-411D-9047-FDFDC956DE5E}"/>
                    </a:ext>
                  </a:extLst>
                </p:cNvPr>
                <p:cNvSpPr/>
                <p:nvPr/>
              </p:nvSpPr>
              <p:spPr>
                <a:xfrm>
                  <a:off x="5926345" y="4763069"/>
                  <a:ext cx="339309" cy="477501"/>
                </a:xfrm>
                <a:prstGeom prst="rect">
                  <a:avLst/>
                </a:prstGeom>
                <a:solidFill>
                  <a:srgbClr val="FFFD4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4" name="Rectangle 46">
                  <a:extLst>
                    <a:ext uri="{FF2B5EF4-FFF2-40B4-BE49-F238E27FC236}">
                      <a16:creationId xmlns:a16="http://schemas.microsoft.com/office/drawing/2014/main" xmlns="" id="{C71A998A-730C-433C-9392-60ED5DB1EAE9}"/>
                    </a:ext>
                  </a:extLst>
                </p:cNvPr>
                <p:cNvSpPr/>
                <p:nvPr/>
              </p:nvSpPr>
              <p:spPr>
                <a:xfrm>
                  <a:off x="6265654" y="5127233"/>
                  <a:ext cx="103870" cy="22667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5" name="Rectangle 47">
                  <a:extLst>
                    <a:ext uri="{FF2B5EF4-FFF2-40B4-BE49-F238E27FC236}">
                      <a16:creationId xmlns:a16="http://schemas.microsoft.com/office/drawing/2014/main" xmlns="" id="{DF33E1ED-57C0-44E1-8D79-71C4DDDEA7D2}"/>
                    </a:ext>
                  </a:extLst>
                </p:cNvPr>
                <p:cNvSpPr/>
                <p:nvPr/>
              </p:nvSpPr>
              <p:spPr>
                <a:xfrm>
                  <a:off x="5822475" y="5127232"/>
                  <a:ext cx="103870" cy="22667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pic>
            <p:nvPicPr>
              <p:cNvPr id="21" name="Picture 23" descr="Icon&#10;&#10;Description automatically generated">
                <a:extLst>
                  <a:ext uri="{FF2B5EF4-FFF2-40B4-BE49-F238E27FC236}">
                    <a16:creationId xmlns:a16="http://schemas.microsoft.com/office/drawing/2014/main" xmlns="" id="{2D0A60DF-13BF-437E-BFDA-9DF17D057B3F}"/>
                  </a:ext>
                </a:extLst>
              </p:cNvPr>
              <p:cNvPicPr>
                <a:picLocks noChangeAspect="1"/>
              </p:cNvPicPr>
              <p:nvPr/>
            </p:nvPicPr>
            <p:blipFill>
              <a:blip r:embed="rId5"/>
              <a:stretch>
                <a:fillRect/>
              </a:stretch>
            </p:blipFill>
            <p:spPr>
              <a:xfrm>
                <a:off x="566993" y="7512765"/>
                <a:ext cx="829827" cy="754298"/>
              </a:xfrm>
              <a:prstGeom prst="rect">
                <a:avLst/>
              </a:prstGeom>
            </p:spPr>
          </p:pic>
        </p:grpSp>
        <p:grpSp>
          <p:nvGrpSpPr>
            <p:cNvPr id="35" name="Group 7">
              <a:extLst>
                <a:ext uri="{FF2B5EF4-FFF2-40B4-BE49-F238E27FC236}">
                  <a16:creationId xmlns:a16="http://schemas.microsoft.com/office/drawing/2014/main" xmlns="" id="{F5D7E9C4-6743-4E66-A086-52F0ECEF99E6}"/>
                </a:ext>
              </a:extLst>
            </p:cNvPr>
            <p:cNvGrpSpPr/>
            <p:nvPr/>
          </p:nvGrpSpPr>
          <p:grpSpPr>
            <a:xfrm>
              <a:off x="4275319" y="7225144"/>
              <a:ext cx="1590886" cy="1645109"/>
              <a:chOff x="4275319" y="7225144"/>
              <a:chExt cx="1590886" cy="1645109"/>
            </a:xfrm>
          </p:grpSpPr>
          <p:grpSp>
            <p:nvGrpSpPr>
              <p:cNvPr id="174" name="Group 27">
                <a:extLst>
                  <a:ext uri="{FF2B5EF4-FFF2-40B4-BE49-F238E27FC236}">
                    <a16:creationId xmlns:a16="http://schemas.microsoft.com/office/drawing/2014/main" xmlns="" id="{E278BAB2-A56E-41E1-B674-66251565D594}"/>
                  </a:ext>
                </a:extLst>
              </p:cNvPr>
              <p:cNvGrpSpPr/>
              <p:nvPr/>
            </p:nvGrpSpPr>
            <p:grpSpPr>
              <a:xfrm>
                <a:off x="4275319" y="7225144"/>
                <a:ext cx="1590886" cy="1645109"/>
                <a:chOff x="5822475" y="4763069"/>
                <a:chExt cx="547049" cy="590835"/>
              </a:xfrm>
            </p:grpSpPr>
            <p:sp>
              <p:nvSpPr>
                <p:cNvPr id="176" name="Rectangle 29">
                  <a:extLst>
                    <a:ext uri="{FF2B5EF4-FFF2-40B4-BE49-F238E27FC236}">
                      <a16:creationId xmlns:a16="http://schemas.microsoft.com/office/drawing/2014/main" xmlns="" id="{019D3153-71C7-49F5-A0FE-3A10E5C0E4F6}"/>
                    </a:ext>
                  </a:extLst>
                </p:cNvPr>
                <p:cNvSpPr/>
                <p:nvPr/>
              </p:nvSpPr>
              <p:spPr>
                <a:xfrm>
                  <a:off x="5926345" y="4763069"/>
                  <a:ext cx="339309" cy="47750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7" name="Rectangle 30">
                  <a:extLst>
                    <a:ext uri="{FF2B5EF4-FFF2-40B4-BE49-F238E27FC236}">
                      <a16:creationId xmlns:a16="http://schemas.microsoft.com/office/drawing/2014/main" xmlns="" id="{1D8D33D4-7767-434F-9A2C-3629B566D938}"/>
                    </a:ext>
                  </a:extLst>
                </p:cNvPr>
                <p:cNvSpPr/>
                <p:nvPr/>
              </p:nvSpPr>
              <p:spPr>
                <a:xfrm>
                  <a:off x="6265654" y="5127233"/>
                  <a:ext cx="103870" cy="22667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8" name="Rectangle 31">
                  <a:extLst>
                    <a:ext uri="{FF2B5EF4-FFF2-40B4-BE49-F238E27FC236}">
                      <a16:creationId xmlns:a16="http://schemas.microsoft.com/office/drawing/2014/main" xmlns="" id="{44659A57-E803-4868-8CDD-F939BA354E15}"/>
                    </a:ext>
                  </a:extLst>
                </p:cNvPr>
                <p:cNvSpPr/>
                <p:nvPr/>
              </p:nvSpPr>
              <p:spPr>
                <a:xfrm>
                  <a:off x="5822475" y="5127232"/>
                  <a:ext cx="103870" cy="22667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pic>
            <p:nvPicPr>
              <p:cNvPr id="34" name="Picture 20" descr="Icon&#10;&#10;Description automatically generated">
                <a:extLst>
                  <a:ext uri="{FF2B5EF4-FFF2-40B4-BE49-F238E27FC236}">
                    <a16:creationId xmlns:a16="http://schemas.microsoft.com/office/drawing/2014/main" xmlns="" id="{A6E7B995-AD44-492A-BC59-AA176A1EA7BA}"/>
                  </a:ext>
                </a:extLst>
              </p:cNvPr>
              <p:cNvPicPr>
                <a:picLocks noChangeAspect="1"/>
              </p:cNvPicPr>
              <p:nvPr/>
            </p:nvPicPr>
            <p:blipFill>
              <a:blip r:embed="rId6"/>
              <a:stretch>
                <a:fillRect/>
              </a:stretch>
            </p:blipFill>
            <p:spPr>
              <a:xfrm>
                <a:off x="4725020" y="7512765"/>
                <a:ext cx="703442" cy="691242"/>
              </a:xfrm>
              <a:prstGeom prst="rect">
                <a:avLst/>
              </a:prstGeom>
            </p:spPr>
          </p:pic>
        </p:grpSp>
        <p:grpSp>
          <p:nvGrpSpPr>
            <p:cNvPr id="37" name="Group 8">
              <a:extLst>
                <a:ext uri="{FF2B5EF4-FFF2-40B4-BE49-F238E27FC236}">
                  <a16:creationId xmlns:a16="http://schemas.microsoft.com/office/drawing/2014/main" xmlns="" id="{05C70FB1-1066-4765-94F7-887D51294A8A}"/>
                </a:ext>
              </a:extLst>
            </p:cNvPr>
            <p:cNvGrpSpPr/>
            <p:nvPr/>
          </p:nvGrpSpPr>
          <p:grpSpPr>
            <a:xfrm>
              <a:off x="6325797" y="7225142"/>
              <a:ext cx="1590886" cy="1645109"/>
              <a:chOff x="6325797" y="7225142"/>
              <a:chExt cx="1590886" cy="1645109"/>
            </a:xfrm>
          </p:grpSpPr>
          <p:grpSp>
            <p:nvGrpSpPr>
              <p:cNvPr id="195" name="Group 22">
                <a:extLst>
                  <a:ext uri="{FF2B5EF4-FFF2-40B4-BE49-F238E27FC236}">
                    <a16:creationId xmlns:a16="http://schemas.microsoft.com/office/drawing/2014/main" xmlns="" id="{39AC4B5E-7411-4F31-9909-725ACC285AFD}"/>
                  </a:ext>
                </a:extLst>
              </p:cNvPr>
              <p:cNvGrpSpPr/>
              <p:nvPr/>
            </p:nvGrpSpPr>
            <p:grpSpPr>
              <a:xfrm>
                <a:off x="6325797" y="7225142"/>
                <a:ext cx="1590886" cy="1645109"/>
                <a:chOff x="5822475" y="4763069"/>
                <a:chExt cx="547049" cy="590835"/>
              </a:xfrm>
            </p:grpSpPr>
            <p:sp>
              <p:nvSpPr>
                <p:cNvPr id="197" name="Rectangle 24">
                  <a:extLst>
                    <a:ext uri="{FF2B5EF4-FFF2-40B4-BE49-F238E27FC236}">
                      <a16:creationId xmlns:a16="http://schemas.microsoft.com/office/drawing/2014/main" xmlns="" id="{89AFF548-A615-4B0D-9C5D-2C0DED46D9C1}"/>
                    </a:ext>
                  </a:extLst>
                </p:cNvPr>
                <p:cNvSpPr/>
                <p:nvPr/>
              </p:nvSpPr>
              <p:spPr>
                <a:xfrm>
                  <a:off x="5926345" y="4763069"/>
                  <a:ext cx="339309" cy="47750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98" name="Rectangle 25">
                  <a:extLst>
                    <a:ext uri="{FF2B5EF4-FFF2-40B4-BE49-F238E27FC236}">
                      <a16:creationId xmlns:a16="http://schemas.microsoft.com/office/drawing/2014/main" xmlns="" id="{4BE47BB2-3641-474B-A6E1-46906946EBF8}"/>
                    </a:ext>
                  </a:extLst>
                </p:cNvPr>
                <p:cNvSpPr/>
                <p:nvPr/>
              </p:nvSpPr>
              <p:spPr>
                <a:xfrm>
                  <a:off x="6265654" y="5127233"/>
                  <a:ext cx="103870" cy="22667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99" name="Rectangle 26">
                  <a:extLst>
                    <a:ext uri="{FF2B5EF4-FFF2-40B4-BE49-F238E27FC236}">
                      <a16:creationId xmlns:a16="http://schemas.microsoft.com/office/drawing/2014/main" xmlns="" id="{3C94D4BB-8B4F-4500-B532-3E044C742276}"/>
                    </a:ext>
                  </a:extLst>
                </p:cNvPr>
                <p:cNvSpPr/>
                <p:nvPr/>
              </p:nvSpPr>
              <p:spPr>
                <a:xfrm>
                  <a:off x="5822475" y="5127232"/>
                  <a:ext cx="103870" cy="22667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pic>
            <p:nvPicPr>
              <p:cNvPr id="36" name="Picture 22" descr="Logo, icon&#10;&#10;Description automatically generated">
                <a:extLst>
                  <a:ext uri="{FF2B5EF4-FFF2-40B4-BE49-F238E27FC236}">
                    <a16:creationId xmlns:a16="http://schemas.microsoft.com/office/drawing/2014/main" xmlns="" id="{226E3080-F3C0-4231-85A3-95F5DA839B61}"/>
                  </a:ext>
                </a:extLst>
              </p:cNvPr>
              <p:cNvPicPr>
                <a:picLocks noChangeAspect="1"/>
              </p:cNvPicPr>
              <p:nvPr/>
            </p:nvPicPr>
            <p:blipFill>
              <a:blip r:embed="rId7"/>
              <a:stretch>
                <a:fillRect/>
              </a:stretch>
            </p:blipFill>
            <p:spPr>
              <a:xfrm>
                <a:off x="6725708" y="7537728"/>
                <a:ext cx="791062" cy="624293"/>
              </a:xfrm>
              <a:prstGeom prst="rect">
                <a:avLst/>
              </a:prstGeom>
            </p:spPr>
          </p:pic>
        </p:grpSp>
        <p:grpSp>
          <p:nvGrpSpPr>
            <p:cNvPr id="39" name="Group 9">
              <a:extLst>
                <a:ext uri="{FF2B5EF4-FFF2-40B4-BE49-F238E27FC236}">
                  <a16:creationId xmlns:a16="http://schemas.microsoft.com/office/drawing/2014/main" xmlns="" id="{ECAE54F7-3051-4AA8-8598-DE988BABB6D2}"/>
                </a:ext>
              </a:extLst>
            </p:cNvPr>
            <p:cNvGrpSpPr/>
            <p:nvPr/>
          </p:nvGrpSpPr>
          <p:grpSpPr>
            <a:xfrm>
              <a:off x="10465262" y="7225142"/>
              <a:ext cx="1590886" cy="1645109"/>
              <a:chOff x="10465262" y="7225142"/>
              <a:chExt cx="1590886" cy="1645109"/>
            </a:xfrm>
          </p:grpSpPr>
          <p:grpSp>
            <p:nvGrpSpPr>
              <p:cNvPr id="169" name="Group 10">
                <a:extLst>
                  <a:ext uri="{FF2B5EF4-FFF2-40B4-BE49-F238E27FC236}">
                    <a16:creationId xmlns:a16="http://schemas.microsoft.com/office/drawing/2014/main" xmlns="" id="{399777A5-832D-40FF-937D-ED7F7D4728E5}"/>
                  </a:ext>
                </a:extLst>
              </p:cNvPr>
              <p:cNvGrpSpPr/>
              <p:nvPr/>
            </p:nvGrpSpPr>
            <p:grpSpPr>
              <a:xfrm>
                <a:off x="10465262" y="7225142"/>
                <a:ext cx="1590886" cy="1645109"/>
                <a:chOff x="5822475" y="4763069"/>
                <a:chExt cx="547049" cy="590835"/>
              </a:xfrm>
            </p:grpSpPr>
            <p:sp>
              <p:nvSpPr>
                <p:cNvPr id="170" name="Rectangle 17">
                  <a:extLst>
                    <a:ext uri="{FF2B5EF4-FFF2-40B4-BE49-F238E27FC236}">
                      <a16:creationId xmlns:a16="http://schemas.microsoft.com/office/drawing/2014/main" xmlns="" id="{034C9541-B3E0-4843-91D4-E8E2DE5A25ED}"/>
                    </a:ext>
                  </a:extLst>
                </p:cNvPr>
                <p:cNvSpPr/>
                <p:nvPr/>
              </p:nvSpPr>
              <p:spPr>
                <a:xfrm>
                  <a:off x="5926345" y="4763069"/>
                  <a:ext cx="339309" cy="477501"/>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1" name="Rectangle 18">
                  <a:extLst>
                    <a:ext uri="{FF2B5EF4-FFF2-40B4-BE49-F238E27FC236}">
                      <a16:creationId xmlns:a16="http://schemas.microsoft.com/office/drawing/2014/main" xmlns="" id="{CBFD809B-5E34-4E33-A351-7654EE4A9CAD}"/>
                    </a:ext>
                  </a:extLst>
                </p:cNvPr>
                <p:cNvSpPr/>
                <p:nvPr/>
              </p:nvSpPr>
              <p:spPr>
                <a:xfrm>
                  <a:off x="6265654" y="5127233"/>
                  <a:ext cx="103870" cy="22667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2" name="Rectangle 21">
                  <a:extLst>
                    <a:ext uri="{FF2B5EF4-FFF2-40B4-BE49-F238E27FC236}">
                      <a16:creationId xmlns:a16="http://schemas.microsoft.com/office/drawing/2014/main" xmlns="" id="{52B68B41-D3AA-46C9-AF60-BA8167BD54F2}"/>
                    </a:ext>
                  </a:extLst>
                </p:cNvPr>
                <p:cNvSpPr/>
                <p:nvPr/>
              </p:nvSpPr>
              <p:spPr>
                <a:xfrm>
                  <a:off x="5822475" y="5127232"/>
                  <a:ext cx="103870" cy="22667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pic>
            <p:nvPicPr>
              <p:cNvPr id="38" name="Picture 17" descr="Icon&#10;&#10;Description automatically generated">
                <a:extLst>
                  <a:ext uri="{FF2B5EF4-FFF2-40B4-BE49-F238E27FC236}">
                    <a16:creationId xmlns:a16="http://schemas.microsoft.com/office/drawing/2014/main" xmlns="" id="{11D5846B-20C4-461A-A036-6CC59DC1224D}"/>
                  </a:ext>
                </a:extLst>
              </p:cNvPr>
              <p:cNvPicPr>
                <a:picLocks noChangeAspect="1"/>
              </p:cNvPicPr>
              <p:nvPr/>
            </p:nvPicPr>
            <p:blipFill>
              <a:blip r:embed="rId8"/>
              <a:stretch>
                <a:fillRect/>
              </a:stretch>
            </p:blipFill>
            <p:spPr>
              <a:xfrm>
                <a:off x="10893049" y="7493688"/>
                <a:ext cx="735311" cy="729396"/>
              </a:xfrm>
              <a:prstGeom prst="rect">
                <a:avLst/>
              </a:prstGeom>
            </p:spPr>
          </p:pic>
        </p:grpSp>
      </p:grpSp>
      <p:sp>
        <p:nvSpPr>
          <p:cNvPr id="215" name="TextBox 214">
            <a:extLst>
              <a:ext uri="{FF2B5EF4-FFF2-40B4-BE49-F238E27FC236}">
                <a16:creationId xmlns:a16="http://schemas.microsoft.com/office/drawing/2014/main" xmlns="" id="{37436209-4D2D-49C4-B2C4-1178C6180553}"/>
              </a:ext>
            </a:extLst>
          </p:cNvPr>
          <p:cNvSpPr txBox="1"/>
          <p:nvPr/>
        </p:nvSpPr>
        <p:spPr>
          <a:xfrm>
            <a:off x="640755" y="3342490"/>
            <a:ext cx="723275" cy="369332"/>
          </a:xfrm>
          <a:prstGeom prst="rect">
            <a:avLst/>
          </a:prstGeom>
          <a:noFill/>
        </p:spPr>
        <p:txBody>
          <a:bodyPr wrap="none" rtlCol="0">
            <a:spAutoFit/>
          </a:bodyPr>
          <a:lstStyle/>
          <a:p>
            <a:r>
              <a:rPr lang="en-US"/>
              <a:t>RFID</a:t>
            </a:r>
          </a:p>
        </p:txBody>
      </p:sp>
      <p:sp>
        <p:nvSpPr>
          <p:cNvPr id="218" name="TextBox 217">
            <a:extLst>
              <a:ext uri="{FF2B5EF4-FFF2-40B4-BE49-F238E27FC236}">
                <a16:creationId xmlns:a16="http://schemas.microsoft.com/office/drawing/2014/main" xmlns="" id="{361B337D-B812-43BD-944D-33229B5688D5}"/>
              </a:ext>
            </a:extLst>
          </p:cNvPr>
          <p:cNvSpPr txBox="1"/>
          <p:nvPr/>
        </p:nvSpPr>
        <p:spPr>
          <a:xfrm>
            <a:off x="10904914" y="3398269"/>
            <a:ext cx="646331" cy="369332"/>
          </a:xfrm>
          <a:prstGeom prst="rect">
            <a:avLst/>
          </a:prstGeom>
          <a:noFill/>
        </p:spPr>
        <p:txBody>
          <a:bodyPr wrap="none" rtlCol="0">
            <a:spAutoFit/>
          </a:bodyPr>
          <a:lstStyle/>
          <a:p>
            <a:r>
              <a:rPr lang="en-US"/>
              <a:t>Fork</a:t>
            </a:r>
          </a:p>
        </p:txBody>
      </p:sp>
      <p:sp>
        <p:nvSpPr>
          <p:cNvPr id="222" name="TextBox 221">
            <a:extLst>
              <a:ext uri="{FF2B5EF4-FFF2-40B4-BE49-F238E27FC236}">
                <a16:creationId xmlns:a16="http://schemas.microsoft.com/office/drawing/2014/main" xmlns="" id="{B0EE1EA0-1063-4E92-94CA-7EF83AC40088}"/>
              </a:ext>
            </a:extLst>
          </p:cNvPr>
          <p:cNvSpPr txBox="1"/>
          <p:nvPr/>
        </p:nvSpPr>
        <p:spPr>
          <a:xfrm>
            <a:off x="8617703" y="3198103"/>
            <a:ext cx="1283365" cy="646331"/>
          </a:xfrm>
          <a:prstGeom prst="rect">
            <a:avLst/>
          </a:prstGeom>
          <a:noFill/>
        </p:spPr>
        <p:txBody>
          <a:bodyPr wrap="none" rtlCol="0">
            <a:spAutoFit/>
          </a:bodyPr>
          <a:lstStyle/>
          <a:p>
            <a:r>
              <a:rPr lang="en-US"/>
              <a:t>Differential</a:t>
            </a:r>
          </a:p>
          <a:p>
            <a:r>
              <a:rPr lang="en-US"/>
              <a:t>steering</a:t>
            </a:r>
          </a:p>
        </p:txBody>
      </p:sp>
      <p:sp>
        <p:nvSpPr>
          <p:cNvPr id="42" name="TextBox 41">
            <a:extLst>
              <a:ext uri="{FF2B5EF4-FFF2-40B4-BE49-F238E27FC236}">
                <a16:creationId xmlns:a16="http://schemas.microsoft.com/office/drawing/2014/main" xmlns="" id="{94F0957E-5A82-40A8-BD07-632AF815B162}"/>
              </a:ext>
            </a:extLst>
          </p:cNvPr>
          <p:cNvSpPr txBox="1"/>
          <p:nvPr/>
        </p:nvSpPr>
        <p:spPr>
          <a:xfrm>
            <a:off x="2303818" y="3367601"/>
            <a:ext cx="1633781" cy="369332"/>
          </a:xfrm>
          <a:prstGeom prst="rect">
            <a:avLst/>
          </a:prstGeom>
          <a:noFill/>
        </p:spPr>
        <p:txBody>
          <a:bodyPr wrap="none" rtlCol="0">
            <a:spAutoFit/>
          </a:bodyPr>
          <a:lstStyle/>
          <a:p>
            <a:r>
              <a:rPr lang="en-US"/>
              <a:t>Magnetic tape</a:t>
            </a:r>
          </a:p>
        </p:txBody>
      </p:sp>
      <p:sp>
        <p:nvSpPr>
          <p:cNvPr id="43" name="TextBox 42">
            <a:extLst>
              <a:ext uri="{FF2B5EF4-FFF2-40B4-BE49-F238E27FC236}">
                <a16:creationId xmlns:a16="http://schemas.microsoft.com/office/drawing/2014/main" xmlns="" id="{CEA487D4-D1AF-4156-BAD1-AC05F3E02473}"/>
              </a:ext>
            </a:extLst>
          </p:cNvPr>
          <p:cNvSpPr txBox="1"/>
          <p:nvPr/>
        </p:nvSpPr>
        <p:spPr>
          <a:xfrm>
            <a:off x="4457733" y="3408061"/>
            <a:ext cx="1210588" cy="369332"/>
          </a:xfrm>
          <a:prstGeom prst="rect">
            <a:avLst/>
          </a:prstGeom>
          <a:noFill/>
        </p:spPr>
        <p:txBody>
          <a:bodyPr wrap="none" rtlCol="0">
            <a:spAutoFit/>
          </a:bodyPr>
          <a:lstStyle/>
          <a:p>
            <a:r>
              <a:rPr lang="en-US"/>
              <a:t>Ultrasonic</a:t>
            </a:r>
          </a:p>
        </p:txBody>
      </p:sp>
      <p:sp>
        <p:nvSpPr>
          <p:cNvPr id="226" name="TextBox 225">
            <a:extLst>
              <a:ext uri="{FF2B5EF4-FFF2-40B4-BE49-F238E27FC236}">
                <a16:creationId xmlns:a16="http://schemas.microsoft.com/office/drawing/2014/main" xmlns="" id="{499E1765-6DF8-4C91-9296-9B67DE1683D1}"/>
              </a:ext>
            </a:extLst>
          </p:cNvPr>
          <p:cNvSpPr txBox="1"/>
          <p:nvPr/>
        </p:nvSpPr>
        <p:spPr>
          <a:xfrm>
            <a:off x="6711805" y="3370473"/>
            <a:ext cx="979755" cy="369332"/>
          </a:xfrm>
          <a:prstGeom prst="rect">
            <a:avLst/>
          </a:prstGeom>
          <a:noFill/>
        </p:spPr>
        <p:txBody>
          <a:bodyPr wrap="none" rtlCol="0">
            <a:spAutoFit/>
          </a:bodyPr>
          <a:lstStyle/>
          <a:p>
            <a:r>
              <a:rPr lang="en-US"/>
              <a:t>Infrared</a:t>
            </a:r>
          </a:p>
        </p:txBody>
      </p:sp>
    </p:spTree>
    <p:extLst>
      <p:ext uri="{BB962C8B-B14F-4D97-AF65-F5344CB8AC3E}">
        <p14:creationId xmlns:p14="http://schemas.microsoft.com/office/powerpoint/2010/main" val="262763364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3" name="Rectangle 52"/>
          <p:cNvSpPr/>
          <p:nvPr/>
        </p:nvSpPr>
        <p:spPr>
          <a:xfrm flipV="1">
            <a:off x="-764237" y="2754531"/>
            <a:ext cx="13060443" cy="77893"/>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 name="Title 1">
            <a:extLst>
              <a:ext uri="{FF2B5EF4-FFF2-40B4-BE49-F238E27FC236}">
                <a16:creationId xmlns:a16="http://schemas.microsoft.com/office/drawing/2014/main" xmlns="" id="{C43084FC-27AC-4154-8B91-AD2912B9DAAC}"/>
              </a:ext>
            </a:extLst>
          </p:cNvPr>
          <p:cNvSpPr>
            <a:spLocks noGrp="1"/>
          </p:cNvSpPr>
          <p:nvPr>
            <p:ph type="title"/>
          </p:nvPr>
        </p:nvSpPr>
        <p:spPr/>
        <p:txBody>
          <a:bodyPr/>
          <a:lstStyle/>
          <a:p>
            <a:r>
              <a:rPr lang="en-US">
                <a:cs typeface="Arial"/>
              </a:rPr>
              <a:t>Path Finding</a:t>
            </a:r>
            <a:endParaRPr lang="en-US"/>
          </a:p>
        </p:txBody>
      </p:sp>
      <p:sp>
        <p:nvSpPr>
          <p:cNvPr id="4" name="Footer Placeholder 3">
            <a:extLst>
              <a:ext uri="{FF2B5EF4-FFF2-40B4-BE49-F238E27FC236}">
                <a16:creationId xmlns:a16="http://schemas.microsoft.com/office/drawing/2014/main" xmlns="" id="{30649FFF-DBB0-44E6-BE18-A69881C5DDEC}"/>
              </a:ext>
            </a:extLst>
          </p:cNvPr>
          <p:cNvSpPr>
            <a:spLocks noGrp="1"/>
          </p:cNvSpPr>
          <p:nvPr>
            <p:ph type="ftr" sz="quarter" idx="3"/>
          </p:nvPr>
        </p:nvSpPr>
        <p:spPr/>
        <p:txBody>
          <a:bodyPr/>
          <a:lstStyle/>
          <a:p>
            <a:endParaRPr lang="en-US"/>
          </a:p>
        </p:txBody>
      </p:sp>
      <p:sp>
        <p:nvSpPr>
          <p:cNvPr id="5" name="Slide Number Placeholder 4">
            <a:extLst>
              <a:ext uri="{FF2B5EF4-FFF2-40B4-BE49-F238E27FC236}">
                <a16:creationId xmlns:a16="http://schemas.microsoft.com/office/drawing/2014/main" xmlns="" id="{30237AB5-DF15-45B9-B1FF-3A76A1877ACC}"/>
              </a:ext>
            </a:extLst>
          </p:cNvPr>
          <p:cNvSpPr>
            <a:spLocks noGrp="1"/>
          </p:cNvSpPr>
          <p:nvPr>
            <p:ph type="sldNum" sz="quarter" idx="4"/>
          </p:nvPr>
        </p:nvSpPr>
        <p:spPr/>
        <p:txBody>
          <a:bodyPr/>
          <a:lstStyle/>
          <a:p>
            <a:fld id="{6F1FABC0-072B-4F22-8F9B-95A9D10B0206}" type="slidenum">
              <a:rPr lang="en-US" dirty="0" smtClean="0"/>
              <a:pPr/>
              <a:t>51</a:t>
            </a:fld>
            <a:endParaRPr lang="en-US"/>
          </a:p>
        </p:txBody>
      </p:sp>
      <p:sp>
        <p:nvSpPr>
          <p:cNvPr id="34" name="Rectangle 33"/>
          <p:cNvSpPr/>
          <p:nvPr/>
        </p:nvSpPr>
        <p:spPr>
          <a:xfrm>
            <a:off x="-718744" y="1928486"/>
            <a:ext cx="12941831" cy="104761"/>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27" name="Group 26"/>
          <p:cNvGrpSpPr/>
          <p:nvPr/>
        </p:nvGrpSpPr>
        <p:grpSpPr>
          <a:xfrm rot="5400000">
            <a:off x="471231" y="1499371"/>
            <a:ext cx="929856" cy="879028"/>
            <a:chOff x="5287772" y="4326608"/>
            <a:chExt cx="1138451" cy="1241038"/>
          </a:xfrm>
        </p:grpSpPr>
        <p:grpSp>
          <p:nvGrpSpPr>
            <p:cNvPr id="28" name="Group 27">
              <a:extLst>
                <a:ext uri="{FF2B5EF4-FFF2-40B4-BE49-F238E27FC236}">
                  <a16:creationId xmlns:a16="http://schemas.microsoft.com/office/drawing/2014/main" xmlns="" id="{8D385B41-0D74-4735-9E35-F52A246FCB0E}"/>
                </a:ext>
              </a:extLst>
            </p:cNvPr>
            <p:cNvGrpSpPr/>
            <p:nvPr/>
          </p:nvGrpSpPr>
          <p:grpSpPr>
            <a:xfrm>
              <a:off x="5287772" y="4499140"/>
              <a:ext cx="1138451" cy="1068506"/>
              <a:chOff x="3009007" y="4357964"/>
              <a:chExt cx="1138451" cy="1068506"/>
            </a:xfrm>
          </p:grpSpPr>
          <p:sp>
            <p:nvSpPr>
              <p:cNvPr id="31" name="Rectangle 30">
                <a:extLst>
                  <a:ext uri="{FF2B5EF4-FFF2-40B4-BE49-F238E27FC236}">
                    <a16:creationId xmlns:a16="http://schemas.microsoft.com/office/drawing/2014/main" xmlns="" id="{16766A10-6A22-4101-8487-DA0E525E07B2}"/>
                  </a:ext>
                </a:extLst>
              </p:cNvPr>
              <p:cNvSpPr/>
              <p:nvPr/>
            </p:nvSpPr>
            <p:spPr>
              <a:xfrm>
                <a:off x="3225168" y="4357964"/>
                <a:ext cx="706128" cy="863545"/>
              </a:xfrm>
              <a:prstGeom prst="rect">
                <a:avLst/>
              </a:prstGeom>
              <a:solidFill>
                <a:srgbClr val="E45E4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31">
                <a:extLst>
                  <a:ext uri="{FF2B5EF4-FFF2-40B4-BE49-F238E27FC236}">
                    <a16:creationId xmlns:a16="http://schemas.microsoft.com/office/drawing/2014/main" xmlns="" id="{4A9C4801-A5DA-45D6-8D9A-9E608AD7638A}"/>
                  </a:ext>
                </a:extLst>
              </p:cNvPr>
              <p:cNvSpPr/>
              <p:nvPr/>
            </p:nvSpPr>
            <p:spPr>
              <a:xfrm>
                <a:off x="3931297" y="5016543"/>
                <a:ext cx="216161" cy="40992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Rectangle 32">
                <a:extLst>
                  <a:ext uri="{FF2B5EF4-FFF2-40B4-BE49-F238E27FC236}">
                    <a16:creationId xmlns:a16="http://schemas.microsoft.com/office/drawing/2014/main" xmlns="" id="{9630A54F-303D-4725-8862-2D3409787A23}"/>
                  </a:ext>
                </a:extLst>
              </p:cNvPr>
              <p:cNvSpPr/>
              <p:nvPr/>
            </p:nvSpPr>
            <p:spPr>
              <a:xfrm>
                <a:off x="3009007" y="5016541"/>
                <a:ext cx="216161" cy="40992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29" name="Rectangle 28">
              <a:extLst>
                <a:ext uri="{FF2B5EF4-FFF2-40B4-BE49-F238E27FC236}">
                  <a16:creationId xmlns:a16="http://schemas.microsoft.com/office/drawing/2014/main" xmlns="" id="{9630A54F-303D-4725-8862-2D3409787A23}"/>
                </a:ext>
              </a:extLst>
            </p:cNvPr>
            <p:cNvSpPr/>
            <p:nvPr/>
          </p:nvSpPr>
          <p:spPr>
            <a:xfrm>
              <a:off x="5287772" y="4326608"/>
              <a:ext cx="216161" cy="40992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Rectangle 29">
              <a:extLst>
                <a:ext uri="{FF2B5EF4-FFF2-40B4-BE49-F238E27FC236}">
                  <a16:creationId xmlns:a16="http://schemas.microsoft.com/office/drawing/2014/main" xmlns="" id="{9630A54F-303D-4725-8862-2D3409787A23}"/>
                </a:ext>
              </a:extLst>
            </p:cNvPr>
            <p:cNvSpPr/>
            <p:nvPr/>
          </p:nvSpPr>
          <p:spPr>
            <a:xfrm>
              <a:off x="6210061" y="4330505"/>
              <a:ext cx="216161" cy="40992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55" name="Group 54"/>
          <p:cNvGrpSpPr/>
          <p:nvPr/>
        </p:nvGrpSpPr>
        <p:grpSpPr>
          <a:xfrm>
            <a:off x="1227738" y="1684732"/>
            <a:ext cx="765282" cy="500033"/>
            <a:chOff x="1822261" y="2043833"/>
            <a:chExt cx="946541" cy="689398"/>
          </a:xfrm>
        </p:grpSpPr>
        <p:sp>
          <p:nvSpPr>
            <p:cNvPr id="35" name="Block Arc 34"/>
            <p:cNvSpPr/>
            <p:nvPr/>
          </p:nvSpPr>
          <p:spPr>
            <a:xfrm rot="16200000">
              <a:off x="1955495" y="1919922"/>
              <a:ext cx="680074" cy="946541"/>
            </a:xfrm>
            <a:prstGeom prst="blockArc">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36" name="Rectangle 35"/>
            <p:cNvSpPr/>
            <p:nvPr/>
          </p:nvSpPr>
          <p:spPr>
            <a:xfrm>
              <a:off x="2172393" y="2043833"/>
              <a:ext cx="123139" cy="184497"/>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36"/>
            <p:cNvSpPr/>
            <p:nvPr/>
          </p:nvSpPr>
          <p:spPr>
            <a:xfrm>
              <a:off x="2179957" y="2548734"/>
              <a:ext cx="123139" cy="184497"/>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41" name="Freeform 40"/>
          <p:cNvSpPr/>
          <p:nvPr/>
        </p:nvSpPr>
        <p:spPr>
          <a:xfrm>
            <a:off x="1687089" y="2075489"/>
            <a:ext cx="192872" cy="55173"/>
          </a:xfrm>
          <a:custGeom>
            <a:avLst/>
            <a:gdLst>
              <a:gd name="connsiteX0" fmla="*/ 0 w 232228"/>
              <a:gd name="connsiteY0" fmla="*/ 58057 h 58057"/>
              <a:gd name="connsiteX1" fmla="*/ 58057 w 232228"/>
              <a:gd name="connsiteY1" fmla="*/ 29029 h 58057"/>
              <a:gd name="connsiteX2" fmla="*/ 174171 w 232228"/>
              <a:gd name="connsiteY2" fmla="*/ 58057 h 58057"/>
              <a:gd name="connsiteX3" fmla="*/ 232228 w 232228"/>
              <a:gd name="connsiteY3" fmla="*/ 0 h 58057"/>
            </a:gdLst>
            <a:ahLst/>
            <a:cxnLst>
              <a:cxn ang="0">
                <a:pos x="connsiteX0" y="connsiteY0"/>
              </a:cxn>
              <a:cxn ang="0">
                <a:pos x="connsiteX1" y="connsiteY1"/>
              </a:cxn>
              <a:cxn ang="0">
                <a:pos x="connsiteX2" y="connsiteY2"/>
              </a:cxn>
              <a:cxn ang="0">
                <a:pos x="connsiteX3" y="connsiteY3"/>
              </a:cxn>
            </a:cxnLst>
            <a:rect l="l" t="t" r="r" b="b"/>
            <a:pathLst>
              <a:path w="232228" h="58057">
                <a:moveTo>
                  <a:pt x="0" y="58057"/>
                </a:moveTo>
                <a:cubicBezTo>
                  <a:pt x="19352" y="48381"/>
                  <a:pt x="36553" y="31418"/>
                  <a:pt x="58057" y="29029"/>
                </a:cubicBezTo>
                <a:cubicBezTo>
                  <a:pt x="84329" y="26110"/>
                  <a:pt x="145243" y="48414"/>
                  <a:pt x="174171" y="58057"/>
                </a:cubicBezTo>
                <a:cubicBezTo>
                  <a:pt x="226716" y="23028"/>
                  <a:pt x="209913" y="44631"/>
                  <a:pt x="232228" y="0"/>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Freeform 41"/>
          <p:cNvSpPr/>
          <p:nvPr/>
        </p:nvSpPr>
        <p:spPr>
          <a:xfrm>
            <a:off x="1900997" y="2128625"/>
            <a:ext cx="192872" cy="55173"/>
          </a:xfrm>
          <a:custGeom>
            <a:avLst/>
            <a:gdLst>
              <a:gd name="connsiteX0" fmla="*/ 0 w 232228"/>
              <a:gd name="connsiteY0" fmla="*/ 58057 h 58057"/>
              <a:gd name="connsiteX1" fmla="*/ 58057 w 232228"/>
              <a:gd name="connsiteY1" fmla="*/ 29029 h 58057"/>
              <a:gd name="connsiteX2" fmla="*/ 174171 w 232228"/>
              <a:gd name="connsiteY2" fmla="*/ 58057 h 58057"/>
              <a:gd name="connsiteX3" fmla="*/ 232228 w 232228"/>
              <a:gd name="connsiteY3" fmla="*/ 0 h 58057"/>
            </a:gdLst>
            <a:ahLst/>
            <a:cxnLst>
              <a:cxn ang="0">
                <a:pos x="connsiteX0" y="connsiteY0"/>
              </a:cxn>
              <a:cxn ang="0">
                <a:pos x="connsiteX1" y="connsiteY1"/>
              </a:cxn>
              <a:cxn ang="0">
                <a:pos x="connsiteX2" y="connsiteY2"/>
              </a:cxn>
              <a:cxn ang="0">
                <a:pos x="connsiteX3" y="connsiteY3"/>
              </a:cxn>
            </a:cxnLst>
            <a:rect l="l" t="t" r="r" b="b"/>
            <a:pathLst>
              <a:path w="232228" h="58057">
                <a:moveTo>
                  <a:pt x="0" y="58057"/>
                </a:moveTo>
                <a:cubicBezTo>
                  <a:pt x="19352" y="48381"/>
                  <a:pt x="36553" y="31418"/>
                  <a:pt x="58057" y="29029"/>
                </a:cubicBezTo>
                <a:cubicBezTo>
                  <a:pt x="84329" y="26110"/>
                  <a:pt x="145243" y="48414"/>
                  <a:pt x="174171" y="58057"/>
                </a:cubicBezTo>
                <a:cubicBezTo>
                  <a:pt x="226716" y="23028"/>
                  <a:pt x="209913" y="44631"/>
                  <a:pt x="232228" y="0"/>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Freeform 42"/>
          <p:cNvSpPr/>
          <p:nvPr/>
        </p:nvSpPr>
        <p:spPr>
          <a:xfrm>
            <a:off x="1824354" y="1778762"/>
            <a:ext cx="192872" cy="55173"/>
          </a:xfrm>
          <a:custGeom>
            <a:avLst/>
            <a:gdLst>
              <a:gd name="connsiteX0" fmla="*/ 0 w 232228"/>
              <a:gd name="connsiteY0" fmla="*/ 58057 h 58057"/>
              <a:gd name="connsiteX1" fmla="*/ 58057 w 232228"/>
              <a:gd name="connsiteY1" fmla="*/ 29029 h 58057"/>
              <a:gd name="connsiteX2" fmla="*/ 174171 w 232228"/>
              <a:gd name="connsiteY2" fmla="*/ 58057 h 58057"/>
              <a:gd name="connsiteX3" fmla="*/ 232228 w 232228"/>
              <a:gd name="connsiteY3" fmla="*/ 0 h 58057"/>
            </a:gdLst>
            <a:ahLst/>
            <a:cxnLst>
              <a:cxn ang="0">
                <a:pos x="connsiteX0" y="connsiteY0"/>
              </a:cxn>
              <a:cxn ang="0">
                <a:pos x="connsiteX1" y="connsiteY1"/>
              </a:cxn>
              <a:cxn ang="0">
                <a:pos x="connsiteX2" y="connsiteY2"/>
              </a:cxn>
              <a:cxn ang="0">
                <a:pos x="connsiteX3" y="connsiteY3"/>
              </a:cxn>
            </a:cxnLst>
            <a:rect l="l" t="t" r="r" b="b"/>
            <a:pathLst>
              <a:path w="232228" h="58057">
                <a:moveTo>
                  <a:pt x="0" y="58057"/>
                </a:moveTo>
                <a:cubicBezTo>
                  <a:pt x="19352" y="48381"/>
                  <a:pt x="36553" y="31418"/>
                  <a:pt x="58057" y="29029"/>
                </a:cubicBezTo>
                <a:cubicBezTo>
                  <a:pt x="84329" y="26110"/>
                  <a:pt x="145243" y="48414"/>
                  <a:pt x="174171" y="58057"/>
                </a:cubicBezTo>
                <a:cubicBezTo>
                  <a:pt x="226716" y="23028"/>
                  <a:pt x="209913" y="44631"/>
                  <a:pt x="232228" y="0"/>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Freeform 43"/>
          <p:cNvSpPr/>
          <p:nvPr/>
        </p:nvSpPr>
        <p:spPr>
          <a:xfrm>
            <a:off x="1646515" y="1721796"/>
            <a:ext cx="192872" cy="55173"/>
          </a:xfrm>
          <a:custGeom>
            <a:avLst/>
            <a:gdLst>
              <a:gd name="connsiteX0" fmla="*/ 0 w 232228"/>
              <a:gd name="connsiteY0" fmla="*/ 58057 h 58057"/>
              <a:gd name="connsiteX1" fmla="*/ 58057 w 232228"/>
              <a:gd name="connsiteY1" fmla="*/ 29029 h 58057"/>
              <a:gd name="connsiteX2" fmla="*/ 174171 w 232228"/>
              <a:gd name="connsiteY2" fmla="*/ 58057 h 58057"/>
              <a:gd name="connsiteX3" fmla="*/ 232228 w 232228"/>
              <a:gd name="connsiteY3" fmla="*/ 0 h 58057"/>
            </a:gdLst>
            <a:ahLst/>
            <a:cxnLst>
              <a:cxn ang="0">
                <a:pos x="connsiteX0" y="connsiteY0"/>
              </a:cxn>
              <a:cxn ang="0">
                <a:pos x="connsiteX1" y="connsiteY1"/>
              </a:cxn>
              <a:cxn ang="0">
                <a:pos x="connsiteX2" y="connsiteY2"/>
              </a:cxn>
              <a:cxn ang="0">
                <a:pos x="connsiteX3" y="connsiteY3"/>
              </a:cxn>
            </a:cxnLst>
            <a:rect l="l" t="t" r="r" b="b"/>
            <a:pathLst>
              <a:path w="232228" h="58057">
                <a:moveTo>
                  <a:pt x="0" y="58057"/>
                </a:moveTo>
                <a:cubicBezTo>
                  <a:pt x="19352" y="48381"/>
                  <a:pt x="36553" y="31418"/>
                  <a:pt x="58057" y="29029"/>
                </a:cubicBezTo>
                <a:cubicBezTo>
                  <a:pt x="84329" y="26110"/>
                  <a:pt x="145243" y="48414"/>
                  <a:pt x="174171" y="58057"/>
                </a:cubicBezTo>
                <a:cubicBezTo>
                  <a:pt x="226716" y="23028"/>
                  <a:pt x="209913" y="44631"/>
                  <a:pt x="232228" y="0"/>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Freeform 44"/>
          <p:cNvSpPr/>
          <p:nvPr/>
        </p:nvSpPr>
        <p:spPr>
          <a:xfrm>
            <a:off x="2088049" y="1730451"/>
            <a:ext cx="192872" cy="55173"/>
          </a:xfrm>
          <a:custGeom>
            <a:avLst/>
            <a:gdLst>
              <a:gd name="connsiteX0" fmla="*/ 0 w 232228"/>
              <a:gd name="connsiteY0" fmla="*/ 58057 h 58057"/>
              <a:gd name="connsiteX1" fmla="*/ 58057 w 232228"/>
              <a:gd name="connsiteY1" fmla="*/ 29029 h 58057"/>
              <a:gd name="connsiteX2" fmla="*/ 174171 w 232228"/>
              <a:gd name="connsiteY2" fmla="*/ 58057 h 58057"/>
              <a:gd name="connsiteX3" fmla="*/ 232228 w 232228"/>
              <a:gd name="connsiteY3" fmla="*/ 0 h 58057"/>
            </a:gdLst>
            <a:ahLst/>
            <a:cxnLst>
              <a:cxn ang="0">
                <a:pos x="connsiteX0" y="connsiteY0"/>
              </a:cxn>
              <a:cxn ang="0">
                <a:pos x="connsiteX1" y="connsiteY1"/>
              </a:cxn>
              <a:cxn ang="0">
                <a:pos x="connsiteX2" y="connsiteY2"/>
              </a:cxn>
              <a:cxn ang="0">
                <a:pos x="connsiteX3" y="connsiteY3"/>
              </a:cxn>
            </a:cxnLst>
            <a:rect l="l" t="t" r="r" b="b"/>
            <a:pathLst>
              <a:path w="232228" h="58057">
                <a:moveTo>
                  <a:pt x="0" y="58057"/>
                </a:moveTo>
                <a:cubicBezTo>
                  <a:pt x="19352" y="48381"/>
                  <a:pt x="36553" y="31418"/>
                  <a:pt x="58057" y="29029"/>
                </a:cubicBezTo>
                <a:cubicBezTo>
                  <a:pt x="84329" y="26110"/>
                  <a:pt x="145243" y="48414"/>
                  <a:pt x="174171" y="58057"/>
                </a:cubicBezTo>
                <a:cubicBezTo>
                  <a:pt x="226716" y="23028"/>
                  <a:pt x="209913" y="44631"/>
                  <a:pt x="232228" y="0"/>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Triangle 53"/>
          <p:cNvSpPr/>
          <p:nvPr/>
        </p:nvSpPr>
        <p:spPr>
          <a:xfrm rot="16200000">
            <a:off x="4138529" y="1819824"/>
            <a:ext cx="943429" cy="1834517"/>
          </a:xfrm>
          <a:prstGeom prst="triangle">
            <a:avLst/>
          </a:prstGeom>
          <a:solidFill>
            <a:schemeClr val="accent3">
              <a:lumMod val="60000"/>
              <a:lumOff val="40000"/>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46" name="Group 45"/>
          <p:cNvGrpSpPr/>
          <p:nvPr/>
        </p:nvGrpSpPr>
        <p:grpSpPr>
          <a:xfrm rot="5400000">
            <a:off x="3462569" y="2225197"/>
            <a:ext cx="879030" cy="975774"/>
            <a:chOff x="5287772" y="4326608"/>
            <a:chExt cx="1138451" cy="1241038"/>
          </a:xfrm>
        </p:grpSpPr>
        <p:grpSp>
          <p:nvGrpSpPr>
            <p:cNvPr id="47" name="Group 46">
              <a:extLst>
                <a:ext uri="{FF2B5EF4-FFF2-40B4-BE49-F238E27FC236}">
                  <a16:creationId xmlns:a16="http://schemas.microsoft.com/office/drawing/2014/main" xmlns="" id="{8D385B41-0D74-4735-9E35-F52A246FCB0E}"/>
                </a:ext>
              </a:extLst>
            </p:cNvPr>
            <p:cNvGrpSpPr/>
            <p:nvPr/>
          </p:nvGrpSpPr>
          <p:grpSpPr>
            <a:xfrm>
              <a:off x="5287772" y="4499140"/>
              <a:ext cx="1138451" cy="1068506"/>
              <a:chOff x="3009007" y="4357964"/>
              <a:chExt cx="1138451" cy="1068506"/>
            </a:xfrm>
          </p:grpSpPr>
          <p:sp>
            <p:nvSpPr>
              <p:cNvPr id="50" name="Rectangle 49">
                <a:extLst>
                  <a:ext uri="{FF2B5EF4-FFF2-40B4-BE49-F238E27FC236}">
                    <a16:creationId xmlns:a16="http://schemas.microsoft.com/office/drawing/2014/main" xmlns="" id="{16766A10-6A22-4101-8487-DA0E525E07B2}"/>
                  </a:ext>
                </a:extLst>
              </p:cNvPr>
              <p:cNvSpPr/>
              <p:nvPr/>
            </p:nvSpPr>
            <p:spPr>
              <a:xfrm>
                <a:off x="3225168" y="4357964"/>
                <a:ext cx="706128" cy="863545"/>
              </a:xfrm>
              <a:prstGeom prst="rect">
                <a:avLst/>
              </a:prstGeom>
              <a:solidFill>
                <a:srgbClr val="E45E4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1" name="Rectangle 50">
                <a:extLst>
                  <a:ext uri="{FF2B5EF4-FFF2-40B4-BE49-F238E27FC236}">
                    <a16:creationId xmlns:a16="http://schemas.microsoft.com/office/drawing/2014/main" xmlns="" id="{4A9C4801-A5DA-45D6-8D9A-9E608AD7638A}"/>
                  </a:ext>
                </a:extLst>
              </p:cNvPr>
              <p:cNvSpPr/>
              <p:nvPr/>
            </p:nvSpPr>
            <p:spPr>
              <a:xfrm>
                <a:off x="3931297" y="5016543"/>
                <a:ext cx="216161" cy="40992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2" name="Rectangle 51">
                <a:extLst>
                  <a:ext uri="{FF2B5EF4-FFF2-40B4-BE49-F238E27FC236}">
                    <a16:creationId xmlns:a16="http://schemas.microsoft.com/office/drawing/2014/main" xmlns="" id="{9630A54F-303D-4725-8862-2D3409787A23}"/>
                  </a:ext>
                </a:extLst>
              </p:cNvPr>
              <p:cNvSpPr/>
              <p:nvPr/>
            </p:nvSpPr>
            <p:spPr>
              <a:xfrm>
                <a:off x="3009007" y="5016541"/>
                <a:ext cx="216161" cy="40992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48" name="Rectangle 47">
              <a:extLst>
                <a:ext uri="{FF2B5EF4-FFF2-40B4-BE49-F238E27FC236}">
                  <a16:creationId xmlns:a16="http://schemas.microsoft.com/office/drawing/2014/main" xmlns="" id="{9630A54F-303D-4725-8862-2D3409787A23}"/>
                </a:ext>
              </a:extLst>
            </p:cNvPr>
            <p:cNvSpPr/>
            <p:nvPr/>
          </p:nvSpPr>
          <p:spPr>
            <a:xfrm>
              <a:off x="5287772" y="4326608"/>
              <a:ext cx="216161" cy="40992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9" name="Rectangle 48">
              <a:extLst>
                <a:ext uri="{FF2B5EF4-FFF2-40B4-BE49-F238E27FC236}">
                  <a16:creationId xmlns:a16="http://schemas.microsoft.com/office/drawing/2014/main" xmlns="" id="{9630A54F-303D-4725-8862-2D3409787A23}"/>
                </a:ext>
              </a:extLst>
            </p:cNvPr>
            <p:cNvSpPr/>
            <p:nvPr/>
          </p:nvSpPr>
          <p:spPr>
            <a:xfrm>
              <a:off x="6210061" y="4330505"/>
              <a:ext cx="216161" cy="40992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56" name="Rectangle 55"/>
          <p:cNvSpPr/>
          <p:nvPr/>
        </p:nvSpPr>
        <p:spPr>
          <a:xfrm>
            <a:off x="-764237" y="3670138"/>
            <a:ext cx="12958084" cy="58585"/>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3" name="Graphic 5" descr="Lightning bolt">
            <a:extLst>
              <a:ext uri="{FF2B5EF4-FFF2-40B4-BE49-F238E27FC236}">
                <a16:creationId xmlns:a16="http://schemas.microsoft.com/office/drawing/2014/main" xmlns="" id="{39FA846C-D39E-46B0-AC0F-197B3E61594B}"/>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rot="840000">
            <a:off x="549156" y="3473204"/>
            <a:ext cx="448101" cy="413982"/>
          </a:xfrm>
          <a:prstGeom prst="rect">
            <a:avLst/>
          </a:prstGeom>
        </p:spPr>
      </p:pic>
      <p:pic>
        <p:nvPicPr>
          <p:cNvPr id="38" name="Graphic 5" descr="Lightning bolt">
            <a:extLst>
              <a:ext uri="{FF2B5EF4-FFF2-40B4-BE49-F238E27FC236}">
                <a16:creationId xmlns:a16="http://schemas.microsoft.com/office/drawing/2014/main" xmlns="" id="{06D81D46-E2E0-4DA0-93F0-13A468930BCF}"/>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rot="840000">
            <a:off x="1470379" y="3473203"/>
            <a:ext cx="448101" cy="413982"/>
          </a:xfrm>
          <a:prstGeom prst="rect">
            <a:avLst/>
          </a:prstGeom>
        </p:spPr>
      </p:pic>
      <p:pic>
        <p:nvPicPr>
          <p:cNvPr id="39" name="Graphic 5" descr="Lightning bolt">
            <a:extLst>
              <a:ext uri="{FF2B5EF4-FFF2-40B4-BE49-F238E27FC236}">
                <a16:creationId xmlns:a16="http://schemas.microsoft.com/office/drawing/2014/main" xmlns="" id="{82A1F800-FE49-4997-B689-2B778B4C44BF}"/>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rot="840000">
            <a:off x="2391603" y="3473204"/>
            <a:ext cx="448101" cy="413982"/>
          </a:xfrm>
          <a:prstGeom prst="rect">
            <a:avLst/>
          </a:prstGeom>
        </p:spPr>
      </p:pic>
      <p:pic>
        <p:nvPicPr>
          <p:cNvPr id="40" name="Graphic 5" descr="Lightning bolt">
            <a:extLst>
              <a:ext uri="{FF2B5EF4-FFF2-40B4-BE49-F238E27FC236}">
                <a16:creationId xmlns:a16="http://schemas.microsoft.com/office/drawing/2014/main" xmlns="" id="{601EE5C2-00CD-484B-9048-7596E6502004}"/>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rot="840000">
            <a:off x="3312826" y="3473203"/>
            <a:ext cx="448101" cy="413982"/>
          </a:xfrm>
          <a:prstGeom prst="rect">
            <a:avLst/>
          </a:prstGeom>
        </p:spPr>
      </p:pic>
      <p:pic>
        <p:nvPicPr>
          <p:cNvPr id="57" name="Graphic 5" descr="Lightning bolt">
            <a:extLst>
              <a:ext uri="{FF2B5EF4-FFF2-40B4-BE49-F238E27FC236}">
                <a16:creationId xmlns:a16="http://schemas.microsoft.com/office/drawing/2014/main" xmlns="" id="{7B870699-D532-42A6-BF92-1D3EC86DA690}"/>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rot="840000">
            <a:off x="4336407" y="3473202"/>
            <a:ext cx="448101" cy="413982"/>
          </a:xfrm>
          <a:prstGeom prst="rect">
            <a:avLst/>
          </a:prstGeom>
        </p:spPr>
      </p:pic>
      <p:pic>
        <p:nvPicPr>
          <p:cNvPr id="58" name="Graphic 5" descr="Lightning bolt">
            <a:extLst>
              <a:ext uri="{FF2B5EF4-FFF2-40B4-BE49-F238E27FC236}">
                <a16:creationId xmlns:a16="http://schemas.microsoft.com/office/drawing/2014/main" xmlns="" id="{49E5BC8F-CE32-435F-8E20-EFF17205627C}"/>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rot="840000">
            <a:off x="5223511" y="3473201"/>
            <a:ext cx="448101" cy="413982"/>
          </a:xfrm>
          <a:prstGeom prst="rect">
            <a:avLst/>
          </a:prstGeom>
        </p:spPr>
      </p:pic>
      <p:pic>
        <p:nvPicPr>
          <p:cNvPr id="59" name="Graphic 5" descr="Lightning bolt">
            <a:extLst>
              <a:ext uri="{FF2B5EF4-FFF2-40B4-BE49-F238E27FC236}">
                <a16:creationId xmlns:a16="http://schemas.microsoft.com/office/drawing/2014/main" xmlns="" id="{DE290155-8F8A-460B-91AB-91D5EC6EEEA9}"/>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rot="840000">
            <a:off x="6201600" y="3473200"/>
            <a:ext cx="448101" cy="413982"/>
          </a:xfrm>
          <a:prstGeom prst="rect">
            <a:avLst/>
          </a:prstGeom>
        </p:spPr>
      </p:pic>
      <p:pic>
        <p:nvPicPr>
          <p:cNvPr id="60" name="Graphic 5" descr="Lightning bolt">
            <a:extLst>
              <a:ext uri="{FF2B5EF4-FFF2-40B4-BE49-F238E27FC236}">
                <a16:creationId xmlns:a16="http://schemas.microsoft.com/office/drawing/2014/main" xmlns="" id="{7B2C9118-C65F-4F06-B51B-99F6AF0EF3AB}"/>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rot="840000">
            <a:off x="7168316" y="3473199"/>
            <a:ext cx="448101" cy="413982"/>
          </a:xfrm>
          <a:prstGeom prst="rect">
            <a:avLst/>
          </a:prstGeom>
        </p:spPr>
      </p:pic>
      <p:pic>
        <p:nvPicPr>
          <p:cNvPr id="61" name="Graphic 5" descr="Lightning bolt">
            <a:extLst>
              <a:ext uri="{FF2B5EF4-FFF2-40B4-BE49-F238E27FC236}">
                <a16:creationId xmlns:a16="http://schemas.microsoft.com/office/drawing/2014/main" xmlns="" id="{D258C1B9-7B3E-41EC-95D0-2E7CED68DE7E}"/>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rot="840000">
            <a:off x="8248763" y="3473198"/>
            <a:ext cx="448101" cy="413982"/>
          </a:xfrm>
          <a:prstGeom prst="rect">
            <a:avLst/>
          </a:prstGeom>
        </p:spPr>
      </p:pic>
      <p:grpSp>
        <p:nvGrpSpPr>
          <p:cNvPr id="62" name="Group 61">
            <a:extLst>
              <a:ext uri="{FF2B5EF4-FFF2-40B4-BE49-F238E27FC236}">
                <a16:creationId xmlns:a16="http://schemas.microsoft.com/office/drawing/2014/main" xmlns="" id="{A84EC287-9052-4ACC-924C-22738C78CC4D}"/>
              </a:ext>
            </a:extLst>
          </p:cNvPr>
          <p:cNvGrpSpPr/>
          <p:nvPr/>
        </p:nvGrpSpPr>
        <p:grpSpPr>
          <a:xfrm rot="5400000">
            <a:off x="7170210" y="3264132"/>
            <a:ext cx="879030" cy="975774"/>
            <a:chOff x="5287772" y="4326608"/>
            <a:chExt cx="1138451" cy="1241038"/>
          </a:xfrm>
        </p:grpSpPr>
        <p:grpSp>
          <p:nvGrpSpPr>
            <p:cNvPr id="63" name="Group 62">
              <a:extLst>
                <a:ext uri="{FF2B5EF4-FFF2-40B4-BE49-F238E27FC236}">
                  <a16:creationId xmlns:a16="http://schemas.microsoft.com/office/drawing/2014/main" xmlns="" id="{DEF62E70-A4B9-45A6-B3E5-B9D72E5B4C7F}"/>
                </a:ext>
              </a:extLst>
            </p:cNvPr>
            <p:cNvGrpSpPr/>
            <p:nvPr/>
          </p:nvGrpSpPr>
          <p:grpSpPr>
            <a:xfrm>
              <a:off x="5287772" y="4499140"/>
              <a:ext cx="1138451" cy="1068506"/>
              <a:chOff x="3009007" y="4357964"/>
              <a:chExt cx="1138451" cy="1068506"/>
            </a:xfrm>
          </p:grpSpPr>
          <p:sp>
            <p:nvSpPr>
              <p:cNvPr id="66" name="Rectangle 65">
                <a:extLst>
                  <a:ext uri="{FF2B5EF4-FFF2-40B4-BE49-F238E27FC236}">
                    <a16:creationId xmlns:a16="http://schemas.microsoft.com/office/drawing/2014/main" xmlns="" id="{A11C4B39-C53A-41CA-A7FD-E361901AAF03}"/>
                  </a:ext>
                </a:extLst>
              </p:cNvPr>
              <p:cNvSpPr/>
              <p:nvPr/>
            </p:nvSpPr>
            <p:spPr>
              <a:xfrm>
                <a:off x="3225168" y="4357964"/>
                <a:ext cx="706128" cy="863545"/>
              </a:xfrm>
              <a:prstGeom prst="rect">
                <a:avLst/>
              </a:prstGeom>
              <a:solidFill>
                <a:srgbClr val="E45E4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7" name="Rectangle 66">
                <a:extLst>
                  <a:ext uri="{FF2B5EF4-FFF2-40B4-BE49-F238E27FC236}">
                    <a16:creationId xmlns:a16="http://schemas.microsoft.com/office/drawing/2014/main" xmlns="" id="{97FDB3F8-47FE-46D3-BB7F-A88E9352EE31}"/>
                  </a:ext>
                </a:extLst>
              </p:cNvPr>
              <p:cNvSpPr/>
              <p:nvPr/>
            </p:nvSpPr>
            <p:spPr>
              <a:xfrm>
                <a:off x="3931297" y="5016543"/>
                <a:ext cx="216161" cy="40992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8" name="Rectangle 67">
                <a:extLst>
                  <a:ext uri="{FF2B5EF4-FFF2-40B4-BE49-F238E27FC236}">
                    <a16:creationId xmlns:a16="http://schemas.microsoft.com/office/drawing/2014/main" xmlns="" id="{5FB23AAE-0577-4575-BA14-A14CCAC2149F}"/>
                  </a:ext>
                </a:extLst>
              </p:cNvPr>
              <p:cNvSpPr/>
              <p:nvPr/>
            </p:nvSpPr>
            <p:spPr>
              <a:xfrm>
                <a:off x="3009007" y="5016541"/>
                <a:ext cx="216161" cy="40992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64" name="Rectangle 63">
              <a:extLst>
                <a:ext uri="{FF2B5EF4-FFF2-40B4-BE49-F238E27FC236}">
                  <a16:creationId xmlns:a16="http://schemas.microsoft.com/office/drawing/2014/main" xmlns="" id="{E3F7E46D-6D36-46C1-ABC5-437AD4DA6200}"/>
                </a:ext>
              </a:extLst>
            </p:cNvPr>
            <p:cNvSpPr/>
            <p:nvPr/>
          </p:nvSpPr>
          <p:spPr>
            <a:xfrm>
              <a:off x="5287772" y="4326608"/>
              <a:ext cx="216161" cy="40992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5" name="Rectangle 64">
              <a:extLst>
                <a:ext uri="{FF2B5EF4-FFF2-40B4-BE49-F238E27FC236}">
                  <a16:creationId xmlns:a16="http://schemas.microsoft.com/office/drawing/2014/main" xmlns="" id="{D3958A34-DAD2-40DA-8662-550A09391346}"/>
                </a:ext>
              </a:extLst>
            </p:cNvPr>
            <p:cNvSpPr/>
            <p:nvPr/>
          </p:nvSpPr>
          <p:spPr>
            <a:xfrm>
              <a:off x="6210061" y="4330505"/>
              <a:ext cx="216161" cy="40992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69" name="Group 68">
            <a:extLst>
              <a:ext uri="{FF2B5EF4-FFF2-40B4-BE49-F238E27FC236}">
                <a16:creationId xmlns:a16="http://schemas.microsoft.com/office/drawing/2014/main" xmlns="" id="{D5918DC1-BA70-4C4C-85D3-FE0679CB5D02}"/>
              </a:ext>
            </a:extLst>
          </p:cNvPr>
          <p:cNvGrpSpPr/>
          <p:nvPr/>
        </p:nvGrpSpPr>
        <p:grpSpPr>
          <a:xfrm rot="5400000">
            <a:off x="10093106" y="4743777"/>
            <a:ext cx="879030" cy="975774"/>
            <a:chOff x="5287772" y="4326608"/>
            <a:chExt cx="1138451" cy="1241038"/>
          </a:xfrm>
        </p:grpSpPr>
        <p:grpSp>
          <p:nvGrpSpPr>
            <p:cNvPr id="70" name="Group 69">
              <a:extLst>
                <a:ext uri="{FF2B5EF4-FFF2-40B4-BE49-F238E27FC236}">
                  <a16:creationId xmlns:a16="http://schemas.microsoft.com/office/drawing/2014/main" xmlns="" id="{8931DC7C-0E47-4D61-876A-E030AEBF2B8C}"/>
                </a:ext>
              </a:extLst>
            </p:cNvPr>
            <p:cNvGrpSpPr/>
            <p:nvPr/>
          </p:nvGrpSpPr>
          <p:grpSpPr>
            <a:xfrm>
              <a:off x="5287772" y="4499140"/>
              <a:ext cx="1138451" cy="1068506"/>
              <a:chOff x="3009007" y="4357964"/>
              <a:chExt cx="1138451" cy="1068506"/>
            </a:xfrm>
          </p:grpSpPr>
          <p:sp>
            <p:nvSpPr>
              <p:cNvPr id="73" name="Rectangle 72">
                <a:extLst>
                  <a:ext uri="{FF2B5EF4-FFF2-40B4-BE49-F238E27FC236}">
                    <a16:creationId xmlns:a16="http://schemas.microsoft.com/office/drawing/2014/main" xmlns="" id="{46245CD1-8388-4188-BBA9-C19CDC3A487F}"/>
                  </a:ext>
                </a:extLst>
              </p:cNvPr>
              <p:cNvSpPr/>
              <p:nvPr/>
            </p:nvSpPr>
            <p:spPr>
              <a:xfrm>
                <a:off x="3225168" y="4357964"/>
                <a:ext cx="706128" cy="863545"/>
              </a:xfrm>
              <a:prstGeom prst="rect">
                <a:avLst/>
              </a:prstGeom>
              <a:solidFill>
                <a:srgbClr val="E45E4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4" name="Rectangle 73">
                <a:extLst>
                  <a:ext uri="{FF2B5EF4-FFF2-40B4-BE49-F238E27FC236}">
                    <a16:creationId xmlns:a16="http://schemas.microsoft.com/office/drawing/2014/main" xmlns="" id="{431366F6-7055-4DB6-AD56-E6262D04670C}"/>
                  </a:ext>
                </a:extLst>
              </p:cNvPr>
              <p:cNvSpPr/>
              <p:nvPr/>
            </p:nvSpPr>
            <p:spPr>
              <a:xfrm>
                <a:off x="3931297" y="5016543"/>
                <a:ext cx="216161" cy="40992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5" name="Rectangle 74">
                <a:extLst>
                  <a:ext uri="{FF2B5EF4-FFF2-40B4-BE49-F238E27FC236}">
                    <a16:creationId xmlns:a16="http://schemas.microsoft.com/office/drawing/2014/main" xmlns="" id="{3E75E1DB-7CF8-45F6-A14F-8C02B1D184D5}"/>
                  </a:ext>
                </a:extLst>
              </p:cNvPr>
              <p:cNvSpPr/>
              <p:nvPr/>
            </p:nvSpPr>
            <p:spPr>
              <a:xfrm>
                <a:off x="3009007" y="5016541"/>
                <a:ext cx="216161" cy="40992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71" name="Rectangle 70">
              <a:extLst>
                <a:ext uri="{FF2B5EF4-FFF2-40B4-BE49-F238E27FC236}">
                  <a16:creationId xmlns:a16="http://schemas.microsoft.com/office/drawing/2014/main" xmlns="" id="{50DE2874-C6E9-4691-99BD-37CA950C2E91}"/>
                </a:ext>
              </a:extLst>
            </p:cNvPr>
            <p:cNvSpPr/>
            <p:nvPr/>
          </p:nvSpPr>
          <p:spPr>
            <a:xfrm>
              <a:off x="5287772" y="4326608"/>
              <a:ext cx="216161" cy="40992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2" name="Rectangle 71">
              <a:extLst>
                <a:ext uri="{FF2B5EF4-FFF2-40B4-BE49-F238E27FC236}">
                  <a16:creationId xmlns:a16="http://schemas.microsoft.com/office/drawing/2014/main" xmlns="" id="{6B8424FA-79B4-4073-B72C-23E1FEAC4851}"/>
                </a:ext>
              </a:extLst>
            </p:cNvPr>
            <p:cNvSpPr/>
            <p:nvPr/>
          </p:nvSpPr>
          <p:spPr>
            <a:xfrm>
              <a:off x="6210061" y="4330505"/>
              <a:ext cx="216161" cy="40992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6" name="Rectangle 5">
            <a:extLst>
              <a:ext uri="{FF2B5EF4-FFF2-40B4-BE49-F238E27FC236}">
                <a16:creationId xmlns:a16="http://schemas.microsoft.com/office/drawing/2014/main" xmlns="" id="{CCF71A05-627D-42A4-A6EB-C2C0EDCF3F5E}"/>
              </a:ext>
            </a:extLst>
          </p:cNvPr>
          <p:cNvSpPr/>
          <p:nvPr/>
        </p:nvSpPr>
        <p:spPr>
          <a:xfrm>
            <a:off x="464023" y="4635689"/>
            <a:ext cx="675565" cy="118281"/>
          </a:xfrm>
          <a:prstGeom prst="rect">
            <a:avLst/>
          </a:prstGeom>
          <a:solidFill>
            <a:srgbClr val="FFC000"/>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6" name="Rectangle 75">
            <a:extLst>
              <a:ext uri="{FF2B5EF4-FFF2-40B4-BE49-F238E27FC236}">
                <a16:creationId xmlns:a16="http://schemas.microsoft.com/office/drawing/2014/main" xmlns="" id="{B9B32226-7415-4F81-A386-3B7B10113A2A}"/>
              </a:ext>
            </a:extLst>
          </p:cNvPr>
          <p:cNvSpPr/>
          <p:nvPr/>
        </p:nvSpPr>
        <p:spPr>
          <a:xfrm>
            <a:off x="464023" y="5659271"/>
            <a:ext cx="675565" cy="118281"/>
          </a:xfrm>
          <a:prstGeom prst="rect">
            <a:avLst/>
          </a:prstGeom>
          <a:solidFill>
            <a:srgbClr val="FFC000"/>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7" name="Rectangle 76">
            <a:extLst>
              <a:ext uri="{FF2B5EF4-FFF2-40B4-BE49-F238E27FC236}">
                <a16:creationId xmlns:a16="http://schemas.microsoft.com/office/drawing/2014/main" xmlns="" id="{B902CC6D-200B-42D9-8EA2-2F61139BACFA}"/>
              </a:ext>
            </a:extLst>
          </p:cNvPr>
          <p:cNvSpPr/>
          <p:nvPr/>
        </p:nvSpPr>
        <p:spPr>
          <a:xfrm>
            <a:off x="1726440" y="4635688"/>
            <a:ext cx="675565" cy="118281"/>
          </a:xfrm>
          <a:prstGeom prst="rect">
            <a:avLst/>
          </a:prstGeom>
          <a:solidFill>
            <a:srgbClr val="FFC000"/>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8" name="Rectangle 77">
            <a:extLst>
              <a:ext uri="{FF2B5EF4-FFF2-40B4-BE49-F238E27FC236}">
                <a16:creationId xmlns:a16="http://schemas.microsoft.com/office/drawing/2014/main" xmlns="" id="{A7D1F5E8-1B38-4517-8D61-00D7519A854E}"/>
              </a:ext>
            </a:extLst>
          </p:cNvPr>
          <p:cNvSpPr/>
          <p:nvPr/>
        </p:nvSpPr>
        <p:spPr>
          <a:xfrm>
            <a:off x="1726440" y="5659270"/>
            <a:ext cx="675565" cy="118281"/>
          </a:xfrm>
          <a:prstGeom prst="rect">
            <a:avLst/>
          </a:prstGeom>
          <a:solidFill>
            <a:srgbClr val="FFC000"/>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9" name="Rectangle 78">
            <a:extLst>
              <a:ext uri="{FF2B5EF4-FFF2-40B4-BE49-F238E27FC236}">
                <a16:creationId xmlns:a16="http://schemas.microsoft.com/office/drawing/2014/main" xmlns="" id="{FDDCDF80-311C-49BB-8A9A-282DB3F8494C}"/>
              </a:ext>
            </a:extLst>
          </p:cNvPr>
          <p:cNvSpPr/>
          <p:nvPr/>
        </p:nvSpPr>
        <p:spPr>
          <a:xfrm>
            <a:off x="2988857" y="4658435"/>
            <a:ext cx="675565" cy="118281"/>
          </a:xfrm>
          <a:prstGeom prst="rect">
            <a:avLst/>
          </a:prstGeom>
          <a:solidFill>
            <a:srgbClr val="FFC000"/>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0" name="Rectangle 79">
            <a:extLst>
              <a:ext uri="{FF2B5EF4-FFF2-40B4-BE49-F238E27FC236}">
                <a16:creationId xmlns:a16="http://schemas.microsoft.com/office/drawing/2014/main" xmlns="" id="{4D99E127-6825-470E-8533-6DEAACB2ACCF}"/>
              </a:ext>
            </a:extLst>
          </p:cNvPr>
          <p:cNvSpPr/>
          <p:nvPr/>
        </p:nvSpPr>
        <p:spPr>
          <a:xfrm>
            <a:off x="2988857" y="5682017"/>
            <a:ext cx="675565" cy="118281"/>
          </a:xfrm>
          <a:prstGeom prst="rect">
            <a:avLst/>
          </a:prstGeom>
          <a:solidFill>
            <a:srgbClr val="FFC000"/>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1" name="Rectangle 80">
            <a:extLst>
              <a:ext uri="{FF2B5EF4-FFF2-40B4-BE49-F238E27FC236}">
                <a16:creationId xmlns:a16="http://schemas.microsoft.com/office/drawing/2014/main" xmlns="" id="{45078813-5342-4DD8-8C03-D6B138F583EB}"/>
              </a:ext>
            </a:extLst>
          </p:cNvPr>
          <p:cNvSpPr/>
          <p:nvPr/>
        </p:nvSpPr>
        <p:spPr>
          <a:xfrm>
            <a:off x="4228528" y="4658434"/>
            <a:ext cx="675565" cy="118281"/>
          </a:xfrm>
          <a:prstGeom prst="rect">
            <a:avLst/>
          </a:prstGeom>
          <a:solidFill>
            <a:srgbClr val="FFC000"/>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2" name="Rectangle 81">
            <a:extLst>
              <a:ext uri="{FF2B5EF4-FFF2-40B4-BE49-F238E27FC236}">
                <a16:creationId xmlns:a16="http://schemas.microsoft.com/office/drawing/2014/main" xmlns="" id="{5375FAAE-C0D3-4CA5-AB72-D93BC420024E}"/>
              </a:ext>
            </a:extLst>
          </p:cNvPr>
          <p:cNvSpPr/>
          <p:nvPr/>
        </p:nvSpPr>
        <p:spPr>
          <a:xfrm>
            <a:off x="4228528" y="5682016"/>
            <a:ext cx="675565" cy="118281"/>
          </a:xfrm>
          <a:prstGeom prst="rect">
            <a:avLst/>
          </a:prstGeom>
          <a:solidFill>
            <a:srgbClr val="FFC000"/>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3" name="Rectangle 82">
            <a:extLst>
              <a:ext uri="{FF2B5EF4-FFF2-40B4-BE49-F238E27FC236}">
                <a16:creationId xmlns:a16="http://schemas.microsoft.com/office/drawing/2014/main" xmlns="" id="{1CE4CAED-8BE7-459F-AB7B-A85607D135F7}"/>
              </a:ext>
            </a:extLst>
          </p:cNvPr>
          <p:cNvSpPr/>
          <p:nvPr/>
        </p:nvSpPr>
        <p:spPr>
          <a:xfrm>
            <a:off x="5490945" y="4658433"/>
            <a:ext cx="675565" cy="118281"/>
          </a:xfrm>
          <a:prstGeom prst="rect">
            <a:avLst/>
          </a:prstGeom>
          <a:solidFill>
            <a:srgbClr val="FFC000"/>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4" name="Rectangle 83">
            <a:extLst>
              <a:ext uri="{FF2B5EF4-FFF2-40B4-BE49-F238E27FC236}">
                <a16:creationId xmlns:a16="http://schemas.microsoft.com/office/drawing/2014/main" xmlns="" id="{6F7C22BC-4633-4620-B12B-BC002524A713}"/>
              </a:ext>
            </a:extLst>
          </p:cNvPr>
          <p:cNvSpPr/>
          <p:nvPr/>
        </p:nvSpPr>
        <p:spPr>
          <a:xfrm>
            <a:off x="5490945" y="5682015"/>
            <a:ext cx="675565" cy="118281"/>
          </a:xfrm>
          <a:prstGeom prst="rect">
            <a:avLst/>
          </a:prstGeom>
          <a:solidFill>
            <a:srgbClr val="FFC000"/>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5" name="Rectangle 84">
            <a:extLst>
              <a:ext uri="{FF2B5EF4-FFF2-40B4-BE49-F238E27FC236}">
                <a16:creationId xmlns:a16="http://schemas.microsoft.com/office/drawing/2014/main" xmlns="" id="{377E699E-A627-4FB2-9410-531F69F73D2A}"/>
              </a:ext>
            </a:extLst>
          </p:cNvPr>
          <p:cNvSpPr/>
          <p:nvPr/>
        </p:nvSpPr>
        <p:spPr>
          <a:xfrm>
            <a:off x="6730616" y="4658432"/>
            <a:ext cx="675565" cy="118281"/>
          </a:xfrm>
          <a:prstGeom prst="rect">
            <a:avLst/>
          </a:prstGeom>
          <a:solidFill>
            <a:srgbClr val="FFC000"/>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6" name="Rectangle 85">
            <a:extLst>
              <a:ext uri="{FF2B5EF4-FFF2-40B4-BE49-F238E27FC236}">
                <a16:creationId xmlns:a16="http://schemas.microsoft.com/office/drawing/2014/main" xmlns="" id="{F15449A2-27C2-4DE8-BB92-246812E9410B}"/>
              </a:ext>
            </a:extLst>
          </p:cNvPr>
          <p:cNvSpPr/>
          <p:nvPr/>
        </p:nvSpPr>
        <p:spPr>
          <a:xfrm>
            <a:off x="6730616" y="5682015"/>
            <a:ext cx="675565" cy="118281"/>
          </a:xfrm>
          <a:prstGeom prst="rect">
            <a:avLst/>
          </a:prstGeom>
          <a:solidFill>
            <a:srgbClr val="FFC000"/>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7" name="Rectangle 86">
            <a:extLst>
              <a:ext uri="{FF2B5EF4-FFF2-40B4-BE49-F238E27FC236}">
                <a16:creationId xmlns:a16="http://schemas.microsoft.com/office/drawing/2014/main" xmlns="" id="{3D774544-F929-47EC-94C7-DDA712744A86}"/>
              </a:ext>
            </a:extLst>
          </p:cNvPr>
          <p:cNvSpPr/>
          <p:nvPr/>
        </p:nvSpPr>
        <p:spPr>
          <a:xfrm>
            <a:off x="7822436" y="4658431"/>
            <a:ext cx="675565" cy="118281"/>
          </a:xfrm>
          <a:prstGeom prst="rect">
            <a:avLst/>
          </a:prstGeom>
          <a:solidFill>
            <a:srgbClr val="FFC000"/>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8" name="Rectangle 87">
            <a:extLst>
              <a:ext uri="{FF2B5EF4-FFF2-40B4-BE49-F238E27FC236}">
                <a16:creationId xmlns:a16="http://schemas.microsoft.com/office/drawing/2014/main" xmlns="" id="{358BDD77-711D-40F3-93DB-8B13F50C2E72}"/>
              </a:ext>
            </a:extLst>
          </p:cNvPr>
          <p:cNvSpPr/>
          <p:nvPr/>
        </p:nvSpPr>
        <p:spPr>
          <a:xfrm>
            <a:off x="7822436" y="5682014"/>
            <a:ext cx="675565" cy="118281"/>
          </a:xfrm>
          <a:prstGeom prst="rect">
            <a:avLst/>
          </a:prstGeom>
          <a:solidFill>
            <a:srgbClr val="FFC000"/>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9" name="Rectangle 88">
            <a:extLst>
              <a:ext uri="{FF2B5EF4-FFF2-40B4-BE49-F238E27FC236}">
                <a16:creationId xmlns:a16="http://schemas.microsoft.com/office/drawing/2014/main" xmlns="" id="{1BB8FE82-F90B-43EC-8326-239CED595742}"/>
              </a:ext>
            </a:extLst>
          </p:cNvPr>
          <p:cNvSpPr/>
          <p:nvPr/>
        </p:nvSpPr>
        <p:spPr>
          <a:xfrm>
            <a:off x="9016614" y="4658430"/>
            <a:ext cx="675565" cy="118281"/>
          </a:xfrm>
          <a:prstGeom prst="rect">
            <a:avLst/>
          </a:prstGeom>
          <a:solidFill>
            <a:srgbClr val="FFC000"/>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0" name="Rectangle 89">
            <a:extLst>
              <a:ext uri="{FF2B5EF4-FFF2-40B4-BE49-F238E27FC236}">
                <a16:creationId xmlns:a16="http://schemas.microsoft.com/office/drawing/2014/main" xmlns="" id="{AF507C1D-D19D-4D92-9FFC-4F606BF7ACE2}"/>
              </a:ext>
            </a:extLst>
          </p:cNvPr>
          <p:cNvSpPr/>
          <p:nvPr/>
        </p:nvSpPr>
        <p:spPr>
          <a:xfrm>
            <a:off x="9016614" y="5682013"/>
            <a:ext cx="675565" cy="118281"/>
          </a:xfrm>
          <a:prstGeom prst="rect">
            <a:avLst/>
          </a:prstGeom>
          <a:solidFill>
            <a:srgbClr val="FFC000"/>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1" name="Rectangle 90">
            <a:extLst>
              <a:ext uri="{FF2B5EF4-FFF2-40B4-BE49-F238E27FC236}">
                <a16:creationId xmlns:a16="http://schemas.microsoft.com/office/drawing/2014/main" xmlns="" id="{A57C6255-C817-4636-8369-425DA68446B1}"/>
              </a:ext>
            </a:extLst>
          </p:cNvPr>
          <p:cNvSpPr/>
          <p:nvPr/>
        </p:nvSpPr>
        <p:spPr>
          <a:xfrm>
            <a:off x="10358643" y="4658429"/>
            <a:ext cx="675565" cy="118281"/>
          </a:xfrm>
          <a:prstGeom prst="rect">
            <a:avLst/>
          </a:prstGeom>
          <a:solidFill>
            <a:srgbClr val="FFC000"/>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2" name="Rectangle 91">
            <a:extLst>
              <a:ext uri="{FF2B5EF4-FFF2-40B4-BE49-F238E27FC236}">
                <a16:creationId xmlns:a16="http://schemas.microsoft.com/office/drawing/2014/main" xmlns="" id="{528522C2-A037-409D-B047-C1F4F6025F9B}"/>
              </a:ext>
            </a:extLst>
          </p:cNvPr>
          <p:cNvSpPr/>
          <p:nvPr/>
        </p:nvSpPr>
        <p:spPr>
          <a:xfrm>
            <a:off x="10358643" y="5682012"/>
            <a:ext cx="675565" cy="118281"/>
          </a:xfrm>
          <a:prstGeom prst="rect">
            <a:avLst/>
          </a:prstGeom>
          <a:solidFill>
            <a:srgbClr val="FFC000"/>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3" name="Rectangle 92">
            <a:extLst>
              <a:ext uri="{FF2B5EF4-FFF2-40B4-BE49-F238E27FC236}">
                <a16:creationId xmlns:a16="http://schemas.microsoft.com/office/drawing/2014/main" xmlns="" id="{A09788D8-1076-46AD-B991-7C1DBF53FEAB}"/>
              </a:ext>
            </a:extLst>
          </p:cNvPr>
          <p:cNvSpPr/>
          <p:nvPr/>
        </p:nvSpPr>
        <p:spPr>
          <a:xfrm>
            <a:off x="11655180" y="4647055"/>
            <a:ext cx="675565" cy="118281"/>
          </a:xfrm>
          <a:prstGeom prst="rect">
            <a:avLst/>
          </a:prstGeom>
          <a:solidFill>
            <a:srgbClr val="FFC000"/>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4" name="Rectangle 93">
            <a:extLst>
              <a:ext uri="{FF2B5EF4-FFF2-40B4-BE49-F238E27FC236}">
                <a16:creationId xmlns:a16="http://schemas.microsoft.com/office/drawing/2014/main" xmlns="" id="{28278D69-95E2-473E-9263-F63EAAD8DE9D}"/>
              </a:ext>
            </a:extLst>
          </p:cNvPr>
          <p:cNvSpPr/>
          <p:nvPr/>
        </p:nvSpPr>
        <p:spPr>
          <a:xfrm>
            <a:off x="11655180" y="5670638"/>
            <a:ext cx="675565" cy="118281"/>
          </a:xfrm>
          <a:prstGeom prst="rect">
            <a:avLst/>
          </a:prstGeom>
          <a:solidFill>
            <a:srgbClr val="FFC000"/>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95" name="Graphic 5" descr="Lightning bolt">
            <a:extLst>
              <a:ext uri="{FF2B5EF4-FFF2-40B4-BE49-F238E27FC236}">
                <a16:creationId xmlns:a16="http://schemas.microsoft.com/office/drawing/2014/main" xmlns="" id="{5D094480-275E-4A6B-9660-85DAE6309D8E}"/>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rot="840000">
            <a:off x="9158614" y="3484571"/>
            <a:ext cx="448101" cy="413982"/>
          </a:xfrm>
          <a:prstGeom prst="rect">
            <a:avLst/>
          </a:prstGeom>
        </p:spPr>
      </p:pic>
      <p:pic>
        <p:nvPicPr>
          <p:cNvPr id="96" name="Graphic 5" descr="Lightning bolt">
            <a:extLst>
              <a:ext uri="{FF2B5EF4-FFF2-40B4-BE49-F238E27FC236}">
                <a16:creationId xmlns:a16="http://schemas.microsoft.com/office/drawing/2014/main" xmlns="" id="{F1EC3913-F2A3-44E1-BB13-ADF058B3FA4D}"/>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rot="840000">
            <a:off x="10068464" y="3495943"/>
            <a:ext cx="448101" cy="413982"/>
          </a:xfrm>
          <a:prstGeom prst="rect">
            <a:avLst/>
          </a:prstGeom>
        </p:spPr>
      </p:pic>
      <p:pic>
        <p:nvPicPr>
          <p:cNvPr id="97" name="Graphic 5" descr="Lightning bolt">
            <a:extLst>
              <a:ext uri="{FF2B5EF4-FFF2-40B4-BE49-F238E27FC236}">
                <a16:creationId xmlns:a16="http://schemas.microsoft.com/office/drawing/2014/main" xmlns="" id="{80B56A0F-CB46-45A4-BDA0-30F2B1162223}"/>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rot="840000">
            <a:off x="10966942" y="3473197"/>
            <a:ext cx="448101" cy="413982"/>
          </a:xfrm>
          <a:prstGeom prst="rect">
            <a:avLst/>
          </a:prstGeom>
        </p:spPr>
      </p:pic>
      <p:pic>
        <p:nvPicPr>
          <p:cNvPr id="98" name="Graphic 5" descr="Lightning bolt">
            <a:extLst>
              <a:ext uri="{FF2B5EF4-FFF2-40B4-BE49-F238E27FC236}">
                <a16:creationId xmlns:a16="http://schemas.microsoft.com/office/drawing/2014/main" xmlns="" id="{3D5F6E7E-5B8D-48B9-BD7D-0664AF08F11C}"/>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rot="840000">
            <a:off x="11797180" y="3484569"/>
            <a:ext cx="448101" cy="413982"/>
          </a:xfrm>
          <a:prstGeom prst="rect">
            <a:avLst/>
          </a:prstGeom>
        </p:spPr>
      </p:pic>
      <p:sp>
        <p:nvSpPr>
          <p:cNvPr id="99" name="Rectangle 98">
            <a:extLst>
              <a:ext uri="{FF2B5EF4-FFF2-40B4-BE49-F238E27FC236}">
                <a16:creationId xmlns:a16="http://schemas.microsoft.com/office/drawing/2014/main" xmlns="" id="{A7BE46A7-3698-44F9-8B4A-71E8F2B988F6}"/>
              </a:ext>
            </a:extLst>
          </p:cNvPr>
          <p:cNvSpPr/>
          <p:nvPr/>
        </p:nvSpPr>
        <p:spPr>
          <a:xfrm>
            <a:off x="5369864" y="1016323"/>
            <a:ext cx="7396243" cy="87207"/>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100" name="Group 99">
            <a:extLst>
              <a:ext uri="{FF2B5EF4-FFF2-40B4-BE49-F238E27FC236}">
                <a16:creationId xmlns:a16="http://schemas.microsoft.com/office/drawing/2014/main" xmlns="" id="{C2C98739-1CA9-4E95-91B1-993B125AF1FB}"/>
              </a:ext>
            </a:extLst>
          </p:cNvPr>
          <p:cNvGrpSpPr/>
          <p:nvPr/>
        </p:nvGrpSpPr>
        <p:grpSpPr>
          <a:xfrm rot="5400000">
            <a:off x="8376709" y="546332"/>
            <a:ext cx="879030" cy="975774"/>
            <a:chOff x="5287772" y="4326608"/>
            <a:chExt cx="1138451" cy="1241038"/>
          </a:xfrm>
        </p:grpSpPr>
        <p:grpSp>
          <p:nvGrpSpPr>
            <p:cNvPr id="101" name="Group 100">
              <a:extLst>
                <a:ext uri="{FF2B5EF4-FFF2-40B4-BE49-F238E27FC236}">
                  <a16:creationId xmlns:a16="http://schemas.microsoft.com/office/drawing/2014/main" xmlns="" id="{3F801464-6DAC-40B6-B938-D08471B36359}"/>
                </a:ext>
              </a:extLst>
            </p:cNvPr>
            <p:cNvGrpSpPr/>
            <p:nvPr/>
          </p:nvGrpSpPr>
          <p:grpSpPr>
            <a:xfrm>
              <a:off x="5287772" y="4499140"/>
              <a:ext cx="1138451" cy="1068506"/>
              <a:chOff x="3009007" y="4357964"/>
              <a:chExt cx="1138451" cy="1068506"/>
            </a:xfrm>
          </p:grpSpPr>
          <p:sp>
            <p:nvSpPr>
              <p:cNvPr id="104" name="Rectangle 103">
                <a:extLst>
                  <a:ext uri="{FF2B5EF4-FFF2-40B4-BE49-F238E27FC236}">
                    <a16:creationId xmlns:a16="http://schemas.microsoft.com/office/drawing/2014/main" xmlns="" id="{07F22B95-8CF3-40F1-82D8-222055AEB298}"/>
                  </a:ext>
                </a:extLst>
              </p:cNvPr>
              <p:cNvSpPr/>
              <p:nvPr/>
            </p:nvSpPr>
            <p:spPr>
              <a:xfrm>
                <a:off x="3225168" y="4357964"/>
                <a:ext cx="706128" cy="863545"/>
              </a:xfrm>
              <a:prstGeom prst="rect">
                <a:avLst/>
              </a:prstGeom>
              <a:solidFill>
                <a:srgbClr val="E45E4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5" name="Rectangle 104">
                <a:extLst>
                  <a:ext uri="{FF2B5EF4-FFF2-40B4-BE49-F238E27FC236}">
                    <a16:creationId xmlns:a16="http://schemas.microsoft.com/office/drawing/2014/main" xmlns="" id="{2FE0D63F-1FCA-472B-9971-8BDCAE6B419A}"/>
                  </a:ext>
                </a:extLst>
              </p:cNvPr>
              <p:cNvSpPr/>
              <p:nvPr/>
            </p:nvSpPr>
            <p:spPr>
              <a:xfrm>
                <a:off x="3931297" y="5016543"/>
                <a:ext cx="216161" cy="40992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6" name="Rectangle 105">
                <a:extLst>
                  <a:ext uri="{FF2B5EF4-FFF2-40B4-BE49-F238E27FC236}">
                    <a16:creationId xmlns:a16="http://schemas.microsoft.com/office/drawing/2014/main" xmlns="" id="{62450EBD-13DF-458F-B9BE-D901FB4FB9F5}"/>
                  </a:ext>
                </a:extLst>
              </p:cNvPr>
              <p:cNvSpPr/>
              <p:nvPr/>
            </p:nvSpPr>
            <p:spPr>
              <a:xfrm>
                <a:off x="3009007" y="5016541"/>
                <a:ext cx="216161" cy="40992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102" name="Rectangle 101">
              <a:extLst>
                <a:ext uri="{FF2B5EF4-FFF2-40B4-BE49-F238E27FC236}">
                  <a16:creationId xmlns:a16="http://schemas.microsoft.com/office/drawing/2014/main" xmlns="" id="{AA5140B2-1023-4F94-9E42-55CE83A982C9}"/>
                </a:ext>
              </a:extLst>
            </p:cNvPr>
            <p:cNvSpPr/>
            <p:nvPr/>
          </p:nvSpPr>
          <p:spPr>
            <a:xfrm>
              <a:off x="5287772" y="4326608"/>
              <a:ext cx="216161" cy="40992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3" name="Rectangle 102">
              <a:extLst>
                <a:ext uri="{FF2B5EF4-FFF2-40B4-BE49-F238E27FC236}">
                  <a16:creationId xmlns:a16="http://schemas.microsoft.com/office/drawing/2014/main" xmlns="" id="{E3308DCA-E0E5-4983-9B72-4B39114D9ED9}"/>
                </a:ext>
              </a:extLst>
            </p:cNvPr>
            <p:cNvSpPr/>
            <p:nvPr/>
          </p:nvSpPr>
          <p:spPr>
            <a:xfrm>
              <a:off x="6210061" y="4330505"/>
              <a:ext cx="216161" cy="40992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9" name="Freeform 8"/>
          <p:cNvSpPr/>
          <p:nvPr/>
        </p:nvSpPr>
        <p:spPr>
          <a:xfrm>
            <a:off x="6459536" y="518160"/>
            <a:ext cx="124144" cy="502920"/>
          </a:xfrm>
          <a:custGeom>
            <a:avLst/>
            <a:gdLst>
              <a:gd name="connsiteX0" fmla="*/ 17464 w 124144"/>
              <a:gd name="connsiteY0" fmla="*/ 502920 h 502920"/>
              <a:gd name="connsiteX1" fmla="*/ 93664 w 124144"/>
              <a:gd name="connsiteY1" fmla="*/ 396240 h 502920"/>
              <a:gd name="connsiteX2" fmla="*/ 124144 w 124144"/>
              <a:gd name="connsiteY2" fmla="*/ 304800 h 502920"/>
              <a:gd name="connsiteX3" fmla="*/ 108904 w 124144"/>
              <a:gd name="connsiteY3" fmla="*/ 259080 h 502920"/>
              <a:gd name="connsiteX4" fmla="*/ 17464 w 124144"/>
              <a:gd name="connsiteY4" fmla="*/ 198120 h 502920"/>
              <a:gd name="connsiteX5" fmla="*/ 17464 w 124144"/>
              <a:gd name="connsiteY5" fmla="*/ 45720 h 502920"/>
              <a:gd name="connsiteX6" fmla="*/ 32704 w 124144"/>
              <a:gd name="connsiteY6" fmla="*/ 0 h 502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44" h="502920">
                <a:moveTo>
                  <a:pt x="17464" y="502920"/>
                </a:moveTo>
                <a:cubicBezTo>
                  <a:pt x="23605" y="494732"/>
                  <a:pt x="85560" y="414473"/>
                  <a:pt x="93664" y="396240"/>
                </a:cubicBezTo>
                <a:cubicBezTo>
                  <a:pt x="106713" y="366880"/>
                  <a:pt x="124144" y="304800"/>
                  <a:pt x="124144" y="304800"/>
                </a:cubicBezTo>
                <a:cubicBezTo>
                  <a:pt x="119064" y="289560"/>
                  <a:pt x="120263" y="270439"/>
                  <a:pt x="108904" y="259080"/>
                </a:cubicBezTo>
                <a:cubicBezTo>
                  <a:pt x="83001" y="233177"/>
                  <a:pt x="17464" y="198120"/>
                  <a:pt x="17464" y="198120"/>
                </a:cubicBezTo>
                <a:cubicBezTo>
                  <a:pt x="-7177" y="124196"/>
                  <a:pt x="-4426" y="155169"/>
                  <a:pt x="17464" y="45720"/>
                </a:cubicBezTo>
                <a:cubicBezTo>
                  <a:pt x="20614" y="29968"/>
                  <a:pt x="32704" y="0"/>
                  <a:pt x="32704" y="0"/>
                </a:cubicBezTo>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9" descr="A drawing of a face&#10;&#10;Description automatically generated">
            <a:extLst>
              <a:ext uri="{FF2B5EF4-FFF2-40B4-BE49-F238E27FC236}">
                <a16:creationId xmlns:a16="http://schemas.microsoft.com/office/drawing/2014/main" xmlns="" id="{4523008C-7330-4F2B-9D82-62BBF44CF1C5}"/>
              </a:ext>
            </a:extLst>
          </p:cNvPr>
          <p:cNvPicPr>
            <a:picLocks noChangeAspect="1"/>
          </p:cNvPicPr>
          <p:nvPr/>
        </p:nvPicPr>
        <p:blipFill>
          <a:blip r:embed="rId5"/>
          <a:stretch>
            <a:fillRect/>
          </a:stretch>
        </p:blipFill>
        <p:spPr>
          <a:xfrm>
            <a:off x="9459493" y="358805"/>
            <a:ext cx="274788" cy="835145"/>
          </a:xfrm>
          <a:prstGeom prst="rect">
            <a:avLst/>
          </a:prstGeom>
        </p:spPr>
      </p:pic>
    </p:spTree>
    <p:extLst>
      <p:ext uri="{BB962C8B-B14F-4D97-AF65-F5344CB8AC3E}">
        <p14:creationId xmlns:p14="http://schemas.microsoft.com/office/powerpoint/2010/main" val="151498690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xmlns="" id="{0EEB8DF6-891E-4E86-B3E0-DB9498030104}"/>
              </a:ext>
            </a:extLst>
          </p:cNvPr>
          <p:cNvSpPr>
            <a:spLocks noGrp="1"/>
          </p:cNvSpPr>
          <p:nvPr>
            <p:ph type="ftr" sz="quarter" idx="3"/>
          </p:nvPr>
        </p:nvSpPr>
        <p:spPr/>
        <p:txBody>
          <a:bodyPr/>
          <a:lstStyle/>
          <a:p>
            <a:endParaRPr lang="en-US"/>
          </a:p>
        </p:txBody>
      </p:sp>
      <p:sp>
        <p:nvSpPr>
          <p:cNvPr id="3" name="Slide Number Placeholder 2">
            <a:extLst>
              <a:ext uri="{FF2B5EF4-FFF2-40B4-BE49-F238E27FC236}">
                <a16:creationId xmlns:a16="http://schemas.microsoft.com/office/drawing/2014/main" xmlns="" id="{325A977E-B486-4755-AD1D-CC0CBEC4C5F6}"/>
              </a:ext>
            </a:extLst>
          </p:cNvPr>
          <p:cNvSpPr>
            <a:spLocks noGrp="1"/>
          </p:cNvSpPr>
          <p:nvPr>
            <p:ph type="sldNum" sz="quarter" idx="4"/>
          </p:nvPr>
        </p:nvSpPr>
        <p:spPr/>
        <p:txBody>
          <a:bodyPr/>
          <a:lstStyle/>
          <a:p>
            <a:fld id="{6F1FABC0-072B-4F22-8F9B-95A9D10B0206}" type="slidenum">
              <a:rPr lang="en-US" dirty="0" smtClean="0"/>
              <a:pPr/>
              <a:t>52</a:t>
            </a:fld>
            <a:endParaRPr lang="en-US"/>
          </a:p>
        </p:txBody>
      </p:sp>
      <p:grpSp>
        <p:nvGrpSpPr>
          <p:cNvPr id="35" name="Group 5">
            <a:extLst>
              <a:ext uri="{FF2B5EF4-FFF2-40B4-BE49-F238E27FC236}">
                <a16:creationId xmlns:a16="http://schemas.microsoft.com/office/drawing/2014/main" xmlns="" id="{B9CBB7B9-9356-4FB7-9B57-7D8133F45EAC}"/>
              </a:ext>
            </a:extLst>
          </p:cNvPr>
          <p:cNvGrpSpPr/>
          <p:nvPr/>
        </p:nvGrpSpPr>
        <p:grpSpPr>
          <a:xfrm>
            <a:off x="1657350" y="4534315"/>
            <a:ext cx="1958565" cy="355186"/>
            <a:chOff x="3619499" y="2754845"/>
            <a:chExt cx="3857877" cy="696380"/>
          </a:xfrm>
        </p:grpSpPr>
        <p:sp>
          <p:nvSpPr>
            <p:cNvPr id="4" name="Rectangle 8">
              <a:extLst>
                <a:ext uri="{FF2B5EF4-FFF2-40B4-BE49-F238E27FC236}">
                  <a16:creationId xmlns:a16="http://schemas.microsoft.com/office/drawing/2014/main" xmlns="" id="{765C7DE8-8665-46D5-8B0B-F485D74BEBD1}"/>
                </a:ext>
              </a:extLst>
            </p:cNvPr>
            <p:cNvSpPr/>
            <p:nvPr/>
          </p:nvSpPr>
          <p:spPr>
            <a:xfrm>
              <a:off x="3619499" y="3004344"/>
              <a:ext cx="2666999" cy="228601"/>
            </a:xfrm>
            <a:prstGeom prst="rect">
              <a:avLst/>
            </a:prstGeom>
            <a:solidFill>
              <a:srgbClr val="D3B37C"/>
            </a:solidFill>
            <a:ln>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rgbClr val="FF9966"/>
                </a:solidFill>
              </a:endParaRPr>
            </a:p>
          </p:txBody>
        </p:sp>
        <p:sp>
          <p:nvSpPr>
            <p:cNvPr id="5" name="Trapezoid 10">
              <a:extLst>
                <a:ext uri="{FF2B5EF4-FFF2-40B4-BE49-F238E27FC236}">
                  <a16:creationId xmlns:a16="http://schemas.microsoft.com/office/drawing/2014/main" xmlns="" id="{3D722C47-64B0-4535-A500-F4193F73224A}"/>
                </a:ext>
              </a:extLst>
            </p:cNvPr>
            <p:cNvSpPr/>
            <p:nvPr/>
          </p:nvSpPr>
          <p:spPr>
            <a:xfrm>
              <a:off x="3905250" y="3063875"/>
              <a:ext cx="514350" cy="365125"/>
            </a:xfrm>
            <a:prstGeom prst="trapezoi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 name="Trapezoid 12">
              <a:extLst>
                <a:ext uri="{FF2B5EF4-FFF2-40B4-BE49-F238E27FC236}">
                  <a16:creationId xmlns:a16="http://schemas.microsoft.com/office/drawing/2014/main" xmlns="" id="{7AB06EB9-C63B-49F8-A4A6-0BEB7A4D6AEC}"/>
                </a:ext>
              </a:extLst>
            </p:cNvPr>
            <p:cNvSpPr/>
            <p:nvPr/>
          </p:nvSpPr>
          <p:spPr>
            <a:xfrm>
              <a:off x="5581650" y="3086100"/>
              <a:ext cx="514350" cy="365125"/>
            </a:xfrm>
            <a:prstGeom prst="trapezoi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 name="Flowchart: Data 7">
              <a:extLst>
                <a:ext uri="{FF2B5EF4-FFF2-40B4-BE49-F238E27FC236}">
                  <a16:creationId xmlns:a16="http://schemas.microsoft.com/office/drawing/2014/main" xmlns="" id="{608307B3-E900-4795-94B8-16DD432CCA1C}"/>
                </a:ext>
              </a:extLst>
            </p:cNvPr>
            <p:cNvSpPr/>
            <p:nvPr/>
          </p:nvSpPr>
          <p:spPr>
            <a:xfrm>
              <a:off x="3619499" y="2881312"/>
              <a:ext cx="3373169" cy="109538"/>
            </a:xfrm>
            <a:prstGeom prst="flowChartInputOutput">
              <a:avLst/>
            </a:prstGeom>
            <a:solidFill>
              <a:srgbClr val="D3B37C"/>
            </a:solidFill>
            <a:ln>
              <a:solidFill>
                <a:srgbClr val="D3B37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 name="Rectangle 16">
              <a:extLst>
                <a:ext uri="{FF2B5EF4-FFF2-40B4-BE49-F238E27FC236}">
                  <a16:creationId xmlns:a16="http://schemas.microsoft.com/office/drawing/2014/main" xmlns="" id="{DAA21D08-7EE8-4721-8981-71681373703B}"/>
                </a:ext>
              </a:extLst>
            </p:cNvPr>
            <p:cNvSpPr/>
            <p:nvPr/>
          </p:nvSpPr>
          <p:spPr>
            <a:xfrm rot="4661586">
              <a:off x="6586212" y="2780934"/>
              <a:ext cx="45719" cy="735193"/>
            </a:xfrm>
            <a:prstGeom prst="rect">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 name="Rectangle 18">
              <a:extLst>
                <a:ext uri="{FF2B5EF4-FFF2-40B4-BE49-F238E27FC236}">
                  <a16:creationId xmlns:a16="http://schemas.microsoft.com/office/drawing/2014/main" xmlns="" id="{D8CC5C03-1EF4-4FBF-B1CC-94297BC08D2E}"/>
                </a:ext>
              </a:extLst>
            </p:cNvPr>
            <p:cNvSpPr/>
            <p:nvPr/>
          </p:nvSpPr>
          <p:spPr>
            <a:xfrm flipH="1">
              <a:off x="6924091" y="2881312"/>
              <a:ext cx="68578" cy="201374"/>
            </a:xfrm>
            <a:prstGeom prst="rect">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 name="Rectangle 20">
              <a:extLst>
                <a:ext uri="{FF2B5EF4-FFF2-40B4-BE49-F238E27FC236}">
                  <a16:creationId xmlns:a16="http://schemas.microsoft.com/office/drawing/2014/main" xmlns="" id="{C24E7D18-211B-4879-8200-333B5DC15DB7}"/>
                </a:ext>
              </a:extLst>
            </p:cNvPr>
            <p:cNvSpPr/>
            <p:nvPr/>
          </p:nvSpPr>
          <p:spPr>
            <a:xfrm flipH="1">
              <a:off x="6650520" y="2936081"/>
              <a:ext cx="68578" cy="201374"/>
            </a:xfrm>
            <a:prstGeom prst="rect">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4" name="Parallelogram 22">
              <a:extLst>
                <a:ext uri="{FF2B5EF4-FFF2-40B4-BE49-F238E27FC236}">
                  <a16:creationId xmlns:a16="http://schemas.microsoft.com/office/drawing/2014/main" xmlns="" id="{4746EBF9-7D0B-4F45-AC4C-CFDB49CC3E6C}"/>
                </a:ext>
              </a:extLst>
            </p:cNvPr>
            <p:cNvSpPr/>
            <p:nvPr/>
          </p:nvSpPr>
          <p:spPr>
            <a:xfrm>
              <a:off x="5885866" y="2754845"/>
              <a:ext cx="1591510" cy="255587"/>
            </a:xfrm>
            <a:prstGeom prst="parallelogram">
              <a:avLst>
                <a:gd name="adj" fmla="val 52768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2" name="Parallelogram 24">
              <a:extLst>
                <a:ext uri="{FF2B5EF4-FFF2-40B4-BE49-F238E27FC236}">
                  <a16:creationId xmlns:a16="http://schemas.microsoft.com/office/drawing/2014/main" xmlns="" id="{E4572679-EAA4-4C98-ADA7-EDFE24A83A29}"/>
                </a:ext>
              </a:extLst>
            </p:cNvPr>
            <p:cNvSpPr/>
            <p:nvPr/>
          </p:nvSpPr>
          <p:spPr>
            <a:xfrm>
              <a:off x="5467350" y="2756236"/>
              <a:ext cx="1555398" cy="255587"/>
            </a:xfrm>
            <a:prstGeom prst="parallelogram">
              <a:avLst>
                <a:gd name="adj" fmla="val 52768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 name="Parallelogram 25">
              <a:extLst>
                <a:ext uri="{FF2B5EF4-FFF2-40B4-BE49-F238E27FC236}">
                  <a16:creationId xmlns:a16="http://schemas.microsoft.com/office/drawing/2014/main" xmlns="" id="{69BB6AF2-E608-4E98-AA55-5A90F1F961BB}"/>
                </a:ext>
              </a:extLst>
            </p:cNvPr>
            <p:cNvSpPr/>
            <p:nvPr/>
          </p:nvSpPr>
          <p:spPr>
            <a:xfrm>
              <a:off x="4963596" y="2763718"/>
              <a:ext cx="1555398" cy="255587"/>
            </a:xfrm>
            <a:prstGeom prst="parallelogram">
              <a:avLst>
                <a:gd name="adj" fmla="val 52768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8" name="Parallelogram 26">
              <a:extLst>
                <a:ext uri="{FF2B5EF4-FFF2-40B4-BE49-F238E27FC236}">
                  <a16:creationId xmlns:a16="http://schemas.microsoft.com/office/drawing/2014/main" xmlns="" id="{055D2F03-762A-496A-8B79-2A611796BF84}"/>
                </a:ext>
              </a:extLst>
            </p:cNvPr>
            <p:cNvSpPr/>
            <p:nvPr/>
          </p:nvSpPr>
          <p:spPr>
            <a:xfrm>
              <a:off x="4419600" y="2757627"/>
              <a:ext cx="1555398" cy="255587"/>
            </a:xfrm>
            <a:prstGeom prst="parallelogram">
              <a:avLst>
                <a:gd name="adj" fmla="val 52768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 name="Parallelogram 27">
              <a:extLst>
                <a:ext uri="{FF2B5EF4-FFF2-40B4-BE49-F238E27FC236}">
                  <a16:creationId xmlns:a16="http://schemas.microsoft.com/office/drawing/2014/main" xmlns="" id="{873954F9-763E-490E-A2D1-3FD9FA468580}"/>
                </a:ext>
              </a:extLst>
            </p:cNvPr>
            <p:cNvSpPr/>
            <p:nvPr/>
          </p:nvSpPr>
          <p:spPr>
            <a:xfrm>
              <a:off x="3911952" y="2757627"/>
              <a:ext cx="1555398" cy="255587"/>
            </a:xfrm>
            <a:prstGeom prst="parallelogram">
              <a:avLst>
                <a:gd name="adj" fmla="val 52768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Rectangle 28">
              <a:extLst>
                <a:ext uri="{FF2B5EF4-FFF2-40B4-BE49-F238E27FC236}">
                  <a16:creationId xmlns:a16="http://schemas.microsoft.com/office/drawing/2014/main" xmlns="" id="{8B962036-1441-4060-806D-1F5B514F28A7}"/>
                </a:ext>
              </a:extLst>
            </p:cNvPr>
            <p:cNvSpPr/>
            <p:nvPr/>
          </p:nvSpPr>
          <p:spPr>
            <a:xfrm rot="5400000">
              <a:off x="5635708" y="1581420"/>
              <a:ext cx="51317" cy="2594027"/>
            </a:xfrm>
            <a:prstGeom prst="rect">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37" name="Rectangle 36">
            <a:extLst>
              <a:ext uri="{FF2B5EF4-FFF2-40B4-BE49-F238E27FC236}">
                <a16:creationId xmlns:a16="http://schemas.microsoft.com/office/drawing/2014/main" xmlns="" id="{F47CC819-583B-44A7-8196-1E1665C92409}"/>
              </a:ext>
            </a:extLst>
          </p:cNvPr>
          <p:cNvSpPr/>
          <p:nvPr/>
        </p:nvSpPr>
        <p:spPr>
          <a:xfrm>
            <a:off x="4324349" y="2262554"/>
            <a:ext cx="3190143" cy="1312984"/>
          </a:xfrm>
          <a:prstGeom prst="rect">
            <a:avLst/>
          </a:prstGeom>
          <a:blipFill>
            <a:blip r:embed="rId2"/>
            <a:tile tx="0" ty="0" sx="100000" sy="100000" flip="none" algn="tl"/>
          </a:blipFill>
          <a:ln>
            <a:noFill/>
          </a:ln>
          <a:scene3d>
            <a:camera prst="perspectiveRelaxed">
              <a:rot lat="16800000" lon="0" rev="0"/>
            </a:camera>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37">
            <a:extLst>
              <a:ext uri="{FF2B5EF4-FFF2-40B4-BE49-F238E27FC236}">
                <a16:creationId xmlns:a16="http://schemas.microsoft.com/office/drawing/2014/main" xmlns="" id="{0055D87A-1DDA-4115-9F01-D69365141B03}"/>
              </a:ext>
            </a:extLst>
          </p:cNvPr>
          <p:cNvSpPr/>
          <p:nvPr/>
        </p:nvSpPr>
        <p:spPr>
          <a:xfrm>
            <a:off x="4262592" y="3000070"/>
            <a:ext cx="3313655" cy="255587"/>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29" name="Graphic 29" descr="Qr Code">
            <a:extLst>
              <a:ext uri="{FF2B5EF4-FFF2-40B4-BE49-F238E27FC236}">
                <a16:creationId xmlns:a16="http://schemas.microsoft.com/office/drawing/2014/main" xmlns="" id="{F19770EE-10E5-4F58-9897-3797063E08FC}"/>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4007427" y="6496050"/>
            <a:ext cx="914400" cy="914400"/>
          </a:xfrm>
          <a:prstGeom prst="rect">
            <a:avLst/>
          </a:prstGeom>
        </p:spPr>
      </p:pic>
    </p:spTree>
    <p:extLst>
      <p:ext uri="{BB962C8B-B14F-4D97-AF65-F5344CB8AC3E}">
        <p14:creationId xmlns:p14="http://schemas.microsoft.com/office/powerpoint/2010/main" val="119811543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43084FC-27AC-4154-8B91-AD2912B9DAAC}"/>
              </a:ext>
            </a:extLst>
          </p:cNvPr>
          <p:cNvSpPr>
            <a:spLocks noGrp="1"/>
          </p:cNvSpPr>
          <p:nvPr>
            <p:ph type="title"/>
          </p:nvPr>
        </p:nvSpPr>
        <p:spPr/>
        <p:txBody>
          <a:bodyPr/>
          <a:lstStyle/>
          <a:p>
            <a:r>
              <a:rPr lang="en-US">
                <a:cs typeface="Arial"/>
              </a:rPr>
              <a:t>Lift Force</a:t>
            </a:r>
            <a:endParaRPr lang="en-US"/>
          </a:p>
        </p:txBody>
      </p:sp>
      <p:sp>
        <p:nvSpPr>
          <p:cNvPr id="4" name="Footer Placeholder 3">
            <a:extLst>
              <a:ext uri="{FF2B5EF4-FFF2-40B4-BE49-F238E27FC236}">
                <a16:creationId xmlns:a16="http://schemas.microsoft.com/office/drawing/2014/main" xmlns="" id="{30649FFF-DBB0-44E6-BE18-A69881C5DDEC}"/>
              </a:ext>
            </a:extLst>
          </p:cNvPr>
          <p:cNvSpPr>
            <a:spLocks noGrp="1"/>
          </p:cNvSpPr>
          <p:nvPr>
            <p:ph type="ftr" sz="quarter" idx="3"/>
          </p:nvPr>
        </p:nvSpPr>
        <p:spPr/>
        <p:txBody>
          <a:bodyPr/>
          <a:lstStyle/>
          <a:p>
            <a:endParaRPr lang="en-US"/>
          </a:p>
        </p:txBody>
      </p:sp>
      <p:sp>
        <p:nvSpPr>
          <p:cNvPr id="5" name="Slide Number Placeholder 4">
            <a:extLst>
              <a:ext uri="{FF2B5EF4-FFF2-40B4-BE49-F238E27FC236}">
                <a16:creationId xmlns:a16="http://schemas.microsoft.com/office/drawing/2014/main" xmlns="" id="{30237AB5-DF15-45B9-B1FF-3A76A1877ACC}"/>
              </a:ext>
            </a:extLst>
          </p:cNvPr>
          <p:cNvSpPr>
            <a:spLocks noGrp="1"/>
          </p:cNvSpPr>
          <p:nvPr>
            <p:ph type="sldNum" sz="quarter" idx="4"/>
          </p:nvPr>
        </p:nvSpPr>
        <p:spPr>
          <a:xfrm>
            <a:off x="11353800" y="6205048"/>
            <a:ext cx="704088" cy="365125"/>
          </a:xfrm>
        </p:spPr>
        <p:txBody>
          <a:bodyPr/>
          <a:lstStyle/>
          <a:p>
            <a:fld id="{6F1FABC0-072B-4F22-8F9B-95A9D10B0206}" type="slidenum">
              <a:rPr lang="en-US" dirty="0" smtClean="0"/>
              <a:pPr/>
              <a:t>53</a:t>
            </a:fld>
            <a:endParaRPr lang="en-US"/>
          </a:p>
        </p:txBody>
      </p:sp>
      <p:sp>
        <p:nvSpPr>
          <p:cNvPr id="109" name="Freeform 108"/>
          <p:cNvSpPr/>
          <p:nvPr/>
        </p:nvSpPr>
        <p:spPr>
          <a:xfrm rot="3424023" flipH="1">
            <a:off x="2805589" y="3555078"/>
            <a:ext cx="102942" cy="1679086"/>
          </a:xfrm>
          <a:custGeom>
            <a:avLst/>
            <a:gdLst>
              <a:gd name="connsiteX0" fmla="*/ 0 w 298797"/>
              <a:gd name="connsiteY0" fmla="*/ 0 h 594860"/>
              <a:gd name="connsiteX1" fmla="*/ 298797 w 298797"/>
              <a:gd name="connsiteY1" fmla="*/ 0 h 594860"/>
              <a:gd name="connsiteX2" fmla="*/ 298797 w 298797"/>
              <a:gd name="connsiteY2" fmla="*/ 594860 h 594860"/>
              <a:gd name="connsiteX3" fmla="*/ 0 w 298797"/>
              <a:gd name="connsiteY3" fmla="*/ 520735 h 594860"/>
            </a:gdLst>
            <a:ahLst/>
            <a:cxnLst>
              <a:cxn ang="0">
                <a:pos x="connsiteX0" y="connsiteY0"/>
              </a:cxn>
              <a:cxn ang="0">
                <a:pos x="connsiteX1" y="connsiteY1"/>
              </a:cxn>
              <a:cxn ang="0">
                <a:pos x="connsiteX2" y="connsiteY2"/>
              </a:cxn>
              <a:cxn ang="0">
                <a:pos x="connsiteX3" y="connsiteY3"/>
              </a:cxn>
            </a:cxnLst>
            <a:rect l="l" t="t" r="r" b="b"/>
            <a:pathLst>
              <a:path w="298797" h="594860">
                <a:moveTo>
                  <a:pt x="0" y="0"/>
                </a:moveTo>
                <a:lnTo>
                  <a:pt x="298797" y="0"/>
                </a:lnTo>
                <a:lnTo>
                  <a:pt x="298797" y="594860"/>
                </a:lnTo>
                <a:lnTo>
                  <a:pt x="0" y="520735"/>
                </a:lnTo>
                <a:close/>
              </a:path>
            </a:pathLst>
          </a:cu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17" name="Group 16"/>
          <p:cNvGrpSpPr/>
          <p:nvPr/>
        </p:nvGrpSpPr>
        <p:grpSpPr>
          <a:xfrm>
            <a:off x="1648612" y="4169443"/>
            <a:ext cx="1915889" cy="1489487"/>
            <a:chOff x="2337650" y="3428272"/>
            <a:chExt cx="1915889" cy="1489487"/>
          </a:xfrm>
        </p:grpSpPr>
        <p:sp>
          <p:nvSpPr>
            <p:cNvPr id="7" name="Oval 6">
              <a:extLst>
                <a:ext uri="{FF2B5EF4-FFF2-40B4-BE49-F238E27FC236}">
                  <a16:creationId xmlns:a16="http://schemas.microsoft.com/office/drawing/2014/main" xmlns="" id="{45F24E24-386C-4D03-AA83-98A51B4AA5C8}"/>
                </a:ext>
              </a:extLst>
            </p:cNvPr>
            <p:cNvSpPr/>
            <p:nvPr/>
          </p:nvSpPr>
          <p:spPr>
            <a:xfrm flipH="1">
              <a:off x="2337650" y="4182809"/>
              <a:ext cx="421932" cy="439926"/>
            </a:xfrm>
            <a:prstGeom prst="ellipse">
              <a:avLst/>
            </a:prstGeom>
            <a:solidFill>
              <a:schemeClr val="tx1"/>
            </a:solidFill>
            <a:ln>
              <a:noFill/>
            </a:ln>
            <a:scene3d>
              <a:camera prst="orthographicFront">
                <a:rot lat="0" lon="108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n>
                  <a:solidFill>
                    <a:sysClr val="windowText" lastClr="000000"/>
                  </a:solidFill>
                </a:ln>
                <a:solidFill>
                  <a:sysClr val="windowText" lastClr="000000"/>
                </a:solidFill>
              </a:endParaRPr>
            </a:p>
          </p:txBody>
        </p:sp>
        <p:sp>
          <p:nvSpPr>
            <p:cNvPr id="13" name="Cube 12">
              <a:extLst>
                <a:ext uri="{FF2B5EF4-FFF2-40B4-BE49-F238E27FC236}">
                  <a16:creationId xmlns:a16="http://schemas.microsoft.com/office/drawing/2014/main" xmlns="" id="{D781158E-4815-4CF5-BEF3-EA5A0EDD2C37}"/>
                </a:ext>
              </a:extLst>
            </p:cNvPr>
            <p:cNvSpPr/>
            <p:nvPr/>
          </p:nvSpPr>
          <p:spPr>
            <a:xfrm flipH="1">
              <a:off x="2513284" y="3428272"/>
              <a:ext cx="1377106" cy="1191572"/>
            </a:xfrm>
            <a:prstGeom prst="cube">
              <a:avLst/>
            </a:prstGeom>
            <a:solidFill>
              <a:srgbClr val="FF5A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4" name="Oval 13">
              <a:extLst>
                <a:ext uri="{FF2B5EF4-FFF2-40B4-BE49-F238E27FC236}">
                  <a16:creationId xmlns:a16="http://schemas.microsoft.com/office/drawing/2014/main" xmlns="" id="{6633D055-CD24-4ED5-BD0B-4501E25E8813}"/>
                </a:ext>
              </a:extLst>
            </p:cNvPr>
            <p:cNvSpPr/>
            <p:nvPr/>
          </p:nvSpPr>
          <p:spPr>
            <a:xfrm flipH="1">
              <a:off x="2587602" y="4477833"/>
              <a:ext cx="421932" cy="439926"/>
            </a:xfrm>
            <a:prstGeom prst="ellipse">
              <a:avLst/>
            </a:prstGeom>
            <a:solidFill>
              <a:schemeClr val="tx1"/>
            </a:solidFill>
            <a:ln>
              <a:noFill/>
            </a:ln>
            <a:scene3d>
              <a:camera prst="orthographicFront">
                <a:rot lat="0" lon="108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n>
                  <a:solidFill>
                    <a:sysClr val="windowText" lastClr="000000"/>
                  </a:solidFill>
                </a:ln>
                <a:solidFill>
                  <a:sysClr val="windowText" lastClr="000000"/>
                </a:solidFill>
              </a:endParaRPr>
            </a:p>
          </p:txBody>
        </p:sp>
        <p:sp>
          <p:nvSpPr>
            <p:cNvPr id="15" name="Oval 14">
              <a:extLst>
                <a:ext uri="{FF2B5EF4-FFF2-40B4-BE49-F238E27FC236}">
                  <a16:creationId xmlns:a16="http://schemas.microsoft.com/office/drawing/2014/main" xmlns="" id="{2E64CF2A-4228-4D28-95DE-D51DBF7378F9}"/>
                </a:ext>
              </a:extLst>
            </p:cNvPr>
            <p:cNvSpPr/>
            <p:nvPr/>
          </p:nvSpPr>
          <p:spPr>
            <a:xfrm flipH="1">
              <a:off x="3642156" y="4450989"/>
              <a:ext cx="421932" cy="439926"/>
            </a:xfrm>
            <a:prstGeom prst="ellipse">
              <a:avLst/>
            </a:prstGeom>
            <a:solidFill>
              <a:schemeClr val="tx1"/>
            </a:solidFill>
            <a:ln>
              <a:noFill/>
            </a:ln>
            <a:scene3d>
              <a:camera prst="orthographicFront">
                <a:rot lat="0" lon="108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n>
                  <a:solidFill>
                    <a:sysClr val="windowText" lastClr="000000"/>
                  </a:solidFill>
                </a:ln>
                <a:solidFill>
                  <a:sysClr val="windowText" lastClr="000000"/>
                </a:solidFill>
              </a:endParaRPr>
            </a:p>
          </p:txBody>
        </p:sp>
        <p:sp>
          <p:nvSpPr>
            <p:cNvPr id="16" name="Rectangle 15">
              <a:extLst>
                <a:ext uri="{FF2B5EF4-FFF2-40B4-BE49-F238E27FC236}">
                  <a16:creationId xmlns:a16="http://schemas.microsoft.com/office/drawing/2014/main" xmlns="" id="{5C22A0A5-DAEC-4270-9098-41DA859DE043}"/>
                </a:ext>
              </a:extLst>
            </p:cNvPr>
            <p:cNvSpPr/>
            <p:nvPr/>
          </p:nvSpPr>
          <p:spPr>
            <a:xfrm rot="523030">
              <a:off x="4186076" y="4249052"/>
              <a:ext cx="67463" cy="45719"/>
            </a:xfrm>
            <a:prstGeom prst="rect">
              <a:avLst/>
            </a:prstGeom>
            <a:solidFill>
              <a:schemeClr val="bg1"/>
            </a:solidFill>
            <a:ln>
              <a:noFill/>
            </a:ln>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136" name="Rectangle 135"/>
          <p:cNvSpPr/>
          <p:nvPr/>
        </p:nvSpPr>
        <p:spPr>
          <a:xfrm rot="21385037">
            <a:off x="4228739" y="3648086"/>
            <a:ext cx="393658" cy="91384"/>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124" name="Group 123">
            <a:extLst>
              <a:ext uri="{FF2B5EF4-FFF2-40B4-BE49-F238E27FC236}">
                <a16:creationId xmlns:a16="http://schemas.microsoft.com/office/drawing/2014/main" xmlns="" id="{BE2FE65C-67D4-4D6C-9F04-F5DE2F858D63}"/>
              </a:ext>
            </a:extLst>
          </p:cNvPr>
          <p:cNvGrpSpPr/>
          <p:nvPr/>
        </p:nvGrpSpPr>
        <p:grpSpPr>
          <a:xfrm>
            <a:off x="4212352" y="3362685"/>
            <a:ext cx="786311" cy="832726"/>
            <a:chOff x="6635603" y="932150"/>
            <a:chExt cx="786311" cy="832726"/>
          </a:xfrm>
        </p:grpSpPr>
        <p:sp>
          <p:nvSpPr>
            <p:cNvPr id="125" name="Rectangle 124">
              <a:extLst>
                <a:ext uri="{FF2B5EF4-FFF2-40B4-BE49-F238E27FC236}">
                  <a16:creationId xmlns:a16="http://schemas.microsoft.com/office/drawing/2014/main" xmlns="" id="{3568DB16-4B6F-4E16-8676-F54FC4B124D3}"/>
                </a:ext>
              </a:extLst>
            </p:cNvPr>
            <p:cNvSpPr/>
            <p:nvPr/>
          </p:nvSpPr>
          <p:spPr>
            <a:xfrm>
              <a:off x="6706147" y="1039543"/>
              <a:ext cx="715767" cy="725333"/>
            </a:xfrm>
            <a:prstGeom prst="rect">
              <a:avLst/>
            </a:prstGeom>
            <a:solidFill>
              <a:srgbClr val="0070C0"/>
            </a:solidFill>
            <a:ln>
              <a:solidFill>
                <a:schemeClr val="accent2">
                  <a:lumMod val="75000"/>
                </a:schemeClr>
              </a:solidFill>
            </a:ln>
            <a:scene3d>
              <a:camera prst="isometricOffAxis1Top">
                <a:rot lat="17400000" lon="18600000" rev="3000000"/>
              </a:camera>
              <a:lightRig rig="threePt" dir="t"/>
            </a:scene3d>
            <a:sp3d>
              <a:bevelT w="0" h="1397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6" name="Cube 125">
              <a:extLst>
                <a:ext uri="{FF2B5EF4-FFF2-40B4-BE49-F238E27FC236}">
                  <a16:creationId xmlns:a16="http://schemas.microsoft.com/office/drawing/2014/main" xmlns="" id="{78BE3D81-70D0-4E9C-AB2E-1A5123995FBE}"/>
                </a:ext>
              </a:extLst>
            </p:cNvPr>
            <p:cNvSpPr/>
            <p:nvPr/>
          </p:nvSpPr>
          <p:spPr>
            <a:xfrm rot="16041047">
              <a:off x="6787820" y="885968"/>
              <a:ext cx="532525" cy="624889"/>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127" name="Straight Connector 126">
              <a:extLst>
                <a:ext uri="{FF2B5EF4-FFF2-40B4-BE49-F238E27FC236}">
                  <a16:creationId xmlns:a16="http://schemas.microsoft.com/office/drawing/2014/main" xmlns="" id="{6AA96EFD-C39A-4469-A9EB-24DF895764A6}"/>
                </a:ext>
              </a:extLst>
            </p:cNvPr>
            <p:cNvCxnSpPr/>
            <p:nvPr/>
          </p:nvCxnSpPr>
          <p:spPr>
            <a:xfrm>
              <a:off x="6975281" y="935511"/>
              <a:ext cx="139142" cy="126836"/>
            </a:xfrm>
            <a:prstGeom prst="line">
              <a:avLst/>
            </a:prstGeom>
          </p:spPr>
          <p:style>
            <a:lnRef idx="1">
              <a:schemeClr val="dk1"/>
            </a:lnRef>
            <a:fillRef idx="0">
              <a:schemeClr val="dk1"/>
            </a:fillRef>
            <a:effectRef idx="0">
              <a:schemeClr val="dk1"/>
            </a:effectRef>
            <a:fontRef idx="minor">
              <a:schemeClr val="tx1"/>
            </a:fontRef>
          </p:style>
        </p:cxnSp>
        <p:sp>
          <p:nvSpPr>
            <p:cNvPr id="128" name="Rectangle 127">
              <a:extLst>
                <a:ext uri="{FF2B5EF4-FFF2-40B4-BE49-F238E27FC236}">
                  <a16:creationId xmlns:a16="http://schemas.microsoft.com/office/drawing/2014/main" xmlns="" id="{5C22A0A5-DAEC-4270-9098-41DA859DE043}"/>
                </a:ext>
              </a:extLst>
            </p:cNvPr>
            <p:cNvSpPr/>
            <p:nvPr/>
          </p:nvSpPr>
          <p:spPr>
            <a:xfrm rot="523030">
              <a:off x="6721970" y="1493933"/>
              <a:ext cx="67463" cy="45719"/>
            </a:xfrm>
            <a:prstGeom prst="rect">
              <a:avLst/>
            </a:prstGeom>
            <a:solidFill>
              <a:schemeClr val="bg1"/>
            </a:solidFill>
            <a:ln>
              <a:noFill/>
            </a:ln>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9" name="Rectangle 128">
              <a:extLst>
                <a:ext uri="{FF2B5EF4-FFF2-40B4-BE49-F238E27FC236}">
                  <a16:creationId xmlns:a16="http://schemas.microsoft.com/office/drawing/2014/main" xmlns="" id="{79260AF3-18A9-473E-B97E-BD2BF7C1AA6B}"/>
                </a:ext>
              </a:extLst>
            </p:cNvPr>
            <p:cNvSpPr/>
            <p:nvPr/>
          </p:nvSpPr>
          <p:spPr>
            <a:xfrm rot="523030">
              <a:off x="6635603" y="1428265"/>
              <a:ext cx="67463" cy="45719"/>
            </a:xfrm>
            <a:prstGeom prst="rect">
              <a:avLst/>
            </a:prstGeom>
            <a:solidFill>
              <a:schemeClr val="bg1"/>
            </a:solidFill>
            <a:ln>
              <a:noFill/>
            </a:ln>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108" name="Group 107"/>
          <p:cNvGrpSpPr/>
          <p:nvPr/>
        </p:nvGrpSpPr>
        <p:grpSpPr>
          <a:xfrm>
            <a:off x="3493963" y="3654070"/>
            <a:ext cx="1163444" cy="381007"/>
            <a:chOff x="3493963" y="3654070"/>
            <a:chExt cx="1163444" cy="381007"/>
          </a:xfrm>
        </p:grpSpPr>
        <p:sp>
          <p:nvSpPr>
            <p:cNvPr id="79" name="Rectangle 78"/>
            <p:cNvSpPr/>
            <p:nvPr/>
          </p:nvSpPr>
          <p:spPr>
            <a:xfrm rot="4975157">
              <a:off x="3755206" y="3678801"/>
              <a:ext cx="67322" cy="454109"/>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4" name="Oval 103"/>
            <p:cNvSpPr/>
            <p:nvPr/>
          </p:nvSpPr>
          <p:spPr>
            <a:xfrm>
              <a:off x="3493963" y="3844463"/>
              <a:ext cx="133840" cy="152401"/>
            </a:xfrm>
            <a:prstGeom prst="ellipse">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3" name="Rectangle 122"/>
            <p:cNvSpPr/>
            <p:nvPr/>
          </p:nvSpPr>
          <p:spPr>
            <a:xfrm rot="21385037">
              <a:off x="4263749" y="3919997"/>
              <a:ext cx="393658" cy="91384"/>
            </a:xfrm>
            <a:prstGeom prst="rect">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5" name="Block Arc 104"/>
            <p:cNvSpPr/>
            <p:nvPr/>
          </p:nvSpPr>
          <p:spPr>
            <a:xfrm rot="15875919">
              <a:off x="4018377" y="3623043"/>
              <a:ext cx="372533" cy="442836"/>
            </a:xfrm>
            <a:prstGeom prst="blockArc">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122" name="Oval 121"/>
            <p:cNvSpPr/>
            <p:nvPr/>
          </p:nvSpPr>
          <p:spPr>
            <a:xfrm>
              <a:off x="4181470" y="3914376"/>
              <a:ext cx="128155" cy="120701"/>
            </a:xfrm>
            <a:prstGeom prst="ellipse">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7" name="Oval 106"/>
            <p:cNvSpPr/>
            <p:nvPr/>
          </p:nvSpPr>
          <p:spPr>
            <a:xfrm>
              <a:off x="4117393" y="3654070"/>
              <a:ext cx="128155" cy="120701"/>
            </a:xfrm>
            <a:prstGeom prst="ellipse">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3" name="Cube 2">
            <a:extLst>
              <a:ext uri="{FF2B5EF4-FFF2-40B4-BE49-F238E27FC236}">
                <a16:creationId xmlns:a16="http://schemas.microsoft.com/office/drawing/2014/main" xmlns="" id="{959C5202-D2D9-467D-9777-3ADE78F5F54E}"/>
              </a:ext>
            </a:extLst>
          </p:cNvPr>
          <p:cNvSpPr/>
          <p:nvPr/>
        </p:nvSpPr>
        <p:spPr>
          <a:xfrm rot="16200000">
            <a:off x="9351380" y="5047532"/>
            <a:ext cx="584132" cy="130196"/>
          </a:xfrm>
          <a:prstGeom prst="cub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 name="Cube 5">
            <a:extLst>
              <a:ext uri="{FF2B5EF4-FFF2-40B4-BE49-F238E27FC236}">
                <a16:creationId xmlns:a16="http://schemas.microsoft.com/office/drawing/2014/main" xmlns="" id="{958554DD-B311-48E3-B488-7D05EF500BE4}"/>
              </a:ext>
            </a:extLst>
          </p:cNvPr>
          <p:cNvSpPr/>
          <p:nvPr/>
        </p:nvSpPr>
        <p:spPr>
          <a:xfrm rot="16200000">
            <a:off x="8194827" y="3192658"/>
            <a:ext cx="1808039" cy="103479"/>
          </a:xfrm>
          <a:prstGeom prst="cub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 name="Cube 7">
            <a:extLst>
              <a:ext uri="{FF2B5EF4-FFF2-40B4-BE49-F238E27FC236}">
                <a16:creationId xmlns:a16="http://schemas.microsoft.com/office/drawing/2014/main" xmlns="" id="{38F8275D-A459-4D88-92D7-0E64C9D1738B}"/>
              </a:ext>
            </a:extLst>
          </p:cNvPr>
          <p:cNvSpPr/>
          <p:nvPr/>
        </p:nvSpPr>
        <p:spPr>
          <a:xfrm rot="16200000">
            <a:off x="8194827" y="1403449"/>
            <a:ext cx="1808039" cy="103479"/>
          </a:xfrm>
          <a:prstGeom prst="cub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 name="Right Triangle 8">
            <a:extLst>
              <a:ext uri="{FF2B5EF4-FFF2-40B4-BE49-F238E27FC236}">
                <a16:creationId xmlns:a16="http://schemas.microsoft.com/office/drawing/2014/main" xmlns="" id="{398D5527-2BB5-4274-AB6B-190BC771E14D}"/>
              </a:ext>
            </a:extLst>
          </p:cNvPr>
          <p:cNvSpPr/>
          <p:nvPr/>
        </p:nvSpPr>
        <p:spPr>
          <a:xfrm flipH="1" flipV="1">
            <a:off x="8594406" y="4364876"/>
            <a:ext cx="199957" cy="117830"/>
          </a:xfrm>
          <a:prstGeom prst="rtTriangle">
            <a:avLst/>
          </a:prstGeom>
          <a:solidFill>
            <a:srgbClr val="FFFD4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 name="Cube 9">
            <a:extLst>
              <a:ext uri="{FF2B5EF4-FFF2-40B4-BE49-F238E27FC236}">
                <a16:creationId xmlns:a16="http://schemas.microsoft.com/office/drawing/2014/main" xmlns="" id="{DCACACCD-0983-4375-B7A8-10C23982FE11}"/>
              </a:ext>
            </a:extLst>
          </p:cNvPr>
          <p:cNvSpPr/>
          <p:nvPr/>
        </p:nvSpPr>
        <p:spPr>
          <a:xfrm rot="16200000">
            <a:off x="6744866" y="5062350"/>
            <a:ext cx="584132" cy="130196"/>
          </a:xfrm>
          <a:prstGeom prst="cub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 name="Cube 10">
            <a:extLst>
              <a:ext uri="{FF2B5EF4-FFF2-40B4-BE49-F238E27FC236}">
                <a16:creationId xmlns:a16="http://schemas.microsoft.com/office/drawing/2014/main" xmlns="" id="{3566E7C5-855D-4AA5-BB88-78E1561805C8}"/>
              </a:ext>
            </a:extLst>
          </p:cNvPr>
          <p:cNvSpPr/>
          <p:nvPr/>
        </p:nvSpPr>
        <p:spPr>
          <a:xfrm rot="16200000">
            <a:off x="6223041" y="4437437"/>
            <a:ext cx="584132" cy="130196"/>
          </a:xfrm>
          <a:prstGeom prst="cub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12" name="Group 11">
            <a:extLst>
              <a:ext uri="{FF2B5EF4-FFF2-40B4-BE49-F238E27FC236}">
                <a16:creationId xmlns:a16="http://schemas.microsoft.com/office/drawing/2014/main" xmlns="" id="{C5864D9D-CF8B-4B29-A0DB-309A14E7F39A}"/>
              </a:ext>
            </a:extLst>
          </p:cNvPr>
          <p:cNvGrpSpPr/>
          <p:nvPr/>
        </p:nvGrpSpPr>
        <p:grpSpPr>
          <a:xfrm>
            <a:off x="6357768" y="3978761"/>
            <a:ext cx="3397192" cy="935436"/>
            <a:chOff x="9551278" y="2681585"/>
            <a:chExt cx="2336810" cy="721825"/>
          </a:xfrm>
        </p:grpSpPr>
        <p:sp>
          <p:nvSpPr>
            <p:cNvPr id="133" name="Rectangle 132">
              <a:extLst>
                <a:ext uri="{FF2B5EF4-FFF2-40B4-BE49-F238E27FC236}">
                  <a16:creationId xmlns:a16="http://schemas.microsoft.com/office/drawing/2014/main" xmlns="" id="{E55C0834-EEB8-42DB-8D33-B1EA23E73623}"/>
                </a:ext>
              </a:extLst>
            </p:cNvPr>
            <p:cNvSpPr/>
            <p:nvPr/>
          </p:nvSpPr>
          <p:spPr>
            <a:xfrm>
              <a:off x="9894902" y="3276543"/>
              <a:ext cx="1993186" cy="126867"/>
            </a:xfrm>
            <a:prstGeom prst="rect">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4" name="Freeform 28">
              <a:extLst>
                <a:ext uri="{FF2B5EF4-FFF2-40B4-BE49-F238E27FC236}">
                  <a16:creationId xmlns:a16="http://schemas.microsoft.com/office/drawing/2014/main" xmlns="" id="{DE9CBF69-C7E1-42C1-8E7D-96A913CA2A8C}"/>
                </a:ext>
              </a:extLst>
            </p:cNvPr>
            <p:cNvSpPr/>
            <p:nvPr/>
          </p:nvSpPr>
          <p:spPr>
            <a:xfrm>
              <a:off x="9551278" y="2692969"/>
              <a:ext cx="2329835" cy="583574"/>
            </a:xfrm>
            <a:custGeom>
              <a:avLst/>
              <a:gdLst>
                <a:gd name="connsiteX0" fmla="*/ 0 w 2326990"/>
                <a:gd name="connsiteY0" fmla="*/ 0 h 808081"/>
                <a:gd name="connsiteX1" fmla="*/ 1935133 w 2326990"/>
                <a:gd name="connsiteY1" fmla="*/ 0 h 808081"/>
                <a:gd name="connsiteX2" fmla="*/ 2326990 w 2326990"/>
                <a:gd name="connsiteY2" fmla="*/ 808081 h 808081"/>
                <a:gd name="connsiteX3" fmla="*/ 338091 w 2326990"/>
                <a:gd name="connsiteY3" fmla="*/ 808081 h 808081"/>
              </a:gdLst>
              <a:ahLst/>
              <a:cxnLst>
                <a:cxn ang="0">
                  <a:pos x="connsiteX0" y="connsiteY0"/>
                </a:cxn>
                <a:cxn ang="0">
                  <a:pos x="connsiteX1" y="connsiteY1"/>
                </a:cxn>
                <a:cxn ang="0">
                  <a:pos x="connsiteX2" y="connsiteY2"/>
                </a:cxn>
                <a:cxn ang="0">
                  <a:pos x="connsiteX3" y="connsiteY3"/>
                </a:cxn>
              </a:cxnLst>
              <a:rect l="l" t="t" r="r" b="b"/>
              <a:pathLst>
                <a:path w="2326990" h="808081">
                  <a:moveTo>
                    <a:pt x="0" y="0"/>
                  </a:moveTo>
                  <a:lnTo>
                    <a:pt x="1935133" y="0"/>
                  </a:lnTo>
                  <a:lnTo>
                    <a:pt x="2326990" y="808081"/>
                  </a:lnTo>
                  <a:lnTo>
                    <a:pt x="338091" y="808081"/>
                  </a:lnTo>
                  <a:close/>
                </a:path>
              </a:pathLst>
            </a:cu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5" name="Process 92">
              <a:extLst>
                <a:ext uri="{FF2B5EF4-FFF2-40B4-BE49-F238E27FC236}">
                  <a16:creationId xmlns:a16="http://schemas.microsoft.com/office/drawing/2014/main" xmlns="" id="{8019B30D-6D0B-4403-99B4-D5BD2AE60188}"/>
                </a:ext>
              </a:extLst>
            </p:cNvPr>
            <p:cNvSpPr/>
            <p:nvPr/>
          </p:nvSpPr>
          <p:spPr>
            <a:xfrm>
              <a:off x="9554249" y="2681585"/>
              <a:ext cx="340381" cy="721825"/>
            </a:xfrm>
            <a:custGeom>
              <a:avLst/>
              <a:gdLst>
                <a:gd name="connsiteX0" fmla="*/ 0 w 10000"/>
                <a:gd name="connsiteY0" fmla="*/ 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0 h 10000"/>
                <a:gd name="connsiteX0" fmla="*/ 0 w 16944"/>
                <a:gd name="connsiteY0" fmla="*/ 0 h 10000"/>
                <a:gd name="connsiteX1" fmla="*/ 10000 w 16944"/>
                <a:gd name="connsiteY1" fmla="*/ 0 h 10000"/>
                <a:gd name="connsiteX2" fmla="*/ 16944 w 16944"/>
                <a:gd name="connsiteY2" fmla="*/ 6736 h 10000"/>
                <a:gd name="connsiteX3" fmla="*/ 0 w 16944"/>
                <a:gd name="connsiteY3" fmla="*/ 10000 h 10000"/>
                <a:gd name="connsiteX4" fmla="*/ 0 w 16944"/>
                <a:gd name="connsiteY4" fmla="*/ 0 h 10000"/>
                <a:gd name="connsiteX0" fmla="*/ 0 w 16944"/>
                <a:gd name="connsiteY0" fmla="*/ 0 h 10000"/>
                <a:gd name="connsiteX1" fmla="*/ 6528 w 16944"/>
                <a:gd name="connsiteY1" fmla="*/ 1904 h 10000"/>
                <a:gd name="connsiteX2" fmla="*/ 16944 w 16944"/>
                <a:gd name="connsiteY2" fmla="*/ 6736 h 10000"/>
                <a:gd name="connsiteX3" fmla="*/ 0 w 16944"/>
                <a:gd name="connsiteY3" fmla="*/ 10000 h 10000"/>
                <a:gd name="connsiteX4" fmla="*/ 0 w 16944"/>
                <a:gd name="connsiteY4" fmla="*/ 0 h 10000"/>
                <a:gd name="connsiteX0" fmla="*/ 0 w 16944"/>
                <a:gd name="connsiteY0" fmla="*/ 0 h 10000"/>
                <a:gd name="connsiteX1" fmla="*/ 10330 w 16944"/>
                <a:gd name="connsiteY1" fmla="*/ 363 h 10000"/>
                <a:gd name="connsiteX2" fmla="*/ 16944 w 16944"/>
                <a:gd name="connsiteY2" fmla="*/ 6736 h 10000"/>
                <a:gd name="connsiteX3" fmla="*/ 0 w 16944"/>
                <a:gd name="connsiteY3" fmla="*/ 10000 h 10000"/>
                <a:gd name="connsiteX4" fmla="*/ 0 w 16944"/>
                <a:gd name="connsiteY4" fmla="*/ 0 h 10000"/>
                <a:gd name="connsiteX0" fmla="*/ 3637 w 16944"/>
                <a:gd name="connsiteY0" fmla="*/ 1450 h 9637"/>
                <a:gd name="connsiteX1" fmla="*/ 10330 w 16944"/>
                <a:gd name="connsiteY1" fmla="*/ 0 h 9637"/>
                <a:gd name="connsiteX2" fmla="*/ 16944 w 16944"/>
                <a:gd name="connsiteY2" fmla="*/ 6373 h 9637"/>
                <a:gd name="connsiteX3" fmla="*/ 0 w 16944"/>
                <a:gd name="connsiteY3" fmla="*/ 9637 h 9637"/>
                <a:gd name="connsiteX4" fmla="*/ 3637 w 16944"/>
                <a:gd name="connsiteY4" fmla="*/ 1450 h 9637"/>
                <a:gd name="connsiteX0" fmla="*/ 0 w 7854"/>
                <a:gd name="connsiteY0" fmla="*/ 1505 h 7084"/>
                <a:gd name="connsiteX1" fmla="*/ 3951 w 7854"/>
                <a:gd name="connsiteY1" fmla="*/ 0 h 7084"/>
                <a:gd name="connsiteX2" fmla="*/ 7854 w 7854"/>
                <a:gd name="connsiteY2" fmla="*/ 6613 h 7084"/>
                <a:gd name="connsiteX3" fmla="*/ 5660 w 7854"/>
                <a:gd name="connsiteY3" fmla="*/ 7084 h 7084"/>
                <a:gd name="connsiteX4" fmla="*/ 0 w 7854"/>
                <a:gd name="connsiteY4" fmla="*/ 1505 h 7084"/>
                <a:gd name="connsiteX0" fmla="*/ 0 w 7391"/>
                <a:gd name="connsiteY0" fmla="*/ 930 h 10000"/>
                <a:gd name="connsiteX1" fmla="*/ 2422 w 7391"/>
                <a:gd name="connsiteY1" fmla="*/ 0 h 10000"/>
                <a:gd name="connsiteX2" fmla="*/ 7391 w 7391"/>
                <a:gd name="connsiteY2" fmla="*/ 9335 h 10000"/>
                <a:gd name="connsiteX3" fmla="*/ 4598 w 7391"/>
                <a:gd name="connsiteY3" fmla="*/ 10000 h 10000"/>
                <a:gd name="connsiteX4" fmla="*/ 0 w 7391"/>
                <a:gd name="connsiteY4" fmla="*/ 930 h 10000"/>
                <a:gd name="connsiteX0" fmla="*/ 0 w 10000"/>
                <a:gd name="connsiteY0" fmla="*/ 930 h 11461"/>
                <a:gd name="connsiteX1" fmla="*/ 3277 w 10000"/>
                <a:gd name="connsiteY1" fmla="*/ 0 h 11461"/>
                <a:gd name="connsiteX2" fmla="*/ 10000 w 10000"/>
                <a:gd name="connsiteY2" fmla="*/ 9335 h 11461"/>
                <a:gd name="connsiteX3" fmla="*/ 9751 w 10000"/>
                <a:gd name="connsiteY3" fmla="*/ 11461 h 11461"/>
                <a:gd name="connsiteX4" fmla="*/ 0 w 10000"/>
                <a:gd name="connsiteY4" fmla="*/ 930 h 11461"/>
                <a:gd name="connsiteX0" fmla="*/ 0 w 6975"/>
                <a:gd name="connsiteY0" fmla="*/ 2258 h 11461"/>
                <a:gd name="connsiteX1" fmla="*/ 252 w 6975"/>
                <a:gd name="connsiteY1" fmla="*/ 0 h 11461"/>
                <a:gd name="connsiteX2" fmla="*/ 6975 w 6975"/>
                <a:gd name="connsiteY2" fmla="*/ 9335 h 11461"/>
                <a:gd name="connsiteX3" fmla="*/ 6726 w 6975"/>
                <a:gd name="connsiteY3" fmla="*/ 11461 h 11461"/>
                <a:gd name="connsiteX4" fmla="*/ 0 w 6975"/>
                <a:gd name="connsiteY4" fmla="*/ 2258 h 11461"/>
                <a:gd name="connsiteX0" fmla="*/ 0 w 10024"/>
                <a:gd name="connsiteY0" fmla="*/ 1970 h 9878"/>
                <a:gd name="connsiteX1" fmla="*/ 361 w 10024"/>
                <a:gd name="connsiteY1" fmla="*/ 0 h 9878"/>
                <a:gd name="connsiteX2" fmla="*/ 10000 w 10024"/>
                <a:gd name="connsiteY2" fmla="*/ 8145 h 9878"/>
                <a:gd name="connsiteX3" fmla="*/ 10024 w 10024"/>
                <a:gd name="connsiteY3" fmla="*/ 9878 h 9878"/>
                <a:gd name="connsiteX4" fmla="*/ 0 w 10024"/>
                <a:gd name="connsiteY4" fmla="*/ 1970 h 9878"/>
                <a:gd name="connsiteX0" fmla="*/ 416 w 9656"/>
                <a:gd name="connsiteY0" fmla="*/ 1747 h 10000"/>
                <a:gd name="connsiteX1" fmla="*/ 16 w 9656"/>
                <a:gd name="connsiteY1" fmla="*/ 0 h 10000"/>
                <a:gd name="connsiteX2" fmla="*/ 9632 w 9656"/>
                <a:gd name="connsiteY2" fmla="*/ 8246 h 10000"/>
                <a:gd name="connsiteX3" fmla="*/ 9656 w 9656"/>
                <a:gd name="connsiteY3" fmla="*/ 10000 h 10000"/>
                <a:gd name="connsiteX4" fmla="*/ 416 w 9656"/>
                <a:gd name="connsiteY4" fmla="*/ 1747 h 10000"/>
                <a:gd name="connsiteX0" fmla="*/ 148 w 10009"/>
                <a:gd name="connsiteY0" fmla="*/ 1816 h 10000"/>
                <a:gd name="connsiteX1" fmla="*/ 26 w 10009"/>
                <a:gd name="connsiteY1" fmla="*/ 0 h 10000"/>
                <a:gd name="connsiteX2" fmla="*/ 9984 w 10009"/>
                <a:gd name="connsiteY2" fmla="*/ 8246 h 10000"/>
                <a:gd name="connsiteX3" fmla="*/ 10009 w 10009"/>
                <a:gd name="connsiteY3" fmla="*/ 10000 h 10000"/>
                <a:gd name="connsiteX4" fmla="*/ 148 w 10009"/>
                <a:gd name="connsiteY4" fmla="*/ 1816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9" h="10000">
                  <a:moveTo>
                    <a:pt x="148" y="1816"/>
                  </a:moveTo>
                  <a:cubicBezTo>
                    <a:pt x="272" y="1151"/>
                    <a:pt x="-99" y="665"/>
                    <a:pt x="26" y="0"/>
                  </a:cubicBezTo>
                  <a:lnTo>
                    <a:pt x="9984" y="8246"/>
                  </a:lnTo>
                  <a:cubicBezTo>
                    <a:pt x="9992" y="8831"/>
                    <a:pt x="10001" y="9415"/>
                    <a:pt x="10009" y="10000"/>
                  </a:cubicBezTo>
                  <a:lnTo>
                    <a:pt x="148" y="1816"/>
                  </a:lnTo>
                  <a:close/>
                </a:path>
              </a:pathLst>
            </a:cu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18" name="Cube 17">
            <a:extLst>
              <a:ext uri="{FF2B5EF4-FFF2-40B4-BE49-F238E27FC236}">
                <a16:creationId xmlns:a16="http://schemas.microsoft.com/office/drawing/2014/main" xmlns="" id="{4D6FEABD-824E-4567-8288-ADDBE0623885}"/>
              </a:ext>
            </a:extLst>
          </p:cNvPr>
          <p:cNvSpPr/>
          <p:nvPr/>
        </p:nvSpPr>
        <p:spPr>
          <a:xfrm rot="16200000">
            <a:off x="5595590" y="3129238"/>
            <a:ext cx="1808039" cy="103479"/>
          </a:xfrm>
          <a:prstGeom prst="cub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19" name="Group 18">
            <a:extLst>
              <a:ext uri="{FF2B5EF4-FFF2-40B4-BE49-F238E27FC236}">
                <a16:creationId xmlns:a16="http://schemas.microsoft.com/office/drawing/2014/main" xmlns="" id="{0771667D-1D10-4BF5-8585-15A44F5AACE2}"/>
              </a:ext>
            </a:extLst>
          </p:cNvPr>
          <p:cNvGrpSpPr/>
          <p:nvPr/>
        </p:nvGrpSpPr>
        <p:grpSpPr>
          <a:xfrm>
            <a:off x="6357768" y="2163346"/>
            <a:ext cx="3397192" cy="935436"/>
            <a:chOff x="9551278" y="2681585"/>
            <a:chExt cx="2336810" cy="721825"/>
          </a:xfrm>
        </p:grpSpPr>
        <p:sp>
          <p:nvSpPr>
            <p:cNvPr id="139" name="Rectangle 138">
              <a:extLst>
                <a:ext uri="{FF2B5EF4-FFF2-40B4-BE49-F238E27FC236}">
                  <a16:creationId xmlns:a16="http://schemas.microsoft.com/office/drawing/2014/main" xmlns="" id="{7E035283-EB6F-4A2E-9638-88E7261C0519}"/>
                </a:ext>
              </a:extLst>
            </p:cNvPr>
            <p:cNvSpPr/>
            <p:nvPr/>
          </p:nvSpPr>
          <p:spPr>
            <a:xfrm>
              <a:off x="9894902" y="3276543"/>
              <a:ext cx="1993186" cy="126867"/>
            </a:xfrm>
            <a:prstGeom prst="rect">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0" name="Freeform 33">
              <a:extLst>
                <a:ext uri="{FF2B5EF4-FFF2-40B4-BE49-F238E27FC236}">
                  <a16:creationId xmlns:a16="http://schemas.microsoft.com/office/drawing/2014/main" xmlns="" id="{FEC4841B-90D7-4034-96DC-BE45CF202B47}"/>
                </a:ext>
              </a:extLst>
            </p:cNvPr>
            <p:cNvSpPr/>
            <p:nvPr/>
          </p:nvSpPr>
          <p:spPr>
            <a:xfrm>
              <a:off x="9551278" y="2702769"/>
              <a:ext cx="2329835" cy="583574"/>
            </a:xfrm>
            <a:custGeom>
              <a:avLst/>
              <a:gdLst>
                <a:gd name="connsiteX0" fmla="*/ 0 w 2326990"/>
                <a:gd name="connsiteY0" fmla="*/ 0 h 808081"/>
                <a:gd name="connsiteX1" fmla="*/ 1935133 w 2326990"/>
                <a:gd name="connsiteY1" fmla="*/ 0 h 808081"/>
                <a:gd name="connsiteX2" fmla="*/ 2326990 w 2326990"/>
                <a:gd name="connsiteY2" fmla="*/ 808081 h 808081"/>
                <a:gd name="connsiteX3" fmla="*/ 338091 w 2326990"/>
                <a:gd name="connsiteY3" fmla="*/ 808081 h 808081"/>
              </a:gdLst>
              <a:ahLst/>
              <a:cxnLst>
                <a:cxn ang="0">
                  <a:pos x="connsiteX0" y="connsiteY0"/>
                </a:cxn>
                <a:cxn ang="0">
                  <a:pos x="connsiteX1" y="connsiteY1"/>
                </a:cxn>
                <a:cxn ang="0">
                  <a:pos x="connsiteX2" y="connsiteY2"/>
                </a:cxn>
                <a:cxn ang="0">
                  <a:pos x="connsiteX3" y="connsiteY3"/>
                </a:cxn>
              </a:cxnLst>
              <a:rect l="l" t="t" r="r" b="b"/>
              <a:pathLst>
                <a:path w="2326990" h="808081">
                  <a:moveTo>
                    <a:pt x="0" y="0"/>
                  </a:moveTo>
                  <a:lnTo>
                    <a:pt x="1935133" y="0"/>
                  </a:lnTo>
                  <a:lnTo>
                    <a:pt x="2326990" y="808081"/>
                  </a:lnTo>
                  <a:lnTo>
                    <a:pt x="338091" y="808081"/>
                  </a:lnTo>
                  <a:close/>
                </a:path>
              </a:pathLst>
            </a:cu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1" name="Process 92">
              <a:extLst>
                <a:ext uri="{FF2B5EF4-FFF2-40B4-BE49-F238E27FC236}">
                  <a16:creationId xmlns:a16="http://schemas.microsoft.com/office/drawing/2014/main" xmlns="" id="{1728D9C6-BC3F-4DCD-8DC1-656EE66DFA16}"/>
                </a:ext>
              </a:extLst>
            </p:cNvPr>
            <p:cNvSpPr/>
            <p:nvPr/>
          </p:nvSpPr>
          <p:spPr>
            <a:xfrm>
              <a:off x="9554249" y="2681585"/>
              <a:ext cx="340381" cy="721825"/>
            </a:xfrm>
            <a:custGeom>
              <a:avLst/>
              <a:gdLst>
                <a:gd name="connsiteX0" fmla="*/ 0 w 10000"/>
                <a:gd name="connsiteY0" fmla="*/ 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0 h 10000"/>
                <a:gd name="connsiteX0" fmla="*/ 0 w 16944"/>
                <a:gd name="connsiteY0" fmla="*/ 0 h 10000"/>
                <a:gd name="connsiteX1" fmla="*/ 10000 w 16944"/>
                <a:gd name="connsiteY1" fmla="*/ 0 h 10000"/>
                <a:gd name="connsiteX2" fmla="*/ 16944 w 16944"/>
                <a:gd name="connsiteY2" fmla="*/ 6736 h 10000"/>
                <a:gd name="connsiteX3" fmla="*/ 0 w 16944"/>
                <a:gd name="connsiteY3" fmla="*/ 10000 h 10000"/>
                <a:gd name="connsiteX4" fmla="*/ 0 w 16944"/>
                <a:gd name="connsiteY4" fmla="*/ 0 h 10000"/>
                <a:gd name="connsiteX0" fmla="*/ 0 w 16944"/>
                <a:gd name="connsiteY0" fmla="*/ 0 h 10000"/>
                <a:gd name="connsiteX1" fmla="*/ 6528 w 16944"/>
                <a:gd name="connsiteY1" fmla="*/ 1904 h 10000"/>
                <a:gd name="connsiteX2" fmla="*/ 16944 w 16944"/>
                <a:gd name="connsiteY2" fmla="*/ 6736 h 10000"/>
                <a:gd name="connsiteX3" fmla="*/ 0 w 16944"/>
                <a:gd name="connsiteY3" fmla="*/ 10000 h 10000"/>
                <a:gd name="connsiteX4" fmla="*/ 0 w 16944"/>
                <a:gd name="connsiteY4" fmla="*/ 0 h 10000"/>
                <a:gd name="connsiteX0" fmla="*/ 0 w 16944"/>
                <a:gd name="connsiteY0" fmla="*/ 0 h 10000"/>
                <a:gd name="connsiteX1" fmla="*/ 10330 w 16944"/>
                <a:gd name="connsiteY1" fmla="*/ 363 h 10000"/>
                <a:gd name="connsiteX2" fmla="*/ 16944 w 16944"/>
                <a:gd name="connsiteY2" fmla="*/ 6736 h 10000"/>
                <a:gd name="connsiteX3" fmla="*/ 0 w 16944"/>
                <a:gd name="connsiteY3" fmla="*/ 10000 h 10000"/>
                <a:gd name="connsiteX4" fmla="*/ 0 w 16944"/>
                <a:gd name="connsiteY4" fmla="*/ 0 h 10000"/>
                <a:gd name="connsiteX0" fmla="*/ 3637 w 16944"/>
                <a:gd name="connsiteY0" fmla="*/ 1450 h 9637"/>
                <a:gd name="connsiteX1" fmla="*/ 10330 w 16944"/>
                <a:gd name="connsiteY1" fmla="*/ 0 h 9637"/>
                <a:gd name="connsiteX2" fmla="*/ 16944 w 16944"/>
                <a:gd name="connsiteY2" fmla="*/ 6373 h 9637"/>
                <a:gd name="connsiteX3" fmla="*/ 0 w 16944"/>
                <a:gd name="connsiteY3" fmla="*/ 9637 h 9637"/>
                <a:gd name="connsiteX4" fmla="*/ 3637 w 16944"/>
                <a:gd name="connsiteY4" fmla="*/ 1450 h 9637"/>
                <a:gd name="connsiteX0" fmla="*/ 0 w 7854"/>
                <a:gd name="connsiteY0" fmla="*/ 1505 h 7084"/>
                <a:gd name="connsiteX1" fmla="*/ 3951 w 7854"/>
                <a:gd name="connsiteY1" fmla="*/ 0 h 7084"/>
                <a:gd name="connsiteX2" fmla="*/ 7854 w 7854"/>
                <a:gd name="connsiteY2" fmla="*/ 6613 h 7084"/>
                <a:gd name="connsiteX3" fmla="*/ 5660 w 7854"/>
                <a:gd name="connsiteY3" fmla="*/ 7084 h 7084"/>
                <a:gd name="connsiteX4" fmla="*/ 0 w 7854"/>
                <a:gd name="connsiteY4" fmla="*/ 1505 h 7084"/>
                <a:gd name="connsiteX0" fmla="*/ 0 w 7391"/>
                <a:gd name="connsiteY0" fmla="*/ 930 h 10000"/>
                <a:gd name="connsiteX1" fmla="*/ 2422 w 7391"/>
                <a:gd name="connsiteY1" fmla="*/ 0 h 10000"/>
                <a:gd name="connsiteX2" fmla="*/ 7391 w 7391"/>
                <a:gd name="connsiteY2" fmla="*/ 9335 h 10000"/>
                <a:gd name="connsiteX3" fmla="*/ 4598 w 7391"/>
                <a:gd name="connsiteY3" fmla="*/ 10000 h 10000"/>
                <a:gd name="connsiteX4" fmla="*/ 0 w 7391"/>
                <a:gd name="connsiteY4" fmla="*/ 930 h 10000"/>
                <a:gd name="connsiteX0" fmla="*/ 0 w 10000"/>
                <a:gd name="connsiteY0" fmla="*/ 930 h 11461"/>
                <a:gd name="connsiteX1" fmla="*/ 3277 w 10000"/>
                <a:gd name="connsiteY1" fmla="*/ 0 h 11461"/>
                <a:gd name="connsiteX2" fmla="*/ 10000 w 10000"/>
                <a:gd name="connsiteY2" fmla="*/ 9335 h 11461"/>
                <a:gd name="connsiteX3" fmla="*/ 9751 w 10000"/>
                <a:gd name="connsiteY3" fmla="*/ 11461 h 11461"/>
                <a:gd name="connsiteX4" fmla="*/ 0 w 10000"/>
                <a:gd name="connsiteY4" fmla="*/ 930 h 11461"/>
                <a:gd name="connsiteX0" fmla="*/ 0 w 6975"/>
                <a:gd name="connsiteY0" fmla="*/ 2258 h 11461"/>
                <a:gd name="connsiteX1" fmla="*/ 252 w 6975"/>
                <a:gd name="connsiteY1" fmla="*/ 0 h 11461"/>
                <a:gd name="connsiteX2" fmla="*/ 6975 w 6975"/>
                <a:gd name="connsiteY2" fmla="*/ 9335 h 11461"/>
                <a:gd name="connsiteX3" fmla="*/ 6726 w 6975"/>
                <a:gd name="connsiteY3" fmla="*/ 11461 h 11461"/>
                <a:gd name="connsiteX4" fmla="*/ 0 w 6975"/>
                <a:gd name="connsiteY4" fmla="*/ 2258 h 11461"/>
                <a:gd name="connsiteX0" fmla="*/ 0 w 10024"/>
                <a:gd name="connsiteY0" fmla="*/ 1970 h 9878"/>
                <a:gd name="connsiteX1" fmla="*/ 361 w 10024"/>
                <a:gd name="connsiteY1" fmla="*/ 0 h 9878"/>
                <a:gd name="connsiteX2" fmla="*/ 10000 w 10024"/>
                <a:gd name="connsiteY2" fmla="*/ 8145 h 9878"/>
                <a:gd name="connsiteX3" fmla="*/ 10024 w 10024"/>
                <a:gd name="connsiteY3" fmla="*/ 9878 h 9878"/>
                <a:gd name="connsiteX4" fmla="*/ 0 w 10024"/>
                <a:gd name="connsiteY4" fmla="*/ 1970 h 9878"/>
                <a:gd name="connsiteX0" fmla="*/ 416 w 9656"/>
                <a:gd name="connsiteY0" fmla="*/ 1747 h 10000"/>
                <a:gd name="connsiteX1" fmla="*/ 16 w 9656"/>
                <a:gd name="connsiteY1" fmla="*/ 0 h 10000"/>
                <a:gd name="connsiteX2" fmla="*/ 9632 w 9656"/>
                <a:gd name="connsiteY2" fmla="*/ 8246 h 10000"/>
                <a:gd name="connsiteX3" fmla="*/ 9656 w 9656"/>
                <a:gd name="connsiteY3" fmla="*/ 10000 h 10000"/>
                <a:gd name="connsiteX4" fmla="*/ 416 w 9656"/>
                <a:gd name="connsiteY4" fmla="*/ 1747 h 10000"/>
                <a:gd name="connsiteX0" fmla="*/ 148 w 10009"/>
                <a:gd name="connsiteY0" fmla="*/ 1816 h 10000"/>
                <a:gd name="connsiteX1" fmla="*/ 26 w 10009"/>
                <a:gd name="connsiteY1" fmla="*/ 0 h 10000"/>
                <a:gd name="connsiteX2" fmla="*/ 9984 w 10009"/>
                <a:gd name="connsiteY2" fmla="*/ 8246 h 10000"/>
                <a:gd name="connsiteX3" fmla="*/ 10009 w 10009"/>
                <a:gd name="connsiteY3" fmla="*/ 10000 h 10000"/>
                <a:gd name="connsiteX4" fmla="*/ 148 w 10009"/>
                <a:gd name="connsiteY4" fmla="*/ 1816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9" h="10000">
                  <a:moveTo>
                    <a:pt x="148" y="1816"/>
                  </a:moveTo>
                  <a:cubicBezTo>
                    <a:pt x="272" y="1151"/>
                    <a:pt x="-99" y="665"/>
                    <a:pt x="26" y="0"/>
                  </a:cubicBezTo>
                  <a:lnTo>
                    <a:pt x="9984" y="8246"/>
                  </a:lnTo>
                  <a:cubicBezTo>
                    <a:pt x="9992" y="8831"/>
                    <a:pt x="10001" y="9415"/>
                    <a:pt x="10009" y="10000"/>
                  </a:cubicBezTo>
                  <a:lnTo>
                    <a:pt x="148" y="1816"/>
                  </a:lnTo>
                  <a:close/>
                </a:path>
              </a:pathLst>
            </a:cu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20" name="Cube 19">
            <a:extLst>
              <a:ext uri="{FF2B5EF4-FFF2-40B4-BE49-F238E27FC236}">
                <a16:creationId xmlns:a16="http://schemas.microsoft.com/office/drawing/2014/main" xmlns="" id="{08B71809-AD3A-43D1-BC96-AD2043E47C1E}"/>
              </a:ext>
            </a:extLst>
          </p:cNvPr>
          <p:cNvSpPr/>
          <p:nvPr/>
        </p:nvSpPr>
        <p:spPr>
          <a:xfrm rot="16200000">
            <a:off x="5613209" y="1308185"/>
            <a:ext cx="1808039" cy="103479"/>
          </a:xfrm>
          <a:prstGeom prst="cub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21" name="Group 20">
            <a:extLst>
              <a:ext uri="{FF2B5EF4-FFF2-40B4-BE49-F238E27FC236}">
                <a16:creationId xmlns:a16="http://schemas.microsoft.com/office/drawing/2014/main" xmlns="" id="{1DFE989C-D260-4F9F-9117-FF840BF167C7}"/>
              </a:ext>
            </a:extLst>
          </p:cNvPr>
          <p:cNvGrpSpPr/>
          <p:nvPr/>
        </p:nvGrpSpPr>
        <p:grpSpPr>
          <a:xfrm>
            <a:off x="6386124" y="277143"/>
            <a:ext cx="3368842" cy="935436"/>
            <a:chOff x="9551278" y="2681585"/>
            <a:chExt cx="2336810" cy="721825"/>
          </a:xfrm>
        </p:grpSpPr>
        <p:sp>
          <p:nvSpPr>
            <p:cNvPr id="144" name="Rectangle 143">
              <a:extLst>
                <a:ext uri="{FF2B5EF4-FFF2-40B4-BE49-F238E27FC236}">
                  <a16:creationId xmlns:a16="http://schemas.microsoft.com/office/drawing/2014/main" xmlns="" id="{65BCB983-7254-4F99-AE06-8898829D083F}"/>
                </a:ext>
              </a:extLst>
            </p:cNvPr>
            <p:cNvSpPr/>
            <p:nvPr/>
          </p:nvSpPr>
          <p:spPr>
            <a:xfrm>
              <a:off x="9894902" y="3276543"/>
              <a:ext cx="1993186" cy="126867"/>
            </a:xfrm>
            <a:prstGeom prst="rect">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5" name="Freeform 39">
              <a:extLst>
                <a:ext uri="{FF2B5EF4-FFF2-40B4-BE49-F238E27FC236}">
                  <a16:creationId xmlns:a16="http://schemas.microsoft.com/office/drawing/2014/main" xmlns="" id="{CF271FD4-FD22-431B-BACD-7E8F968B461A}"/>
                </a:ext>
              </a:extLst>
            </p:cNvPr>
            <p:cNvSpPr/>
            <p:nvPr/>
          </p:nvSpPr>
          <p:spPr>
            <a:xfrm>
              <a:off x="9551278" y="2692969"/>
              <a:ext cx="2329835" cy="583574"/>
            </a:xfrm>
            <a:custGeom>
              <a:avLst/>
              <a:gdLst>
                <a:gd name="connsiteX0" fmla="*/ 0 w 2326990"/>
                <a:gd name="connsiteY0" fmla="*/ 0 h 808081"/>
                <a:gd name="connsiteX1" fmla="*/ 1935133 w 2326990"/>
                <a:gd name="connsiteY1" fmla="*/ 0 h 808081"/>
                <a:gd name="connsiteX2" fmla="*/ 2326990 w 2326990"/>
                <a:gd name="connsiteY2" fmla="*/ 808081 h 808081"/>
                <a:gd name="connsiteX3" fmla="*/ 338091 w 2326990"/>
                <a:gd name="connsiteY3" fmla="*/ 808081 h 808081"/>
              </a:gdLst>
              <a:ahLst/>
              <a:cxnLst>
                <a:cxn ang="0">
                  <a:pos x="connsiteX0" y="connsiteY0"/>
                </a:cxn>
                <a:cxn ang="0">
                  <a:pos x="connsiteX1" y="connsiteY1"/>
                </a:cxn>
                <a:cxn ang="0">
                  <a:pos x="connsiteX2" y="connsiteY2"/>
                </a:cxn>
                <a:cxn ang="0">
                  <a:pos x="connsiteX3" y="connsiteY3"/>
                </a:cxn>
              </a:cxnLst>
              <a:rect l="l" t="t" r="r" b="b"/>
              <a:pathLst>
                <a:path w="2326990" h="808081">
                  <a:moveTo>
                    <a:pt x="0" y="0"/>
                  </a:moveTo>
                  <a:lnTo>
                    <a:pt x="1935133" y="0"/>
                  </a:lnTo>
                  <a:lnTo>
                    <a:pt x="2326990" y="808081"/>
                  </a:lnTo>
                  <a:lnTo>
                    <a:pt x="338091" y="808081"/>
                  </a:lnTo>
                  <a:close/>
                </a:path>
              </a:pathLst>
            </a:cu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6" name="Process 92">
              <a:extLst>
                <a:ext uri="{FF2B5EF4-FFF2-40B4-BE49-F238E27FC236}">
                  <a16:creationId xmlns:a16="http://schemas.microsoft.com/office/drawing/2014/main" xmlns="" id="{A067C535-A8B0-4C07-89CE-3B82143FFFA6}"/>
                </a:ext>
              </a:extLst>
            </p:cNvPr>
            <p:cNvSpPr/>
            <p:nvPr/>
          </p:nvSpPr>
          <p:spPr>
            <a:xfrm>
              <a:off x="9554249" y="2681585"/>
              <a:ext cx="340381" cy="721825"/>
            </a:xfrm>
            <a:custGeom>
              <a:avLst/>
              <a:gdLst>
                <a:gd name="connsiteX0" fmla="*/ 0 w 10000"/>
                <a:gd name="connsiteY0" fmla="*/ 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0 h 10000"/>
                <a:gd name="connsiteX0" fmla="*/ 0 w 16944"/>
                <a:gd name="connsiteY0" fmla="*/ 0 h 10000"/>
                <a:gd name="connsiteX1" fmla="*/ 10000 w 16944"/>
                <a:gd name="connsiteY1" fmla="*/ 0 h 10000"/>
                <a:gd name="connsiteX2" fmla="*/ 16944 w 16944"/>
                <a:gd name="connsiteY2" fmla="*/ 6736 h 10000"/>
                <a:gd name="connsiteX3" fmla="*/ 0 w 16944"/>
                <a:gd name="connsiteY3" fmla="*/ 10000 h 10000"/>
                <a:gd name="connsiteX4" fmla="*/ 0 w 16944"/>
                <a:gd name="connsiteY4" fmla="*/ 0 h 10000"/>
                <a:gd name="connsiteX0" fmla="*/ 0 w 16944"/>
                <a:gd name="connsiteY0" fmla="*/ 0 h 10000"/>
                <a:gd name="connsiteX1" fmla="*/ 6528 w 16944"/>
                <a:gd name="connsiteY1" fmla="*/ 1904 h 10000"/>
                <a:gd name="connsiteX2" fmla="*/ 16944 w 16944"/>
                <a:gd name="connsiteY2" fmla="*/ 6736 h 10000"/>
                <a:gd name="connsiteX3" fmla="*/ 0 w 16944"/>
                <a:gd name="connsiteY3" fmla="*/ 10000 h 10000"/>
                <a:gd name="connsiteX4" fmla="*/ 0 w 16944"/>
                <a:gd name="connsiteY4" fmla="*/ 0 h 10000"/>
                <a:gd name="connsiteX0" fmla="*/ 0 w 16944"/>
                <a:gd name="connsiteY0" fmla="*/ 0 h 10000"/>
                <a:gd name="connsiteX1" fmla="*/ 10330 w 16944"/>
                <a:gd name="connsiteY1" fmla="*/ 363 h 10000"/>
                <a:gd name="connsiteX2" fmla="*/ 16944 w 16944"/>
                <a:gd name="connsiteY2" fmla="*/ 6736 h 10000"/>
                <a:gd name="connsiteX3" fmla="*/ 0 w 16944"/>
                <a:gd name="connsiteY3" fmla="*/ 10000 h 10000"/>
                <a:gd name="connsiteX4" fmla="*/ 0 w 16944"/>
                <a:gd name="connsiteY4" fmla="*/ 0 h 10000"/>
                <a:gd name="connsiteX0" fmla="*/ 3637 w 16944"/>
                <a:gd name="connsiteY0" fmla="*/ 1450 h 9637"/>
                <a:gd name="connsiteX1" fmla="*/ 10330 w 16944"/>
                <a:gd name="connsiteY1" fmla="*/ 0 h 9637"/>
                <a:gd name="connsiteX2" fmla="*/ 16944 w 16944"/>
                <a:gd name="connsiteY2" fmla="*/ 6373 h 9637"/>
                <a:gd name="connsiteX3" fmla="*/ 0 w 16944"/>
                <a:gd name="connsiteY3" fmla="*/ 9637 h 9637"/>
                <a:gd name="connsiteX4" fmla="*/ 3637 w 16944"/>
                <a:gd name="connsiteY4" fmla="*/ 1450 h 9637"/>
                <a:gd name="connsiteX0" fmla="*/ 0 w 7854"/>
                <a:gd name="connsiteY0" fmla="*/ 1505 h 7084"/>
                <a:gd name="connsiteX1" fmla="*/ 3951 w 7854"/>
                <a:gd name="connsiteY1" fmla="*/ 0 h 7084"/>
                <a:gd name="connsiteX2" fmla="*/ 7854 w 7854"/>
                <a:gd name="connsiteY2" fmla="*/ 6613 h 7084"/>
                <a:gd name="connsiteX3" fmla="*/ 5660 w 7854"/>
                <a:gd name="connsiteY3" fmla="*/ 7084 h 7084"/>
                <a:gd name="connsiteX4" fmla="*/ 0 w 7854"/>
                <a:gd name="connsiteY4" fmla="*/ 1505 h 7084"/>
                <a:gd name="connsiteX0" fmla="*/ 0 w 7391"/>
                <a:gd name="connsiteY0" fmla="*/ 930 h 10000"/>
                <a:gd name="connsiteX1" fmla="*/ 2422 w 7391"/>
                <a:gd name="connsiteY1" fmla="*/ 0 h 10000"/>
                <a:gd name="connsiteX2" fmla="*/ 7391 w 7391"/>
                <a:gd name="connsiteY2" fmla="*/ 9335 h 10000"/>
                <a:gd name="connsiteX3" fmla="*/ 4598 w 7391"/>
                <a:gd name="connsiteY3" fmla="*/ 10000 h 10000"/>
                <a:gd name="connsiteX4" fmla="*/ 0 w 7391"/>
                <a:gd name="connsiteY4" fmla="*/ 930 h 10000"/>
                <a:gd name="connsiteX0" fmla="*/ 0 w 10000"/>
                <a:gd name="connsiteY0" fmla="*/ 930 h 11461"/>
                <a:gd name="connsiteX1" fmla="*/ 3277 w 10000"/>
                <a:gd name="connsiteY1" fmla="*/ 0 h 11461"/>
                <a:gd name="connsiteX2" fmla="*/ 10000 w 10000"/>
                <a:gd name="connsiteY2" fmla="*/ 9335 h 11461"/>
                <a:gd name="connsiteX3" fmla="*/ 9751 w 10000"/>
                <a:gd name="connsiteY3" fmla="*/ 11461 h 11461"/>
                <a:gd name="connsiteX4" fmla="*/ 0 w 10000"/>
                <a:gd name="connsiteY4" fmla="*/ 930 h 11461"/>
                <a:gd name="connsiteX0" fmla="*/ 0 w 6975"/>
                <a:gd name="connsiteY0" fmla="*/ 2258 h 11461"/>
                <a:gd name="connsiteX1" fmla="*/ 252 w 6975"/>
                <a:gd name="connsiteY1" fmla="*/ 0 h 11461"/>
                <a:gd name="connsiteX2" fmla="*/ 6975 w 6975"/>
                <a:gd name="connsiteY2" fmla="*/ 9335 h 11461"/>
                <a:gd name="connsiteX3" fmla="*/ 6726 w 6975"/>
                <a:gd name="connsiteY3" fmla="*/ 11461 h 11461"/>
                <a:gd name="connsiteX4" fmla="*/ 0 w 6975"/>
                <a:gd name="connsiteY4" fmla="*/ 2258 h 11461"/>
                <a:gd name="connsiteX0" fmla="*/ 0 w 10024"/>
                <a:gd name="connsiteY0" fmla="*/ 1970 h 9878"/>
                <a:gd name="connsiteX1" fmla="*/ 361 w 10024"/>
                <a:gd name="connsiteY1" fmla="*/ 0 h 9878"/>
                <a:gd name="connsiteX2" fmla="*/ 10000 w 10024"/>
                <a:gd name="connsiteY2" fmla="*/ 8145 h 9878"/>
                <a:gd name="connsiteX3" fmla="*/ 10024 w 10024"/>
                <a:gd name="connsiteY3" fmla="*/ 9878 h 9878"/>
                <a:gd name="connsiteX4" fmla="*/ 0 w 10024"/>
                <a:gd name="connsiteY4" fmla="*/ 1970 h 9878"/>
                <a:gd name="connsiteX0" fmla="*/ 416 w 9656"/>
                <a:gd name="connsiteY0" fmla="*/ 1747 h 10000"/>
                <a:gd name="connsiteX1" fmla="*/ 16 w 9656"/>
                <a:gd name="connsiteY1" fmla="*/ 0 h 10000"/>
                <a:gd name="connsiteX2" fmla="*/ 9632 w 9656"/>
                <a:gd name="connsiteY2" fmla="*/ 8246 h 10000"/>
                <a:gd name="connsiteX3" fmla="*/ 9656 w 9656"/>
                <a:gd name="connsiteY3" fmla="*/ 10000 h 10000"/>
                <a:gd name="connsiteX4" fmla="*/ 416 w 9656"/>
                <a:gd name="connsiteY4" fmla="*/ 1747 h 10000"/>
                <a:gd name="connsiteX0" fmla="*/ 148 w 10009"/>
                <a:gd name="connsiteY0" fmla="*/ 1816 h 10000"/>
                <a:gd name="connsiteX1" fmla="*/ 26 w 10009"/>
                <a:gd name="connsiteY1" fmla="*/ 0 h 10000"/>
                <a:gd name="connsiteX2" fmla="*/ 9984 w 10009"/>
                <a:gd name="connsiteY2" fmla="*/ 8246 h 10000"/>
                <a:gd name="connsiteX3" fmla="*/ 10009 w 10009"/>
                <a:gd name="connsiteY3" fmla="*/ 10000 h 10000"/>
                <a:gd name="connsiteX4" fmla="*/ 148 w 10009"/>
                <a:gd name="connsiteY4" fmla="*/ 1816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9" h="10000">
                  <a:moveTo>
                    <a:pt x="148" y="1816"/>
                  </a:moveTo>
                  <a:cubicBezTo>
                    <a:pt x="272" y="1151"/>
                    <a:pt x="-99" y="665"/>
                    <a:pt x="26" y="0"/>
                  </a:cubicBezTo>
                  <a:lnTo>
                    <a:pt x="9984" y="8246"/>
                  </a:lnTo>
                  <a:cubicBezTo>
                    <a:pt x="9992" y="8831"/>
                    <a:pt x="10001" y="9415"/>
                    <a:pt x="10009" y="10000"/>
                  </a:cubicBezTo>
                  <a:lnTo>
                    <a:pt x="148" y="1816"/>
                  </a:lnTo>
                  <a:close/>
                </a:path>
              </a:pathLst>
            </a:cu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22" name="Group 21">
            <a:extLst>
              <a:ext uri="{FF2B5EF4-FFF2-40B4-BE49-F238E27FC236}">
                <a16:creationId xmlns:a16="http://schemas.microsoft.com/office/drawing/2014/main" xmlns="" id="{A21B57C2-8556-4570-8537-52768F89F3FD}"/>
              </a:ext>
            </a:extLst>
          </p:cNvPr>
          <p:cNvGrpSpPr/>
          <p:nvPr/>
        </p:nvGrpSpPr>
        <p:grpSpPr>
          <a:xfrm>
            <a:off x="6821798" y="3592956"/>
            <a:ext cx="786311" cy="832726"/>
            <a:chOff x="6635603" y="932150"/>
            <a:chExt cx="786311" cy="832726"/>
          </a:xfrm>
        </p:grpSpPr>
        <p:sp>
          <p:nvSpPr>
            <p:cNvPr id="148" name="Rectangle 147">
              <a:extLst>
                <a:ext uri="{FF2B5EF4-FFF2-40B4-BE49-F238E27FC236}">
                  <a16:creationId xmlns:a16="http://schemas.microsoft.com/office/drawing/2014/main" xmlns="" id="{8CC64C19-2687-4CDB-8FC0-99EA2A57FBE0}"/>
                </a:ext>
              </a:extLst>
            </p:cNvPr>
            <p:cNvSpPr/>
            <p:nvPr/>
          </p:nvSpPr>
          <p:spPr>
            <a:xfrm>
              <a:off x="6706147" y="1039543"/>
              <a:ext cx="715767" cy="725333"/>
            </a:xfrm>
            <a:prstGeom prst="rect">
              <a:avLst/>
            </a:prstGeom>
            <a:solidFill>
              <a:srgbClr val="0070C0"/>
            </a:solidFill>
            <a:ln>
              <a:solidFill>
                <a:schemeClr val="accent2">
                  <a:lumMod val="75000"/>
                </a:schemeClr>
              </a:solidFill>
            </a:ln>
            <a:scene3d>
              <a:camera prst="isometricOffAxis1Top">
                <a:rot lat="17400000" lon="18600000" rev="3000000"/>
              </a:camera>
              <a:lightRig rig="threePt" dir="t"/>
            </a:scene3d>
            <a:sp3d>
              <a:bevelT w="0" h="1397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9" name="Cube 148">
              <a:extLst>
                <a:ext uri="{FF2B5EF4-FFF2-40B4-BE49-F238E27FC236}">
                  <a16:creationId xmlns:a16="http://schemas.microsoft.com/office/drawing/2014/main" xmlns="" id="{50B858CB-EE22-49F3-B8AF-F2E666E9BB4E}"/>
                </a:ext>
              </a:extLst>
            </p:cNvPr>
            <p:cNvSpPr/>
            <p:nvPr/>
          </p:nvSpPr>
          <p:spPr>
            <a:xfrm rot="16041047">
              <a:off x="6787820" y="885968"/>
              <a:ext cx="532525" cy="624889"/>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150" name="Straight Connector 149">
              <a:extLst>
                <a:ext uri="{FF2B5EF4-FFF2-40B4-BE49-F238E27FC236}">
                  <a16:creationId xmlns:a16="http://schemas.microsoft.com/office/drawing/2014/main" xmlns="" id="{8243517A-D5BB-4F36-BD74-D2A1E9650C69}"/>
                </a:ext>
              </a:extLst>
            </p:cNvPr>
            <p:cNvCxnSpPr/>
            <p:nvPr/>
          </p:nvCxnSpPr>
          <p:spPr>
            <a:xfrm>
              <a:off x="6975281" y="935511"/>
              <a:ext cx="139142" cy="126836"/>
            </a:xfrm>
            <a:prstGeom prst="line">
              <a:avLst/>
            </a:prstGeom>
          </p:spPr>
          <p:style>
            <a:lnRef idx="1">
              <a:schemeClr val="dk1"/>
            </a:lnRef>
            <a:fillRef idx="0">
              <a:schemeClr val="dk1"/>
            </a:fillRef>
            <a:effectRef idx="0">
              <a:schemeClr val="dk1"/>
            </a:effectRef>
            <a:fontRef idx="minor">
              <a:schemeClr val="tx1"/>
            </a:fontRef>
          </p:style>
        </p:cxnSp>
        <p:sp>
          <p:nvSpPr>
            <p:cNvPr id="151" name="Rectangle 150">
              <a:extLst>
                <a:ext uri="{FF2B5EF4-FFF2-40B4-BE49-F238E27FC236}">
                  <a16:creationId xmlns:a16="http://schemas.microsoft.com/office/drawing/2014/main" xmlns="" id="{8D2F06E2-F267-4689-B0C3-9EACC2CAA83C}"/>
                </a:ext>
              </a:extLst>
            </p:cNvPr>
            <p:cNvSpPr/>
            <p:nvPr/>
          </p:nvSpPr>
          <p:spPr>
            <a:xfrm rot="523030">
              <a:off x="6721970" y="1493933"/>
              <a:ext cx="67463" cy="45719"/>
            </a:xfrm>
            <a:prstGeom prst="rect">
              <a:avLst/>
            </a:prstGeom>
            <a:solidFill>
              <a:schemeClr val="bg1"/>
            </a:solidFill>
            <a:ln>
              <a:noFill/>
            </a:ln>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2" name="Rectangle 151">
              <a:extLst>
                <a:ext uri="{FF2B5EF4-FFF2-40B4-BE49-F238E27FC236}">
                  <a16:creationId xmlns:a16="http://schemas.microsoft.com/office/drawing/2014/main" xmlns="" id="{126B6886-5101-4339-8020-3C398FB0C9D6}"/>
                </a:ext>
              </a:extLst>
            </p:cNvPr>
            <p:cNvSpPr/>
            <p:nvPr/>
          </p:nvSpPr>
          <p:spPr>
            <a:xfrm rot="523030">
              <a:off x="6635603" y="1428265"/>
              <a:ext cx="67463" cy="45719"/>
            </a:xfrm>
            <a:prstGeom prst="rect">
              <a:avLst/>
            </a:prstGeom>
            <a:solidFill>
              <a:schemeClr val="bg1"/>
            </a:solidFill>
            <a:ln>
              <a:noFill/>
            </a:ln>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23" name="Group 22">
            <a:extLst>
              <a:ext uri="{FF2B5EF4-FFF2-40B4-BE49-F238E27FC236}">
                <a16:creationId xmlns:a16="http://schemas.microsoft.com/office/drawing/2014/main" xmlns="" id="{BD162162-75DD-4289-B75A-36417A372FCD}"/>
              </a:ext>
            </a:extLst>
          </p:cNvPr>
          <p:cNvGrpSpPr/>
          <p:nvPr/>
        </p:nvGrpSpPr>
        <p:grpSpPr>
          <a:xfrm>
            <a:off x="6950235" y="-118501"/>
            <a:ext cx="786311" cy="832726"/>
            <a:chOff x="6635603" y="932150"/>
            <a:chExt cx="786311" cy="832726"/>
          </a:xfrm>
        </p:grpSpPr>
        <p:sp>
          <p:nvSpPr>
            <p:cNvPr id="154" name="Rectangle 153">
              <a:extLst>
                <a:ext uri="{FF2B5EF4-FFF2-40B4-BE49-F238E27FC236}">
                  <a16:creationId xmlns:a16="http://schemas.microsoft.com/office/drawing/2014/main" xmlns="" id="{A821918F-F80F-4F5E-BC4D-7A90AB97EB43}"/>
                </a:ext>
              </a:extLst>
            </p:cNvPr>
            <p:cNvSpPr/>
            <p:nvPr/>
          </p:nvSpPr>
          <p:spPr>
            <a:xfrm>
              <a:off x="6706147" y="1039543"/>
              <a:ext cx="715767" cy="725333"/>
            </a:xfrm>
            <a:prstGeom prst="rect">
              <a:avLst/>
            </a:prstGeom>
            <a:solidFill>
              <a:srgbClr val="0070C0"/>
            </a:solidFill>
            <a:ln>
              <a:solidFill>
                <a:schemeClr val="accent2">
                  <a:lumMod val="75000"/>
                </a:schemeClr>
              </a:solidFill>
            </a:ln>
            <a:scene3d>
              <a:camera prst="isometricOffAxis1Top">
                <a:rot lat="17400000" lon="18600000" rev="3000000"/>
              </a:camera>
              <a:lightRig rig="threePt" dir="t"/>
            </a:scene3d>
            <a:sp3d>
              <a:bevelT w="0" h="1397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5" name="Cube 154">
              <a:extLst>
                <a:ext uri="{FF2B5EF4-FFF2-40B4-BE49-F238E27FC236}">
                  <a16:creationId xmlns:a16="http://schemas.microsoft.com/office/drawing/2014/main" xmlns="" id="{E6B63DBA-E117-47A0-BFC5-879C0CDE0271}"/>
                </a:ext>
              </a:extLst>
            </p:cNvPr>
            <p:cNvSpPr/>
            <p:nvPr/>
          </p:nvSpPr>
          <p:spPr>
            <a:xfrm rot="16041047">
              <a:off x="6787820" y="885968"/>
              <a:ext cx="532525" cy="624889"/>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156" name="Straight Connector 155">
              <a:extLst>
                <a:ext uri="{FF2B5EF4-FFF2-40B4-BE49-F238E27FC236}">
                  <a16:creationId xmlns:a16="http://schemas.microsoft.com/office/drawing/2014/main" xmlns="" id="{9A0CAD2E-1363-4E16-AD45-D88F04559F55}"/>
                </a:ext>
              </a:extLst>
            </p:cNvPr>
            <p:cNvCxnSpPr/>
            <p:nvPr/>
          </p:nvCxnSpPr>
          <p:spPr>
            <a:xfrm>
              <a:off x="6975281" y="935511"/>
              <a:ext cx="139142" cy="126836"/>
            </a:xfrm>
            <a:prstGeom prst="line">
              <a:avLst/>
            </a:prstGeom>
          </p:spPr>
          <p:style>
            <a:lnRef idx="1">
              <a:schemeClr val="dk1"/>
            </a:lnRef>
            <a:fillRef idx="0">
              <a:schemeClr val="dk1"/>
            </a:fillRef>
            <a:effectRef idx="0">
              <a:schemeClr val="dk1"/>
            </a:effectRef>
            <a:fontRef idx="minor">
              <a:schemeClr val="tx1"/>
            </a:fontRef>
          </p:style>
        </p:cxnSp>
        <p:sp>
          <p:nvSpPr>
            <p:cNvPr id="157" name="Rectangle 156">
              <a:extLst>
                <a:ext uri="{FF2B5EF4-FFF2-40B4-BE49-F238E27FC236}">
                  <a16:creationId xmlns:a16="http://schemas.microsoft.com/office/drawing/2014/main" xmlns="" id="{B048F29F-445E-4D2A-9DC3-0B0751600D2D}"/>
                </a:ext>
              </a:extLst>
            </p:cNvPr>
            <p:cNvSpPr/>
            <p:nvPr/>
          </p:nvSpPr>
          <p:spPr>
            <a:xfrm rot="523030">
              <a:off x="6721970" y="1493933"/>
              <a:ext cx="67463" cy="45719"/>
            </a:xfrm>
            <a:prstGeom prst="rect">
              <a:avLst/>
            </a:prstGeom>
            <a:solidFill>
              <a:schemeClr val="bg1"/>
            </a:solidFill>
            <a:ln>
              <a:noFill/>
            </a:ln>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8" name="Rectangle 157">
              <a:extLst>
                <a:ext uri="{FF2B5EF4-FFF2-40B4-BE49-F238E27FC236}">
                  <a16:creationId xmlns:a16="http://schemas.microsoft.com/office/drawing/2014/main" xmlns="" id="{3BD9D15A-E385-4E2D-87C5-4000ED731F2D}"/>
                </a:ext>
              </a:extLst>
            </p:cNvPr>
            <p:cNvSpPr/>
            <p:nvPr/>
          </p:nvSpPr>
          <p:spPr>
            <a:xfrm rot="523030">
              <a:off x="6635603" y="1428265"/>
              <a:ext cx="67463" cy="45719"/>
            </a:xfrm>
            <a:prstGeom prst="rect">
              <a:avLst/>
            </a:prstGeom>
            <a:solidFill>
              <a:schemeClr val="bg1"/>
            </a:solidFill>
            <a:ln>
              <a:noFill/>
            </a:ln>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37" name="Group 36">
            <a:extLst>
              <a:ext uri="{FF2B5EF4-FFF2-40B4-BE49-F238E27FC236}">
                <a16:creationId xmlns:a16="http://schemas.microsoft.com/office/drawing/2014/main" xmlns="" id="{7EA342F8-9C8E-4AF9-9002-6C8FFB39007A}"/>
              </a:ext>
            </a:extLst>
          </p:cNvPr>
          <p:cNvGrpSpPr/>
          <p:nvPr/>
        </p:nvGrpSpPr>
        <p:grpSpPr>
          <a:xfrm>
            <a:off x="7276083" y="253012"/>
            <a:ext cx="786311" cy="832726"/>
            <a:chOff x="6635603" y="932150"/>
            <a:chExt cx="786311" cy="832726"/>
          </a:xfrm>
        </p:grpSpPr>
        <p:sp>
          <p:nvSpPr>
            <p:cNvPr id="160" name="Rectangle 159">
              <a:extLst>
                <a:ext uri="{FF2B5EF4-FFF2-40B4-BE49-F238E27FC236}">
                  <a16:creationId xmlns:a16="http://schemas.microsoft.com/office/drawing/2014/main" xmlns="" id="{9D6FE076-508A-461E-9FBD-F3DEF9AFE6F0}"/>
                </a:ext>
              </a:extLst>
            </p:cNvPr>
            <p:cNvSpPr/>
            <p:nvPr/>
          </p:nvSpPr>
          <p:spPr>
            <a:xfrm>
              <a:off x="6706147" y="1039543"/>
              <a:ext cx="715767" cy="725333"/>
            </a:xfrm>
            <a:prstGeom prst="rect">
              <a:avLst/>
            </a:prstGeom>
            <a:solidFill>
              <a:srgbClr val="0070C0"/>
            </a:solidFill>
            <a:ln>
              <a:solidFill>
                <a:schemeClr val="accent2">
                  <a:lumMod val="75000"/>
                </a:schemeClr>
              </a:solidFill>
            </a:ln>
            <a:scene3d>
              <a:camera prst="isometricOffAxis1Top">
                <a:rot lat="17400000" lon="18600000" rev="3000000"/>
              </a:camera>
              <a:lightRig rig="threePt" dir="t"/>
            </a:scene3d>
            <a:sp3d>
              <a:bevelT w="0" h="1397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1" name="Cube 160">
              <a:extLst>
                <a:ext uri="{FF2B5EF4-FFF2-40B4-BE49-F238E27FC236}">
                  <a16:creationId xmlns:a16="http://schemas.microsoft.com/office/drawing/2014/main" xmlns="" id="{3905608B-A6B8-4161-9242-BAEEAEF22F50}"/>
                </a:ext>
              </a:extLst>
            </p:cNvPr>
            <p:cNvSpPr/>
            <p:nvPr/>
          </p:nvSpPr>
          <p:spPr>
            <a:xfrm rot="16041047">
              <a:off x="6787820" y="885968"/>
              <a:ext cx="532525" cy="624889"/>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162" name="Straight Connector 161">
              <a:extLst>
                <a:ext uri="{FF2B5EF4-FFF2-40B4-BE49-F238E27FC236}">
                  <a16:creationId xmlns:a16="http://schemas.microsoft.com/office/drawing/2014/main" xmlns="" id="{33515A82-A3FB-4922-96F6-4CEBEE3117F1}"/>
                </a:ext>
              </a:extLst>
            </p:cNvPr>
            <p:cNvCxnSpPr/>
            <p:nvPr/>
          </p:nvCxnSpPr>
          <p:spPr>
            <a:xfrm>
              <a:off x="6975281" y="935511"/>
              <a:ext cx="139142" cy="126836"/>
            </a:xfrm>
            <a:prstGeom prst="line">
              <a:avLst/>
            </a:prstGeom>
          </p:spPr>
          <p:style>
            <a:lnRef idx="1">
              <a:schemeClr val="dk1"/>
            </a:lnRef>
            <a:fillRef idx="0">
              <a:schemeClr val="dk1"/>
            </a:fillRef>
            <a:effectRef idx="0">
              <a:schemeClr val="dk1"/>
            </a:effectRef>
            <a:fontRef idx="minor">
              <a:schemeClr val="tx1"/>
            </a:fontRef>
          </p:style>
        </p:cxnSp>
        <p:sp>
          <p:nvSpPr>
            <p:cNvPr id="163" name="Rectangle 162">
              <a:extLst>
                <a:ext uri="{FF2B5EF4-FFF2-40B4-BE49-F238E27FC236}">
                  <a16:creationId xmlns:a16="http://schemas.microsoft.com/office/drawing/2014/main" xmlns="" id="{0F672C52-3209-42FC-B568-EE3F1BF955F4}"/>
                </a:ext>
              </a:extLst>
            </p:cNvPr>
            <p:cNvSpPr/>
            <p:nvPr/>
          </p:nvSpPr>
          <p:spPr>
            <a:xfrm rot="523030">
              <a:off x="6721970" y="1493933"/>
              <a:ext cx="67463" cy="45719"/>
            </a:xfrm>
            <a:prstGeom prst="rect">
              <a:avLst/>
            </a:prstGeom>
            <a:solidFill>
              <a:schemeClr val="bg1"/>
            </a:solidFill>
            <a:ln>
              <a:noFill/>
            </a:ln>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4" name="Rectangle 163">
              <a:extLst>
                <a:ext uri="{FF2B5EF4-FFF2-40B4-BE49-F238E27FC236}">
                  <a16:creationId xmlns:a16="http://schemas.microsoft.com/office/drawing/2014/main" xmlns="" id="{F54BEECD-35EF-4AD4-B5AD-ECA50306B4BB}"/>
                </a:ext>
              </a:extLst>
            </p:cNvPr>
            <p:cNvSpPr/>
            <p:nvPr/>
          </p:nvSpPr>
          <p:spPr>
            <a:xfrm rot="523030">
              <a:off x="6635603" y="1428265"/>
              <a:ext cx="67463" cy="45719"/>
            </a:xfrm>
            <a:prstGeom prst="rect">
              <a:avLst/>
            </a:prstGeom>
            <a:solidFill>
              <a:schemeClr val="bg1"/>
            </a:solidFill>
            <a:ln>
              <a:noFill/>
            </a:ln>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78" name="Group 77">
            <a:extLst>
              <a:ext uri="{FF2B5EF4-FFF2-40B4-BE49-F238E27FC236}">
                <a16:creationId xmlns:a16="http://schemas.microsoft.com/office/drawing/2014/main" xmlns="" id="{D2B635AD-0050-4E9D-B09A-DE295587E9D5}"/>
              </a:ext>
            </a:extLst>
          </p:cNvPr>
          <p:cNvGrpSpPr/>
          <p:nvPr/>
        </p:nvGrpSpPr>
        <p:grpSpPr>
          <a:xfrm>
            <a:off x="6971834" y="1767345"/>
            <a:ext cx="786311" cy="832726"/>
            <a:chOff x="6635603" y="932150"/>
            <a:chExt cx="786311" cy="832726"/>
          </a:xfrm>
        </p:grpSpPr>
        <p:sp>
          <p:nvSpPr>
            <p:cNvPr id="166" name="Rectangle 165">
              <a:extLst>
                <a:ext uri="{FF2B5EF4-FFF2-40B4-BE49-F238E27FC236}">
                  <a16:creationId xmlns:a16="http://schemas.microsoft.com/office/drawing/2014/main" xmlns="" id="{9DCD2050-8CB0-489B-9FA7-7A82862ADE6D}"/>
                </a:ext>
              </a:extLst>
            </p:cNvPr>
            <p:cNvSpPr/>
            <p:nvPr/>
          </p:nvSpPr>
          <p:spPr>
            <a:xfrm>
              <a:off x="6706147" y="1039543"/>
              <a:ext cx="715767" cy="725333"/>
            </a:xfrm>
            <a:prstGeom prst="rect">
              <a:avLst/>
            </a:prstGeom>
            <a:solidFill>
              <a:srgbClr val="0070C0"/>
            </a:solidFill>
            <a:ln>
              <a:solidFill>
                <a:schemeClr val="accent2">
                  <a:lumMod val="75000"/>
                </a:schemeClr>
              </a:solidFill>
            </a:ln>
            <a:scene3d>
              <a:camera prst="isometricOffAxis1Top">
                <a:rot lat="17400000" lon="18600000" rev="3000000"/>
              </a:camera>
              <a:lightRig rig="threePt" dir="t"/>
            </a:scene3d>
            <a:sp3d>
              <a:bevelT w="0" h="1397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7" name="Cube 166">
              <a:extLst>
                <a:ext uri="{FF2B5EF4-FFF2-40B4-BE49-F238E27FC236}">
                  <a16:creationId xmlns:a16="http://schemas.microsoft.com/office/drawing/2014/main" xmlns="" id="{C8130A0D-F545-4DE1-82B7-09DC806203A8}"/>
                </a:ext>
              </a:extLst>
            </p:cNvPr>
            <p:cNvSpPr/>
            <p:nvPr/>
          </p:nvSpPr>
          <p:spPr>
            <a:xfrm rot="16041047">
              <a:off x="6787820" y="885968"/>
              <a:ext cx="532525" cy="624889"/>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168" name="Straight Connector 167">
              <a:extLst>
                <a:ext uri="{FF2B5EF4-FFF2-40B4-BE49-F238E27FC236}">
                  <a16:creationId xmlns:a16="http://schemas.microsoft.com/office/drawing/2014/main" xmlns="" id="{400487E4-92DE-4E4D-AE8B-DADFF1486903}"/>
                </a:ext>
              </a:extLst>
            </p:cNvPr>
            <p:cNvCxnSpPr/>
            <p:nvPr/>
          </p:nvCxnSpPr>
          <p:spPr>
            <a:xfrm>
              <a:off x="6975281" y="935511"/>
              <a:ext cx="139142" cy="126836"/>
            </a:xfrm>
            <a:prstGeom prst="line">
              <a:avLst/>
            </a:prstGeom>
          </p:spPr>
          <p:style>
            <a:lnRef idx="1">
              <a:schemeClr val="dk1"/>
            </a:lnRef>
            <a:fillRef idx="0">
              <a:schemeClr val="dk1"/>
            </a:fillRef>
            <a:effectRef idx="0">
              <a:schemeClr val="dk1"/>
            </a:effectRef>
            <a:fontRef idx="minor">
              <a:schemeClr val="tx1"/>
            </a:fontRef>
          </p:style>
        </p:cxnSp>
        <p:sp>
          <p:nvSpPr>
            <p:cNvPr id="169" name="Rectangle 168">
              <a:extLst>
                <a:ext uri="{FF2B5EF4-FFF2-40B4-BE49-F238E27FC236}">
                  <a16:creationId xmlns:a16="http://schemas.microsoft.com/office/drawing/2014/main" xmlns="" id="{907EDF45-A26C-4228-B419-B59F89152527}"/>
                </a:ext>
              </a:extLst>
            </p:cNvPr>
            <p:cNvSpPr/>
            <p:nvPr/>
          </p:nvSpPr>
          <p:spPr>
            <a:xfrm rot="523030">
              <a:off x="6721970" y="1493933"/>
              <a:ext cx="67463" cy="45719"/>
            </a:xfrm>
            <a:prstGeom prst="rect">
              <a:avLst/>
            </a:prstGeom>
            <a:solidFill>
              <a:schemeClr val="bg1"/>
            </a:solidFill>
            <a:ln>
              <a:noFill/>
            </a:ln>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0" name="Rectangle 169">
              <a:extLst>
                <a:ext uri="{FF2B5EF4-FFF2-40B4-BE49-F238E27FC236}">
                  <a16:creationId xmlns:a16="http://schemas.microsoft.com/office/drawing/2014/main" xmlns="" id="{4AE4C594-ED9C-4993-96C2-4E49C06FB3CC}"/>
                </a:ext>
              </a:extLst>
            </p:cNvPr>
            <p:cNvSpPr/>
            <p:nvPr/>
          </p:nvSpPr>
          <p:spPr>
            <a:xfrm rot="523030">
              <a:off x="6635603" y="1428265"/>
              <a:ext cx="67463" cy="45719"/>
            </a:xfrm>
            <a:prstGeom prst="rect">
              <a:avLst/>
            </a:prstGeom>
            <a:solidFill>
              <a:schemeClr val="bg1"/>
            </a:solidFill>
            <a:ln>
              <a:noFill/>
            </a:ln>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106" name="Group 105">
            <a:extLst>
              <a:ext uri="{FF2B5EF4-FFF2-40B4-BE49-F238E27FC236}">
                <a16:creationId xmlns:a16="http://schemas.microsoft.com/office/drawing/2014/main" xmlns="" id="{3C942AC3-9A20-45E3-A768-CDC69295A54C}"/>
              </a:ext>
            </a:extLst>
          </p:cNvPr>
          <p:cNvGrpSpPr/>
          <p:nvPr/>
        </p:nvGrpSpPr>
        <p:grpSpPr>
          <a:xfrm>
            <a:off x="7291948" y="2122332"/>
            <a:ext cx="786311" cy="832726"/>
            <a:chOff x="6635603" y="932150"/>
            <a:chExt cx="786311" cy="832726"/>
          </a:xfrm>
        </p:grpSpPr>
        <p:sp>
          <p:nvSpPr>
            <p:cNvPr id="172" name="Rectangle 171">
              <a:extLst>
                <a:ext uri="{FF2B5EF4-FFF2-40B4-BE49-F238E27FC236}">
                  <a16:creationId xmlns:a16="http://schemas.microsoft.com/office/drawing/2014/main" xmlns="" id="{60FD146C-3328-419F-BA4F-092D0DC2E7DC}"/>
                </a:ext>
              </a:extLst>
            </p:cNvPr>
            <p:cNvSpPr/>
            <p:nvPr/>
          </p:nvSpPr>
          <p:spPr>
            <a:xfrm>
              <a:off x="6706147" y="1039543"/>
              <a:ext cx="715767" cy="725333"/>
            </a:xfrm>
            <a:prstGeom prst="rect">
              <a:avLst/>
            </a:prstGeom>
            <a:solidFill>
              <a:srgbClr val="0070C0"/>
            </a:solidFill>
            <a:ln>
              <a:solidFill>
                <a:schemeClr val="accent2">
                  <a:lumMod val="75000"/>
                </a:schemeClr>
              </a:solidFill>
            </a:ln>
            <a:scene3d>
              <a:camera prst="isometricOffAxis1Top">
                <a:rot lat="17400000" lon="18600000" rev="3000000"/>
              </a:camera>
              <a:lightRig rig="threePt" dir="t"/>
            </a:scene3d>
            <a:sp3d>
              <a:bevelT w="0" h="1397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3" name="Cube 172">
              <a:extLst>
                <a:ext uri="{FF2B5EF4-FFF2-40B4-BE49-F238E27FC236}">
                  <a16:creationId xmlns:a16="http://schemas.microsoft.com/office/drawing/2014/main" xmlns="" id="{C92A336D-2AF0-489B-AE68-2BB10EAC024E}"/>
                </a:ext>
              </a:extLst>
            </p:cNvPr>
            <p:cNvSpPr/>
            <p:nvPr/>
          </p:nvSpPr>
          <p:spPr>
            <a:xfrm rot="16041047">
              <a:off x="6787820" y="885968"/>
              <a:ext cx="532525" cy="624889"/>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174" name="Group 173">
              <a:extLst>
                <a:ext uri="{FF2B5EF4-FFF2-40B4-BE49-F238E27FC236}">
                  <a16:creationId xmlns:a16="http://schemas.microsoft.com/office/drawing/2014/main" xmlns="" id="{6CAFDC4E-0B38-4CDA-9323-5D635CC46B7F}"/>
                </a:ext>
              </a:extLst>
            </p:cNvPr>
            <p:cNvGrpSpPr/>
            <p:nvPr/>
          </p:nvGrpSpPr>
          <p:grpSpPr>
            <a:xfrm rot="567382">
              <a:off x="6794894" y="1352253"/>
              <a:ext cx="105598" cy="75203"/>
              <a:chOff x="8683625" y="1798298"/>
              <a:chExt cx="1238250" cy="726689"/>
            </a:xfrm>
            <a:scene3d>
              <a:camera prst="isometricLeftDown"/>
              <a:lightRig rig="threePt" dir="t"/>
            </a:scene3d>
          </p:grpSpPr>
          <p:sp>
            <p:nvSpPr>
              <p:cNvPr id="178" name="Rectangle 177">
                <a:extLst>
                  <a:ext uri="{FF2B5EF4-FFF2-40B4-BE49-F238E27FC236}">
                    <a16:creationId xmlns:a16="http://schemas.microsoft.com/office/drawing/2014/main" xmlns="" id="{325CB258-A45E-4201-84BC-5B80C72802CB}"/>
                  </a:ext>
                </a:extLst>
              </p:cNvPr>
              <p:cNvSpPr/>
              <p:nvPr/>
            </p:nvSpPr>
            <p:spPr>
              <a:xfrm>
                <a:off x="8683625" y="1799654"/>
                <a:ext cx="1238250" cy="7253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179" name="Picture 2" descr="Barcode - Wikipedia">
                <a:extLst>
                  <a:ext uri="{FF2B5EF4-FFF2-40B4-BE49-F238E27FC236}">
                    <a16:creationId xmlns:a16="http://schemas.microsoft.com/office/drawing/2014/main" xmlns="" id="{640EA89A-074F-4F4C-8BE6-F6162D493F4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58300" y="1886465"/>
                <a:ext cx="663575" cy="570704"/>
              </a:xfrm>
              <a:prstGeom prst="rect">
                <a:avLst/>
              </a:prstGeom>
              <a:noFill/>
              <a:extLst>
                <a:ext uri="{909E8E84-426E-40DD-AFC4-6F175D3DCCD1}">
                  <a14:hiddenFill xmlns:a14="http://schemas.microsoft.com/office/drawing/2010/main">
                    <a:solidFill>
                      <a:srgbClr val="FFFFFF"/>
                    </a:solidFill>
                  </a14:hiddenFill>
                </a:ext>
              </a:extLst>
            </p:spPr>
          </p:pic>
          <p:sp>
            <p:nvSpPr>
              <p:cNvPr id="180" name="Rectangle 179">
                <a:extLst>
                  <a:ext uri="{FF2B5EF4-FFF2-40B4-BE49-F238E27FC236}">
                    <a16:creationId xmlns:a16="http://schemas.microsoft.com/office/drawing/2014/main" xmlns="" id="{57C196E9-452B-49F4-8D48-7F17239E077D}"/>
                  </a:ext>
                </a:extLst>
              </p:cNvPr>
              <p:cNvSpPr/>
              <p:nvPr/>
            </p:nvSpPr>
            <p:spPr>
              <a:xfrm>
                <a:off x="8683625" y="1798298"/>
                <a:ext cx="523170" cy="439926"/>
              </a:xfrm>
              <a:prstGeom prst="rect">
                <a:avLst/>
              </a:prstGeom>
              <a:solidFill>
                <a:srgbClr val="DBD84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81" name="Rectangle 180">
                <a:extLst>
                  <a:ext uri="{FF2B5EF4-FFF2-40B4-BE49-F238E27FC236}">
                    <a16:creationId xmlns:a16="http://schemas.microsoft.com/office/drawing/2014/main" xmlns="" id="{74E6B41F-63AB-4B11-8349-DAE79C68EA71}"/>
                  </a:ext>
                </a:extLst>
              </p:cNvPr>
              <p:cNvSpPr/>
              <p:nvPr/>
            </p:nvSpPr>
            <p:spPr>
              <a:xfrm>
                <a:off x="8683625" y="2085061"/>
                <a:ext cx="523170" cy="439926"/>
              </a:xfrm>
              <a:prstGeom prst="rect">
                <a:avLst/>
              </a:prstGeom>
              <a:solidFill>
                <a:srgbClr val="C75D5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cxnSp>
          <p:nvCxnSpPr>
            <p:cNvPr id="175" name="Straight Connector 174">
              <a:extLst>
                <a:ext uri="{FF2B5EF4-FFF2-40B4-BE49-F238E27FC236}">
                  <a16:creationId xmlns:a16="http://schemas.microsoft.com/office/drawing/2014/main" xmlns="" id="{2255BA90-BD48-490C-B128-8514B77B1E41}"/>
                </a:ext>
              </a:extLst>
            </p:cNvPr>
            <p:cNvCxnSpPr/>
            <p:nvPr/>
          </p:nvCxnSpPr>
          <p:spPr>
            <a:xfrm>
              <a:off x="6975281" y="935511"/>
              <a:ext cx="139142" cy="126836"/>
            </a:xfrm>
            <a:prstGeom prst="line">
              <a:avLst/>
            </a:prstGeom>
          </p:spPr>
          <p:style>
            <a:lnRef idx="1">
              <a:schemeClr val="dk1"/>
            </a:lnRef>
            <a:fillRef idx="0">
              <a:schemeClr val="dk1"/>
            </a:fillRef>
            <a:effectRef idx="0">
              <a:schemeClr val="dk1"/>
            </a:effectRef>
            <a:fontRef idx="minor">
              <a:schemeClr val="tx1"/>
            </a:fontRef>
          </p:style>
        </p:cxnSp>
        <p:sp>
          <p:nvSpPr>
            <p:cNvPr id="176" name="Rectangle 175">
              <a:extLst>
                <a:ext uri="{FF2B5EF4-FFF2-40B4-BE49-F238E27FC236}">
                  <a16:creationId xmlns:a16="http://schemas.microsoft.com/office/drawing/2014/main" xmlns="" id="{0E1A12F2-9D5A-4702-8CD5-0FF2AED4DBFC}"/>
                </a:ext>
              </a:extLst>
            </p:cNvPr>
            <p:cNvSpPr/>
            <p:nvPr/>
          </p:nvSpPr>
          <p:spPr>
            <a:xfrm rot="523030">
              <a:off x="6721970" y="1493933"/>
              <a:ext cx="67463" cy="45719"/>
            </a:xfrm>
            <a:prstGeom prst="rect">
              <a:avLst/>
            </a:prstGeom>
            <a:solidFill>
              <a:schemeClr val="bg1"/>
            </a:solidFill>
            <a:ln>
              <a:noFill/>
            </a:ln>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7" name="Rectangle 176">
              <a:extLst>
                <a:ext uri="{FF2B5EF4-FFF2-40B4-BE49-F238E27FC236}">
                  <a16:creationId xmlns:a16="http://schemas.microsoft.com/office/drawing/2014/main" xmlns="" id="{A1D8A2CB-332E-4B26-AAAB-E5F8781C918F}"/>
                </a:ext>
              </a:extLst>
            </p:cNvPr>
            <p:cNvSpPr/>
            <p:nvPr/>
          </p:nvSpPr>
          <p:spPr>
            <a:xfrm rot="523030">
              <a:off x="6635603" y="1428265"/>
              <a:ext cx="67463" cy="45719"/>
            </a:xfrm>
            <a:prstGeom prst="rect">
              <a:avLst/>
            </a:prstGeom>
            <a:solidFill>
              <a:schemeClr val="bg1"/>
            </a:solidFill>
            <a:ln>
              <a:noFill/>
            </a:ln>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112" name="Cube 111">
            <a:extLst>
              <a:ext uri="{FF2B5EF4-FFF2-40B4-BE49-F238E27FC236}">
                <a16:creationId xmlns:a16="http://schemas.microsoft.com/office/drawing/2014/main" xmlns="" id="{15767261-45F8-4F47-A319-69BD420C2EAC}"/>
              </a:ext>
            </a:extLst>
          </p:cNvPr>
          <p:cNvSpPr/>
          <p:nvPr/>
        </p:nvSpPr>
        <p:spPr>
          <a:xfrm rot="16200000">
            <a:off x="6171403" y="1993666"/>
            <a:ext cx="1690816" cy="128622"/>
          </a:xfrm>
          <a:prstGeom prst="cub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114" name="Group 23">
            <a:extLst>
              <a:ext uri="{FF2B5EF4-FFF2-40B4-BE49-F238E27FC236}">
                <a16:creationId xmlns:a16="http://schemas.microsoft.com/office/drawing/2014/main" xmlns="" id="{80751A6F-8FA0-4ED8-8E3B-690B9BBA13F3}"/>
              </a:ext>
            </a:extLst>
          </p:cNvPr>
          <p:cNvGrpSpPr/>
          <p:nvPr/>
        </p:nvGrpSpPr>
        <p:grpSpPr>
          <a:xfrm>
            <a:off x="7414386" y="635146"/>
            <a:ext cx="127321" cy="109139"/>
            <a:chOff x="8748038" y="1643941"/>
            <a:chExt cx="178185" cy="140174"/>
          </a:xfrm>
          <a:scene3d>
            <a:camera prst="orthographicFront">
              <a:rot lat="2400000" lon="3600000" rev="0"/>
            </a:camera>
            <a:lightRig rig="threePt" dir="t"/>
          </a:scene3d>
        </p:grpSpPr>
        <p:grpSp>
          <p:nvGrpSpPr>
            <p:cNvPr id="184" name="Group 24">
              <a:extLst>
                <a:ext uri="{FF2B5EF4-FFF2-40B4-BE49-F238E27FC236}">
                  <a16:creationId xmlns:a16="http://schemas.microsoft.com/office/drawing/2014/main" xmlns="" id="{91C6602F-5B93-4F3A-B629-F9492299B790}"/>
                </a:ext>
              </a:extLst>
            </p:cNvPr>
            <p:cNvGrpSpPr/>
            <p:nvPr/>
          </p:nvGrpSpPr>
          <p:grpSpPr>
            <a:xfrm rot="21427338">
              <a:off x="8748038" y="1643941"/>
              <a:ext cx="173598" cy="140174"/>
              <a:chOff x="8683618" y="1798298"/>
              <a:chExt cx="1238250" cy="726696"/>
            </a:xfrm>
          </p:grpSpPr>
          <p:sp>
            <p:nvSpPr>
              <p:cNvPr id="186" name="Rectangle 26">
                <a:extLst>
                  <a:ext uri="{FF2B5EF4-FFF2-40B4-BE49-F238E27FC236}">
                    <a16:creationId xmlns:a16="http://schemas.microsoft.com/office/drawing/2014/main" xmlns="" id="{9DF33071-8FE6-44CE-98EB-CC8E46CAA878}"/>
                  </a:ext>
                </a:extLst>
              </p:cNvPr>
              <p:cNvSpPr/>
              <p:nvPr/>
            </p:nvSpPr>
            <p:spPr>
              <a:xfrm>
                <a:off x="8683618" y="1799657"/>
                <a:ext cx="1238250" cy="7253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87" name="Rectangle 27">
                <a:extLst>
                  <a:ext uri="{FF2B5EF4-FFF2-40B4-BE49-F238E27FC236}">
                    <a16:creationId xmlns:a16="http://schemas.microsoft.com/office/drawing/2014/main" xmlns="" id="{39D45902-FD2D-4473-AE1E-A84C43A5DFFF}"/>
                  </a:ext>
                </a:extLst>
              </p:cNvPr>
              <p:cNvSpPr/>
              <p:nvPr/>
            </p:nvSpPr>
            <p:spPr>
              <a:xfrm>
                <a:off x="8683625" y="1798298"/>
                <a:ext cx="523170" cy="439926"/>
              </a:xfrm>
              <a:prstGeom prst="rect">
                <a:avLst/>
              </a:prstGeom>
              <a:solidFill>
                <a:srgbClr val="DBD84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88" name="Rectangle 28">
                <a:extLst>
                  <a:ext uri="{FF2B5EF4-FFF2-40B4-BE49-F238E27FC236}">
                    <a16:creationId xmlns:a16="http://schemas.microsoft.com/office/drawing/2014/main" xmlns="" id="{A1072608-BA60-4FFB-A927-4527A7A3CE8E}"/>
                  </a:ext>
                </a:extLst>
              </p:cNvPr>
              <p:cNvSpPr/>
              <p:nvPr/>
            </p:nvSpPr>
            <p:spPr>
              <a:xfrm>
                <a:off x="8683625" y="2085061"/>
                <a:ext cx="523170" cy="439926"/>
              </a:xfrm>
              <a:prstGeom prst="rect">
                <a:avLst/>
              </a:prstGeom>
              <a:solidFill>
                <a:srgbClr val="C75D5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pic>
          <p:nvPicPr>
            <p:cNvPr id="185" name="Graphic 13" descr="Qr Code">
              <a:extLst>
                <a:ext uri="{FF2B5EF4-FFF2-40B4-BE49-F238E27FC236}">
                  <a16:creationId xmlns:a16="http://schemas.microsoft.com/office/drawing/2014/main" xmlns="" id="{E69D10BA-9CEA-4CA1-9309-DA78A97F7849}"/>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rot="21382760">
              <a:off x="8819602" y="1662077"/>
              <a:ext cx="106621" cy="106621"/>
            </a:xfrm>
            <a:prstGeom prst="rect">
              <a:avLst/>
            </a:prstGeom>
          </p:spPr>
        </p:pic>
      </p:grpSp>
      <p:grpSp>
        <p:nvGrpSpPr>
          <p:cNvPr id="195" name="Group 35">
            <a:extLst>
              <a:ext uri="{FF2B5EF4-FFF2-40B4-BE49-F238E27FC236}">
                <a16:creationId xmlns:a16="http://schemas.microsoft.com/office/drawing/2014/main" xmlns="" id="{4DE47122-B4DE-461E-B26A-70FF8889E29E}"/>
              </a:ext>
            </a:extLst>
          </p:cNvPr>
          <p:cNvGrpSpPr/>
          <p:nvPr/>
        </p:nvGrpSpPr>
        <p:grpSpPr>
          <a:xfrm>
            <a:off x="7072492" y="231587"/>
            <a:ext cx="127321" cy="109139"/>
            <a:chOff x="8748038" y="1643941"/>
            <a:chExt cx="178185" cy="140174"/>
          </a:xfrm>
          <a:scene3d>
            <a:camera prst="orthographicFront">
              <a:rot lat="2400000" lon="3600000" rev="0"/>
            </a:camera>
            <a:lightRig rig="threePt" dir="t"/>
          </a:scene3d>
        </p:grpSpPr>
        <p:grpSp>
          <p:nvGrpSpPr>
            <p:cNvPr id="190" name="Group 37">
              <a:extLst>
                <a:ext uri="{FF2B5EF4-FFF2-40B4-BE49-F238E27FC236}">
                  <a16:creationId xmlns:a16="http://schemas.microsoft.com/office/drawing/2014/main" xmlns="" id="{D46EE3D8-3AAC-408D-B6A0-88455517DD71}"/>
                </a:ext>
              </a:extLst>
            </p:cNvPr>
            <p:cNvGrpSpPr/>
            <p:nvPr/>
          </p:nvGrpSpPr>
          <p:grpSpPr>
            <a:xfrm rot="21427338">
              <a:off x="8748038" y="1643941"/>
              <a:ext cx="173598" cy="140174"/>
              <a:chOff x="8683618" y="1798298"/>
              <a:chExt cx="1238250" cy="726696"/>
            </a:xfrm>
          </p:grpSpPr>
          <p:sp>
            <p:nvSpPr>
              <p:cNvPr id="192" name="Rectangle 39">
                <a:extLst>
                  <a:ext uri="{FF2B5EF4-FFF2-40B4-BE49-F238E27FC236}">
                    <a16:creationId xmlns:a16="http://schemas.microsoft.com/office/drawing/2014/main" xmlns="" id="{6DA548F8-7480-4A98-B665-4502131F9575}"/>
                  </a:ext>
                </a:extLst>
              </p:cNvPr>
              <p:cNvSpPr/>
              <p:nvPr/>
            </p:nvSpPr>
            <p:spPr>
              <a:xfrm>
                <a:off x="8683618" y="1799657"/>
                <a:ext cx="1238250" cy="7253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93" name="Rectangle 40">
                <a:extLst>
                  <a:ext uri="{FF2B5EF4-FFF2-40B4-BE49-F238E27FC236}">
                    <a16:creationId xmlns:a16="http://schemas.microsoft.com/office/drawing/2014/main" xmlns="" id="{51E76DBB-62DA-45B5-829F-586973F819EF}"/>
                  </a:ext>
                </a:extLst>
              </p:cNvPr>
              <p:cNvSpPr/>
              <p:nvPr/>
            </p:nvSpPr>
            <p:spPr>
              <a:xfrm>
                <a:off x="8683625" y="1798298"/>
                <a:ext cx="523170" cy="439926"/>
              </a:xfrm>
              <a:prstGeom prst="rect">
                <a:avLst/>
              </a:prstGeom>
              <a:solidFill>
                <a:srgbClr val="DBD84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94" name="Rectangle 41">
                <a:extLst>
                  <a:ext uri="{FF2B5EF4-FFF2-40B4-BE49-F238E27FC236}">
                    <a16:creationId xmlns:a16="http://schemas.microsoft.com/office/drawing/2014/main" xmlns="" id="{D41C616F-61EE-4095-A785-5367A818A01D}"/>
                  </a:ext>
                </a:extLst>
              </p:cNvPr>
              <p:cNvSpPr/>
              <p:nvPr/>
            </p:nvSpPr>
            <p:spPr>
              <a:xfrm>
                <a:off x="8683625" y="2085061"/>
                <a:ext cx="523170" cy="439926"/>
              </a:xfrm>
              <a:prstGeom prst="rect">
                <a:avLst/>
              </a:prstGeom>
              <a:solidFill>
                <a:srgbClr val="C75D5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pic>
          <p:nvPicPr>
            <p:cNvPr id="191" name="Graphic 13" descr="Qr Code">
              <a:extLst>
                <a:ext uri="{FF2B5EF4-FFF2-40B4-BE49-F238E27FC236}">
                  <a16:creationId xmlns:a16="http://schemas.microsoft.com/office/drawing/2014/main" xmlns="" id="{35D2A429-2006-4225-B785-9E5BF590AB94}"/>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rot="21382760">
              <a:off x="8819602" y="1662077"/>
              <a:ext cx="106621" cy="106621"/>
            </a:xfrm>
            <a:prstGeom prst="rect">
              <a:avLst/>
            </a:prstGeom>
          </p:spPr>
        </p:pic>
      </p:grpSp>
      <p:grpSp>
        <p:nvGrpSpPr>
          <p:cNvPr id="202" name="Group 48">
            <a:extLst>
              <a:ext uri="{FF2B5EF4-FFF2-40B4-BE49-F238E27FC236}">
                <a16:creationId xmlns:a16="http://schemas.microsoft.com/office/drawing/2014/main" xmlns="" id="{88B41B88-D7BF-4512-B61E-46A24415CA13}"/>
              </a:ext>
            </a:extLst>
          </p:cNvPr>
          <p:cNvGrpSpPr/>
          <p:nvPr/>
        </p:nvGrpSpPr>
        <p:grpSpPr>
          <a:xfrm>
            <a:off x="7094011" y="2114718"/>
            <a:ext cx="127321" cy="109139"/>
            <a:chOff x="8748038" y="1643941"/>
            <a:chExt cx="178185" cy="140174"/>
          </a:xfrm>
          <a:scene3d>
            <a:camera prst="orthographicFront">
              <a:rot lat="2400000" lon="3600000" rev="0"/>
            </a:camera>
            <a:lightRig rig="threePt" dir="t"/>
          </a:scene3d>
        </p:grpSpPr>
        <p:grpSp>
          <p:nvGrpSpPr>
            <p:cNvPr id="197" name="Group 49">
              <a:extLst>
                <a:ext uri="{FF2B5EF4-FFF2-40B4-BE49-F238E27FC236}">
                  <a16:creationId xmlns:a16="http://schemas.microsoft.com/office/drawing/2014/main" xmlns="" id="{C1A29CB6-14AC-4CA5-8C37-F1B5152E7746}"/>
                </a:ext>
              </a:extLst>
            </p:cNvPr>
            <p:cNvGrpSpPr/>
            <p:nvPr/>
          </p:nvGrpSpPr>
          <p:grpSpPr>
            <a:xfrm rot="21427338">
              <a:off x="8748038" y="1643941"/>
              <a:ext cx="173598" cy="140174"/>
              <a:chOff x="8683618" y="1798298"/>
              <a:chExt cx="1238250" cy="726696"/>
            </a:xfrm>
          </p:grpSpPr>
          <p:sp>
            <p:nvSpPr>
              <p:cNvPr id="199" name="Rectangle 51">
                <a:extLst>
                  <a:ext uri="{FF2B5EF4-FFF2-40B4-BE49-F238E27FC236}">
                    <a16:creationId xmlns:a16="http://schemas.microsoft.com/office/drawing/2014/main" xmlns="" id="{219F6349-4EEC-4FA2-9F6F-1D4106D18F7F}"/>
                  </a:ext>
                </a:extLst>
              </p:cNvPr>
              <p:cNvSpPr/>
              <p:nvPr/>
            </p:nvSpPr>
            <p:spPr>
              <a:xfrm>
                <a:off x="8683618" y="1799657"/>
                <a:ext cx="1238250" cy="7253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0" name="Rectangle 52">
                <a:extLst>
                  <a:ext uri="{FF2B5EF4-FFF2-40B4-BE49-F238E27FC236}">
                    <a16:creationId xmlns:a16="http://schemas.microsoft.com/office/drawing/2014/main" xmlns="" id="{A4965893-56EE-47E4-AA4F-01A2A44CA1F1}"/>
                  </a:ext>
                </a:extLst>
              </p:cNvPr>
              <p:cNvSpPr/>
              <p:nvPr/>
            </p:nvSpPr>
            <p:spPr>
              <a:xfrm>
                <a:off x="8683625" y="1798298"/>
                <a:ext cx="523170" cy="439926"/>
              </a:xfrm>
              <a:prstGeom prst="rect">
                <a:avLst/>
              </a:prstGeom>
              <a:solidFill>
                <a:srgbClr val="DBD84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1" name="Rectangle 53">
                <a:extLst>
                  <a:ext uri="{FF2B5EF4-FFF2-40B4-BE49-F238E27FC236}">
                    <a16:creationId xmlns:a16="http://schemas.microsoft.com/office/drawing/2014/main" xmlns="" id="{3F9BBE62-D5DD-4976-8E3E-F382020AE9EB}"/>
                  </a:ext>
                </a:extLst>
              </p:cNvPr>
              <p:cNvSpPr/>
              <p:nvPr/>
            </p:nvSpPr>
            <p:spPr>
              <a:xfrm>
                <a:off x="8683625" y="2085061"/>
                <a:ext cx="523170" cy="439926"/>
              </a:xfrm>
              <a:prstGeom prst="rect">
                <a:avLst/>
              </a:prstGeom>
              <a:solidFill>
                <a:srgbClr val="C75D5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pic>
          <p:nvPicPr>
            <p:cNvPr id="198" name="Graphic 13" descr="Qr Code">
              <a:extLst>
                <a:ext uri="{FF2B5EF4-FFF2-40B4-BE49-F238E27FC236}">
                  <a16:creationId xmlns:a16="http://schemas.microsoft.com/office/drawing/2014/main" xmlns="" id="{E1F6622B-C31A-4A91-9F23-DC7116BFF1B2}"/>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rot="21382760">
              <a:off x="8819602" y="1662077"/>
              <a:ext cx="106621" cy="106621"/>
            </a:xfrm>
            <a:prstGeom prst="rect">
              <a:avLst/>
            </a:prstGeom>
          </p:spPr>
        </p:pic>
      </p:grpSp>
      <p:grpSp>
        <p:nvGrpSpPr>
          <p:cNvPr id="209" name="Group 60">
            <a:extLst>
              <a:ext uri="{FF2B5EF4-FFF2-40B4-BE49-F238E27FC236}">
                <a16:creationId xmlns:a16="http://schemas.microsoft.com/office/drawing/2014/main" xmlns="" id="{31215DAA-747A-4E1F-AB86-D092D6A470F4}"/>
              </a:ext>
            </a:extLst>
          </p:cNvPr>
          <p:cNvGrpSpPr/>
          <p:nvPr/>
        </p:nvGrpSpPr>
        <p:grpSpPr>
          <a:xfrm>
            <a:off x="7426665" y="2516038"/>
            <a:ext cx="127321" cy="109139"/>
            <a:chOff x="8748038" y="1643941"/>
            <a:chExt cx="178185" cy="140174"/>
          </a:xfrm>
          <a:scene3d>
            <a:camera prst="orthographicFront">
              <a:rot lat="2400000" lon="3600000" rev="0"/>
            </a:camera>
            <a:lightRig rig="threePt" dir="t"/>
          </a:scene3d>
        </p:grpSpPr>
        <p:grpSp>
          <p:nvGrpSpPr>
            <p:cNvPr id="204" name="Group 61">
              <a:extLst>
                <a:ext uri="{FF2B5EF4-FFF2-40B4-BE49-F238E27FC236}">
                  <a16:creationId xmlns:a16="http://schemas.microsoft.com/office/drawing/2014/main" xmlns="" id="{E9A4DCD1-F763-452A-A31B-8D759069221D}"/>
                </a:ext>
              </a:extLst>
            </p:cNvPr>
            <p:cNvGrpSpPr/>
            <p:nvPr/>
          </p:nvGrpSpPr>
          <p:grpSpPr>
            <a:xfrm rot="21427338">
              <a:off x="8748038" y="1643941"/>
              <a:ext cx="173598" cy="140174"/>
              <a:chOff x="8683618" y="1798298"/>
              <a:chExt cx="1238250" cy="726696"/>
            </a:xfrm>
          </p:grpSpPr>
          <p:sp>
            <p:nvSpPr>
              <p:cNvPr id="206" name="Rectangle 63">
                <a:extLst>
                  <a:ext uri="{FF2B5EF4-FFF2-40B4-BE49-F238E27FC236}">
                    <a16:creationId xmlns:a16="http://schemas.microsoft.com/office/drawing/2014/main" xmlns="" id="{5962CDAB-C37D-4E4A-A549-9C1683CD07D4}"/>
                  </a:ext>
                </a:extLst>
              </p:cNvPr>
              <p:cNvSpPr/>
              <p:nvPr/>
            </p:nvSpPr>
            <p:spPr>
              <a:xfrm>
                <a:off x="8683618" y="1799657"/>
                <a:ext cx="1238250" cy="7253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7" name="Rectangle 64">
                <a:extLst>
                  <a:ext uri="{FF2B5EF4-FFF2-40B4-BE49-F238E27FC236}">
                    <a16:creationId xmlns:a16="http://schemas.microsoft.com/office/drawing/2014/main" xmlns="" id="{37D6FBE0-795E-44C0-BF43-D92E35D2D72F}"/>
                  </a:ext>
                </a:extLst>
              </p:cNvPr>
              <p:cNvSpPr/>
              <p:nvPr/>
            </p:nvSpPr>
            <p:spPr>
              <a:xfrm>
                <a:off x="8683625" y="1798298"/>
                <a:ext cx="523170" cy="439926"/>
              </a:xfrm>
              <a:prstGeom prst="rect">
                <a:avLst/>
              </a:prstGeom>
              <a:solidFill>
                <a:srgbClr val="DBD84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8" name="Rectangle 65">
                <a:extLst>
                  <a:ext uri="{FF2B5EF4-FFF2-40B4-BE49-F238E27FC236}">
                    <a16:creationId xmlns:a16="http://schemas.microsoft.com/office/drawing/2014/main" xmlns="" id="{E083C0E7-1436-4698-814E-7B1D5C528B35}"/>
                  </a:ext>
                </a:extLst>
              </p:cNvPr>
              <p:cNvSpPr/>
              <p:nvPr/>
            </p:nvSpPr>
            <p:spPr>
              <a:xfrm>
                <a:off x="8683625" y="2085061"/>
                <a:ext cx="523170" cy="439926"/>
              </a:xfrm>
              <a:prstGeom prst="rect">
                <a:avLst/>
              </a:prstGeom>
              <a:solidFill>
                <a:srgbClr val="C75D5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pic>
          <p:nvPicPr>
            <p:cNvPr id="205" name="Graphic 13" descr="Qr Code">
              <a:extLst>
                <a:ext uri="{FF2B5EF4-FFF2-40B4-BE49-F238E27FC236}">
                  <a16:creationId xmlns:a16="http://schemas.microsoft.com/office/drawing/2014/main" xmlns="" id="{E21EFC6F-E350-48FF-9B4F-F1822A66EFE4}"/>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rot="21382760">
              <a:off x="8819602" y="1662077"/>
              <a:ext cx="106621" cy="106621"/>
            </a:xfrm>
            <a:prstGeom prst="rect">
              <a:avLst/>
            </a:prstGeom>
          </p:spPr>
        </p:pic>
      </p:grpSp>
      <p:sp>
        <p:nvSpPr>
          <p:cNvPr id="211" name="Cube 210">
            <a:extLst>
              <a:ext uri="{FF2B5EF4-FFF2-40B4-BE49-F238E27FC236}">
                <a16:creationId xmlns:a16="http://schemas.microsoft.com/office/drawing/2014/main" xmlns="" id="{AE903B9A-2E39-45BF-8F31-B1211A37ED87}"/>
              </a:ext>
            </a:extLst>
          </p:cNvPr>
          <p:cNvSpPr/>
          <p:nvPr/>
        </p:nvSpPr>
        <p:spPr>
          <a:xfrm rot="16200000">
            <a:off x="8818314" y="2027535"/>
            <a:ext cx="1709997" cy="98051"/>
          </a:xfrm>
          <a:prstGeom prst="cub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13" name="Cube 212">
            <a:extLst>
              <a:ext uri="{FF2B5EF4-FFF2-40B4-BE49-F238E27FC236}">
                <a16:creationId xmlns:a16="http://schemas.microsoft.com/office/drawing/2014/main" xmlns="" id="{01296259-307F-40E4-B911-907C1A5B589B}"/>
              </a:ext>
            </a:extLst>
          </p:cNvPr>
          <p:cNvSpPr/>
          <p:nvPr/>
        </p:nvSpPr>
        <p:spPr>
          <a:xfrm rot="16200000">
            <a:off x="8825831" y="3882111"/>
            <a:ext cx="1653307" cy="86627"/>
          </a:xfrm>
          <a:prstGeom prst="cub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15" name="Cube 214">
            <a:extLst>
              <a:ext uri="{FF2B5EF4-FFF2-40B4-BE49-F238E27FC236}">
                <a16:creationId xmlns:a16="http://schemas.microsoft.com/office/drawing/2014/main" xmlns="" id="{0019FAB8-A9CD-43B3-8105-7298484D8FC2}"/>
              </a:ext>
            </a:extLst>
          </p:cNvPr>
          <p:cNvSpPr/>
          <p:nvPr/>
        </p:nvSpPr>
        <p:spPr>
          <a:xfrm rot="16200000">
            <a:off x="6163633" y="3852293"/>
            <a:ext cx="1655635" cy="146261"/>
          </a:xfrm>
          <a:prstGeom prst="cub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222" name="Group 221">
            <a:extLst>
              <a:ext uri="{FF2B5EF4-FFF2-40B4-BE49-F238E27FC236}">
                <a16:creationId xmlns:a16="http://schemas.microsoft.com/office/drawing/2014/main" xmlns="" id="{A205F2F3-46E4-401D-8A58-9FAB4AE1888B}"/>
              </a:ext>
            </a:extLst>
          </p:cNvPr>
          <p:cNvGrpSpPr/>
          <p:nvPr/>
        </p:nvGrpSpPr>
        <p:grpSpPr>
          <a:xfrm>
            <a:off x="8182135" y="-156602"/>
            <a:ext cx="786311" cy="832726"/>
            <a:chOff x="6635603" y="932150"/>
            <a:chExt cx="786311" cy="832726"/>
          </a:xfrm>
        </p:grpSpPr>
        <p:sp>
          <p:nvSpPr>
            <p:cNvPr id="217" name="Rectangle 216">
              <a:extLst>
                <a:ext uri="{FF2B5EF4-FFF2-40B4-BE49-F238E27FC236}">
                  <a16:creationId xmlns:a16="http://schemas.microsoft.com/office/drawing/2014/main" xmlns="" id="{BFA58596-EF30-4EFC-935C-8ADB3CAFFB56}"/>
                </a:ext>
              </a:extLst>
            </p:cNvPr>
            <p:cNvSpPr/>
            <p:nvPr/>
          </p:nvSpPr>
          <p:spPr>
            <a:xfrm>
              <a:off x="6706147" y="1039543"/>
              <a:ext cx="715767" cy="725333"/>
            </a:xfrm>
            <a:prstGeom prst="rect">
              <a:avLst/>
            </a:prstGeom>
            <a:solidFill>
              <a:srgbClr val="0070C0"/>
            </a:solidFill>
            <a:ln>
              <a:solidFill>
                <a:schemeClr val="accent2">
                  <a:lumMod val="75000"/>
                </a:schemeClr>
              </a:solidFill>
            </a:ln>
            <a:scene3d>
              <a:camera prst="isometricOffAxis1Top">
                <a:rot lat="17400000" lon="18600000" rev="3000000"/>
              </a:camera>
              <a:lightRig rig="threePt" dir="t"/>
            </a:scene3d>
            <a:sp3d>
              <a:bevelT w="0" h="1397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18" name="Cube 217">
              <a:extLst>
                <a:ext uri="{FF2B5EF4-FFF2-40B4-BE49-F238E27FC236}">
                  <a16:creationId xmlns:a16="http://schemas.microsoft.com/office/drawing/2014/main" xmlns="" id="{CDF47561-A7B1-4A2C-8C1C-0487B2A2DA51}"/>
                </a:ext>
              </a:extLst>
            </p:cNvPr>
            <p:cNvSpPr/>
            <p:nvPr/>
          </p:nvSpPr>
          <p:spPr>
            <a:xfrm rot="16041047">
              <a:off x="6787820" y="885968"/>
              <a:ext cx="532525" cy="624889"/>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219" name="Straight Connector 218">
              <a:extLst>
                <a:ext uri="{FF2B5EF4-FFF2-40B4-BE49-F238E27FC236}">
                  <a16:creationId xmlns:a16="http://schemas.microsoft.com/office/drawing/2014/main" xmlns="" id="{C8FC35D6-4036-450B-8798-EC05956A6171}"/>
                </a:ext>
              </a:extLst>
            </p:cNvPr>
            <p:cNvCxnSpPr>
              <a:cxnSpLocks/>
            </p:cNvCxnSpPr>
            <p:nvPr/>
          </p:nvCxnSpPr>
          <p:spPr>
            <a:xfrm>
              <a:off x="6975281" y="935511"/>
              <a:ext cx="139142" cy="126836"/>
            </a:xfrm>
            <a:prstGeom prst="line">
              <a:avLst/>
            </a:prstGeom>
          </p:spPr>
          <p:style>
            <a:lnRef idx="1">
              <a:schemeClr val="dk1"/>
            </a:lnRef>
            <a:fillRef idx="0">
              <a:schemeClr val="dk1"/>
            </a:fillRef>
            <a:effectRef idx="0">
              <a:schemeClr val="dk1"/>
            </a:effectRef>
            <a:fontRef idx="minor">
              <a:schemeClr val="tx1"/>
            </a:fontRef>
          </p:style>
        </p:cxnSp>
        <p:sp>
          <p:nvSpPr>
            <p:cNvPr id="220" name="Rectangle 219">
              <a:extLst>
                <a:ext uri="{FF2B5EF4-FFF2-40B4-BE49-F238E27FC236}">
                  <a16:creationId xmlns:a16="http://schemas.microsoft.com/office/drawing/2014/main" xmlns="" id="{AA679079-B56B-49A2-8BF1-7D24C8F80D1F}"/>
                </a:ext>
              </a:extLst>
            </p:cNvPr>
            <p:cNvSpPr/>
            <p:nvPr/>
          </p:nvSpPr>
          <p:spPr>
            <a:xfrm rot="523030">
              <a:off x="6721970" y="1493933"/>
              <a:ext cx="67463" cy="45719"/>
            </a:xfrm>
            <a:prstGeom prst="rect">
              <a:avLst/>
            </a:prstGeom>
            <a:solidFill>
              <a:schemeClr val="bg1"/>
            </a:solidFill>
            <a:ln>
              <a:noFill/>
            </a:ln>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21" name="Rectangle 220">
              <a:extLst>
                <a:ext uri="{FF2B5EF4-FFF2-40B4-BE49-F238E27FC236}">
                  <a16:creationId xmlns:a16="http://schemas.microsoft.com/office/drawing/2014/main" xmlns="" id="{DE33D234-5C92-4076-BA92-9AC22779877C}"/>
                </a:ext>
              </a:extLst>
            </p:cNvPr>
            <p:cNvSpPr/>
            <p:nvPr/>
          </p:nvSpPr>
          <p:spPr>
            <a:xfrm rot="523030">
              <a:off x="6635603" y="1428265"/>
              <a:ext cx="67463" cy="45719"/>
            </a:xfrm>
            <a:prstGeom prst="rect">
              <a:avLst/>
            </a:prstGeom>
            <a:solidFill>
              <a:schemeClr val="bg1"/>
            </a:solidFill>
            <a:ln>
              <a:noFill/>
            </a:ln>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229" name="Group 228">
            <a:extLst>
              <a:ext uri="{FF2B5EF4-FFF2-40B4-BE49-F238E27FC236}">
                <a16:creationId xmlns:a16="http://schemas.microsoft.com/office/drawing/2014/main" xmlns="" id="{98404AB2-9DD1-4380-9284-1306406794D1}"/>
              </a:ext>
            </a:extLst>
          </p:cNvPr>
          <p:cNvGrpSpPr/>
          <p:nvPr/>
        </p:nvGrpSpPr>
        <p:grpSpPr>
          <a:xfrm>
            <a:off x="8507982" y="214911"/>
            <a:ext cx="786311" cy="832726"/>
            <a:chOff x="6635603" y="932150"/>
            <a:chExt cx="786311" cy="832726"/>
          </a:xfrm>
        </p:grpSpPr>
        <p:sp>
          <p:nvSpPr>
            <p:cNvPr id="224" name="Rectangle 223">
              <a:extLst>
                <a:ext uri="{FF2B5EF4-FFF2-40B4-BE49-F238E27FC236}">
                  <a16:creationId xmlns:a16="http://schemas.microsoft.com/office/drawing/2014/main" xmlns="" id="{9416A1B4-D371-479B-A6F1-DAD4D7DDA018}"/>
                </a:ext>
              </a:extLst>
            </p:cNvPr>
            <p:cNvSpPr/>
            <p:nvPr/>
          </p:nvSpPr>
          <p:spPr>
            <a:xfrm>
              <a:off x="6706147" y="1039543"/>
              <a:ext cx="715767" cy="725333"/>
            </a:xfrm>
            <a:prstGeom prst="rect">
              <a:avLst/>
            </a:prstGeom>
            <a:solidFill>
              <a:srgbClr val="0070C0"/>
            </a:solidFill>
            <a:ln>
              <a:solidFill>
                <a:schemeClr val="accent2">
                  <a:lumMod val="75000"/>
                </a:schemeClr>
              </a:solidFill>
            </a:ln>
            <a:scene3d>
              <a:camera prst="isometricOffAxis1Top">
                <a:rot lat="17400000" lon="18600000" rev="3000000"/>
              </a:camera>
              <a:lightRig rig="threePt" dir="t"/>
            </a:scene3d>
            <a:sp3d>
              <a:bevelT w="0" h="1397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25" name="Cube 224">
              <a:extLst>
                <a:ext uri="{FF2B5EF4-FFF2-40B4-BE49-F238E27FC236}">
                  <a16:creationId xmlns:a16="http://schemas.microsoft.com/office/drawing/2014/main" xmlns="" id="{778A3E6A-1E10-4901-A297-6A5EE4344667}"/>
                </a:ext>
              </a:extLst>
            </p:cNvPr>
            <p:cNvSpPr/>
            <p:nvPr/>
          </p:nvSpPr>
          <p:spPr>
            <a:xfrm rot="16041047">
              <a:off x="6787820" y="885968"/>
              <a:ext cx="532525" cy="624889"/>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226" name="Straight Connector 225">
              <a:extLst>
                <a:ext uri="{FF2B5EF4-FFF2-40B4-BE49-F238E27FC236}">
                  <a16:creationId xmlns:a16="http://schemas.microsoft.com/office/drawing/2014/main" xmlns="" id="{5C38EBA4-9B19-46E5-8E6E-04381EDE302A}"/>
                </a:ext>
              </a:extLst>
            </p:cNvPr>
            <p:cNvCxnSpPr>
              <a:cxnSpLocks/>
            </p:cNvCxnSpPr>
            <p:nvPr/>
          </p:nvCxnSpPr>
          <p:spPr>
            <a:xfrm>
              <a:off x="6975281" y="935511"/>
              <a:ext cx="139142" cy="126836"/>
            </a:xfrm>
            <a:prstGeom prst="line">
              <a:avLst/>
            </a:prstGeom>
          </p:spPr>
          <p:style>
            <a:lnRef idx="1">
              <a:schemeClr val="dk1"/>
            </a:lnRef>
            <a:fillRef idx="0">
              <a:schemeClr val="dk1"/>
            </a:fillRef>
            <a:effectRef idx="0">
              <a:schemeClr val="dk1"/>
            </a:effectRef>
            <a:fontRef idx="minor">
              <a:schemeClr val="tx1"/>
            </a:fontRef>
          </p:style>
        </p:cxnSp>
        <p:sp>
          <p:nvSpPr>
            <p:cNvPr id="227" name="Rectangle 226">
              <a:extLst>
                <a:ext uri="{FF2B5EF4-FFF2-40B4-BE49-F238E27FC236}">
                  <a16:creationId xmlns:a16="http://schemas.microsoft.com/office/drawing/2014/main" xmlns="" id="{740AF563-2133-4EA1-BB3B-94FF67BC377B}"/>
                </a:ext>
              </a:extLst>
            </p:cNvPr>
            <p:cNvSpPr/>
            <p:nvPr/>
          </p:nvSpPr>
          <p:spPr>
            <a:xfrm rot="523030">
              <a:off x="6721970" y="1493933"/>
              <a:ext cx="67463" cy="45719"/>
            </a:xfrm>
            <a:prstGeom prst="rect">
              <a:avLst/>
            </a:prstGeom>
            <a:solidFill>
              <a:schemeClr val="bg1"/>
            </a:solidFill>
            <a:ln>
              <a:noFill/>
            </a:ln>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28" name="Rectangle 227">
              <a:extLst>
                <a:ext uri="{FF2B5EF4-FFF2-40B4-BE49-F238E27FC236}">
                  <a16:creationId xmlns:a16="http://schemas.microsoft.com/office/drawing/2014/main" xmlns="" id="{FD1D5944-329D-4394-8D68-C20A951447CA}"/>
                </a:ext>
              </a:extLst>
            </p:cNvPr>
            <p:cNvSpPr/>
            <p:nvPr/>
          </p:nvSpPr>
          <p:spPr>
            <a:xfrm rot="523030">
              <a:off x="6635603" y="1428265"/>
              <a:ext cx="67463" cy="45719"/>
            </a:xfrm>
            <a:prstGeom prst="rect">
              <a:avLst/>
            </a:prstGeom>
            <a:solidFill>
              <a:schemeClr val="bg1"/>
            </a:solidFill>
            <a:ln>
              <a:noFill/>
            </a:ln>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236" name="Group 235">
            <a:extLst>
              <a:ext uri="{FF2B5EF4-FFF2-40B4-BE49-F238E27FC236}">
                <a16:creationId xmlns:a16="http://schemas.microsoft.com/office/drawing/2014/main" xmlns="" id="{12C21D85-37DF-4ABB-B4FA-AD3620517E4A}"/>
              </a:ext>
            </a:extLst>
          </p:cNvPr>
          <p:cNvGrpSpPr/>
          <p:nvPr/>
        </p:nvGrpSpPr>
        <p:grpSpPr>
          <a:xfrm>
            <a:off x="8296435" y="1773798"/>
            <a:ext cx="786311" cy="832726"/>
            <a:chOff x="6635603" y="932150"/>
            <a:chExt cx="786311" cy="832726"/>
          </a:xfrm>
        </p:grpSpPr>
        <p:sp>
          <p:nvSpPr>
            <p:cNvPr id="231" name="Rectangle 230">
              <a:extLst>
                <a:ext uri="{FF2B5EF4-FFF2-40B4-BE49-F238E27FC236}">
                  <a16:creationId xmlns:a16="http://schemas.microsoft.com/office/drawing/2014/main" xmlns="" id="{98268CFE-64A8-4A28-908B-EC0F0DE02207}"/>
                </a:ext>
              </a:extLst>
            </p:cNvPr>
            <p:cNvSpPr/>
            <p:nvPr/>
          </p:nvSpPr>
          <p:spPr>
            <a:xfrm>
              <a:off x="6706147" y="1039543"/>
              <a:ext cx="715767" cy="725333"/>
            </a:xfrm>
            <a:prstGeom prst="rect">
              <a:avLst/>
            </a:prstGeom>
            <a:solidFill>
              <a:srgbClr val="0070C0"/>
            </a:solidFill>
            <a:ln>
              <a:solidFill>
                <a:schemeClr val="accent2">
                  <a:lumMod val="75000"/>
                </a:schemeClr>
              </a:solidFill>
            </a:ln>
            <a:scene3d>
              <a:camera prst="isometricOffAxis1Top">
                <a:rot lat="17400000" lon="18600000" rev="3000000"/>
              </a:camera>
              <a:lightRig rig="threePt" dir="t"/>
            </a:scene3d>
            <a:sp3d>
              <a:bevelT w="0" h="1397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32" name="Cube 231">
              <a:extLst>
                <a:ext uri="{FF2B5EF4-FFF2-40B4-BE49-F238E27FC236}">
                  <a16:creationId xmlns:a16="http://schemas.microsoft.com/office/drawing/2014/main" xmlns="" id="{3EFE2E67-A202-4730-9AC7-0F84BFF0EA97}"/>
                </a:ext>
              </a:extLst>
            </p:cNvPr>
            <p:cNvSpPr/>
            <p:nvPr/>
          </p:nvSpPr>
          <p:spPr>
            <a:xfrm rot="16041047">
              <a:off x="6787820" y="885968"/>
              <a:ext cx="532525" cy="624889"/>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233" name="Straight Connector 232">
              <a:extLst>
                <a:ext uri="{FF2B5EF4-FFF2-40B4-BE49-F238E27FC236}">
                  <a16:creationId xmlns:a16="http://schemas.microsoft.com/office/drawing/2014/main" xmlns="" id="{35AD0323-5288-4E30-986D-EC73EA9684C5}"/>
                </a:ext>
              </a:extLst>
            </p:cNvPr>
            <p:cNvCxnSpPr>
              <a:cxnSpLocks/>
            </p:cNvCxnSpPr>
            <p:nvPr/>
          </p:nvCxnSpPr>
          <p:spPr>
            <a:xfrm>
              <a:off x="6975281" y="935511"/>
              <a:ext cx="139142" cy="126836"/>
            </a:xfrm>
            <a:prstGeom prst="line">
              <a:avLst/>
            </a:prstGeom>
          </p:spPr>
          <p:style>
            <a:lnRef idx="1">
              <a:schemeClr val="dk1"/>
            </a:lnRef>
            <a:fillRef idx="0">
              <a:schemeClr val="dk1"/>
            </a:fillRef>
            <a:effectRef idx="0">
              <a:schemeClr val="dk1"/>
            </a:effectRef>
            <a:fontRef idx="minor">
              <a:schemeClr val="tx1"/>
            </a:fontRef>
          </p:style>
        </p:cxnSp>
        <p:sp>
          <p:nvSpPr>
            <p:cNvPr id="234" name="Rectangle 233">
              <a:extLst>
                <a:ext uri="{FF2B5EF4-FFF2-40B4-BE49-F238E27FC236}">
                  <a16:creationId xmlns:a16="http://schemas.microsoft.com/office/drawing/2014/main" xmlns="" id="{4A5C8207-7B1F-4FAF-BD1C-46C70AA83CDA}"/>
                </a:ext>
              </a:extLst>
            </p:cNvPr>
            <p:cNvSpPr/>
            <p:nvPr/>
          </p:nvSpPr>
          <p:spPr>
            <a:xfrm rot="523030">
              <a:off x="6721970" y="1493933"/>
              <a:ext cx="67463" cy="45719"/>
            </a:xfrm>
            <a:prstGeom prst="rect">
              <a:avLst/>
            </a:prstGeom>
            <a:solidFill>
              <a:schemeClr val="bg1"/>
            </a:solidFill>
            <a:ln>
              <a:noFill/>
            </a:ln>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35" name="Rectangle 234">
              <a:extLst>
                <a:ext uri="{FF2B5EF4-FFF2-40B4-BE49-F238E27FC236}">
                  <a16:creationId xmlns:a16="http://schemas.microsoft.com/office/drawing/2014/main" xmlns="" id="{2CA5E4A1-1CD4-46E4-A542-393698CB9AF0}"/>
                </a:ext>
              </a:extLst>
            </p:cNvPr>
            <p:cNvSpPr/>
            <p:nvPr/>
          </p:nvSpPr>
          <p:spPr>
            <a:xfrm rot="523030">
              <a:off x="6635603" y="1428265"/>
              <a:ext cx="67463" cy="45719"/>
            </a:xfrm>
            <a:prstGeom prst="rect">
              <a:avLst/>
            </a:prstGeom>
            <a:solidFill>
              <a:schemeClr val="bg1"/>
            </a:solidFill>
            <a:ln>
              <a:noFill/>
            </a:ln>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243" name="Group 242">
            <a:extLst>
              <a:ext uri="{FF2B5EF4-FFF2-40B4-BE49-F238E27FC236}">
                <a16:creationId xmlns:a16="http://schemas.microsoft.com/office/drawing/2014/main" xmlns="" id="{1B9EB646-3F49-4346-ABEB-2ADAB513D2F5}"/>
              </a:ext>
            </a:extLst>
          </p:cNvPr>
          <p:cNvGrpSpPr/>
          <p:nvPr/>
        </p:nvGrpSpPr>
        <p:grpSpPr>
          <a:xfrm>
            <a:off x="8622282" y="2145311"/>
            <a:ext cx="786311" cy="832726"/>
            <a:chOff x="6635603" y="932150"/>
            <a:chExt cx="786311" cy="832726"/>
          </a:xfrm>
        </p:grpSpPr>
        <p:sp>
          <p:nvSpPr>
            <p:cNvPr id="238" name="Rectangle 237">
              <a:extLst>
                <a:ext uri="{FF2B5EF4-FFF2-40B4-BE49-F238E27FC236}">
                  <a16:creationId xmlns:a16="http://schemas.microsoft.com/office/drawing/2014/main" xmlns="" id="{2FB954EA-0E94-48BB-B3D3-B7EE356842A9}"/>
                </a:ext>
              </a:extLst>
            </p:cNvPr>
            <p:cNvSpPr/>
            <p:nvPr/>
          </p:nvSpPr>
          <p:spPr>
            <a:xfrm>
              <a:off x="6706147" y="1039543"/>
              <a:ext cx="715767" cy="725333"/>
            </a:xfrm>
            <a:prstGeom prst="rect">
              <a:avLst/>
            </a:prstGeom>
            <a:solidFill>
              <a:srgbClr val="0070C0"/>
            </a:solidFill>
            <a:ln>
              <a:solidFill>
                <a:schemeClr val="accent2">
                  <a:lumMod val="75000"/>
                </a:schemeClr>
              </a:solidFill>
            </a:ln>
            <a:scene3d>
              <a:camera prst="isometricOffAxis1Top">
                <a:rot lat="17400000" lon="18600000" rev="3000000"/>
              </a:camera>
              <a:lightRig rig="threePt" dir="t"/>
            </a:scene3d>
            <a:sp3d>
              <a:bevelT w="0" h="1397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39" name="Cube 238">
              <a:extLst>
                <a:ext uri="{FF2B5EF4-FFF2-40B4-BE49-F238E27FC236}">
                  <a16:creationId xmlns:a16="http://schemas.microsoft.com/office/drawing/2014/main" xmlns="" id="{06547EFF-FE38-4934-9679-8B2CC880D365}"/>
                </a:ext>
              </a:extLst>
            </p:cNvPr>
            <p:cNvSpPr/>
            <p:nvPr/>
          </p:nvSpPr>
          <p:spPr>
            <a:xfrm rot="16041047">
              <a:off x="6787820" y="885968"/>
              <a:ext cx="532525" cy="624889"/>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240" name="Straight Connector 239">
              <a:extLst>
                <a:ext uri="{FF2B5EF4-FFF2-40B4-BE49-F238E27FC236}">
                  <a16:creationId xmlns:a16="http://schemas.microsoft.com/office/drawing/2014/main" xmlns="" id="{70D6AB52-4389-4C2A-8A3F-E422B0BA70C2}"/>
                </a:ext>
              </a:extLst>
            </p:cNvPr>
            <p:cNvCxnSpPr>
              <a:cxnSpLocks/>
            </p:cNvCxnSpPr>
            <p:nvPr/>
          </p:nvCxnSpPr>
          <p:spPr>
            <a:xfrm>
              <a:off x="6975281" y="935511"/>
              <a:ext cx="139142" cy="126836"/>
            </a:xfrm>
            <a:prstGeom prst="line">
              <a:avLst/>
            </a:prstGeom>
          </p:spPr>
          <p:style>
            <a:lnRef idx="1">
              <a:schemeClr val="dk1"/>
            </a:lnRef>
            <a:fillRef idx="0">
              <a:schemeClr val="dk1"/>
            </a:fillRef>
            <a:effectRef idx="0">
              <a:schemeClr val="dk1"/>
            </a:effectRef>
            <a:fontRef idx="minor">
              <a:schemeClr val="tx1"/>
            </a:fontRef>
          </p:style>
        </p:cxnSp>
        <p:sp>
          <p:nvSpPr>
            <p:cNvPr id="241" name="Rectangle 240">
              <a:extLst>
                <a:ext uri="{FF2B5EF4-FFF2-40B4-BE49-F238E27FC236}">
                  <a16:creationId xmlns:a16="http://schemas.microsoft.com/office/drawing/2014/main" xmlns="" id="{0CB2BC70-FD69-4EFD-A3ED-DBED3A6162C6}"/>
                </a:ext>
              </a:extLst>
            </p:cNvPr>
            <p:cNvSpPr/>
            <p:nvPr/>
          </p:nvSpPr>
          <p:spPr>
            <a:xfrm rot="523030">
              <a:off x="6721970" y="1493933"/>
              <a:ext cx="67463" cy="45719"/>
            </a:xfrm>
            <a:prstGeom prst="rect">
              <a:avLst/>
            </a:prstGeom>
            <a:solidFill>
              <a:schemeClr val="bg1"/>
            </a:solidFill>
            <a:ln>
              <a:noFill/>
            </a:ln>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42" name="Rectangle 241">
              <a:extLst>
                <a:ext uri="{FF2B5EF4-FFF2-40B4-BE49-F238E27FC236}">
                  <a16:creationId xmlns:a16="http://schemas.microsoft.com/office/drawing/2014/main" xmlns="" id="{7EC20E7C-59E0-4CF7-B9B8-7848BBF0E23B}"/>
                </a:ext>
              </a:extLst>
            </p:cNvPr>
            <p:cNvSpPr/>
            <p:nvPr/>
          </p:nvSpPr>
          <p:spPr>
            <a:xfrm rot="523030">
              <a:off x="6635603" y="1428265"/>
              <a:ext cx="67463" cy="45719"/>
            </a:xfrm>
            <a:prstGeom prst="rect">
              <a:avLst/>
            </a:prstGeom>
            <a:solidFill>
              <a:schemeClr val="bg1"/>
            </a:solidFill>
            <a:ln>
              <a:noFill/>
            </a:ln>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250" name="Group 249">
            <a:extLst>
              <a:ext uri="{FF2B5EF4-FFF2-40B4-BE49-F238E27FC236}">
                <a16:creationId xmlns:a16="http://schemas.microsoft.com/office/drawing/2014/main" xmlns="" id="{0DC41CA5-3EBD-41EE-B349-A2529D42188E}"/>
              </a:ext>
            </a:extLst>
          </p:cNvPr>
          <p:cNvGrpSpPr/>
          <p:nvPr/>
        </p:nvGrpSpPr>
        <p:grpSpPr>
          <a:xfrm>
            <a:off x="8245635" y="3602598"/>
            <a:ext cx="786311" cy="832726"/>
            <a:chOff x="6635603" y="932150"/>
            <a:chExt cx="786311" cy="832726"/>
          </a:xfrm>
        </p:grpSpPr>
        <p:sp>
          <p:nvSpPr>
            <p:cNvPr id="245" name="Rectangle 244">
              <a:extLst>
                <a:ext uri="{FF2B5EF4-FFF2-40B4-BE49-F238E27FC236}">
                  <a16:creationId xmlns:a16="http://schemas.microsoft.com/office/drawing/2014/main" xmlns="" id="{CA291CB0-9581-4363-855A-1E2BE1E67DAA}"/>
                </a:ext>
              </a:extLst>
            </p:cNvPr>
            <p:cNvSpPr/>
            <p:nvPr/>
          </p:nvSpPr>
          <p:spPr>
            <a:xfrm>
              <a:off x="6706147" y="1039543"/>
              <a:ext cx="715767" cy="725333"/>
            </a:xfrm>
            <a:prstGeom prst="rect">
              <a:avLst/>
            </a:prstGeom>
            <a:solidFill>
              <a:srgbClr val="0070C0"/>
            </a:solidFill>
            <a:ln>
              <a:solidFill>
                <a:schemeClr val="accent2">
                  <a:lumMod val="75000"/>
                </a:schemeClr>
              </a:solidFill>
            </a:ln>
            <a:scene3d>
              <a:camera prst="isometricOffAxis1Top">
                <a:rot lat="17400000" lon="18600000" rev="3000000"/>
              </a:camera>
              <a:lightRig rig="threePt" dir="t"/>
            </a:scene3d>
            <a:sp3d>
              <a:bevelT w="0" h="1397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46" name="Cube 245">
              <a:extLst>
                <a:ext uri="{FF2B5EF4-FFF2-40B4-BE49-F238E27FC236}">
                  <a16:creationId xmlns:a16="http://schemas.microsoft.com/office/drawing/2014/main" xmlns="" id="{E548F1BE-66C4-48C6-804D-EF2D2B2B9497}"/>
                </a:ext>
              </a:extLst>
            </p:cNvPr>
            <p:cNvSpPr/>
            <p:nvPr/>
          </p:nvSpPr>
          <p:spPr>
            <a:xfrm rot="16041047">
              <a:off x="6787820" y="885968"/>
              <a:ext cx="532525" cy="624889"/>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247" name="Straight Connector 246">
              <a:extLst>
                <a:ext uri="{FF2B5EF4-FFF2-40B4-BE49-F238E27FC236}">
                  <a16:creationId xmlns:a16="http://schemas.microsoft.com/office/drawing/2014/main" xmlns="" id="{5A09D583-1DAC-418B-B143-0CEE5C65C710}"/>
                </a:ext>
              </a:extLst>
            </p:cNvPr>
            <p:cNvCxnSpPr>
              <a:cxnSpLocks/>
            </p:cNvCxnSpPr>
            <p:nvPr/>
          </p:nvCxnSpPr>
          <p:spPr>
            <a:xfrm>
              <a:off x="6975281" y="935511"/>
              <a:ext cx="139142" cy="126836"/>
            </a:xfrm>
            <a:prstGeom prst="line">
              <a:avLst/>
            </a:prstGeom>
          </p:spPr>
          <p:style>
            <a:lnRef idx="1">
              <a:schemeClr val="dk1"/>
            </a:lnRef>
            <a:fillRef idx="0">
              <a:schemeClr val="dk1"/>
            </a:fillRef>
            <a:effectRef idx="0">
              <a:schemeClr val="dk1"/>
            </a:effectRef>
            <a:fontRef idx="minor">
              <a:schemeClr val="tx1"/>
            </a:fontRef>
          </p:style>
        </p:cxnSp>
        <p:sp>
          <p:nvSpPr>
            <p:cNvPr id="248" name="Rectangle 247">
              <a:extLst>
                <a:ext uri="{FF2B5EF4-FFF2-40B4-BE49-F238E27FC236}">
                  <a16:creationId xmlns:a16="http://schemas.microsoft.com/office/drawing/2014/main" xmlns="" id="{591DA782-7764-4516-9511-9744B0817F0B}"/>
                </a:ext>
              </a:extLst>
            </p:cNvPr>
            <p:cNvSpPr/>
            <p:nvPr/>
          </p:nvSpPr>
          <p:spPr>
            <a:xfrm rot="523030">
              <a:off x="6721970" y="1493933"/>
              <a:ext cx="67463" cy="45719"/>
            </a:xfrm>
            <a:prstGeom prst="rect">
              <a:avLst/>
            </a:prstGeom>
            <a:solidFill>
              <a:schemeClr val="bg1"/>
            </a:solidFill>
            <a:ln>
              <a:noFill/>
            </a:ln>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49" name="Rectangle 248">
              <a:extLst>
                <a:ext uri="{FF2B5EF4-FFF2-40B4-BE49-F238E27FC236}">
                  <a16:creationId xmlns:a16="http://schemas.microsoft.com/office/drawing/2014/main" xmlns="" id="{8E94456F-ABFD-46B0-BF5D-79B6BECFA165}"/>
                </a:ext>
              </a:extLst>
            </p:cNvPr>
            <p:cNvSpPr/>
            <p:nvPr/>
          </p:nvSpPr>
          <p:spPr>
            <a:xfrm rot="523030">
              <a:off x="6635603" y="1428265"/>
              <a:ext cx="67463" cy="45719"/>
            </a:xfrm>
            <a:prstGeom prst="rect">
              <a:avLst/>
            </a:prstGeom>
            <a:solidFill>
              <a:schemeClr val="bg1"/>
            </a:solidFill>
            <a:ln>
              <a:noFill/>
            </a:ln>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257" name="Group 256">
            <a:extLst>
              <a:ext uri="{FF2B5EF4-FFF2-40B4-BE49-F238E27FC236}">
                <a16:creationId xmlns:a16="http://schemas.microsoft.com/office/drawing/2014/main" xmlns="" id="{4C652695-C07C-4318-9054-2A79176ED50F}"/>
              </a:ext>
            </a:extLst>
          </p:cNvPr>
          <p:cNvGrpSpPr/>
          <p:nvPr/>
        </p:nvGrpSpPr>
        <p:grpSpPr>
          <a:xfrm>
            <a:off x="8571482" y="3974111"/>
            <a:ext cx="786311" cy="832726"/>
            <a:chOff x="6635603" y="932150"/>
            <a:chExt cx="786311" cy="832726"/>
          </a:xfrm>
        </p:grpSpPr>
        <p:sp>
          <p:nvSpPr>
            <p:cNvPr id="252" name="Rectangle 251">
              <a:extLst>
                <a:ext uri="{FF2B5EF4-FFF2-40B4-BE49-F238E27FC236}">
                  <a16:creationId xmlns:a16="http://schemas.microsoft.com/office/drawing/2014/main" xmlns="" id="{B01D3756-B9EA-4872-9A96-FC2F8C276EDA}"/>
                </a:ext>
              </a:extLst>
            </p:cNvPr>
            <p:cNvSpPr/>
            <p:nvPr/>
          </p:nvSpPr>
          <p:spPr>
            <a:xfrm>
              <a:off x="6706147" y="1039543"/>
              <a:ext cx="715767" cy="725333"/>
            </a:xfrm>
            <a:prstGeom prst="rect">
              <a:avLst/>
            </a:prstGeom>
            <a:solidFill>
              <a:srgbClr val="0070C0"/>
            </a:solidFill>
            <a:ln>
              <a:solidFill>
                <a:schemeClr val="accent2">
                  <a:lumMod val="75000"/>
                </a:schemeClr>
              </a:solidFill>
            </a:ln>
            <a:scene3d>
              <a:camera prst="isometricOffAxis1Top">
                <a:rot lat="17400000" lon="18600000" rev="3000000"/>
              </a:camera>
              <a:lightRig rig="threePt" dir="t"/>
            </a:scene3d>
            <a:sp3d>
              <a:bevelT w="0" h="1397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3" name="Cube 252">
              <a:extLst>
                <a:ext uri="{FF2B5EF4-FFF2-40B4-BE49-F238E27FC236}">
                  <a16:creationId xmlns:a16="http://schemas.microsoft.com/office/drawing/2014/main" xmlns="" id="{1DD00B45-8730-4594-A2B3-14B2CF5FC345}"/>
                </a:ext>
              </a:extLst>
            </p:cNvPr>
            <p:cNvSpPr/>
            <p:nvPr/>
          </p:nvSpPr>
          <p:spPr>
            <a:xfrm rot="16041047">
              <a:off x="6787820" y="885968"/>
              <a:ext cx="532525" cy="624889"/>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254" name="Straight Connector 253">
              <a:extLst>
                <a:ext uri="{FF2B5EF4-FFF2-40B4-BE49-F238E27FC236}">
                  <a16:creationId xmlns:a16="http://schemas.microsoft.com/office/drawing/2014/main" xmlns="" id="{821E1987-E131-49A1-B486-BA41C4D487E4}"/>
                </a:ext>
              </a:extLst>
            </p:cNvPr>
            <p:cNvCxnSpPr>
              <a:cxnSpLocks/>
            </p:cNvCxnSpPr>
            <p:nvPr/>
          </p:nvCxnSpPr>
          <p:spPr>
            <a:xfrm>
              <a:off x="6975281" y="935511"/>
              <a:ext cx="139142" cy="126836"/>
            </a:xfrm>
            <a:prstGeom prst="line">
              <a:avLst/>
            </a:prstGeom>
          </p:spPr>
          <p:style>
            <a:lnRef idx="1">
              <a:schemeClr val="dk1"/>
            </a:lnRef>
            <a:fillRef idx="0">
              <a:schemeClr val="dk1"/>
            </a:fillRef>
            <a:effectRef idx="0">
              <a:schemeClr val="dk1"/>
            </a:effectRef>
            <a:fontRef idx="minor">
              <a:schemeClr val="tx1"/>
            </a:fontRef>
          </p:style>
        </p:cxnSp>
        <p:sp>
          <p:nvSpPr>
            <p:cNvPr id="255" name="Rectangle 254">
              <a:extLst>
                <a:ext uri="{FF2B5EF4-FFF2-40B4-BE49-F238E27FC236}">
                  <a16:creationId xmlns:a16="http://schemas.microsoft.com/office/drawing/2014/main" xmlns="" id="{F538F632-C7CD-44FA-B52C-4F11D674D3C1}"/>
                </a:ext>
              </a:extLst>
            </p:cNvPr>
            <p:cNvSpPr/>
            <p:nvPr/>
          </p:nvSpPr>
          <p:spPr>
            <a:xfrm rot="523030">
              <a:off x="6721970" y="1493933"/>
              <a:ext cx="67463" cy="45719"/>
            </a:xfrm>
            <a:prstGeom prst="rect">
              <a:avLst/>
            </a:prstGeom>
            <a:solidFill>
              <a:schemeClr val="bg1"/>
            </a:solidFill>
            <a:ln>
              <a:noFill/>
            </a:ln>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6" name="Rectangle 255">
              <a:extLst>
                <a:ext uri="{FF2B5EF4-FFF2-40B4-BE49-F238E27FC236}">
                  <a16:creationId xmlns:a16="http://schemas.microsoft.com/office/drawing/2014/main" xmlns="" id="{F865F684-D283-4547-A505-6C51BEAABFF6}"/>
                </a:ext>
              </a:extLst>
            </p:cNvPr>
            <p:cNvSpPr/>
            <p:nvPr/>
          </p:nvSpPr>
          <p:spPr>
            <a:xfrm rot="523030">
              <a:off x="6635603" y="1428265"/>
              <a:ext cx="67463" cy="45719"/>
            </a:xfrm>
            <a:prstGeom prst="rect">
              <a:avLst/>
            </a:prstGeom>
            <a:solidFill>
              <a:schemeClr val="bg1"/>
            </a:solidFill>
            <a:ln>
              <a:noFill/>
            </a:ln>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Tree>
    <p:extLst>
      <p:ext uri="{BB962C8B-B14F-4D97-AF65-F5344CB8AC3E}">
        <p14:creationId xmlns:p14="http://schemas.microsoft.com/office/powerpoint/2010/main" val="125260713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0 0 L 0.25248 -0.00208 " pathEditMode="relative" ptsTypes="AA">
                                      <p:cBhvr>
                                        <p:cTn id="6" dur="2000" fill="hold"/>
                                        <p:tgtEl>
                                          <p:spTgt spid="109"/>
                                        </p:tgtEl>
                                        <p:attrNameLst>
                                          <p:attrName>ppt_x</p:attrName>
                                          <p:attrName>ppt_y</p:attrName>
                                        </p:attrNameLst>
                                      </p:cBhvr>
                                    </p:animMotion>
                                  </p:childTnLst>
                                </p:cTn>
                              </p:par>
                              <p:par>
                                <p:cTn id="7" presetID="0" presetClass="path" presetSubtype="0" accel="50000" decel="50000" fill="hold" nodeType="withEffect">
                                  <p:stCondLst>
                                    <p:cond delay="0"/>
                                  </p:stCondLst>
                                  <p:childTnLst>
                                    <p:animMotion origin="layout" path="M 0 0 L 0.25248 -0.00208 " pathEditMode="relative" ptsTypes="AA">
                                      <p:cBhvr>
                                        <p:cTn id="8" dur="2000" fill="hold"/>
                                        <p:tgtEl>
                                          <p:spTgt spid="17"/>
                                        </p:tgtEl>
                                        <p:attrNameLst>
                                          <p:attrName>ppt_x</p:attrName>
                                          <p:attrName>ppt_y</p:attrName>
                                        </p:attrNameLst>
                                      </p:cBhvr>
                                    </p:animMotion>
                                  </p:childTnLst>
                                </p:cTn>
                              </p:par>
                              <p:par>
                                <p:cTn id="9" presetID="0" presetClass="path" presetSubtype="0" accel="50000" decel="50000" fill="hold" nodeType="withEffect">
                                  <p:stCondLst>
                                    <p:cond delay="0"/>
                                  </p:stCondLst>
                                  <p:childTnLst>
                                    <p:animMotion origin="layout" path="M -4.375E-6 4.07407E-6 L 0.25248 -0.00209 " pathEditMode="relative" rAng="0" ptsTypes="AA">
                                      <p:cBhvr>
                                        <p:cTn id="10" dur="2000" fill="hold"/>
                                        <p:tgtEl>
                                          <p:spTgt spid="124"/>
                                        </p:tgtEl>
                                        <p:attrNameLst>
                                          <p:attrName>ppt_x</p:attrName>
                                          <p:attrName>ppt_y</p:attrName>
                                        </p:attrNameLst>
                                      </p:cBhvr>
                                      <p:rCtr x="12617" y="-116"/>
                                    </p:animMotion>
                                  </p:childTnLst>
                                </p:cTn>
                              </p:par>
                              <p:par>
                                <p:cTn id="11" presetID="0" presetClass="path" presetSubtype="0" accel="50000" decel="50000" fill="hold" nodeType="withEffect">
                                  <p:stCondLst>
                                    <p:cond delay="0"/>
                                  </p:stCondLst>
                                  <p:childTnLst>
                                    <p:animMotion origin="layout" path="M -4.79167E-6 1.85185E-6 L 0.25248 -0.00209 " pathEditMode="relative" rAng="0" ptsTypes="AA">
                                      <p:cBhvr>
                                        <p:cTn id="12" dur="2000" fill="hold"/>
                                        <p:tgtEl>
                                          <p:spTgt spid="108"/>
                                        </p:tgtEl>
                                        <p:attrNameLst>
                                          <p:attrName>ppt_x</p:attrName>
                                          <p:attrName>ppt_y</p:attrName>
                                        </p:attrNameLst>
                                      </p:cBhvr>
                                      <p:rCtr x="12617" y="-116"/>
                                    </p:animMotion>
                                  </p:childTnLst>
                                </p:cTn>
                              </p:par>
                              <p:par>
                                <p:cTn id="13" presetID="0" presetClass="path" presetSubtype="0" accel="50000" decel="50000" fill="hold" grpId="0" nodeType="withEffect">
                                  <p:stCondLst>
                                    <p:cond delay="0"/>
                                  </p:stCondLst>
                                  <p:childTnLst>
                                    <p:animMotion origin="layout" path="M -0.00104 -0.00185 L 0.24193 0.00185 " pathEditMode="relative" rAng="0" ptsTypes="AA">
                                      <p:cBhvr>
                                        <p:cTn id="14" dur="2000" fill="hold"/>
                                        <p:tgtEl>
                                          <p:spTgt spid="136"/>
                                        </p:tgtEl>
                                        <p:attrNameLst>
                                          <p:attrName>ppt_x</p:attrName>
                                          <p:attrName>ppt_y</p:attrName>
                                        </p:attrNameLst>
                                      </p:cBhvr>
                                      <p:rCtr x="12148" y="185"/>
                                    </p:animMotion>
                                  </p:childTnLst>
                                </p:cTn>
                              </p:par>
                            </p:childTnLst>
                          </p:cTn>
                        </p:par>
                      </p:childTnLst>
                    </p:cTn>
                  </p:par>
                  <p:par>
                    <p:cTn id="15" fill="hold">
                      <p:stCondLst>
                        <p:cond delay="indefinite"/>
                      </p:stCondLst>
                      <p:childTnLst>
                        <p:par>
                          <p:cTn id="16" fill="hold">
                            <p:stCondLst>
                              <p:cond delay="0"/>
                            </p:stCondLst>
                            <p:childTnLst>
                              <p:par>
                                <p:cTn id="17" presetID="8" presetClass="emph" presetSubtype="0" fill="hold" grpId="1" nodeType="clickEffect">
                                  <p:stCondLst>
                                    <p:cond delay="0"/>
                                  </p:stCondLst>
                                  <p:childTnLst>
                                    <p:animRot by="900000">
                                      <p:cBhvr>
                                        <p:cTn id="18" dur="2000" fill="hold"/>
                                        <p:tgtEl>
                                          <p:spTgt spid="109"/>
                                        </p:tgtEl>
                                        <p:attrNameLst>
                                          <p:attrName>r</p:attrName>
                                        </p:attrNameLst>
                                      </p:cBhvr>
                                    </p:animRot>
                                  </p:childTnLst>
                                </p:cTn>
                              </p:par>
                              <p:par>
                                <p:cTn id="19" presetID="0" presetClass="path" presetSubtype="0" decel="50000" fill="hold" nodeType="withEffect">
                                  <p:stCondLst>
                                    <p:cond delay="0"/>
                                  </p:stCondLst>
                                  <p:childTnLst>
                                    <p:animMotion origin="layout" path="M 0.25248 -0.00209 L 0.26706 0.06226 " pathEditMode="relative" rAng="0" ptsTypes="AA">
                                      <p:cBhvr>
                                        <p:cTn id="20" dur="2000" fill="hold"/>
                                        <p:tgtEl>
                                          <p:spTgt spid="124"/>
                                        </p:tgtEl>
                                        <p:attrNameLst>
                                          <p:attrName>ppt_x</p:attrName>
                                          <p:attrName>ppt_y</p:attrName>
                                        </p:attrNameLst>
                                      </p:cBhvr>
                                      <p:rCtr x="729" y="3218"/>
                                    </p:animMotion>
                                  </p:childTnLst>
                                </p:cTn>
                              </p:par>
                              <p:par>
                                <p:cTn id="21" presetID="0" presetClass="path" presetSubtype="0" decel="50000" fill="hold" nodeType="withEffect">
                                  <p:stCondLst>
                                    <p:cond delay="0"/>
                                  </p:stCondLst>
                                  <p:childTnLst>
                                    <p:animMotion origin="layout" path="M 0.25247 -0.00209 L 0.26602 0.02616 " pathEditMode="relative" rAng="0" ptsTypes="AA">
                                      <p:cBhvr>
                                        <p:cTn id="22" dur="2000" fill="hold"/>
                                        <p:tgtEl>
                                          <p:spTgt spid="108"/>
                                        </p:tgtEl>
                                        <p:attrNameLst>
                                          <p:attrName>ppt_x</p:attrName>
                                          <p:attrName>ppt_y</p:attrName>
                                        </p:attrNameLst>
                                      </p:cBhvr>
                                      <p:rCtr x="495" y="1019"/>
                                    </p:animMotion>
                                  </p:childTnLst>
                                </p:cTn>
                              </p:par>
                              <p:par>
                                <p:cTn id="23" presetID="0" presetClass="path" presetSubtype="0" decel="50000" fill="hold" grpId="1" nodeType="withEffect">
                                  <p:stCondLst>
                                    <p:cond delay="0"/>
                                  </p:stCondLst>
                                  <p:childTnLst>
                                    <p:animMotion origin="layout" path="M 0.24193 0.00185 L 0.25521 0.0287 " pathEditMode="relative" rAng="0" ptsTypes="AA">
                                      <p:cBhvr>
                                        <p:cTn id="24" dur="2000" fill="hold"/>
                                        <p:tgtEl>
                                          <p:spTgt spid="136"/>
                                        </p:tgtEl>
                                        <p:attrNameLst>
                                          <p:attrName>ppt_x</p:attrName>
                                          <p:attrName>ppt_y</p:attrName>
                                        </p:attrNameLst>
                                      </p:cBhvr>
                                      <p:rCtr x="664" y="134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 grpId="0" animBg="1"/>
      <p:bldP spid="109" grpId="1" animBg="1"/>
      <p:bldP spid="136" grpId="0" animBg="1"/>
      <p:bldP spid="136" grpId="1"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xmlns="" id="{CFF295FB-A891-4F75-84D3-44BE0E21EA83}"/>
              </a:ext>
            </a:extLst>
          </p:cNvPr>
          <p:cNvSpPr>
            <a:spLocks noGrp="1"/>
          </p:cNvSpPr>
          <p:nvPr>
            <p:ph type="title"/>
          </p:nvPr>
        </p:nvSpPr>
        <p:spPr>
          <a:xfrm>
            <a:off x="838200" y="2221635"/>
            <a:ext cx="10515600" cy="996950"/>
          </a:xfrm>
        </p:spPr>
        <p:txBody>
          <a:bodyPr/>
          <a:lstStyle/>
          <a:p>
            <a:pPr algn="ctr"/>
            <a:r>
              <a:rPr lang="en-US">
                <a:cs typeface="Arial"/>
              </a:rPr>
              <a:t>Appendix</a:t>
            </a:r>
            <a:endParaRPr lang="en-US"/>
          </a:p>
        </p:txBody>
      </p:sp>
      <p:sp>
        <p:nvSpPr>
          <p:cNvPr id="2" name="Footer Placeholder 1">
            <a:extLst>
              <a:ext uri="{FF2B5EF4-FFF2-40B4-BE49-F238E27FC236}">
                <a16:creationId xmlns:a16="http://schemas.microsoft.com/office/drawing/2014/main" xmlns="" id="{8AA527D9-B5AC-450E-BA6D-FF2EF9BB7D95}"/>
              </a:ext>
            </a:extLst>
          </p:cNvPr>
          <p:cNvSpPr>
            <a:spLocks noGrp="1"/>
          </p:cNvSpPr>
          <p:nvPr>
            <p:ph type="ftr" sz="quarter" idx="3"/>
          </p:nvPr>
        </p:nvSpPr>
        <p:spPr/>
        <p:txBody>
          <a:bodyPr/>
          <a:lstStyle/>
          <a:p>
            <a:endParaRPr lang="en-US"/>
          </a:p>
        </p:txBody>
      </p:sp>
      <p:sp>
        <p:nvSpPr>
          <p:cNvPr id="3" name="Slide Number Placeholder 2">
            <a:extLst>
              <a:ext uri="{FF2B5EF4-FFF2-40B4-BE49-F238E27FC236}">
                <a16:creationId xmlns:a16="http://schemas.microsoft.com/office/drawing/2014/main" xmlns="" id="{97490802-F408-4706-A5F0-4ED928BAAC88}"/>
              </a:ext>
            </a:extLst>
          </p:cNvPr>
          <p:cNvSpPr>
            <a:spLocks noGrp="1"/>
          </p:cNvSpPr>
          <p:nvPr>
            <p:ph type="sldNum" sz="quarter" idx="4"/>
          </p:nvPr>
        </p:nvSpPr>
        <p:spPr/>
        <p:txBody>
          <a:bodyPr/>
          <a:lstStyle/>
          <a:p>
            <a:fld id="{6F1FABC0-072B-4F22-8F9B-95A9D10B0206}" type="slidenum">
              <a:rPr lang="en-US" dirty="0" smtClean="0"/>
              <a:pPr/>
              <a:t>54</a:t>
            </a:fld>
            <a:endParaRPr lang="en-US"/>
          </a:p>
        </p:txBody>
      </p:sp>
    </p:spTree>
    <p:extLst>
      <p:ext uri="{BB962C8B-B14F-4D97-AF65-F5344CB8AC3E}">
        <p14:creationId xmlns:p14="http://schemas.microsoft.com/office/powerpoint/2010/main" val="246701855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xmlns="" id="{0EEB8DF6-891E-4E86-B3E0-DB9498030104}"/>
              </a:ext>
            </a:extLst>
          </p:cNvPr>
          <p:cNvSpPr>
            <a:spLocks noGrp="1"/>
          </p:cNvSpPr>
          <p:nvPr>
            <p:ph type="ftr" sz="quarter" idx="3"/>
          </p:nvPr>
        </p:nvSpPr>
        <p:spPr/>
        <p:txBody>
          <a:bodyPr/>
          <a:lstStyle/>
          <a:p>
            <a:endParaRPr lang="en-US"/>
          </a:p>
        </p:txBody>
      </p:sp>
      <p:sp>
        <p:nvSpPr>
          <p:cNvPr id="3" name="Slide Number Placeholder 2">
            <a:extLst>
              <a:ext uri="{FF2B5EF4-FFF2-40B4-BE49-F238E27FC236}">
                <a16:creationId xmlns:a16="http://schemas.microsoft.com/office/drawing/2014/main" xmlns="" id="{325A977E-B486-4755-AD1D-CC0CBEC4C5F6}"/>
              </a:ext>
            </a:extLst>
          </p:cNvPr>
          <p:cNvSpPr>
            <a:spLocks noGrp="1"/>
          </p:cNvSpPr>
          <p:nvPr>
            <p:ph type="sldNum" sz="quarter" idx="4"/>
          </p:nvPr>
        </p:nvSpPr>
        <p:spPr/>
        <p:txBody>
          <a:bodyPr/>
          <a:lstStyle/>
          <a:p>
            <a:fld id="{6F1FABC0-072B-4F22-8F9B-95A9D10B0206}" type="slidenum">
              <a:rPr lang="en-US" dirty="0" smtClean="0"/>
              <a:pPr/>
              <a:t>55</a:t>
            </a:fld>
            <a:endParaRPr lang="en-US"/>
          </a:p>
        </p:txBody>
      </p:sp>
      <p:sp>
        <p:nvSpPr>
          <p:cNvPr id="4" name="Title 1">
            <a:extLst>
              <a:ext uri="{FF2B5EF4-FFF2-40B4-BE49-F238E27FC236}">
                <a16:creationId xmlns:a16="http://schemas.microsoft.com/office/drawing/2014/main" xmlns="" id="{EE198D0F-6193-49D1-888B-098BE1BD3D45}"/>
              </a:ext>
            </a:extLst>
          </p:cNvPr>
          <p:cNvSpPr txBox="1">
            <a:spLocks/>
          </p:cNvSpPr>
          <p:nvPr/>
        </p:nvSpPr>
        <p:spPr>
          <a:xfrm>
            <a:off x="838200" y="365125"/>
            <a:ext cx="10515600" cy="1325563"/>
          </a:xfrm>
          <a:prstGeom prst="rect">
            <a:avLst/>
          </a:prstGeom>
        </p:spPr>
        <p:txBody>
          <a:bodyPr/>
          <a:lstStyle>
            <a:lvl1pPr algn="l" defTabSz="914400" rtl="0" eaLnBrk="1" latinLnBrk="0" hangingPunct="1">
              <a:lnSpc>
                <a:spcPct val="90000"/>
              </a:lnSpc>
              <a:spcBef>
                <a:spcPct val="0"/>
              </a:spcBef>
              <a:buNone/>
              <a:defRPr sz="4000" b="1" kern="1200">
                <a:solidFill>
                  <a:srgbClr val="B7B09C"/>
                </a:solidFill>
                <a:latin typeface="+mj-lt"/>
                <a:ea typeface="+mj-ea"/>
                <a:cs typeface="Arial" panose="020B0604020202020204" pitchFamily="34" charset="0"/>
              </a:defRPr>
            </a:lvl1pPr>
          </a:lstStyle>
          <a:p>
            <a:pPr algn="ctr"/>
            <a:r>
              <a:rPr lang="en-US">
                <a:cs typeface="Calibri Light"/>
              </a:rPr>
              <a:t>Needs Table</a:t>
            </a:r>
            <a:endParaRPr lang="en-US"/>
          </a:p>
        </p:txBody>
      </p:sp>
      <p:graphicFrame>
        <p:nvGraphicFramePr>
          <p:cNvPr id="5" name="Table 4"/>
          <p:cNvGraphicFramePr>
            <a:graphicFrameLocks noGrp="1"/>
          </p:cNvGraphicFramePr>
          <p:nvPr>
            <p:extLst>
              <p:ext uri="{D42A27DB-BD31-4B8C-83A1-F6EECF244321}">
                <p14:modId xmlns:p14="http://schemas.microsoft.com/office/powerpoint/2010/main" val="408229753"/>
              </p:ext>
            </p:extLst>
          </p:nvPr>
        </p:nvGraphicFramePr>
        <p:xfrm>
          <a:off x="838200" y="1273119"/>
          <a:ext cx="9906000" cy="4198735"/>
        </p:xfrm>
        <a:graphic>
          <a:graphicData uri="http://schemas.openxmlformats.org/drawingml/2006/table">
            <a:tbl>
              <a:tblPr/>
              <a:tblGrid>
                <a:gridCol w="2771135">
                  <a:extLst>
                    <a:ext uri="{9D8B030D-6E8A-4147-A177-3AD203B41FA5}">
                      <a16:colId xmlns:a16="http://schemas.microsoft.com/office/drawing/2014/main" xmlns="" val="20000"/>
                    </a:ext>
                  </a:extLst>
                </a:gridCol>
                <a:gridCol w="4427442">
                  <a:extLst>
                    <a:ext uri="{9D8B030D-6E8A-4147-A177-3AD203B41FA5}">
                      <a16:colId xmlns:a16="http://schemas.microsoft.com/office/drawing/2014/main" xmlns="" val="20001"/>
                    </a:ext>
                  </a:extLst>
                </a:gridCol>
                <a:gridCol w="2707423">
                  <a:extLst>
                    <a:ext uri="{9D8B030D-6E8A-4147-A177-3AD203B41FA5}">
                      <a16:colId xmlns:a16="http://schemas.microsoft.com/office/drawing/2014/main" xmlns="" val="20002"/>
                    </a:ext>
                  </a:extLst>
                </a:gridCol>
              </a:tblGrid>
              <a:tr h="956473">
                <a:tc>
                  <a:txBody>
                    <a:bodyPr/>
                    <a:lstStyle/>
                    <a:p>
                      <a:pPr algn="l" rtl="0" fontAlgn="base"/>
                      <a:r>
                        <a:rPr lang="en-US" sz="1800" b="0" i="0">
                          <a:solidFill>
                            <a:srgbClr val="000000"/>
                          </a:solidFill>
                          <a:effectLst/>
                          <a:latin typeface="Times New Roman"/>
                        </a:rPr>
                        <a:t>What is the purpose of this robot?  </a:t>
                      </a:r>
                      <a:endParaRPr lang="en-US" sz="2400" b="0" i="0">
                        <a:effectLst/>
                        <a:latin typeface="Times New Roman"/>
                      </a:endParaRPr>
                    </a:p>
                    <a:p>
                      <a:pPr algn="l" rtl="0" fontAlgn="base"/>
                      <a:endParaRPr lang="en-US" sz="2400" b="0" i="0">
                        <a:effectLst/>
                      </a:endParaRPr>
                    </a:p>
                  </a:txBody>
                  <a:tcPr marL="30703" marR="30703" marT="15352" marB="1535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rtl="0" fontAlgn="base"/>
                      <a:r>
                        <a:rPr lang="en-US" sz="1800" b="0" i="0">
                          <a:solidFill>
                            <a:srgbClr val="000000"/>
                          </a:solidFill>
                          <a:effectLst/>
                          <a:latin typeface="Times New Roman"/>
                        </a:rPr>
                        <a:t>The robot must be able to retrieve and deliver things in a warehouse setting.  </a:t>
                      </a:r>
                      <a:endParaRPr lang="en-US" sz="2400" b="0" i="0">
                        <a:effectLst/>
                      </a:endParaRPr>
                    </a:p>
                    <a:p>
                      <a:pPr algn="l" rtl="0" fontAlgn="base"/>
                      <a:endParaRPr lang="en-US" sz="2400" b="0" i="0">
                        <a:effectLst/>
                      </a:endParaRPr>
                    </a:p>
                    <a:p>
                      <a:pPr algn="l" rtl="0" fontAlgn="base"/>
                      <a:r>
                        <a:rPr lang="en-US" sz="1800" b="0" i="0">
                          <a:solidFill>
                            <a:srgbClr val="000000"/>
                          </a:solidFill>
                          <a:effectLst/>
                          <a:latin typeface="Times New Roman"/>
                        </a:rPr>
                        <a:t>-Customer </a:t>
                      </a:r>
                      <a:endParaRPr lang="en-US" sz="2400" b="0" i="0">
                        <a:effectLst/>
                        <a:latin typeface="Times New Roman"/>
                      </a:endParaRPr>
                    </a:p>
                  </a:txBody>
                  <a:tcPr marL="30703" marR="30703" marT="15352" marB="1535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rtl="0" fontAlgn="base"/>
                      <a:r>
                        <a:rPr lang="en-US" sz="1800" b="0" i="0">
                          <a:solidFill>
                            <a:srgbClr val="000000"/>
                          </a:solidFill>
                          <a:effectLst/>
                          <a:latin typeface="Times New Roman"/>
                        </a:rPr>
                        <a:t>Robot is autonomous in nature and capable of data-processing.  </a:t>
                      </a:r>
                      <a:endParaRPr lang="en-US" sz="2400" b="0" i="0">
                        <a:effectLst/>
                        <a:latin typeface="Times New Roman"/>
                      </a:endParaRPr>
                    </a:p>
                  </a:txBody>
                  <a:tcPr marL="30703" marR="30703" marT="15352" marB="1535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0"/>
                  </a:ext>
                </a:extLst>
              </a:tr>
              <a:tr h="584587">
                <a:tc rowSpan="4">
                  <a:txBody>
                    <a:bodyPr/>
                    <a:lstStyle/>
                    <a:p>
                      <a:pPr algn="l" rtl="0" fontAlgn="base"/>
                      <a:r>
                        <a:rPr lang="en-US" sz="1800" b="0" i="0">
                          <a:solidFill>
                            <a:srgbClr val="000000"/>
                          </a:solidFill>
                          <a:effectLst/>
                          <a:latin typeface="Times New Roman"/>
                        </a:rPr>
                        <a:t>What are the surroundings and environment the robot will be operating in?  </a:t>
                      </a:r>
                      <a:endParaRPr lang="en-US" sz="2400" b="0" i="0">
                        <a:effectLst/>
                        <a:latin typeface="Times New Roman"/>
                      </a:endParaRPr>
                    </a:p>
                    <a:p>
                      <a:pPr algn="l" rtl="0" fontAlgn="base"/>
                      <a:endParaRPr lang="en-US" sz="2400" b="0" i="0">
                        <a:effectLst/>
                      </a:endParaRPr>
                    </a:p>
                  </a:txBody>
                  <a:tcPr marL="30703" marR="30703" marT="15352" marB="1535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4">
                  <a:txBody>
                    <a:bodyPr/>
                    <a:lstStyle/>
                    <a:p>
                      <a:pPr algn="l" rtl="0" fontAlgn="base"/>
                      <a:r>
                        <a:rPr lang="en-US" sz="1800" b="0" i="0">
                          <a:solidFill>
                            <a:srgbClr val="000000"/>
                          </a:solidFill>
                          <a:effectLst/>
                          <a:latin typeface="Times New Roman"/>
                        </a:rPr>
                        <a:t>It will be used in a warehouse setting.  The robot should be able to operate in conditions that are unfavorable to humans (i.e. hot temperatures that could make workers pass out or get heat strokes).   </a:t>
                      </a:r>
                      <a:endParaRPr lang="en-US" sz="2400" b="0" i="0">
                        <a:effectLst/>
                      </a:endParaRPr>
                    </a:p>
                    <a:p>
                      <a:pPr algn="l" rtl="0" fontAlgn="base"/>
                      <a:endParaRPr lang="en-US" sz="2400" b="0" i="0">
                        <a:effectLst/>
                      </a:endParaRPr>
                    </a:p>
                    <a:p>
                      <a:pPr algn="l" rtl="0" fontAlgn="base"/>
                      <a:r>
                        <a:rPr lang="en-US" sz="1800" b="0" i="0">
                          <a:solidFill>
                            <a:srgbClr val="000000"/>
                          </a:solidFill>
                          <a:effectLst/>
                          <a:latin typeface="Times New Roman"/>
                        </a:rPr>
                        <a:t>-Customer/Dr. McConomy </a:t>
                      </a:r>
                      <a:endParaRPr lang="en-US" sz="2400" b="0" i="0">
                        <a:effectLst/>
                        <a:latin typeface="Times New Roman"/>
                      </a:endParaRPr>
                    </a:p>
                  </a:txBody>
                  <a:tcPr marL="30703" marR="30703" marT="15352" marB="1535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rtl="0" fontAlgn="base"/>
                      <a:r>
                        <a:rPr lang="en-US" sz="1800" b="0" i="0">
                          <a:solidFill>
                            <a:srgbClr val="000000"/>
                          </a:solidFill>
                          <a:effectLst/>
                          <a:latin typeface="Times New Roman"/>
                        </a:rPr>
                        <a:t>The robot is able to navigate around a warehouse.   </a:t>
                      </a:r>
                      <a:endParaRPr lang="en-US" sz="2400" b="0" i="0">
                        <a:effectLst/>
                        <a:latin typeface="Times New Roman"/>
                      </a:endParaRPr>
                    </a:p>
                  </a:txBody>
                  <a:tcPr marL="30703" marR="30703" marT="15352" marB="1535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1"/>
                  </a:ext>
                </a:extLst>
              </a:tr>
              <a:tr h="770530">
                <a:tc vMerge="1">
                  <a:txBody>
                    <a:bodyPr/>
                    <a:lstStyle/>
                    <a:p>
                      <a:endParaRPr lang="en-US"/>
                    </a:p>
                  </a:txBody>
                  <a:tcPr/>
                </a:tc>
                <a:tc vMerge="1">
                  <a:txBody>
                    <a:bodyPr/>
                    <a:lstStyle/>
                    <a:p>
                      <a:endParaRPr lang="en-US"/>
                    </a:p>
                  </a:txBody>
                  <a:tcPr/>
                </a:tc>
                <a:tc>
                  <a:txBody>
                    <a:bodyPr/>
                    <a:lstStyle/>
                    <a:p>
                      <a:pPr algn="l" rtl="0" fontAlgn="base"/>
                      <a:r>
                        <a:rPr lang="en-US" sz="1800" b="0" i="0">
                          <a:solidFill>
                            <a:srgbClr val="000000"/>
                          </a:solidFill>
                          <a:effectLst/>
                          <a:latin typeface="Times New Roman"/>
                        </a:rPr>
                        <a:t>The robot is able to sense and navigate around obstacles.  </a:t>
                      </a:r>
                      <a:endParaRPr lang="en-US" sz="2400" b="0" i="0">
                        <a:effectLst/>
                        <a:latin typeface="Times New Roman"/>
                      </a:endParaRPr>
                    </a:p>
                  </a:txBody>
                  <a:tcPr marL="30703" marR="30703" marT="15352" marB="1535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2"/>
                  </a:ext>
                </a:extLst>
              </a:tr>
              <a:tr h="584587">
                <a:tc vMerge="1">
                  <a:txBody>
                    <a:bodyPr/>
                    <a:lstStyle/>
                    <a:p>
                      <a:endParaRPr lang="en-US"/>
                    </a:p>
                  </a:txBody>
                  <a:tcPr/>
                </a:tc>
                <a:tc vMerge="1">
                  <a:txBody>
                    <a:bodyPr/>
                    <a:lstStyle/>
                    <a:p>
                      <a:endParaRPr lang="en-US"/>
                    </a:p>
                  </a:txBody>
                  <a:tcPr/>
                </a:tc>
                <a:tc>
                  <a:txBody>
                    <a:bodyPr/>
                    <a:lstStyle/>
                    <a:p>
                      <a:pPr algn="l" rtl="0" fontAlgn="base"/>
                      <a:r>
                        <a:rPr lang="en-US" sz="1800" b="0" i="0">
                          <a:solidFill>
                            <a:srgbClr val="000000"/>
                          </a:solidFill>
                          <a:effectLst/>
                          <a:latin typeface="Times New Roman"/>
                        </a:rPr>
                        <a:t>The robot can perform tasks in the dark.  </a:t>
                      </a:r>
                      <a:endParaRPr lang="en-US" sz="2400" b="0" i="0">
                        <a:effectLst/>
                        <a:latin typeface="Times New Roman"/>
                      </a:endParaRPr>
                    </a:p>
                  </a:txBody>
                  <a:tcPr marL="30703" marR="30703" marT="15352" marB="1535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3"/>
                  </a:ext>
                </a:extLst>
              </a:tr>
              <a:tr h="956473">
                <a:tc vMerge="1">
                  <a:txBody>
                    <a:bodyPr/>
                    <a:lstStyle/>
                    <a:p>
                      <a:endParaRPr lang="en-US"/>
                    </a:p>
                  </a:txBody>
                  <a:tcPr/>
                </a:tc>
                <a:tc vMerge="1">
                  <a:txBody>
                    <a:bodyPr/>
                    <a:lstStyle/>
                    <a:p>
                      <a:endParaRPr lang="en-US"/>
                    </a:p>
                  </a:txBody>
                  <a:tcPr/>
                </a:tc>
                <a:tc>
                  <a:txBody>
                    <a:bodyPr/>
                    <a:lstStyle/>
                    <a:p>
                      <a:pPr algn="l" rtl="0" fontAlgn="base"/>
                      <a:r>
                        <a:rPr lang="en-US" sz="1800" b="0" i="0">
                          <a:solidFill>
                            <a:srgbClr val="000000"/>
                          </a:solidFill>
                          <a:effectLst/>
                          <a:latin typeface="Times New Roman"/>
                        </a:rPr>
                        <a:t>Also, will perform in temperature conditions undesirable to humans. </a:t>
                      </a:r>
                      <a:endParaRPr lang="en-US" sz="2400" b="0" i="0">
                        <a:effectLst/>
                        <a:latin typeface="Times New Roman"/>
                      </a:endParaRPr>
                    </a:p>
                  </a:txBody>
                  <a:tcPr marL="30703" marR="30703" marT="15352" marB="1535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4"/>
                  </a:ext>
                </a:extLst>
              </a:tr>
            </a:tbl>
          </a:graphicData>
        </a:graphic>
      </p:graphicFrame>
    </p:spTree>
    <p:extLst>
      <p:ext uri="{BB962C8B-B14F-4D97-AF65-F5344CB8AC3E}">
        <p14:creationId xmlns:p14="http://schemas.microsoft.com/office/powerpoint/2010/main" val="164048705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xmlns="" id="{0EEB8DF6-891E-4E86-B3E0-DB9498030104}"/>
              </a:ext>
            </a:extLst>
          </p:cNvPr>
          <p:cNvSpPr>
            <a:spLocks noGrp="1"/>
          </p:cNvSpPr>
          <p:nvPr>
            <p:ph type="ftr" sz="quarter" idx="3"/>
          </p:nvPr>
        </p:nvSpPr>
        <p:spPr/>
        <p:txBody>
          <a:bodyPr/>
          <a:lstStyle/>
          <a:p>
            <a:endParaRPr lang="en-US"/>
          </a:p>
        </p:txBody>
      </p:sp>
      <p:sp>
        <p:nvSpPr>
          <p:cNvPr id="3" name="Slide Number Placeholder 2">
            <a:extLst>
              <a:ext uri="{FF2B5EF4-FFF2-40B4-BE49-F238E27FC236}">
                <a16:creationId xmlns:a16="http://schemas.microsoft.com/office/drawing/2014/main" xmlns="" id="{325A977E-B486-4755-AD1D-CC0CBEC4C5F6}"/>
              </a:ext>
            </a:extLst>
          </p:cNvPr>
          <p:cNvSpPr>
            <a:spLocks noGrp="1"/>
          </p:cNvSpPr>
          <p:nvPr>
            <p:ph type="sldNum" sz="quarter" idx="4"/>
          </p:nvPr>
        </p:nvSpPr>
        <p:spPr/>
        <p:txBody>
          <a:bodyPr/>
          <a:lstStyle/>
          <a:p>
            <a:fld id="{6F1FABC0-072B-4F22-8F9B-95A9D10B0206}" type="slidenum">
              <a:rPr lang="en-US" dirty="0" smtClean="0"/>
              <a:pPr/>
              <a:t>56</a:t>
            </a:fld>
            <a:endParaRPr lang="en-US"/>
          </a:p>
        </p:txBody>
      </p:sp>
      <p:sp>
        <p:nvSpPr>
          <p:cNvPr id="4" name="Title 1">
            <a:extLst>
              <a:ext uri="{FF2B5EF4-FFF2-40B4-BE49-F238E27FC236}">
                <a16:creationId xmlns:a16="http://schemas.microsoft.com/office/drawing/2014/main" xmlns="" id="{EE198D0F-6193-49D1-888B-098BE1BD3D45}"/>
              </a:ext>
            </a:extLst>
          </p:cNvPr>
          <p:cNvSpPr txBox="1">
            <a:spLocks/>
          </p:cNvSpPr>
          <p:nvPr/>
        </p:nvSpPr>
        <p:spPr>
          <a:xfrm>
            <a:off x="838200" y="365125"/>
            <a:ext cx="10515600" cy="1325563"/>
          </a:xfrm>
          <a:prstGeom prst="rect">
            <a:avLst/>
          </a:prstGeom>
        </p:spPr>
        <p:txBody>
          <a:bodyPr/>
          <a:lstStyle>
            <a:lvl1pPr algn="l" defTabSz="914400" rtl="0" eaLnBrk="1" latinLnBrk="0" hangingPunct="1">
              <a:lnSpc>
                <a:spcPct val="90000"/>
              </a:lnSpc>
              <a:spcBef>
                <a:spcPct val="0"/>
              </a:spcBef>
              <a:buNone/>
              <a:defRPr sz="4000" b="1" kern="1200">
                <a:solidFill>
                  <a:srgbClr val="B7B09C"/>
                </a:solidFill>
                <a:latin typeface="+mj-lt"/>
                <a:ea typeface="+mj-ea"/>
                <a:cs typeface="Arial" panose="020B0604020202020204" pitchFamily="34" charset="0"/>
              </a:defRPr>
            </a:lvl1pPr>
          </a:lstStyle>
          <a:p>
            <a:pPr algn="ctr"/>
            <a:r>
              <a:rPr lang="en-US">
                <a:cs typeface="Calibri Light"/>
              </a:rPr>
              <a:t>Needs Table (continued)</a:t>
            </a:r>
            <a:endParaRPr lang="en-US"/>
          </a:p>
        </p:txBody>
      </p:sp>
      <p:graphicFrame>
        <p:nvGraphicFramePr>
          <p:cNvPr id="6" name="Table 5"/>
          <p:cNvGraphicFramePr>
            <a:graphicFrameLocks noGrp="1"/>
          </p:cNvGraphicFramePr>
          <p:nvPr>
            <p:extLst>
              <p:ext uri="{D42A27DB-BD31-4B8C-83A1-F6EECF244321}">
                <p14:modId xmlns:p14="http://schemas.microsoft.com/office/powerpoint/2010/main" val="3693088538"/>
              </p:ext>
            </p:extLst>
          </p:nvPr>
        </p:nvGraphicFramePr>
        <p:xfrm>
          <a:off x="1509925" y="1027906"/>
          <a:ext cx="9172150" cy="4790840"/>
        </p:xfrm>
        <a:graphic>
          <a:graphicData uri="http://schemas.openxmlformats.org/drawingml/2006/table">
            <a:tbl>
              <a:tblPr/>
              <a:tblGrid>
                <a:gridCol w="2565842">
                  <a:extLst>
                    <a:ext uri="{9D8B030D-6E8A-4147-A177-3AD203B41FA5}">
                      <a16:colId xmlns:a16="http://schemas.microsoft.com/office/drawing/2014/main" xmlns="" val="20000"/>
                    </a:ext>
                  </a:extLst>
                </a:gridCol>
                <a:gridCol w="4099450">
                  <a:extLst>
                    <a:ext uri="{9D8B030D-6E8A-4147-A177-3AD203B41FA5}">
                      <a16:colId xmlns:a16="http://schemas.microsoft.com/office/drawing/2014/main" xmlns="" val="20001"/>
                    </a:ext>
                  </a:extLst>
                </a:gridCol>
                <a:gridCol w="2506858">
                  <a:extLst>
                    <a:ext uri="{9D8B030D-6E8A-4147-A177-3AD203B41FA5}">
                      <a16:colId xmlns:a16="http://schemas.microsoft.com/office/drawing/2014/main" xmlns="" val="20002"/>
                    </a:ext>
                  </a:extLst>
                </a:gridCol>
              </a:tblGrid>
              <a:tr h="762067">
                <a:tc rowSpan="3">
                  <a:txBody>
                    <a:bodyPr/>
                    <a:lstStyle/>
                    <a:p>
                      <a:pPr algn="l" rtl="0" fontAlgn="base"/>
                      <a:r>
                        <a:rPr lang="en-US" sz="1800" b="0" i="0">
                          <a:solidFill>
                            <a:srgbClr val="000000"/>
                          </a:solidFill>
                          <a:effectLst/>
                          <a:latin typeface="Times New Roman"/>
                        </a:rPr>
                        <a:t>What kind of items should the robot be able to handle? (Approximate weight) </a:t>
                      </a:r>
                      <a:endParaRPr lang="en-US" sz="2800" b="0" i="0">
                        <a:effectLst/>
                        <a:latin typeface="Times New Roman"/>
                      </a:endParaRPr>
                    </a:p>
                  </a:txBody>
                  <a:tcPr marL="87093" marR="87093" marT="43547" marB="43547">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a:txBody>
                    <a:bodyPr/>
                    <a:lstStyle/>
                    <a:p>
                      <a:pPr algn="l" rtl="0" fontAlgn="base"/>
                      <a:r>
                        <a:rPr lang="en-US" sz="1800" b="0" i="0">
                          <a:solidFill>
                            <a:srgbClr val="000000"/>
                          </a:solidFill>
                          <a:effectLst/>
                          <a:latin typeface="Times New Roman"/>
                        </a:rPr>
                        <a:t>Following OSHA regulations, a person should not be able to carry more than 50 lbs. If the robot were to malfunction a worker must aid it. Thus, the robot should carry a max load of 50 lbs. </a:t>
                      </a:r>
                      <a:endParaRPr lang="en-US" sz="2800" b="0" i="0">
                        <a:effectLst/>
                        <a:latin typeface="Times New Roman"/>
                      </a:endParaRPr>
                    </a:p>
                    <a:p>
                      <a:pPr algn="l" rtl="0" fontAlgn="base"/>
                      <a:endParaRPr lang="en-US" sz="2800" b="0" i="0">
                        <a:effectLst/>
                      </a:endParaRPr>
                    </a:p>
                    <a:p>
                      <a:pPr algn="l" rtl="0" fontAlgn="base"/>
                      <a:r>
                        <a:rPr lang="en-US" sz="1800" b="0" i="0">
                          <a:solidFill>
                            <a:srgbClr val="000000"/>
                          </a:solidFill>
                          <a:effectLst/>
                          <a:latin typeface="Times New Roman"/>
                        </a:rPr>
                        <a:t>-OSHA </a:t>
                      </a:r>
                      <a:endParaRPr lang="en-US" sz="2800" b="0" i="0">
                        <a:effectLst/>
                      </a:endParaRPr>
                    </a:p>
                  </a:txBody>
                  <a:tcPr marL="87093" marR="87093" marT="43547" marB="43547">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rtl="0" fontAlgn="base"/>
                      <a:r>
                        <a:rPr lang="en-US" sz="1800" b="0" i="0">
                          <a:solidFill>
                            <a:srgbClr val="000000"/>
                          </a:solidFill>
                          <a:effectLst/>
                          <a:latin typeface="Times New Roman"/>
                        </a:rPr>
                        <a:t>The robot can carry packages up to 50 lbs.  </a:t>
                      </a:r>
                      <a:endParaRPr lang="en-US" sz="2800" b="0" i="0">
                        <a:effectLst/>
                        <a:latin typeface="Times New Roman"/>
                      </a:endParaRPr>
                    </a:p>
                  </a:txBody>
                  <a:tcPr marL="87093" marR="87093" marT="43547" marB="43547">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0"/>
                  </a:ext>
                </a:extLst>
              </a:tr>
              <a:tr h="749971">
                <a:tc vMerge="1">
                  <a:txBody>
                    <a:bodyPr/>
                    <a:lstStyle/>
                    <a:p>
                      <a:endParaRPr lang="en-US"/>
                    </a:p>
                  </a:txBody>
                  <a:tcPr/>
                </a:tc>
                <a:tc vMerge="1">
                  <a:txBody>
                    <a:bodyPr/>
                    <a:lstStyle/>
                    <a:p>
                      <a:endParaRPr lang="en-US"/>
                    </a:p>
                  </a:txBody>
                  <a:tcPr/>
                </a:tc>
                <a:tc>
                  <a:txBody>
                    <a:bodyPr/>
                    <a:lstStyle/>
                    <a:p>
                      <a:pPr algn="l" rtl="0" fontAlgn="base"/>
                      <a:r>
                        <a:rPr lang="en-US" sz="1800" b="0" i="0">
                          <a:solidFill>
                            <a:srgbClr val="000000"/>
                          </a:solidFill>
                          <a:effectLst/>
                          <a:latin typeface="Times New Roman"/>
                        </a:rPr>
                        <a:t>The robot will follow OSHA regulations. </a:t>
                      </a:r>
                      <a:endParaRPr lang="en-US" sz="2800" b="0" i="0">
                        <a:effectLst/>
                        <a:latin typeface="Times New Roman"/>
                      </a:endParaRPr>
                    </a:p>
                  </a:txBody>
                  <a:tcPr marL="87093" marR="87093" marT="43547" marB="43547">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1"/>
                  </a:ext>
                </a:extLst>
              </a:tr>
              <a:tr h="858837">
                <a:tc vMerge="1">
                  <a:txBody>
                    <a:bodyPr/>
                    <a:lstStyle/>
                    <a:p>
                      <a:endParaRPr lang="en-US"/>
                    </a:p>
                  </a:txBody>
                  <a:tcPr/>
                </a:tc>
                <a:tc vMerge="1">
                  <a:txBody>
                    <a:bodyPr/>
                    <a:lstStyle/>
                    <a:p>
                      <a:endParaRPr lang="en-US"/>
                    </a:p>
                  </a:txBody>
                  <a:tcPr/>
                </a:tc>
                <a:tc>
                  <a:txBody>
                    <a:bodyPr/>
                    <a:lstStyle/>
                    <a:p>
                      <a:pPr algn="l" rtl="0" fontAlgn="base"/>
                      <a:r>
                        <a:rPr lang="en-US" sz="1800" b="0" i="0">
                          <a:solidFill>
                            <a:srgbClr val="000000"/>
                          </a:solidFill>
                          <a:effectLst/>
                          <a:latin typeface="Times New Roman"/>
                        </a:rPr>
                        <a:t>When the robot malfunctions, it sends out an error alert for servicing. </a:t>
                      </a:r>
                      <a:endParaRPr lang="en-US" sz="2800" b="0" i="0">
                        <a:effectLst/>
                        <a:latin typeface="Times New Roman"/>
                      </a:endParaRPr>
                    </a:p>
                  </a:txBody>
                  <a:tcPr marL="87093" marR="87093" marT="43547" marB="43547">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2"/>
                  </a:ext>
                </a:extLst>
              </a:tr>
              <a:tr h="870934">
                <a:tc rowSpan="2">
                  <a:txBody>
                    <a:bodyPr/>
                    <a:lstStyle/>
                    <a:p>
                      <a:pPr algn="l" rtl="0" fontAlgn="base"/>
                      <a:r>
                        <a:rPr lang="en-US" sz="1800" b="0" i="0">
                          <a:solidFill>
                            <a:srgbClr val="000000"/>
                          </a:solidFill>
                          <a:effectLst/>
                          <a:latin typeface="Times New Roman"/>
                        </a:rPr>
                        <a:t>What kind of retrieval methods should the robot achieve? </a:t>
                      </a:r>
                      <a:endParaRPr lang="en-US" sz="2800" b="0" i="0">
                        <a:effectLst/>
                        <a:latin typeface="Times New Roman"/>
                      </a:endParaRPr>
                    </a:p>
                    <a:p>
                      <a:pPr algn="l" rtl="0" fontAlgn="base"/>
                      <a:endParaRPr lang="en-US" sz="2800" b="0" i="0">
                        <a:effectLst/>
                      </a:endParaRPr>
                    </a:p>
                  </a:txBody>
                  <a:tcPr marL="87093" marR="87093" marT="43547" marB="43547">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l" rtl="0" fontAlgn="base"/>
                      <a:r>
                        <a:rPr lang="en-US" sz="1800" b="0" i="0">
                          <a:solidFill>
                            <a:srgbClr val="000000"/>
                          </a:solidFill>
                          <a:effectLst/>
                          <a:latin typeface="Times New Roman"/>
                        </a:rPr>
                        <a:t>The robot should be able to pick things in a vertical and horizontal motion. Also, items shouldn’t be damaged when being set down. </a:t>
                      </a:r>
                      <a:endParaRPr lang="en-US" sz="2800" b="0" i="0">
                        <a:effectLst/>
                      </a:endParaRPr>
                    </a:p>
                    <a:p>
                      <a:pPr algn="l" rtl="0" fontAlgn="base"/>
                      <a:endParaRPr lang="en-US" sz="2800" b="0" i="0">
                        <a:effectLst/>
                      </a:endParaRPr>
                    </a:p>
                    <a:p>
                      <a:pPr algn="l" rtl="0" fontAlgn="base"/>
                      <a:r>
                        <a:rPr lang="en-US" sz="1800" b="0" i="0">
                          <a:solidFill>
                            <a:srgbClr val="000000"/>
                          </a:solidFill>
                          <a:effectLst/>
                          <a:latin typeface="Times New Roman"/>
                        </a:rPr>
                        <a:t>-Customer </a:t>
                      </a:r>
                      <a:endParaRPr lang="en-US" sz="2800" b="0" i="0">
                        <a:effectLst/>
                        <a:latin typeface="Times New Roman"/>
                      </a:endParaRPr>
                    </a:p>
                  </a:txBody>
                  <a:tcPr marL="87093" marR="87093" marT="43547" marB="43547">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rtl="0" fontAlgn="base"/>
                      <a:r>
                        <a:rPr lang="en-US" sz="1800" b="0" i="0">
                          <a:solidFill>
                            <a:srgbClr val="000000"/>
                          </a:solidFill>
                          <a:effectLst/>
                          <a:latin typeface="Times New Roman"/>
                        </a:rPr>
                        <a:t>Robot will have multiple degrees of freedom for movement. </a:t>
                      </a:r>
                      <a:endParaRPr lang="en-US" sz="2800" b="0" i="0">
                        <a:effectLst/>
                        <a:latin typeface="Times New Roman"/>
                      </a:endParaRPr>
                    </a:p>
                  </a:txBody>
                  <a:tcPr marL="87093" marR="87093" marT="43547" marB="43547">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3"/>
                  </a:ext>
                </a:extLst>
              </a:tr>
              <a:tr h="1052378">
                <a:tc vMerge="1">
                  <a:txBody>
                    <a:bodyPr/>
                    <a:lstStyle/>
                    <a:p>
                      <a:endParaRPr lang="en-US"/>
                    </a:p>
                  </a:txBody>
                  <a:tcPr/>
                </a:tc>
                <a:tc vMerge="1">
                  <a:txBody>
                    <a:bodyPr/>
                    <a:lstStyle/>
                    <a:p>
                      <a:endParaRPr lang="en-US"/>
                    </a:p>
                  </a:txBody>
                  <a:tcPr/>
                </a:tc>
                <a:tc>
                  <a:txBody>
                    <a:bodyPr/>
                    <a:lstStyle/>
                    <a:p>
                      <a:pPr algn="l" rtl="0" fontAlgn="base"/>
                      <a:r>
                        <a:rPr lang="en-US" sz="1800" b="0" i="0">
                          <a:solidFill>
                            <a:srgbClr val="000000"/>
                          </a:solidFill>
                          <a:effectLst/>
                          <a:latin typeface="Times New Roman"/>
                        </a:rPr>
                        <a:t>Robot includes grasp force and manipulation control to prevent damaging items. </a:t>
                      </a:r>
                      <a:endParaRPr lang="en-US" sz="2800" b="0" i="0">
                        <a:effectLst/>
                        <a:latin typeface="Times New Roman"/>
                      </a:endParaRPr>
                    </a:p>
                  </a:txBody>
                  <a:tcPr marL="87093" marR="87093" marT="43547" marB="43547">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4"/>
                  </a:ext>
                </a:extLst>
              </a:tr>
            </a:tbl>
          </a:graphicData>
        </a:graphic>
      </p:graphicFrame>
    </p:spTree>
    <p:extLst>
      <p:ext uri="{BB962C8B-B14F-4D97-AF65-F5344CB8AC3E}">
        <p14:creationId xmlns:p14="http://schemas.microsoft.com/office/powerpoint/2010/main" val="153744169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xmlns="" id="{0EEB8DF6-891E-4E86-B3E0-DB9498030104}"/>
              </a:ext>
            </a:extLst>
          </p:cNvPr>
          <p:cNvSpPr>
            <a:spLocks noGrp="1"/>
          </p:cNvSpPr>
          <p:nvPr>
            <p:ph type="ftr" sz="quarter" idx="3"/>
          </p:nvPr>
        </p:nvSpPr>
        <p:spPr/>
        <p:txBody>
          <a:bodyPr/>
          <a:lstStyle/>
          <a:p>
            <a:endParaRPr lang="en-US"/>
          </a:p>
        </p:txBody>
      </p:sp>
      <p:sp>
        <p:nvSpPr>
          <p:cNvPr id="3" name="Slide Number Placeholder 2">
            <a:extLst>
              <a:ext uri="{FF2B5EF4-FFF2-40B4-BE49-F238E27FC236}">
                <a16:creationId xmlns:a16="http://schemas.microsoft.com/office/drawing/2014/main" xmlns="" id="{325A977E-B486-4755-AD1D-CC0CBEC4C5F6}"/>
              </a:ext>
            </a:extLst>
          </p:cNvPr>
          <p:cNvSpPr>
            <a:spLocks noGrp="1"/>
          </p:cNvSpPr>
          <p:nvPr>
            <p:ph type="sldNum" sz="quarter" idx="4"/>
          </p:nvPr>
        </p:nvSpPr>
        <p:spPr/>
        <p:txBody>
          <a:bodyPr/>
          <a:lstStyle/>
          <a:p>
            <a:fld id="{6F1FABC0-072B-4F22-8F9B-95A9D10B0206}" type="slidenum">
              <a:rPr lang="en-US" dirty="0" smtClean="0"/>
              <a:pPr/>
              <a:t>57</a:t>
            </a:fld>
            <a:endParaRPr lang="en-US"/>
          </a:p>
        </p:txBody>
      </p:sp>
      <p:sp>
        <p:nvSpPr>
          <p:cNvPr id="4" name="Title 1">
            <a:extLst>
              <a:ext uri="{FF2B5EF4-FFF2-40B4-BE49-F238E27FC236}">
                <a16:creationId xmlns:a16="http://schemas.microsoft.com/office/drawing/2014/main" xmlns="" id="{EE198D0F-6193-49D1-888B-098BE1BD3D45}"/>
              </a:ext>
            </a:extLst>
          </p:cNvPr>
          <p:cNvSpPr txBox="1">
            <a:spLocks/>
          </p:cNvSpPr>
          <p:nvPr/>
        </p:nvSpPr>
        <p:spPr>
          <a:xfrm>
            <a:off x="838200" y="365125"/>
            <a:ext cx="10515600" cy="1325563"/>
          </a:xfrm>
          <a:prstGeom prst="rect">
            <a:avLst/>
          </a:prstGeom>
        </p:spPr>
        <p:txBody>
          <a:bodyPr/>
          <a:lstStyle>
            <a:lvl1pPr algn="l" defTabSz="914400" rtl="0" eaLnBrk="1" latinLnBrk="0" hangingPunct="1">
              <a:lnSpc>
                <a:spcPct val="90000"/>
              </a:lnSpc>
              <a:spcBef>
                <a:spcPct val="0"/>
              </a:spcBef>
              <a:buNone/>
              <a:defRPr sz="4000" b="1" kern="1200">
                <a:solidFill>
                  <a:srgbClr val="B7B09C"/>
                </a:solidFill>
                <a:latin typeface="+mj-lt"/>
                <a:ea typeface="+mj-ea"/>
                <a:cs typeface="Arial" panose="020B0604020202020204" pitchFamily="34" charset="0"/>
              </a:defRPr>
            </a:lvl1pPr>
          </a:lstStyle>
          <a:p>
            <a:pPr algn="ctr"/>
            <a:r>
              <a:rPr lang="en-US">
                <a:cs typeface="Calibri Light"/>
              </a:rPr>
              <a:t>Needs Table (continued)</a:t>
            </a:r>
            <a:endParaRPr lang="en-US"/>
          </a:p>
        </p:txBody>
      </p:sp>
      <p:graphicFrame>
        <p:nvGraphicFramePr>
          <p:cNvPr id="5" name="Table 4"/>
          <p:cNvGraphicFramePr>
            <a:graphicFrameLocks noGrp="1"/>
          </p:cNvGraphicFramePr>
          <p:nvPr>
            <p:extLst>
              <p:ext uri="{D42A27DB-BD31-4B8C-83A1-F6EECF244321}">
                <p14:modId xmlns:p14="http://schemas.microsoft.com/office/powerpoint/2010/main" val="846335483"/>
              </p:ext>
            </p:extLst>
          </p:nvPr>
        </p:nvGraphicFramePr>
        <p:xfrm>
          <a:off x="1574800" y="1137444"/>
          <a:ext cx="9378950" cy="4632960"/>
        </p:xfrm>
        <a:graphic>
          <a:graphicData uri="http://schemas.openxmlformats.org/drawingml/2006/table">
            <a:tbl>
              <a:tblPr/>
              <a:tblGrid>
                <a:gridCol w="2623693">
                  <a:extLst>
                    <a:ext uri="{9D8B030D-6E8A-4147-A177-3AD203B41FA5}">
                      <a16:colId xmlns:a16="http://schemas.microsoft.com/office/drawing/2014/main" xmlns="" val="20000"/>
                    </a:ext>
                  </a:extLst>
                </a:gridCol>
                <a:gridCol w="4191878">
                  <a:extLst>
                    <a:ext uri="{9D8B030D-6E8A-4147-A177-3AD203B41FA5}">
                      <a16:colId xmlns:a16="http://schemas.microsoft.com/office/drawing/2014/main" xmlns="" val="20001"/>
                    </a:ext>
                  </a:extLst>
                </a:gridCol>
                <a:gridCol w="2563379">
                  <a:extLst>
                    <a:ext uri="{9D8B030D-6E8A-4147-A177-3AD203B41FA5}">
                      <a16:colId xmlns:a16="http://schemas.microsoft.com/office/drawing/2014/main" xmlns="" val="20002"/>
                    </a:ext>
                  </a:extLst>
                </a:gridCol>
              </a:tblGrid>
              <a:tr h="1016000">
                <a:tc>
                  <a:txBody>
                    <a:bodyPr/>
                    <a:lstStyle/>
                    <a:p>
                      <a:pPr algn="l" rtl="0" fontAlgn="base"/>
                      <a:r>
                        <a:rPr lang="en-US" sz="1800" b="0" i="0">
                          <a:solidFill>
                            <a:srgbClr val="000000"/>
                          </a:solidFill>
                          <a:effectLst/>
                          <a:latin typeface="Times New Roman"/>
                        </a:rPr>
                        <a:t>Would you want to have a handling input device? </a:t>
                      </a:r>
                      <a:endParaRPr lang="en-US" sz="2800" b="0" i="0">
                        <a:effectLst/>
                        <a:latin typeface="Times New Roman"/>
                      </a:endParaRPr>
                    </a:p>
                    <a:p>
                      <a:pPr algn="l" rtl="0" fontAlgn="base"/>
                      <a:endParaRPr lang="en-US" sz="2800" b="0" i="0">
                        <a:effectLst/>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rtl="0" fontAlgn="base"/>
                      <a:r>
                        <a:rPr lang="en-US" sz="1800" b="0" i="0">
                          <a:solidFill>
                            <a:srgbClr val="000000"/>
                          </a:solidFill>
                          <a:effectLst/>
                          <a:latin typeface="Times New Roman"/>
                        </a:rPr>
                        <a:t>“The robot can be operated under supervisory control. ​” </a:t>
                      </a:r>
                      <a:endParaRPr lang="en-US" sz="2800" b="0" i="0">
                        <a:effectLst/>
                      </a:endParaRPr>
                    </a:p>
                    <a:p>
                      <a:pPr algn="l" rtl="0" fontAlgn="base"/>
                      <a:endParaRPr lang="en-US" sz="2800" b="0" i="0">
                        <a:effectLst/>
                      </a:endParaRPr>
                    </a:p>
                    <a:p>
                      <a:pPr algn="l" rtl="0" fontAlgn="base"/>
                      <a:r>
                        <a:rPr lang="en-US" sz="1800" b="0" i="0">
                          <a:solidFill>
                            <a:srgbClr val="000000"/>
                          </a:solidFill>
                          <a:effectLst/>
                          <a:latin typeface="Times New Roman"/>
                        </a:rPr>
                        <a:t>-Customer </a:t>
                      </a:r>
                      <a:endParaRPr lang="en-US" sz="2800" b="0" i="0">
                        <a:effectLst/>
                        <a:latin typeface="Times New Roman"/>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rtl="0" fontAlgn="base"/>
                      <a:r>
                        <a:rPr lang="en-US" sz="1800" b="0" i="0">
                          <a:solidFill>
                            <a:srgbClr val="000000"/>
                          </a:solidFill>
                          <a:effectLst/>
                          <a:latin typeface="Times New Roman"/>
                        </a:rPr>
                        <a:t>The user will operate and control the robot if desired.   </a:t>
                      </a:r>
                      <a:endParaRPr lang="en-US" sz="2800" b="0" i="0">
                        <a:effectLst/>
                        <a:latin typeface="Times New Roman"/>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0"/>
                  </a:ext>
                </a:extLst>
              </a:tr>
              <a:tr h="838200">
                <a:tc rowSpan="2">
                  <a:txBody>
                    <a:bodyPr/>
                    <a:lstStyle/>
                    <a:p>
                      <a:pPr algn="l" rtl="0" fontAlgn="base"/>
                      <a:r>
                        <a:rPr lang="en-US" sz="1800" b="0" i="0">
                          <a:solidFill>
                            <a:srgbClr val="000000"/>
                          </a:solidFill>
                          <a:effectLst/>
                          <a:latin typeface="Times New Roman"/>
                        </a:rPr>
                        <a:t>What forms of power supply are accessible to you? What kind of power source do you prefer? </a:t>
                      </a:r>
                      <a:endParaRPr lang="en-US" sz="2800" b="0" i="0">
                        <a:effectLst/>
                        <a:latin typeface="Times New Roman"/>
                      </a:endParaRPr>
                    </a:p>
                    <a:p>
                      <a:pPr algn="l" rtl="0" fontAlgn="base"/>
                      <a:r>
                        <a:rPr lang="en-US" sz="1800" b="0" i="0">
                          <a:effectLst/>
                          <a:latin typeface="WordVisiCarriageReturn_MSFontService" charset="0"/>
                        </a:rPr>
                        <a:t> </a:t>
                      </a:r>
                      <a:br>
                        <a:rPr lang="en-US" sz="1800" b="0" i="0">
                          <a:effectLst/>
                          <a:latin typeface="WordVisiCarriageReturn_MSFontService" charset="0"/>
                        </a:rPr>
                      </a:br>
                      <a:r>
                        <a:rPr lang="en-US" sz="1800" b="0" i="0">
                          <a:effectLst/>
                          <a:latin typeface="WordVisiCarriageReturn_MSFontService" charset="0"/>
                        </a:rPr>
                        <a:t> </a:t>
                      </a:r>
                      <a:br>
                        <a:rPr lang="en-US" sz="1800" b="0" i="0">
                          <a:effectLst/>
                          <a:latin typeface="WordVisiCarriageReturn_MSFontService" charset="0"/>
                        </a:rPr>
                      </a:br>
                      <a:r>
                        <a:rPr lang="en-US" sz="1800" b="0" i="0">
                          <a:effectLst/>
                          <a:latin typeface="Times New Roman" charset="0"/>
                        </a:rPr>
                        <a:t> </a:t>
                      </a:r>
                      <a:endParaRPr lang="en-US" sz="2800" b="0" i="0">
                        <a:effectLst/>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l" rtl="0" fontAlgn="base"/>
                      <a:r>
                        <a:rPr lang="en-US" sz="1800" b="0" i="0">
                          <a:solidFill>
                            <a:srgbClr val="000000"/>
                          </a:solidFill>
                          <a:effectLst/>
                          <a:latin typeface="Times New Roman"/>
                        </a:rPr>
                        <a:t>The robot has to have some way to recharge its battery fully so it can be active all hours of the working day. </a:t>
                      </a:r>
                      <a:endParaRPr lang="en-US" sz="2800" b="0" i="0">
                        <a:effectLst/>
                      </a:endParaRPr>
                    </a:p>
                    <a:p>
                      <a:pPr algn="l" rtl="0" fontAlgn="base"/>
                      <a:endParaRPr lang="en-US" sz="2800" b="0" i="0">
                        <a:effectLst/>
                      </a:endParaRPr>
                    </a:p>
                    <a:p>
                      <a:pPr algn="l" rtl="0" fontAlgn="base"/>
                      <a:r>
                        <a:rPr lang="en-US" sz="1800" b="0" i="0">
                          <a:solidFill>
                            <a:srgbClr val="000000"/>
                          </a:solidFill>
                          <a:effectLst/>
                          <a:latin typeface="Times New Roman"/>
                        </a:rPr>
                        <a:t>-Customer </a:t>
                      </a:r>
                      <a:endParaRPr lang="en-US" sz="2800" b="0" i="0">
                        <a:effectLst/>
                        <a:latin typeface="Times New Roman"/>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rtl="0" fontAlgn="base"/>
                      <a:r>
                        <a:rPr lang="en-US" sz="1800" b="0" i="0">
                          <a:solidFill>
                            <a:srgbClr val="000000"/>
                          </a:solidFill>
                          <a:effectLst/>
                          <a:latin typeface="Times New Roman"/>
                        </a:rPr>
                        <a:t>Robot can operate over a 9-hour period before it has to recharge. </a:t>
                      </a:r>
                      <a:endParaRPr lang="en-US" sz="2800" b="0" i="0">
                        <a:effectLst/>
                        <a:latin typeface="Times New Roman"/>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1"/>
                  </a:ext>
                </a:extLst>
              </a:tr>
              <a:tr h="1016000">
                <a:tc vMerge="1">
                  <a:txBody>
                    <a:bodyPr/>
                    <a:lstStyle/>
                    <a:p>
                      <a:endParaRPr lang="en-US"/>
                    </a:p>
                  </a:txBody>
                  <a:tcPr/>
                </a:tc>
                <a:tc vMerge="1">
                  <a:txBody>
                    <a:bodyPr/>
                    <a:lstStyle/>
                    <a:p>
                      <a:endParaRPr lang="en-US"/>
                    </a:p>
                  </a:txBody>
                  <a:tcPr/>
                </a:tc>
                <a:tc>
                  <a:txBody>
                    <a:bodyPr/>
                    <a:lstStyle/>
                    <a:p>
                      <a:pPr algn="l" rtl="0" fontAlgn="base"/>
                      <a:r>
                        <a:rPr lang="en-US" sz="1800" b="0" i="0">
                          <a:solidFill>
                            <a:srgbClr val="000000"/>
                          </a:solidFill>
                          <a:effectLst/>
                          <a:latin typeface="Times New Roman"/>
                        </a:rPr>
                        <a:t>Robot navigates to an area where it can receive charging before the battery runs out. </a:t>
                      </a:r>
                      <a:endParaRPr lang="en-US" sz="2800" b="0" i="0">
                        <a:effectLst/>
                        <a:latin typeface="Times New Roman"/>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2"/>
                  </a:ext>
                </a:extLst>
              </a:tr>
              <a:tr h="1130300">
                <a:tc>
                  <a:txBody>
                    <a:bodyPr/>
                    <a:lstStyle/>
                    <a:p>
                      <a:pPr algn="l" rtl="0" fontAlgn="base"/>
                      <a:r>
                        <a:rPr lang="en-US" sz="1800" b="0" i="0">
                          <a:solidFill>
                            <a:srgbClr val="000000"/>
                          </a:solidFill>
                          <a:effectLst/>
                          <a:latin typeface="Times New Roman"/>
                        </a:rPr>
                        <a:t>Do you need the robot to track inventory as it delivers items? </a:t>
                      </a:r>
                      <a:endParaRPr lang="en-US" sz="2800" b="0" i="0">
                        <a:effectLst/>
                        <a:latin typeface="Times New Roman"/>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rtl="0" fontAlgn="base"/>
                      <a:r>
                        <a:rPr lang="en-US" sz="1800" b="0" i="0">
                          <a:solidFill>
                            <a:srgbClr val="000000"/>
                          </a:solidFill>
                          <a:effectLst/>
                          <a:latin typeface="Times New Roman"/>
                        </a:rPr>
                        <a:t>Yes, it must be able to interface with our supply chain system  </a:t>
                      </a:r>
                      <a:endParaRPr lang="en-US" sz="2800" b="0" i="0">
                        <a:effectLst/>
                        <a:latin typeface="Times New Roman"/>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rtl="0" fontAlgn="base"/>
                      <a:r>
                        <a:rPr lang="en-US" sz="1800" b="0" i="0">
                          <a:solidFill>
                            <a:srgbClr val="000000"/>
                          </a:solidFill>
                          <a:effectLst/>
                          <a:latin typeface="Times New Roman"/>
                        </a:rPr>
                        <a:t>The robot will include modules to process machine readable codes and deliver information.  </a:t>
                      </a:r>
                      <a:endParaRPr lang="en-US" sz="2800" b="0" i="0">
                        <a:effectLst/>
                        <a:latin typeface="Times New Roman"/>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3"/>
                  </a:ext>
                </a:extLst>
              </a:tr>
            </a:tbl>
          </a:graphicData>
        </a:graphic>
      </p:graphicFrame>
    </p:spTree>
    <p:extLst>
      <p:ext uri="{BB962C8B-B14F-4D97-AF65-F5344CB8AC3E}">
        <p14:creationId xmlns:p14="http://schemas.microsoft.com/office/powerpoint/2010/main" val="224368772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xmlns="" id="{EC732BC4-B5E4-4FA4-8633-D91C8E94A81A}"/>
              </a:ext>
            </a:extLst>
          </p:cNvPr>
          <p:cNvSpPr>
            <a:spLocks noGrp="1"/>
          </p:cNvSpPr>
          <p:nvPr>
            <p:ph type="ftr" sz="quarter" idx="3"/>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 name="Slide Number Placeholder 4">
            <a:extLst>
              <a:ext uri="{FF2B5EF4-FFF2-40B4-BE49-F238E27FC236}">
                <a16:creationId xmlns:a16="http://schemas.microsoft.com/office/drawing/2014/main" xmlns="" id="{BE185BEB-364F-4EE0-ABD2-42BFE4AA9301}"/>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1FABC0-072B-4F22-8F9B-95A9D10B0206}" type="slidenum">
              <a:rPr kumimoji="0" lang="en-US" sz="14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8" name="Title 1">
            <a:extLst>
              <a:ext uri="{FF2B5EF4-FFF2-40B4-BE49-F238E27FC236}">
                <a16:creationId xmlns:a16="http://schemas.microsoft.com/office/drawing/2014/main" xmlns="" id="{EE198D0F-6193-49D1-888B-098BE1BD3D45}"/>
              </a:ext>
            </a:extLst>
          </p:cNvPr>
          <p:cNvSpPr txBox="1">
            <a:spLocks/>
          </p:cNvSpPr>
          <p:nvPr/>
        </p:nvSpPr>
        <p:spPr>
          <a:xfrm>
            <a:off x="838200" y="365125"/>
            <a:ext cx="10515600" cy="1325563"/>
          </a:xfrm>
          <a:prstGeom prst="rect">
            <a:avLst/>
          </a:prstGeom>
        </p:spPr>
        <p:txBody>
          <a:bodyPr/>
          <a:lstStyle>
            <a:lvl1pPr algn="l" defTabSz="914400" rtl="0" eaLnBrk="1" latinLnBrk="0" hangingPunct="1">
              <a:lnSpc>
                <a:spcPct val="90000"/>
              </a:lnSpc>
              <a:spcBef>
                <a:spcPct val="0"/>
              </a:spcBef>
              <a:buNone/>
              <a:defRPr sz="4000" b="1" kern="1200">
                <a:solidFill>
                  <a:srgbClr val="B7B09C"/>
                </a:solidFill>
                <a:latin typeface="+mj-lt"/>
                <a:ea typeface="+mj-ea"/>
                <a:cs typeface="Arial" panose="020B0604020202020204" pitchFamily="34" charset="0"/>
              </a:defRPr>
            </a:lvl1pPr>
          </a:lstStyle>
          <a:p>
            <a:pPr algn="ctr"/>
            <a:r>
              <a:rPr lang="en-US">
                <a:cs typeface="Calibri Light"/>
              </a:rPr>
              <a:t>Functional Decomposition</a:t>
            </a:r>
            <a:endParaRPr lang="en-US"/>
          </a:p>
        </p:txBody>
      </p:sp>
      <p:pic>
        <p:nvPicPr>
          <p:cNvPr id="2" name="Picture 2">
            <a:extLst>
              <a:ext uri="{FF2B5EF4-FFF2-40B4-BE49-F238E27FC236}">
                <a16:creationId xmlns:a16="http://schemas.microsoft.com/office/drawing/2014/main" xmlns="" id="{639A50FD-5CC5-43C5-8BBE-B686A2624125}"/>
              </a:ext>
            </a:extLst>
          </p:cNvPr>
          <p:cNvPicPr>
            <a:picLocks noChangeAspect="1"/>
          </p:cNvPicPr>
          <p:nvPr/>
        </p:nvPicPr>
        <p:blipFill>
          <a:blip r:embed="rId3"/>
          <a:stretch>
            <a:fillRect/>
          </a:stretch>
        </p:blipFill>
        <p:spPr>
          <a:xfrm>
            <a:off x="668594" y="1156971"/>
            <a:ext cx="11026876" cy="4605510"/>
          </a:xfrm>
          <a:prstGeom prst="rect">
            <a:avLst/>
          </a:prstGeom>
        </p:spPr>
      </p:pic>
    </p:spTree>
    <p:extLst>
      <p:ext uri="{BB962C8B-B14F-4D97-AF65-F5344CB8AC3E}">
        <p14:creationId xmlns:p14="http://schemas.microsoft.com/office/powerpoint/2010/main" val="243815682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xmlns="" id="{EDA23849-E8D7-4732-9A35-A0FC43459316}"/>
              </a:ext>
            </a:extLst>
          </p:cNvPr>
          <p:cNvSpPr>
            <a:spLocks noGrp="1"/>
          </p:cNvSpPr>
          <p:nvPr>
            <p:ph type="ftr" sz="quarter" idx="3"/>
          </p:nvPr>
        </p:nvSpPr>
        <p:spPr/>
        <p:txBody>
          <a:bodyPr/>
          <a:lstStyle/>
          <a:p>
            <a:endParaRPr lang="en-US"/>
          </a:p>
        </p:txBody>
      </p:sp>
      <p:sp>
        <p:nvSpPr>
          <p:cNvPr id="3" name="Slide Number Placeholder 2">
            <a:extLst>
              <a:ext uri="{FF2B5EF4-FFF2-40B4-BE49-F238E27FC236}">
                <a16:creationId xmlns:a16="http://schemas.microsoft.com/office/drawing/2014/main" xmlns="" id="{129A7A0E-A9D6-486C-8E4E-DBE9BBF6C074}"/>
              </a:ext>
            </a:extLst>
          </p:cNvPr>
          <p:cNvSpPr>
            <a:spLocks noGrp="1"/>
          </p:cNvSpPr>
          <p:nvPr>
            <p:ph type="sldNum" sz="quarter" idx="4"/>
          </p:nvPr>
        </p:nvSpPr>
        <p:spPr/>
        <p:txBody>
          <a:bodyPr/>
          <a:lstStyle/>
          <a:p>
            <a:fld id="{6F1FABC0-072B-4F22-8F9B-95A9D10B0206}" type="slidenum">
              <a:rPr lang="en-US" dirty="0" smtClean="0"/>
              <a:pPr/>
              <a:t>59</a:t>
            </a:fld>
            <a:endParaRPr lang="en-US"/>
          </a:p>
        </p:txBody>
      </p:sp>
      <p:graphicFrame>
        <p:nvGraphicFramePr>
          <p:cNvPr id="385" name="Diagram 4">
            <a:extLst>
              <a:ext uri="{FF2B5EF4-FFF2-40B4-BE49-F238E27FC236}">
                <a16:creationId xmlns:a16="http://schemas.microsoft.com/office/drawing/2014/main" xmlns="" id="{471C5E41-6965-4ABB-B477-32DC6A7CCF73}"/>
              </a:ext>
            </a:extLst>
          </p:cNvPr>
          <p:cNvGraphicFramePr/>
          <p:nvPr>
            <p:extLst>
              <p:ext uri="{D42A27DB-BD31-4B8C-83A1-F6EECF244321}">
                <p14:modId xmlns:p14="http://schemas.microsoft.com/office/powerpoint/2010/main" val="3006617465"/>
              </p:ext>
            </p:extLst>
          </p:nvPr>
        </p:nvGraphicFramePr>
        <p:xfrm>
          <a:off x="1704477" y="605591"/>
          <a:ext cx="7934819" cy="446170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2054820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xmlns="" id="{1A92C2E1-1E9C-46B6-B68D-47E5010688D9}"/>
              </a:ext>
            </a:extLst>
          </p:cNvPr>
          <p:cNvSpPr>
            <a:spLocks noGrp="1"/>
          </p:cNvSpPr>
          <p:nvPr>
            <p:ph type="title"/>
          </p:nvPr>
        </p:nvSpPr>
        <p:spPr/>
        <p:txBody>
          <a:bodyPr/>
          <a:lstStyle/>
          <a:p>
            <a:pPr algn="ctr"/>
            <a:r>
              <a:rPr lang="en-US">
                <a:cs typeface="Arial"/>
              </a:rPr>
              <a:t>Motivation</a:t>
            </a:r>
            <a:endParaRPr lang="en-US"/>
          </a:p>
        </p:txBody>
      </p:sp>
      <p:sp>
        <p:nvSpPr>
          <p:cNvPr id="5" name="Content Placeholder 4">
            <a:extLst>
              <a:ext uri="{FF2B5EF4-FFF2-40B4-BE49-F238E27FC236}">
                <a16:creationId xmlns:a16="http://schemas.microsoft.com/office/drawing/2014/main" xmlns="" id="{DC7A1447-4E93-4965-9ACF-B27E31962C04}"/>
              </a:ext>
            </a:extLst>
          </p:cNvPr>
          <p:cNvSpPr>
            <a:spLocks noGrp="1"/>
          </p:cNvSpPr>
          <p:nvPr>
            <p:ph sz="half" idx="1"/>
          </p:nvPr>
        </p:nvSpPr>
        <p:spPr>
          <a:xfrm>
            <a:off x="316832" y="1833658"/>
            <a:ext cx="5863389" cy="4371390"/>
          </a:xfrm>
        </p:spPr>
        <p:txBody>
          <a:bodyPr vert="horz" lIns="91440" tIns="45720" rIns="91440" bIns="45720" rtlCol="0" anchor="t">
            <a:normAutofit/>
          </a:bodyPr>
          <a:lstStyle/>
          <a:p>
            <a:r>
              <a:rPr lang="en-US">
                <a:latin typeface="Arial"/>
                <a:cs typeface="Arial"/>
              </a:rPr>
              <a:t>Semi-autonomous warehouse where robots do most of the labor</a:t>
            </a:r>
            <a:endParaRPr lang="en-US"/>
          </a:p>
          <a:p>
            <a:r>
              <a:rPr lang="en-US">
                <a:latin typeface="Arial"/>
                <a:cs typeface="Arial"/>
              </a:rPr>
              <a:t>Reduce costs and increase profits</a:t>
            </a:r>
          </a:p>
          <a:p>
            <a:pPr lvl="1"/>
            <a:r>
              <a:rPr lang="en-US">
                <a:latin typeface="Arial"/>
                <a:cs typeface="Arial"/>
              </a:rPr>
              <a:t>No lights or AC needed</a:t>
            </a:r>
          </a:p>
          <a:p>
            <a:pPr lvl="1"/>
            <a:r>
              <a:rPr lang="en-US">
                <a:latin typeface="Arial"/>
                <a:cs typeface="Arial"/>
              </a:rPr>
              <a:t>Robots can work 24 hours a day</a:t>
            </a:r>
          </a:p>
          <a:p>
            <a:pPr lvl="1"/>
            <a:r>
              <a:rPr lang="en-US">
                <a:latin typeface="Arial"/>
                <a:cs typeface="Arial"/>
              </a:rPr>
              <a:t>Less staff needed to manage the warehouse</a:t>
            </a:r>
          </a:p>
        </p:txBody>
      </p:sp>
      <p:pic>
        <p:nvPicPr>
          <p:cNvPr id="7" name="Picture 7" descr="A picture containing indoor, building, table, luggage&#10;&#10;Description automatically generated">
            <a:extLst>
              <a:ext uri="{FF2B5EF4-FFF2-40B4-BE49-F238E27FC236}">
                <a16:creationId xmlns:a16="http://schemas.microsoft.com/office/drawing/2014/main" xmlns="" id="{4C130FE4-1A3B-479D-9C55-F9507C3E144D}"/>
              </a:ext>
            </a:extLst>
          </p:cNvPr>
          <p:cNvPicPr>
            <a:picLocks noGrp="1" noChangeAspect="1"/>
          </p:cNvPicPr>
          <p:nvPr>
            <p:ph sz="half" idx="2"/>
          </p:nvPr>
        </p:nvPicPr>
        <p:blipFill>
          <a:blip r:embed="rId2"/>
          <a:stretch>
            <a:fillRect/>
          </a:stretch>
        </p:blipFill>
        <p:spPr>
          <a:xfrm>
            <a:off x="6693568" y="1654631"/>
            <a:ext cx="5181600" cy="3269590"/>
          </a:xfrm>
        </p:spPr>
      </p:pic>
      <p:sp>
        <p:nvSpPr>
          <p:cNvPr id="3" name="Slide Number Placeholder 2">
            <a:extLst>
              <a:ext uri="{FF2B5EF4-FFF2-40B4-BE49-F238E27FC236}">
                <a16:creationId xmlns:a16="http://schemas.microsoft.com/office/drawing/2014/main" xmlns="" id="{955CCBAE-3504-4B91-B0E3-C67A9629CC8E}"/>
              </a:ext>
            </a:extLst>
          </p:cNvPr>
          <p:cNvSpPr>
            <a:spLocks noGrp="1"/>
          </p:cNvSpPr>
          <p:nvPr>
            <p:ph type="sldNum" sz="quarter" idx="4"/>
          </p:nvPr>
        </p:nvSpPr>
        <p:spPr/>
        <p:txBody>
          <a:bodyPr/>
          <a:lstStyle/>
          <a:p>
            <a:fld id="{6F1FABC0-072B-4F22-8F9B-95A9D10B0206}" type="slidenum">
              <a:rPr lang="en-US" smtClean="0"/>
              <a:pPr/>
              <a:t>6</a:t>
            </a:fld>
            <a:endParaRPr lang="en-US"/>
          </a:p>
        </p:txBody>
      </p:sp>
      <p:sp>
        <p:nvSpPr>
          <p:cNvPr id="9" name="Footer Placeholder 1">
            <a:extLst>
              <a:ext uri="{FF2B5EF4-FFF2-40B4-BE49-F238E27FC236}">
                <a16:creationId xmlns:a16="http://schemas.microsoft.com/office/drawing/2014/main" xmlns="" id="{F0BD4114-2BC4-4C43-9D47-EE305EBA74EF}"/>
              </a:ext>
            </a:extLst>
          </p:cNvPr>
          <p:cNvSpPr>
            <a:spLocks noGrp="1"/>
          </p:cNvSpPr>
          <p:nvPr>
            <p:ph type="ftr" sz="quarter" idx="3"/>
          </p:nvPr>
        </p:nvSpPr>
        <p:spPr>
          <a:xfrm>
            <a:off x="8077200" y="5561011"/>
            <a:ext cx="4114800" cy="365125"/>
          </a:xfrm>
        </p:spPr>
        <p:txBody>
          <a:bodyPr lIns="91440" tIns="45720" rIns="91440" bIns="45720" anchor="t"/>
          <a:lstStyle/>
          <a:p>
            <a:pPr algn="r"/>
            <a:r>
              <a:rPr lang="en-US">
                <a:latin typeface="Arial"/>
                <a:cs typeface="Arial"/>
              </a:rPr>
              <a:t>Diandra Reyes</a:t>
            </a:r>
            <a:endParaRPr lang="en-US"/>
          </a:p>
          <a:p>
            <a:pPr algn="r"/>
            <a:endParaRPr lang="en-US"/>
          </a:p>
        </p:txBody>
      </p:sp>
    </p:spTree>
    <p:extLst>
      <p:ext uri="{BB962C8B-B14F-4D97-AF65-F5344CB8AC3E}">
        <p14:creationId xmlns:p14="http://schemas.microsoft.com/office/powerpoint/2010/main" val="1373680316"/>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xmlns="" id="{ACD936B2-493C-46B2-9BE8-47971834DE69}"/>
              </a:ext>
            </a:extLst>
          </p:cNvPr>
          <p:cNvSpPr>
            <a:spLocks noGrp="1"/>
          </p:cNvSpPr>
          <p:nvPr>
            <p:ph type="ftr" sz="quarter" idx="3"/>
          </p:nvPr>
        </p:nvSpPr>
        <p:spPr/>
        <p:txBody>
          <a:bodyPr/>
          <a:lstStyle/>
          <a:p>
            <a:endParaRPr lang="en-US"/>
          </a:p>
        </p:txBody>
      </p:sp>
      <p:sp>
        <p:nvSpPr>
          <p:cNvPr id="3" name="Slide Number Placeholder 2">
            <a:extLst>
              <a:ext uri="{FF2B5EF4-FFF2-40B4-BE49-F238E27FC236}">
                <a16:creationId xmlns:a16="http://schemas.microsoft.com/office/drawing/2014/main" xmlns="" id="{E349F887-04F7-4FD3-84EB-E2E9EA10E660}"/>
              </a:ext>
            </a:extLst>
          </p:cNvPr>
          <p:cNvSpPr>
            <a:spLocks noGrp="1"/>
          </p:cNvSpPr>
          <p:nvPr>
            <p:ph type="sldNum" sz="quarter" idx="4"/>
          </p:nvPr>
        </p:nvSpPr>
        <p:spPr/>
        <p:txBody>
          <a:bodyPr/>
          <a:lstStyle/>
          <a:p>
            <a:fld id="{6F1FABC0-072B-4F22-8F9B-95A9D10B0206}" type="slidenum">
              <a:rPr lang="en-US" dirty="0" smtClean="0"/>
              <a:pPr/>
              <a:t>60</a:t>
            </a:fld>
            <a:endParaRPr lang="en-US"/>
          </a:p>
        </p:txBody>
      </p:sp>
      <p:graphicFrame>
        <p:nvGraphicFramePr>
          <p:cNvPr id="5" name="Diagram 3">
            <a:extLst>
              <a:ext uri="{FF2B5EF4-FFF2-40B4-BE49-F238E27FC236}">
                <a16:creationId xmlns:a16="http://schemas.microsoft.com/office/drawing/2014/main" xmlns="" id="{C30BE0FB-838C-4A41-8F1C-BF40859149DC}"/>
              </a:ext>
            </a:extLst>
          </p:cNvPr>
          <p:cNvGraphicFramePr/>
          <p:nvPr>
            <p:extLst>
              <p:ext uri="{D42A27DB-BD31-4B8C-83A1-F6EECF244321}">
                <p14:modId xmlns:p14="http://schemas.microsoft.com/office/powerpoint/2010/main" val="2016386845"/>
              </p:ext>
            </p:extLst>
          </p:nvPr>
        </p:nvGraphicFramePr>
        <p:xfrm>
          <a:off x="2015290" y="675775"/>
          <a:ext cx="7202905" cy="448176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9160499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xmlns="" id="{14A61AFB-8A04-4A41-BC45-6AC74F7A120C}"/>
              </a:ext>
            </a:extLst>
          </p:cNvPr>
          <p:cNvSpPr>
            <a:spLocks noGrp="1"/>
          </p:cNvSpPr>
          <p:nvPr>
            <p:ph type="ftr" sz="quarter" idx="3"/>
          </p:nvPr>
        </p:nvSpPr>
        <p:spPr/>
        <p:txBody>
          <a:bodyPr/>
          <a:lstStyle/>
          <a:p>
            <a:endParaRPr lang="en-US"/>
          </a:p>
        </p:txBody>
      </p:sp>
      <p:sp>
        <p:nvSpPr>
          <p:cNvPr id="3" name="Slide Number Placeholder 2">
            <a:extLst>
              <a:ext uri="{FF2B5EF4-FFF2-40B4-BE49-F238E27FC236}">
                <a16:creationId xmlns:a16="http://schemas.microsoft.com/office/drawing/2014/main" xmlns="" id="{493C7BB1-3079-454C-BFB5-94BFFEFA6D9A}"/>
              </a:ext>
            </a:extLst>
          </p:cNvPr>
          <p:cNvSpPr>
            <a:spLocks noGrp="1"/>
          </p:cNvSpPr>
          <p:nvPr>
            <p:ph type="sldNum" sz="quarter" idx="4"/>
          </p:nvPr>
        </p:nvSpPr>
        <p:spPr/>
        <p:txBody>
          <a:bodyPr/>
          <a:lstStyle/>
          <a:p>
            <a:fld id="{6F1FABC0-072B-4F22-8F9B-95A9D10B0206}" type="slidenum">
              <a:rPr lang="en-US" dirty="0" smtClean="0"/>
              <a:pPr/>
              <a:t>61</a:t>
            </a:fld>
            <a:endParaRPr lang="en-US"/>
          </a:p>
        </p:txBody>
      </p:sp>
      <p:graphicFrame>
        <p:nvGraphicFramePr>
          <p:cNvPr id="4" name="Diagram 4">
            <a:extLst>
              <a:ext uri="{FF2B5EF4-FFF2-40B4-BE49-F238E27FC236}">
                <a16:creationId xmlns:a16="http://schemas.microsoft.com/office/drawing/2014/main" xmlns="" id="{A42D749F-C085-4FD7-B345-2C62316B665A}"/>
              </a:ext>
            </a:extLst>
          </p:cNvPr>
          <p:cNvGraphicFramePr/>
          <p:nvPr>
            <p:extLst>
              <p:ext uri="{D42A27DB-BD31-4B8C-83A1-F6EECF244321}">
                <p14:modId xmlns:p14="http://schemas.microsoft.com/office/powerpoint/2010/main" val="4019185200"/>
              </p:ext>
            </p:extLst>
          </p:nvPr>
        </p:nvGraphicFramePr>
        <p:xfrm>
          <a:off x="2917658" y="757989"/>
          <a:ext cx="6176210" cy="429928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09019092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xmlns="" id="{AA3E7D4D-E01A-4899-8DCD-B55B30A302CA}"/>
              </a:ext>
            </a:extLst>
          </p:cNvPr>
          <p:cNvSpPr>
            <a:spLocks noGrp="1"/>
          </p:cNvSpPr>
          <p:nvPr>
            <p:ph type="ftr" sz="quarter" idx="3"/>
          </p:nvPr>
        </p:nvSpPr>
        <p:spPr/>
        <p:txBody>
          <a:bodyPr/>
          <a:lstStyle/>
          <a:p>
            <a:endParaRPr lang="en-US"/>
          </a:p>
        </p:txBody>
      </p:sp>
      <p:sp>
        <p:nvSpPr>
          <p:cNvPr id="3" name="Slide Number Placeholder 2">
            <a:extLst>
              <a:ext uri="{FF2B5EF4-FFF2-40B4-BE49-F238E27FC236}">
                <a16:creationId xmlns:a16="http://schemas.microsoft.com/office/drawing/2014/main" xmlns="" id="{A622AE60-7350-465A-96A5-F305016FF4FA}"/>
              </a:ext>
            </a:extLst>
          </p:cNvPr>
          <p:cNvSpPr>
            <a:spLocks noGrp="1"/>
          </p:cNvSpPr>
          <p:nvPr>
            <p:ph type="sldNum" sz="quarter" idx="4"/>
          </p:nvPr>
        </p:nvSpPr>
        <p:spPr/>
        <p:txBody>
          <a:bodyPr/>
          <a:lstStyle/>
          <a:p>
            <a:fld id="{6F1FABC0-072B-4F22-8F9B-95A9D10B0206}" type="slidenum">
              <a:rPr lang="en-US" dirty="0" smtClean="0"/>
              <a:pPr/>
              <a:t>62</a:t>
            </a:fld>
            <a:endParaRPr lang="en-US"/>
          </a:p>
        </p:txBody>
      </p:sp>
      <p:graphicFrame>
        <p:nvGraphicFramePr>
          <p:cNvPr id="4" name="Diagram 4">
            <a:extLst>
              <a:ext uri="{FF2B5EF4-FFF2-40B4-BE49-F238E27FC236}">
                <a16:creationId xmlns:a16="http://schemas.microsoft.com/office/drawing/2014/main" xmlns="" id="{09DCD153-3C18-409B-98CC-44FDBC77794F}"/>
              </a:ext>
            </a:extLst>
          </p:cNvPr>
          <p:cNvGraphicFramePr/>
          <p:nvPr>
            <p:extLst>
              <p:ext uri="{D42A27DB-BD31-4B8C-83A1-F6EECF244321}">
                <p14:modId xmlns:p14="http://schemas.microsoft.com/office/powerpoint/2010/main" val="1608072248"/>
              </p:ext>
            </p:extLst>
          </p:nvPr>
        </p:nvGraphicFramePr>
        <p:xfrm>
          <a:off x="2616868" y="296779"/>
          <a:ext cx="6406815" cy="49008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23436547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xmlns="" id="{9B38A25B-1654-4B26-B33F-E195075F4F67}"/>
              </a:ext>
            </a:extLst>
          </p:cNvPr>
          <p:cNvSpPr>
            <a:spLocks noGrp="1"/>
          </p:cNvSpPr>
          <p:nvPr>
            <p:ph type="ftr" sz="quarter" idx="3"/>
          </p:nvPr>
        </p:nvSpPr>
        <p:spPr/>
        <p:txBody>
          <a:bodyPr/>
          <a:lstStyle/>
          <a:p>
            <a:endParaRPr lang="en-US"/>
          </a:p>
        </p:txBody>
      </p:sp>
      <p:sp>
        <p:nvSpPr>
          <p:cNvPr id="3" name="Slide Number Placeholder 2">
            <a:extLst>
              <a:ext uri="{FF2B5EF4-FFF2-40B4-BE49-F238E27FC236}">
                <a16:creationId xmlns:a16="http://schemas.microsoft.com/office/drawing/2014/main" xmlns="" id="{60BEBCC8-FEC9-4D09-AD5A-A3EAA5B02F14}"/>
              </a:ext>
            </a:extLst>
          </p:cNvPr>
          <p:cNvSpPr>
            <a:spLocks noGrp="1"/>
          </p:cNvSpPr>
          <p:nvPr>
            <p:ph type="sldNum" sz="quarter" idx="4"/>
          </p:nvPr>
        </p:nvSpPr>
        <p:spPr/>
        <p:txBody>
          <a:bodyPr/>
          <a:lstStyle/>
          <a:p>
            <a:fld id="{6F1FABC0-072B-4F22-8F9B-95A9D10B0206}" type="slidenum">
              <a:rPr lang="en-US" dirty="0" smtClean="0"/>
              <a:pPr/>
              <a:t>63</a:t>
            </a:fld>
            <a:endParaRPr lang="en-US"/>
          </a:p>
        </p:txBody>
      </p:sp>
      <p:pic>
        <p:nvPicPr>
          <p:cNvPr id="4" name="Picture 4" descr="Table&#10;&#10;Description automatically generated">
            <a:extLst>
              <a:ext uri="{FF2B5EF4-FFF2-40B4-BE49-F238E27FC236}">
                <a16:creationId xmlns:a16="http://schemas.microsoft.com/office/drawing/2014/main" xmlns="" id="{0E694C90-D999-48A0-A9F2-B73580793266}"/>
              </a:ext>
            </a:extLst>
          </p:cNvPr>
          <p:cNvPicPr>
            <a:picLocks noChangeAspect="1"/>
          </p:cNvPicPr>
          <p:nvPr/>
        </p:nvPicPr>
        <p:blipFill>
          <a:blip r:embed="rId2"/>
          <a:stretch>
            <a:fillRect/>
          </a:stretch>
        </p:blipFill>
        <p:spPr>
          <a:xfrm>
            <a:off x="3818627" y="485"/>
            <a:ext cx="4252821" cy="5908122"/>
          </a:xfrm>
          <a:prstGeom prst="rect">
            <a:avLst/>
          </a:prstGeom>
        </p:spPr>
      </p:pic>
    </p:spTree>
    <p:extLst>
      <p:ext uri="{BB962C8B-B14F-4D97-AF65-F5344CB8AC3E}">
        <p14:creationId xmlns:p14="http://schemas.microsoft.com/office/powerpoint/2010/main" val="8605450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xmlns="" id="{9B38A25B-1654-4B26-B33F-E195075F4F67}"/>
              </a:ext>
            </a:extLst>
          </p:cNvPr>
          <p:cNvSpPr>
            <a:spLocks noGrp="1"/>
          </p:cNvSpPr>
          <p:nvPr>
            <p:ph type="ftr" sz="quarter" idx="3"/>
          </p:nvPr>
        </p:nvSpPr>
        <p:spPr/>
        <p:txBody>
          <a:bodyPr/>
          <a:lstStyle/>
          <a:p>
            <a:endParaRPr lang="en-US"/>
          </a:p>
        </p:txBody>
      </p:sp>
      <p:sp>
        <p:nvSpPr>
          <p:cNvPr id="3" name="Slide Number Placeholder 2">
            <a:extLst>
              <a:ext uri="{FF2B5EF4-FFF2-40B4-BE49-F238E27FC236}">
                <a16:creationId xmlns:a16="http://schemas.microsoft.com/office/drawing/2014/main" xmlns="" id="{60BEBCC8-FEC9-4D09-AD5A-A3EAA5B02F14}"/>
              </a:ext>
            </a:extLst>
          </p:cNvPr>
          <p:cNvSpPr>
            <a:spLocks noGrp="1"/>
          </p:cNvSpPr>
          <p:nvPr>
            <p:ph type="sldNum" sz="quarter" idx="4"/>
          </p:nvPr>
        </p:nvSpPr>
        <p:spPr/>
        <p:txBody>
          <a:bodyPr/>
          <a:lstStyle/>
          <a:p>
            <a:fld id="{6F1FABC0-072B-4F22-8F9B-95A9D10B0206}" type="slidenum">
              <a:rPr lang="en-US" dirty="0" smtClean="0"/>
              <a:pPr/>
              <a:t>64</a:t>
            </a:fld>
            <a:endParaRPr lang="en-US"/>
          </a:p>
        </p:txBody>
      </p:sp>
      <p:graphicFrame>
        <p:nvGraphicFramePr>
          <p:cNvPr id="5" name="Table 4">
            <a:extLst>
              <a:ext uri="{FF2B5EF4-FFF2-40B4-BE49-F238E27FC236}">
                <a16:creationId xmlns:a16="http://schemas.microsoft.com/office/drawing/2014/main" xmlns="" id="{9C19F1CE-AC4C-4515-853C-C65EBD724636}"/>
              </a:ext>
            </a:extLst>
          </p:cNvPr>
          <p:cNvGraphicFramePr>
            <a:graphicFrameLocks noGrp="1"/>
          </p:cNvGraphicFramePr>
          <p:nvPr>
            <p:extLst>
              <p:ext uri="{D42A27DB-BD31-4B8C-83A1-F6EECF244321}">
                <p14:modId xmlns:p14="http://schemas.microsoft.com/office/powerpoint/2010/main" val="1513588024"/>
              </p:ext>
            </p:extLst>
          </p:nvPr>
        </p:nvGraphicFramePr>
        <p:xfrm>
          <a:off x="329820" y="1216925"/>
          <a:ext cx="11521732" cy="4482270"/>
        </p:xfrm>
        <a:graphic>
          <a:graphicData uri="http://schemas.openxmlformats.org/drawingml/2006/table">
            <a:tbl>
              <a:tblPr firstRow="1" bandRow="1">
                <a:tableStyleId>{5C22544A-7EE6-4342-B048-85BDC9FD1C3A}</a:tableStyleId>
              </a:tblPr>
              <a:tblGrid>
                <a:gridCol w="2017047">
                  <a:extLst>
                    <a:ext uri="{9D8B030D-6E8A-4147-A177-3AD203B41FA5}">
                      <a16:colId xmlns:a16="http://schemas.microsoft.com/office/drawing/2014/main" xmlns="" val="1829559089"/>
                    </a:ext>
                  </a:extLst>
                </a:gridCol>
                <a:gridCol w="1274884">
                  <a:extLst>
                    <a:ext uri="{9D8B030D-6E8A-4147-A177-3AD203B41FA5}">
                      <a16:colId xmlns:a16="http://schemas.microsoft.com/office/drawing/2014/main" xmlns="" val="786960480"/>
                    </a:ext>
                  </a:extLst>
                </a:gridCol>
                <a:gridCol w="1659547">
                  <a:extLst>
                    <a:ext uri="{9D8B030D-6E8A-4147-A177-3AD203B41FA5}">
                      <a16:colId xmlns:a16="http://schemas.microsoft.com/office/drawing/2014/main" xmlns="" val="1057029623"/>
                    </a:ext>
                  </a:extLst>
                </a:gridCol>
                <a:gridCol w="1340826">
                  <a:extLst>
                    <a:ext uri="{9D8B030D-6E8A-4147-A177-3AD203B41FA5}">
                      <a16:colId xmlns:a16="http://schemas.microsoft.com/office/drawing/2014/main" xmlns="" val="2150426854"/>
                    </a:ext>
                  </a:extLst>
                </a:gridCol>
                <a:gridCol w="5229428">
                  <a:extLst>
                    <a:ext uri="{9D8B030D-6E8A-4147-A177-3AD203B41FA5}">
                      <a16:colId xmlns:a16="http://schemas.microsoft.com/office/drawing/2014/main" xmlns="" val="1494151544"/>
                    </a:ext>
                  </a:extLst>
                </a:gridCol>
              </a:tblGrid>
              <a:tr h="433709">
                <a:tc>
                  <a:txBody>
                    <a:bodyPr/>
                    <a:lstStyle/>
                    <a:p>
                      <a:pPr algn="ctr" rtl="0" fontAlgn="base"/>
                      <a:r>
                        <a:rPr lang="en-US" sz="1200">
                          <a:effectLst/>
                        </a:rPr>
                        <a:t>Attribute </a:t>
                      </a:r>
                      <a:endParaRPr lang="en-US">
                        <a:effectLst/>
                      </a:endParaRPr>
                    </a:p>
                  </a:txBody>
                  <a:tcPr/>
                </a:tc>
                <a:tc>
                  <a:txBody>
                    <a:bodyPr/>
                    <a:lstStyle/>
                    <a:p>
                      <a:pPr algn="ctr" rtl="0" fontAlgn="base"/>
                      <a:r>
                        <a:rPr lang="en-US" sz="1200">
                          <a:effectLst/>
                        </a:rPr>
                        <a:t>Target </a:t>
                      </a:r>
                      <a:endParaRPr lang="en-US">
                        <a:effectLst/>
                      </a:endParaRPr>
                    </a:p>
                  </a:txBody>
                  <a:tcPr/>
                </a:tc>
                <a:tc>
                  <a:txBody>
                    <a:bodyPr/>
                    <a:lstStyle/>
                    <a:p>
                      <a:pPr algn="ctr" rtl="0" fontAlgn="base"/>
                      <a:r>
                        <a:rPr lang="en-US" sz="1200">
                          <a:effectLst/>
                        </a:rPr>
                        <a:t>Unit of Measure </a:t>
                      </a:r>
                      <a:endParaRPr lang="en-US">
                        <a:effectLst/>
                      </a:endParaRPr>
                    </a:p>
                  </a:txBody>
                  <a:tcPr/>
                </a:tc>
                <a:tc>
                  <a:txBody>
                    <a:bodyPr/>
                    <a:lstStyle/>
                    <a:p>
                      <a:pPr algn="ctr" rtl="0" fontAlgn="base"/>
                      <a:r>
                        <a:rPr lang="en-US" sz="1200">
                          <a:effectLst/>
                        </a:rPr>
                        <a:t>Metric </a:t>
                      </a:r>
                      <a:endParaRPr lang="en-US">
                        <a:effectLst/>
                      </a:endParaRPr>
                    </a:p>
                  </a:txBody>
                  <a:tcPr/>
                </a:tc>
                <a:tc>
                  <a:txBody>
                    <a:bodyPr/>
                    <a:lstStyle/>
                    <a:p>
                      <a:pPr algn="ctr" rtl="0" fontAlgn="base"/>
                      <a:r>
                        <a:rPr lang="en-US" sz="1200">
                          <a:effectLst/>
                        </a:rPr>
                        <a:t>Description </a:t>
                      </a:r>
                      <a:endParaRPr lang="en-US">
                        <a:effectLst/>
                      </a:endParaRPr>
                    </a:p>
                  </a:txBody>
                  <a:tcPr/>
                </a:tc>
                <a:extLst>
                  <a:ext uri="{0D108BD9-81ED-4DB2-BD59-A6C34878D82A}">
                    <a16:rowId xmlns:a16="http://schemas.microsoft.com/office/drawing/2014/main" xmlns="" val="3938952689"/>
                  </a:ext>
                </a:extLst>
              </a:tr>
              <a:tr h="450075">
                <a:tc>
                  <a:txBody>
                    <a:bodyPr/>
                    <a:lstStyle/>
                    <a:p>
                      <a:pPr rtl="0" fontAlgn="base"/>
                      <a:r>
                        <a:rPr lang="en-US" sz="1200">
                          <a:effectLst/>
                        </a:rPr>
                        <a:t>Generates Friction (wheels) </a:t>
                      </a:r>
                      <a:endParaRPr lang="en-US">
                        <a:effectLst/>
                      </a:endParaRPr>
                    </a:p>
                  </a:txBody>
                  <a:tcPr/>
                </a:tc>
                <a:tc>
                  <a:txBody>
                    <a:bodyPr/>
                    <a:lstStyle/>
                    <a:p>
                      <a:pPr algn="ctr" rtl="0" fontAlgn="base"/>
                      <a:r>
                        <a:rPr lang="en-US" sz="1200">
                          <a:effectLst/>
                        </a:rPr>
                        <a:t> </a:t>
                      </a:r>
                      <a:br>
                        <a:rPr lang="en-US" sz="1200">
                          <a:effectLst/>
                        </a:rPr>
                      </a:br>
                      <a:r>
                        <a:rPr lang="en-US" sz="1200">
                          <a:effectLst/>
                        </a:rPr>
                        <a:t>17.1 N </a:t>
                      </a:r>
                      <a:endParaRPr lang="en-US" sz="1200">
                        <a:effectLst/>
                        <a:latin typeface="Times New Roman" panose="02020603050405020304" pitchFamily="18" charset="0"/>
                      </a:endParaRPr>
                    </a:p>
                  </a:txBody>
                  <a:tcPr/>
                </a:tc>
                <a:tc>
                  <a:txBody>
                    <a:bodyPr/>
                    <a:lstStyle/>
                    <a:p>
                      <a:pPr algn="ctr" rtl="0" fontAlgn="base"/>
                      <a:r>
                        <a:rPr lang="en-US" sz="1200">
                          <a:effectLst/>
                        </a:rPr>
                        <a:t>Newtons </a:t>
                      </a:r>
                      <a:endParaRPr lang="en-US">
                        <a:effectLst/>
                      </a:endParaRPr>
                    </a:p>
                  </a:txBody>
                  <a:tcPr/>
                </a:tc>
                <a:tc>
                  <a:txBody>
                    <a:bodyPr/>
                    <a:lstStyle/>
                    <a:p>
                      <a:pPr algn="ctr" rtl="0" fontAlgn="base"/>
                      <a:r>
                        <a:rPr lang="en-US" sz="1200">
                          <a:effectLst/>
                        </a:rPr>
                        <a:t>Force </a:t>
                      </a:r>
                      <a:endParaRPr lang="en-US">
                        <a:effectLst/>
                      </a:endParaRPr>
                    </a:p>
                  </a:txBody>
                  <a:tcPr/>
                </a:tc>
                <a:tc>
                  <a:txBody>
                    <a:bodyPr/>
                    <a:lstStyle/>
                    <a:p>
                      <a:pPr rtl="0" fontAlgn="base"/>
                      <a:r>
                        <a:rPr lang="en-US" sz="1200">
                          <a:effectLst/>
                        </a:rPr>
                        <a:t>The wheels must have enough friction to prevent slip </a:t>
                      </a:r>
                      <a:endParaRPr lang="en-US">
                        <a:effectLst/>
                      </a:endParaRPr>
                    </a:p>
                  </a:txBody>
                  <a:tcPr/>
                </a:tc>
                <a:extLst>
                  <a:ext uri="{0D108BD9-81ED-4DB2-BD59-A6C34878D82A}">
                    <a16:rowId xmlns:a16="http://schemas.microsoft.com/office/drawing/2014/main" xmlns="" val="3276315267"/>
                  </a:ext>
                </a:extLst>
              </a:tr>
              <a:tr h="351877">
                <a:tc>
                  <a:txBody>
                    <a:bodyPr/>
                    <a:lstStyle/>
                    <a:p>
                      <a:pPr rtl="0" fontAlgn="base"/>
                      <a:r>
                        <a:rPr lang="en-US" sz="1200">
                          <a:effectLst/>
                        </a:rPr>
                        <a:t>Change in Heading Angle </a:t>
                      </a:r>
                      <a:endParaRPr lang="en-US">
                        <a:effectLst/>
                      </a:endParaRPr>
                    </a:p>
                  </a:txBody>
                  <a:tcPr/>
                </a:tc>
                <a:tc>
                  <a:txBody>
                    <a:bodyPr/>
                    <a:lstStyle/>
                    <a:p>
                      <a:pPr algn="ctr" rtl="0" fontAlgn="base"/>
                      <a:r>
                        <a:rPr lang="en-US" sz="1200">
                          <a:effectLst/>
                        </a:rPr>
                        <a:t>360º </a:t>
                      </a:r>
                      <a:endParaRPr lang="en-US">
                        <a:effectLst/>
                      </a:endParaRPr>
                    </a:p>
                  </a:txBody>
                  <a:tcPr/>
                </a:tc>
                <a:tc>
                  <a:txBody>
                    <a:bodyPr/>
                    <a:lstStyle/>
                    <a:p>
                      <a:pPr algn="ctr" rtl="0" fontAlgn="base"/>
                      <a:r>
                        <a:rPr lang="en-US" sz="1200">
                          <a:effectLst/>
                        </a:rPr>
                        <a:t>Degrees </a:t>
                      </a:r>
                      <a:endParaRPr lang="en-US">
                        <a:effectLst/>
                      </a:endParaRPr>
                    </a:p>
                  </a:txBody>
                  <a:tcPr/>
                </a:tc>
                <a:tc>
                  <a:txBody>
                    <a:bodyPr/>
                    <a:lstStyle/>
                    <a:p>
                      <a:pPr algn="ctr" rtl="0" fontAlgn="base"/>
                      <a:r>
                        <a:rPr lang="en-US" sz="1200">
                          <a:effectLst/>
                        </a:rPr>
                        <a:t>Angle </a:t>
                      </a:r>
                      <a:endParaRPr lang="en-US">
                        <a:effectLst/>
                      </a:endParaRPr>
                    </a:p>
                  </a:txBody>
                  <a:tcPr/>
                </a:tc>
                <a:tc>
                  <a:txBody>
                    <a:bodyPr/>
                    <a:lstStyle/>
                    <a:p>
                      <a:pPr rtl="0" fontAlgn="base"/>
                      <a:r>
                        <a:rPr lang="en-US" sz="1200">
                          <a:effectLst/>
                        </a:rPr>
                        <a:t>Robot turns in a full circle.  </a:t>
                      </a:r>
                      <a:endParaRPr lang="en-US">
                        <a:effectLst/>
                      </a:endParaRPr>
                    </a:p>
                  </a:txBody>
                  <a:tcPr/>
                </a:tc>
                <a:extLst>
                  <a:ext uri="{0D108BD9-81ED-4DB2-BD59-A6C34878D82A}">
                    <a16:rowId xmlns:a16="http://schemas.microsoft.com/office/drawing/2014/main" xmlns="" val="870613151"/>
                  </a:ext>
                </a:extLst>
              </a:tr>
              <a:tr h="621922">
                <a:tc>
                  <a:txBody>
                    <a:bodyPr/>
                    <a:lstStyle/>
                    <a:p>
                      <a:pPr rtl="0" fontAlgn="base"/>
                      <a:r>
                        <a:rPr lang="en-US" sz="1200">
                          <a:effectLst/>
                        </a:rPr>
                        <a:t>Applies Even Torque </a:t>
                      </a:r>
                      <a:endParaRPr lang="en-US">
                        <a:effectLst/>
                      </a:endParaRPr>
                    </a:p>
                  </a:txBody>
                  <a:tcPr/>
                </a:tc>
                <a:tc>
                  <a:txBody>
                    <a:bodyPr/>
                    <a:lstStyle/>
                    <a:p>
                      <a:pPr algn="ctr" rtl="0" fontAlgn="base"/>
                      <a:r>
                        <a:rPr lang="en-US" sz="1200">
                          <a:effectLst/>
                        </a:rPr>
                        <a:t>&lt;1% </a:t>
                      </a:r>
                      <a:endParaRPr lang="en-US">
                        <a:effectLst/>
                      </a:endParaRPr>
                    </a:p>
                  </a:txBody>
                  <a:tcPr/>
                </a:tc>
                <a:tc>
                  <a:txBody>
                    <a:bodyPr/>
                    <a:lstStyle/>
                    <a:p>
                      <a:pPr algn="ctr" rtl="0" fontAlgn="base"/>
                      <a:r>
                        <a:rPr lang="en-US" sz="1200">
                          <a:effectLst/>
                        </a:rPr>
                        <a:t>Percent </a:t>
                      </a:r>
                      <a:endParaRPr lang="en-US">
                        <a:effectLst/>
                      </a:endParaRPr>
                    </a:p>
                  </a:txBody>
                  <a:tcPr/>
                </a:tc>
                <a:tc>
                  <a:txBody>
                    <a:bodyPr/>
                    <a:lstStyle/>
                    <a:p>
                      <a:pPr algn="ctr" rtl="0" fontAlgn="base"/>
                      <a:r>
                        <a:rPr lang="en-US" sz="1200">
                          <a:effectLst/>
                        </a:rPr>
                        <a:t>Error </a:t>
                      </a:r>
                      <a:endParaRPr lang="en-US">
                        <a:effectLst/>
                      </a:endParaRPr>
                    </a:p>
                  </a:txBody>
                  <a:tcPr/>
                </a:tc>
                <a:tc>
                  <a:txBody>
                    <a:bodyPr/>
                    <a:lstStyle/>
                    <a:p>
                      <a:pPr rtl="0" fontAlgn="base"/>
                      <a:r>
                        <a:rPr lang="en-US" sz="1200">
                          <a:effectLst/>
                        </a:rPr>
                        <a:t>Robot applies even torque on both sides of the wheels to move straight. </a:t>
                      </a:r>
                      <a:endParaRPr lang="en-US">
                        <a:effectLst/>
                      </a:endParaRPr>
                    </a:p>
                  </a:txBody>
                  <a:tcPr/>
                </a:tc>
                <a:extLst>
                  <a:ext uri="{0D108BD9-81ED-4DB2-BD59-A6C34878D82A}">
                    <a16:rowId xmlns:a16="http://schemas.microsoft.com/office/drawing/2014/main" xmlns="" val="2904188365"/>
                  </a:ext>
                </a:extLst>
              </a:tr>
              <a:tr h="548274">
                <a:tc>
                  <a:txBody>
                    <a:bodyPr/>
                    <a:lstStyle/>
                    <a:p>
                      <a:pPr rtl="0" fontAlgn="base"/>
                      <a:r>
                        <a:rPr lang="en-US" sz="1200">
                          <a:effectLst/>
                        </a:rPr>
                        <a:t>Control velocity </a:t>
                      </a:r>
                      <a:endParaRPr lang="en-US">
                        <a:effectLst/>
                      </a:endParaRPr>
                    </a:p>
                  </a:txBody>
                  <a:tcPr/>
                </a:tc>
                <a:tc>
                  <a:txBody>
                    <a:bodyPr/>
                    <a:lstStyle/>
                    <a:p>
                      <a:pPr algn="ctr" rtl="0" fontAlgn="base"/>
                      <a:r>
                        <a:rPr lang="en-US" sz="1200">
                          <a:effectLst/>
                        </a:rPr>
                        <a:t>2.25 m/s </a:t>
                      </a:r>
                      <a:endParaRPr lang="en-US">
                        <a:effectLst/>
                      </a:endParaRPr>
                    </a:p>
                  </a:txBody>
                  <a:tcPr/>
                </a:tc>
                <a:tc>
                  <a:txBody>
                    <a:bodyPr/>
                    <a:lstStyle/>
                    <a:p>
                      <a:pPr algn="ctr" rtl="0" fontAlgn="base"/>
                      <a:r>
                        <a:rPr lang="en-US" sz="1200">
                          <a:effectLst/>
                        </a:rPr>
                        <a:t>Meters per second </a:t>
                      </a:r>
                      <a:endParaRPr lang="en-US">
                        <a:effectLst/>
                      </a:endParaRPr>
                    </a:p>
                  </a:txBody>
                  <a:tcPr/>
                </a:tc>
                <a:tc>
                  <a:txBody>
                    <a:bodyPr/>
                    <a:lstStyle/>
                    <a:p>
                      <a:pPr algn="ctr" rtl="0" fontAlgn="base"/>
                      <a:r>
                        <a:rPr lang="en-US" sz="1200">
                          <a:effectLst/>
                        </a:rPr>
                        <a:t>Velocity </a:t>
                      </a:r>
                      <a:endParaRPr lang="en-US">
                        <a:effectLst/>
                      </a:endParaRPr>
                    </a:p>
                  </a:txBody>
                  <a:tcPr/>
                </a:tc>
                <a:tc>
                  <a:txBody>
                    <a:bodyPr/>
                    <a:lstStyle/>
                    <a:p>
                      <a:pPr rtl="0" fontAlgn="base"/>
                      <a:r>
                        <a:rPr lang="en-US" sz="1200">
                          <a:effectLst/>
                        </a:rPr>
                        <a:t>Minimum traveling speed through the warehouse. </a:t>
                      </a:r>
                      <a:endParaRPr lang="en-US">
                        <a:effectLst/>
                      </a:endParaRPr>
                    </a:p>
                  </a:txBody>
                  <a:tcPr/>
                </a:tc>
                <a:extLst>
                  <a:ext uri="{0D108BD9-81ED-4DB2-BD59-A6C34878D82A}">
                    <a16:rowId xmlns:a16="http://schemas.microsoft.com/office/drawing/2014/main" xmlns="" val="3968493478"/>
                  </a:ext>
                </a:extLst>
              </a:tr>
              <a:tr h="335510">
                <a:tc>
                  <a:txBody>
                    <a:bodyPr/>
                    <a:lstStyle/>
                    <a:p>
                      <a:pPr rtl="0" fontAlgn="base"/>
                      <a:r>
                        <a:rPr lang="en-US" sz="1200">
                          <a:effectLst/>
                        </a:rPr>
                        <a:t>Generates friction (box) </a:t>
                      </a:r>
                      <a:endParaRPr lang="en-US">
                        <a:effectLst/>
                      </a:endParaRPr>
                    </a:p>
                  </a:txBody>
                  <a:tcPr/>
                </a:tc>
                <a:tc>
                  <a:txBody>
                    <a:bodyPr/>
                    <a:lstStyle/>
                    <a:p>
                      <a:pPr algn="ctr" rtl="0" fontAlgn="base"/>
                      <a:r>
                        <a:rPr lang="en-US" sz="1200">
                          <a:effectLst/>
                        </a:rPr>
                        <a:t>≤ 22.68 N  </a:t>
                      </a:r>
                      <a:endParaRPr lang="en-US">
                        <a:effectLst/>
                      </a:endParaRPr>
                    </a:p>
                  </a:txBody>
                  <a:tcPr/>
                </a:tc>
                <a:tc>
                  <a:txBody>
                    <a:bodyPr/>
                    <a:lstStyle/>
                    <a:p>
                      <a:pPr algn="ctr" rtl="0" fontAlgn="base"/>
                      <a:r>
                        <a:rPr lang="en-US" sz="1200">
                          <a:effectLst/>
                        </a:rPr>
                        <a:t>Newtons </a:t>
                      </a:r>
                      <a:endParaRPr lang="en-US">
                        <a:effectLst/>
                      </a:endParaRPr>
                    </a:p>
                  </a:txBody>
                  <a:tcPr/>
                </a:tc>
                <a:tc>
                  <a:txBody>
                    <a:bodyPr/>
                    <a:lstStyle/>
                    <a:p>
                      <a:pPr algn="ctr" rtl="0" fontAlgn="base"/>
                      <a:r>
                        <a:rPr lang="en-US" sz="1200">
                          <a:effectLst/>
                        </a:rPr>
                        <a:t>Force </a:t>
                      </a:r>
                      <a:endParaRPr lang="en-US">
                        <a:effectLst/>
                      </a:endParaRPr>
                    </a:p>
                  </a:txBody>
                  <a:tcPr/>
                </a:tc>
                <a:tc>
                  <a:txBody>
                    <a:bodyPr/>
                    <a:lstStyle/>
                    <a:p>
                      <a:pPr rtl="0" fontAlgn="base"/>
                      <a:r>
                        <a:rPr lang="en-US" sz="1200">
                          <a:effectLst/>
                        </a:rPr>
                        <a:t>The box must be prevented from sliding.  </a:t>
                      </a:r>
                      <a:endParaRPr lang="en-US">
                        <a:effectLst/>
                      </a:endParaRPr>
                    </a:p>
                  </a:txBody>
                  <a:tcPr/>
                </a:tc>
                <a:extLst>
                  <a:ext uri="{0D108BD9-81ED-4DB2-BD59-A6C34878D82A}">
                    <a16:rowId xmlns:a16="http://schemas.microsoft.com/office/drawing/2014/main" xmlns="" val="3950077098"/>
                  </a:ext>
                </a:extLst>
              </a:tr>
              <a:tr h="728304">
                <a:tc>
                  <a:txBody>
                    <a:bodyPr/>
                    <a:lstStyle/>
                    <a:p>
                      <a:pPr rtl="0" fontAlgn="base"/>
                      <a:r>
                        <a:rPr lang="en-US" sz="1200">
                          <a:effectLst/>
                        </a:rPr>
                        <a:t>Generates friction (manipulator) </a:t>
                      </a:r>
                      <a:endParaRPr lang="en-US">
                        <a:effectLst/>
                      </a:endParaRPr>
                    </a:p>
                  </a:txBody>
                  <a:tcPr/>
                </a:tc>
                <a:tc>
                  <a:txBody>
                    <a:bodyPr/>
                    <a:lstStyle/>
                    <a:p>
                      <a:pPr algn="ctr" rtl="0" fontAlgn="base"/>
                      <a:r>
                        <a:rPr lang="en-US" sz="1200">
                          <a:effectLst/>
                        </a:rPr>
                        <a:t>≤ 22.68 N  </a:t>
                      </a:r>
                      <a:endParaRPr lang="en-US">
                        <a:effectLst/>
                      </a:endParaRPr>
                    </a:p>
                  </a:txBody>
                  <a:tcPr/>
                </a:tc>
                <a:tc>
                  <a:txBody>
                    <a:bodyPr/>
                    <a:lstStyle/>
                    <a:p>
                      <a:pPr algn="ctr" rtl="0" fontAlgn="base"/>
                      <a:r>
                        <a:rPr lang="en-US" sz="1200">
                          <a:effectLst/>
                        </a:rPr>
                        <a:t>Newtons </a:t>
                      </a:r>
                      <a:endParaRPr lang="en-US">
                        <a:effectLst/>
                      </a:endParaRPr>
                    </a:p>
                  </a:txBody>
                  <a:tcPr/>
                </a:tc>
                <a:tc>
                  <a:txBody>
                    <a:bodyPr/>
                    <a:lstStyle/>
                    <a:p>
                      <a:pPr algn="ctr" rtl="0" fontAlgn="base"/>
                      <a:r>
                        <a:rPr lang="en-US" sz="1200">
                          <a:effectLst/>
                        </a:rPr>
                        <a:t>Force </a:t>
                      </a:r>
                      <a:endParaRPr lang="en-US">
                        <a:effectLst/>
                      </a:endParaRPr>
                    </a:p>
                  </a:txBody>
                  <a:tcPr/>
                </a:tc>
                <a:tc>
                  <a:txBody>
                    <a:bodyPr/>
                    <a:lstStyle/>
                    <a:p>
                      <a:pPr rtl="0" fontAlgn="base"/>
                      <a:r>
                        <a:rPr lang="en-US" sz="1200">
                          <a:effectLst/>
                        </a:rPr>
                        <a:t>The manipulator must have enough friction to prevent box from slipping </a:t>
                      </a:r>
                      <a:endParaRPr lang="en-US">
                        <a:effectLst/>
                      </a:endParaRPr>
                    </a:p>
                  </a:txBody>
                  <a:tcPr/>
                </a:tc>
                <a:extLst>
                  <a:ext uri="{0D108BD9-81ED-4DB2-BD59-A6C34878D82A}">
                    <a16:rowId xmlns:a16="http://schemas.microsoft.com/office/drawing/2014/main" xmlns="" val="2795970462"/>
                  </a:ext>
                </a:extLst>
              </a:tr>
              <a:tr h="548274">
                <a:tc>
                  <a:txBody>
                    <a:bodyPr/>
                    <a:lstStyle/>
                    <a:p>
                      <a:pPr rtl="0" fontAlgn="base"/>
                      <a:r>
                        <a:rPr lang="en-US" sz="1200">
                          <a:effectLst/>
                        </a:rPr>
                        <a:t>Stays level </a:t>
                      </a:r>
                      <a:endParaRPr lang="en-US">
                        <a:effectLst/>
                      </a:endParaRPr>
                    </a:p>
                  </a:txBody>
                  <a:tcPr/>
                </a:tc>
                <a:tc>
                  <a:txBody>
                    <a:bodyPr/>
                    <a:lstStyle/>
                    <a:p>
                      <a:pPr algn="ctr" rtl="0" fontAlgn="base"/>
                      <a:r>
                        <a:rPr lang="en-US" sz="1200">
                          <a:effectLst/>
                        </a:rPr>
                        <a:t>0º </a:t>
                      </a:r>
                      <a:endParaRPr lang="en-US">
                        <a:effectLst/>
                      </a:endParaRPr>
                    </a:p>
                  </a:txBody>
                  <a:tcPr/>
                </a:tc>
                <a:tc>
                  <a:txBody>
                    <a:bodyPr/>
                    <a:lstStyle/>
                    <a:p>
                      <a:pPr algn="ctr" rtl="0" fontAlgn="base"/>
                      <a:r>
                        <a:rPr lang="en-US" sz="1200">
                          <a:effectLst/>
                        </a:rPr>
                        <a:t>Degrees </a:t>
                      </a:r>
                      <a:endParaRPr lang="en-US">
                        <a:effectLst/>
                      </a:endParaRPr>
                    </a:p>
                  </a:txBody>
                  <a:tcPr/>
                </a:tc>
                <a:tc>
                  <a:txBody>
                    <a:bodyPr/>
                    <a:lstStyle/>
                    <a:p>
                      <a:pPr algn="ctr" rtl="0" fontAlgn="base"/>
                      <a:r>
                        <a:rPr lang="en-US" sz="1200">
                          <a:effectLst/>
                        </a:rPr>
                        <a:t>Angle </a:t>
                      </a:r>
                      <a:endParaRPr lang="en-US">
                        <a:effectLst/>
                      </a:endParaRPr>
                    </a:p>
                  </a:txBody>
                  <a:tcPr/>
                </a:tc>
                <a:tc>
                  <a:txBody>
                    <a:bodyPr/>
                    <a:lstStyle/>
                    <a:p>
                      <a:pPr rtl="0" fontAlgn="base"/>
                      <a:r>
                        <a:rPr lang="en-US" sz="1200">
                          <a:effectLst/>
                        </a:rPr>
                        <a:t>Robot maintains an even horizontal alignment. </a:t>
                      </a:r>
                      <a:endParaRPr lang="en-US">
                        <a:effectLst/>
                      </a:endParaRPr>
                    </a:p>
                  </a:txBody>
                  <a:tcPr/>
                </a:tc>
                <a:extLst>
                  <a:ext uri="{0D108BD9-81ED-4DB2-BD59-A6C34878D82A}">
                    <a16:rowId xmlns:a16="http://schemas.microsoft.com/office/drawing/2014/main" xmlns="" val="2349993181"/>
                  </a:ext>
                </a:extLst>
              </a:tr>
              <a:tr h="417342">
                <a:tc>
                  <a:txBody>
                    <a:bodyPr/>
                    <a:lstStyle/>
                    <a:p>
                      <a:pPr rtl="0" fontAlgn="base"/>
                      <a:r>
                        <a:rPr lang="en-US" sz="1200">
                          <a:effectLst/>
                        </a:rPr>
                        <a:t>Moves Package onto Robot </a:t>
                      </a:r>
                      <a:endParaRPr lang="en-US">
                        <a:effectLst/>
                      </a:endParaRPr>
                    </a:p>
                  </a:txBody>
                  <a:tcPr/>
                </a:tc>
                <a:tc>
                  <a:txBody>
                    <a:bodyPr/>
                    <a:lstStyle/>
                    <a:p>
                      <a:pPr algn="ctr" rtl="0" fontAlgn="base"/>
                      <a:r>
                        <a:rPr lang="en-US" sz="1200">
                          <a:effectLst/>
                        </a:rPr>
                        <a:t>224 N </a:t>
                      </a:r>
                      <a:endParaRPr lang="en-US">
                        <a:effectLst/>
                      </a:endParaRPr>
                    </a:p>
                  </a:txBody>
                  <a:tcPr/>
                </a:tc>
                <a:tc>
                  <a:txBody>
                    <a:bodyPr/>
                    <a:lstStyle/>
                    <a:p>
                      <a:pPr algn="ctr" rtl="0" fontAlgn="base"/>
                      <a:r>
                        <a:rPr lang="en-US" sz="1200">
                          <a:effectLst/>
                        </a:rPr>
                        <a:t>Newton  </a:t>
                      </a:r>
                      <a:endParaRPr lang="en-US">
                        <a:effectLst/>
                      </a:endParaRPr>
                    </a:p>
                  </a:txBody>
                  <a:tcPr/>
                </a:tc>
                <a:tc>
                  <a:txBody>
                    <a:bodyPr/>
                    <a:lstStyle/>
                    <a:p>
                      <a:pPr algn="ctr" rtl="0" fontAlgn="base"/>
                      <a:r>
                        <a:rPr lang="en-US" sz="1200">
                          <a:effectLst/>
                        </a:rPr>
                        <a:t>Force  </a:t>
                      </a:r>
                      <a:endParaRPr lang="en-US">
                        <a:effectLst/>
                      </a:endParaRPr>
                    </a:p>
                  </a:txBody>
                  <a:tcPr/>
                </a:tc>
                <a:tc>
                  <a:txBody>
                    <a:bodyPr/>
                    <a:lstStyle/>
                    <a:p>
                      <a:pPr rtl="0" fontAlgn="base"/>
                      <a:r>
                        <a:rPr lang="en-US" sz="1200">
                          <a:effectLst/>
                        </a:rPr>
                        <a:t>Robot lifts package inventory.    </a:t>
                      </a:r>
                      <a:endParaRPr lang="en-US">
                        <a:effectLst/>
                      </a:endParaRPr>
                    </a:p>
                  </a:txBody>
                  <a:tcPr/>
                </a:tc>
                <a:extLst>
                  <a:ext uri="{0D108BD9-81ED-4DB2-BD59-A6C34878D82A}">
                    <a16:rowId xmlns:a16="http://schemas.microsoft.com/office/drawing/2014/main" xmlns="" val="3631668135"/>
                  </a:ext>
                </a:extLst>
              </a:tr>
            </a:tbl>
          </a:graphicData>
        </a:graphic>
      </p:graphicFrame>
      <p:sp>
        <p:nvSpPr>
          <p:cNvPr id="7" name="Title 1">
            <a:extLst>
              <a:ext uri="{FF2B5EF4-FFF2-40B4-BE49-F238E27FC236}">
                <a16:creationId xmlns:a16="http://schemas.microsoft.com/office/drawing/2014/main" xmlns="" id="{A3B59877-3A19-47BD-95E2-E21C26ACB773}"/>
              </a:ext>
            </a:extLst>
          </p:cNvPr>
          <p:cNvSpPr txBox="1">
            <a:spLocks/>
          </p:cNvSpPr>
          <p:nvPr/>
        </p:nvSpPr>
        <p:spPr>
          <a:xfrm>
            <a:off x="838200" y="365125"/>
            <a:ext cx="10515600" cy="1325563"/>
          </a:xfrm>
          <a:prstGeom prst="rect">
            <a:avLst/>
          </a:prstGeom>
        </p:spPr>
        <p:txBody>
          <a:bodyPr lIns="91440" tIns="45720" rIns="91440" bIns="45720" anchor="t"/>
          <a:lstStyle>
            <a:lvl1pPr algn="l" defTabSz="914400" rtl="0" eaLnBrk="1" latinLnBrk="0" hangingPunct="1">
              <a:lnSpc>
                <a:spcPct val="90000"/>
              </a:lnSpc>
              <a:spcBef>
                <a:spcPct val="0"/>
              </a:spcBef>
              <a:buNone/>
              <a:defRPr sz="4000" b="1" kern="1200">
                <a:solidFill>
                  <a:srgbClr val="B7B09C"/>
                </a:solidFill>
                <a:latin typeface="+mj-lt"/>
                <a:ea typeface="+mj-ea"/>
                <a:cs typeface="Arial" panose="020B0604020202020204" pitchFamily="34" charset="0"/>
              </a:defRPr>
            </a:lvl1pPr>
          </a:lstStyle>
          <a:p>
            <a:pPr algn="ctr"/>
            <a:r>
              <a:rPr lang="en-US">
                <a:cs typeface="Calibri Light"/>
              </a:rPr>
              <a:t>Targets and Metrics</a:t>
            </a:r>
          </a:p>
        </p:txBody>
      </p:sp>
    </p:spTree>
    <p:extLst>
      <p:ext uri="{BB962C8B-B14F-4D97-AF65-F5344CB8AC3E}">
        <p14:creationId xmlns:p14="http://schemas.microsoft.com/office/powerpoint/2010/main" val="66965141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e 8">
            <a:extLst>
              <a:ext uri="{FF2B5EF4-FFF2-40B4-BE49-F238E27FC236}">
                <a16:creationId xmlns:a16="http://schemas.microsoft.com/office/drawing/2014/main" xmlns="" id="{F61EDE38-FCB3-43F2-BE3C-A84651F4FFCD}"/>
              </a:ext>
            </a:extLst>
          </p:cNvPr>
          <p:cNvGraphicFramePr>
            <a:graphicFrameLocks noGrp="1"/>
          </p:cNvGraphicFramePr>
          <p:nvPr>
            <p:extLst>
              <p:ext uri="{D42A27DB-BD31-4B8C-83A1-F6EECF244321}">
                <p14:modId xmlns:p14="http://schemas.microsoft.com/office/powerpoint/2010/main" val="3275071412"/>
              </p:ext>
            </p:extLst>
          </p:nvPr>
        </p:nvGraphicFramePr>
        <p:xfrm>
          <a:off x="319305" y="1194179"/>
          <a:ext cx="11507960" cy="4572000"/>
        </p:xfrm>
        <a:graphic>
          <a:graphicData uri="http://schemas.openxmlformats.org/drawingml/2006/table">
            <a:tbl>
              <a:tblPr firstRow="1" bandRow="1">
                <a:tableStyleId>{5C22544A-7EE6-4342-B048-85BDC9FD1C3A}</a:tableStyleId>
              </a:tblPr>
              <a:tblGrid>
                <a:gridCol w="2301592">
                  <a:extLst>
                    <a:ext uri="{9D8B030D-6E8A-4147-A177-3AD203B41FA5}">
                      <a16:colId xmlns:a16="http://schemas.microsoft.com/office/drawing/2014/main" xmlns="" val="2621708619"/>
                    </a:ext>
                  </a:extLst>
                </a:gridCol>
                <a:gridCol w="2301592">
                  <a:extLst>
                    <a:ext uri="{9D8B030D-6E8A-4147-A177-3AD203B41FA5}">
                      <a16:colId xmlns:a16="http://schemas.microsoft.com/office/drawing/2014/main" xmlns="" val="4139590548"/>
                    </a:ext>
                  </a:extLst>
                </a:gridCol>
                <a:gridCol w="2301592">
                  <a:extLst>
                    <a:ext uri="{9D8B030D-6E8A-4147-A177-3AD203B41FA5}">
                      <a16:colId xmlns:a16="http://schemas.microsoft.com/office/drawing/2014/main" xmlns="" val="2070119859"/>
                    </a:ext>
                  </a:extLst>
                </a:gridCol>
                <a:gridCol w="2301592">
                  <a:extLst>
                    <a:ext uri="{9D8B030D-6E8A-4147-A177-3AD203B41FA5}">
                      <a16:colId xmlns:a16="http://schemas.microsoft.com/office/drawing/2014/main" xmlns="" val="1414939965"/>
                    </a:ext>
                  </a:extLst>
                </a:gridCol>
                <a:gridCol w="2301592">
                  <a:extLst>
                    <a:ext uri="{9D8B030D-6E8A-4147-A177-3AD203B41FA5}">
                      <a16:colId xmlns:a16="http://schemas.microsoft.com/office/drawing/2014/main" xmlns="" val="3241908719"/>
                    </a:ext>
                  </a:extLst>
                </a:gridCol>
              </a:tblGrid>
              <a:tr h="0">
                <a:tc>
                  <a:txBody>
                    <a:bodyPr/>
                    <a:lstStyle/>
                    <a:p>
                      <a:pPr lvl="0" rtl="0">
                        <a:buNone/>
                      </a:pPr>
                      <a:r>
                        <a:rPr lang="en-US" sz="1200">
                          <a:effectLst/>
                        </a:rPr>
                        <a:t>Moves Package onto Robot </a:t>
                      </a:r>
                      <a:endParaRPr lang="en-US">
                        <a:effectLst/>
                      </a:endParaRPr>
                    </a:p>
                  </a:txBody>
                  <a:tcPr/>
                </a:tc>
                <a:tc>
                  <a:txBody>
                    <a:bodyPr/>
                    <a:lstStyle/>
                    <a:p>
                      <a:pPr lvl="0" algn="ctr" rtl="0">
                        <a:buNone/>
                      </a:pPr>
                      <a:r>
                        <a:rPr lang="en-US" sz="1200">
                          <a:effectLst/>
                        </a:rPr>
                        <a:t>224 N </a:t>
                      </a:r>
                      <a:endParaRPr lang="en-US">
                        <a:effectLst/>
                      </a:endParaRPr>
                    </a:p>
                  </a:txBody>
                  <a:tcPr/>
                </a:tc>
                <a:tc>
                  <a:txBody>
                    <a:bodyPr/>
                    <a:lstStyle/>
                    <a:p>
                      <a:pPr lvl="0" algn="ctr" rtl="0">
                        <a:buNone/>
                      </a:pPr>
                      <a:r>
                        <a:rPr lang="en-US" sz="1200">
                          <a:effectLst/>
                        </a:rPr>
                        <a:t>Newton  </a:t>
                      </a:r>
                      <a:endParaRPr lang="en-US">
                        <a:effectLst/>
                      </a:endParaRPr>
                    </a:p>
                  </a:txBody>
                  <a:tcPr/>
                </a:tc>
                <a:tc>
                  <a:txBody>
                    <a:bodyPr/>
                    <a:lstStyle/>
                    <a:p>
                      <a:pPr lvl="0" algn="ctr" rtl="0">
                        <a:buNone/>
                      </a:pPr>
                      <a:r>
                        <a:rPr lang="en-US" sz="1200">
                          <a:effectLst/>
                        </a:rPr>
                        <a:t>Force  </a:t>
                      </a:r>
                      <a:endParaRPr lang="en-US">
                        <a:effectLst/>
                      </a:endParaRPr>
                    </a:p>
                  </a:txBody>
                  <a:tcPr/>
                </a:tc>
                <a:tc>
                  <a:txBody>
                    <a:bodyPr/>
                    <a:lstStyle/>
                    <a:p>
                      <a:pPr lvl="0" rtl="0">
                        <a:buNone/>
                      </a:pPr>
                      <a:r>
                        <a:rPr lang="en-US" sz="1200">
                          <a:effectLst/>
                        </a:rPr>
                        <a:t>Robot lifts package inventory.    </a:t>
                      </a:r>
                      <a:endParaRPr lang="en-US">
                        <a:effectLst/>
                      </a:endParaRPr>
                    </a:p>
                  </a:txBody>
                  <a:tcPr/>
                </a:tc>
                <a:extLst>
                  <a:ext uri="{0D108BD9-81ED-4DB2-BD59-A6C34878D82A}">
                    <a16:rowId xmlns:a16="http://schemas.microsoft.com/office/drawing/2014/main" xmlns="" val="496635764"/>
                  </a:ext>
                </a:extLst>
              </a:tr>
              <a:tr h="0">
                <a:tc>
                  <a:txBody>
                    <a:bodyPr/>
                    <a:lstStyle/>
                    <a:p>
                      <a:pPr rtl="0" fontAlgn="base"/>
                      <a:r>
                        <a:rPr lang="en-US" sz="1200">
                          <a:effectLst/>
                        </a:rPr>
                        <a:t>Removes Package w/o Damage </a:t>
                      </a:r>
                      <a:endParaRPr lang="en-US">
                        <a:effectLst/>
                      </a:endParaRPr>
                    </a:p>
                  </a:txBody>
                  <a:tcPr/>
                </a:tc>
                <a:tc>
                  <a:txBody>
                    <a:bodyPr/>
                    <a:lstStyle/>
                    <a:p>
                      <a:pPr algn="ctr" rtl="0" fontAlgn="base"/>
                      <a:r>
                        <a:rPr lang="en-US" sz="1200">
                          <a:effectLst/>
                        </a:rPr>
                        <a:t>0 </a:t>
                      </a:r>
                      <a:endParaRPr lang="en-US">
                        <a:effectLst/>
                      </a:endParaRPr>
                    </a:p>
                  </a:txBody>
                  <a:tcPr/>
                </a:tc>
                <a:tc>
                  <a:txBody>
                    <a:bodyPr/>
                    <a:lstStyle/>
                    <a:p>
                      <a:pPr algn="ctr" rtl="0" fontAlgn="base"/>
                      <a:r>
                        <a:rPr lang="en-US" sz="1200">
                          <a:effectLst/>
                        </a:rPr>
                        <a:t>Packages </a:t>
                      </a:r>
                      <a:endParaRPr lang="en-US">
                        <a:effectLst/>
                      </a:endParaRPr>
                    </a:p>
                  </a:txBody>
                  <a:tcPr/>
                </a:tc>
                <a:tc>
                  <a:txBody>
                    <a:bodyPr/>
                    <a:lstStyle/>
                    <a:p>
                      <a:pPr algn="ctr" rtl="0" fontAlgn="base"/>
                      <a:r>
                        <a:rPr lang="en-US" sz="1200">
                          <a:effectLst/>
                        </a:rPr>
                        <a:t>Amount </a:t>
                      </a:r>
                      <a:endParaRPr lang="en-US">
                        <a:effectLst/>
                      </a:endParaRPr>
                    </a:p>
                  </a:txBody>
                  <a:tcPr/>
                </a:tc>
                <a:tc>
                  <a:txBody>
                    <a:bodyPr/>
                    <a:lstStyle/>
                    <a:p>
                      <a:pPr rtl="0" fontAlgn="base"/>
                      <a:r>
                        <a:rPr lang="en-US" sz="1200">
                          <a:effectLst/>
                        </a:rPr>
                        <a:t>Only a certain percent of packages show signs of damage. </a:t>
                      </a:r>
                      <a:endParaRPr lang="en-US">
                        <a:effectLst/>
                      </a:endParaRPr>
                    </a:p>
                  </a:txBody>
                  <a:tcPr/>
                </a:tc>
                <a:extLst>
                  <a:ext uri="{0D108BD9-81ED-4DB2-BD59-A6C34878D82A}">
                    <a16:rowId xmlns:a16="http://schemas.microsoft.com/office/drawing/2014/main" xmlns="" val="302050130"/>
                  </a:ext>
                </a:extLst>
              </a:tr>
              <a:tr h="0">
                <a:tc>
                  <a:txBody>
                    <a:bodyPr/>
                    <a:lstStyle/>
                    <a:p>
                      <a:pPr rtl="0" fontAlgn="base"/>
                      <a:r>
                        <a:rPr lang="en-US" sz="1200">
                          <a:effectLst/>
                        </a:rPr>
                        <a:t>Maintain Heading Angle (Relative to Path) </a:t>
                      </a:r>
                      <a:endParaRPr lang="en-US">
                        <a:effectLst/>
                      </a:endParaRPr>
                    </a:p>
                  </a:txBody>
                  <a:tcPr/>
                </a:tc>
                <a:tc>
                  <a:txBody>
                    <a:bodyPr/>
                    <a:lstStyle/>
                    <a:p>
                      <a:pPr algn="ctr" rtl="0" fontAlgn="base"/>
                      <a:r>
                        <a:rPr lang="en-US" sz="1200">
                          <a:effectLst/>
                        </a:rPr>
                        <a:t>0º </a:t>
                      </a:r>
                      <a:endParaRPr lang="en-US">
                        <a:effectLst/>
                      </a:endParaRPr>
                    </a:p>
                  </a:txBody>
                  <a:tcPr/>
                </a:tc>
                <a:tc>
                  <a:txBody>
                    <a:bodyPr/>
                    <a:lstStyle/>
                    <a:p>
                      <a:pPr algn="ctr" rtl="0" fontAlgn="base"/>
                      <a:r>
                        <a:rPr lang="en-US" sz="1200">
                          <a:effectLst/>
                        </a:rPr>
                        <a:t>Degrees </a:t>
                      </a:r>
                      <a:endParaRPr lang="en-US">
                        <a:effectLst/>
                      </a:endParaRPr>
                    </a:p>
                  </a:txBody>
                  <a:tcPr/>
                </a:tc>
                <a:tc>
                  <a:txBody>
                    <a:bodyPr/>
                    <a:lstStyle/>
                    <a:p>
                      <a:pPr algn="ctr" rtl="0" fontAlgn="base"/>
                      <a:r>
                        <a:rPr lang="en-US" sz="1200">
                          <a:effectLst/>
                        </a:rPr>
                        <a:t>Direction </a:t>
                      </a:r>
                      <a:endParaRPr lang="en-US">
                        <a:effectLst/>
                      </a:endParaRPr>
                    </a:p>
                  </a:txBody>
                  <a:tcPr/>
                </a:tc>
                <a:tc>
                  <a:txBody>
                    <a:bodyPr/>
                    <a:lstStyle/>
                    <a:p>
                      <a:pPr rtl="0" fontAlgn="base"/>
                      <a:r>
                        <a:rPr lang="en-US" sz="1200">
                          <a:effectLst/>
                        </a:rPr>
                        <a:t>Robot accurately follows a path. </a:t>
                      </a:r>
                      <a:endParaRPr lang="en-US">
                        <a:effectLst/>
                      </a:endParaRPr>
                    </a:p>
                  </a:txBody>
                  <a:tcPr/>
                </a:tc>
                <a:extLst>
                  <a:ext uri="{0D108BD9-81ED-4DB2-BD59-A6C34878D82A}">
                    <a16:rowId xmlns:a16="http://schemas.microsoft.com/office/drawing/2014/main" xmlns="" val="2673169684"/>
                  </a:ext>
                </a:extLst>
              </a:tr>
              <a:tr h="0">
                <a:tc>
                  <a:txBody>
                    <a:bodyPr/>
                    <a:lstStyle/>
                    <a:p>
                      <a:pPr rtl="0" fontAlgn="base"/>
                      <a:r>
                        <a:rPr lang="en-US" sz="1200">
                          <a:effectLst/>
                        </a:rPr>
                        <a:t>Stop Robot </a:t>
                      </a:r>
                      <a:endParaRPr lang="en-US">
                        <a:effectLst/>
                      </a:endParaRPr>
                    </a:p>
                  </a:txBody>
                  <a:tcPr/>
                </a:tc>
                <a:tc>
                  <a:txBody>
                    <a:bodyPr/>
                    <a:lstStyle/>
                    <a:p>
                      <a:pPr algn="ctr" rtl="0" fontAlgn="base"/>
                      <a:r>
                        <a:rPr lang="en-US" sz="1200">
                          <a:effectLst/>
                        </a:rPr>
                        <a:t>0 m/s </a:t>
                      </a:r>
                      <a:endParaRPr lang="en-US">
                        <a:effectLst/>
                      </a:endParaRPr>
                    </a:p>
                  </a:txBody>
                  <a:tcPr/>
                </a:tc>
                <a:tc>
                  <a:txBody>
                    <a:bodyPr/>
                    <a:lstStyle/>
                    <a:p>
                      <a:pPr algn="ctr" rtl="0" fontAlgn="base"/>
                      <a:r>
                        <a:rPr lang="en-US" sz="1200">
                          <a:effectLst/>
                        </a:rPr>
                        <a:t>Meters per second </a:t>
                      </a:r>
                      <a:endParaRPr lang="en-US">
                        <a:effectLst/>
                      </a:endParaRPr>
                    </a:p>
                  </a:txBody>
                  <a:tcPr/>
                </a:tc>
                <a:tc>
                  <a:txBody>
                    <a:bodyPr/>
                    <a:lstStyle/>
                    <a:p>
                      <a:pPr algn="ctr" rtl="0" fontAlgn="base"/>
                      <a:r>
                        <a:rPr lang="en-US" sz="1200">
                          <a:effectLst/>
                        </a:rPr>
                        <a:t>Velocity </a:t>
                      </a:r>
                      <a:endParaRPr lang="en-US">
                        <a:effectLst/>
                      </a:endParaRPr>
                    </a:p>
                  </a:txBody>
                  <a:tcPr/>
                </a:tc>
                <a:tc>
                  <a:txBody>
                    <a:bodyPr/>
                    <a:lstStyle/>
                    <a:p>
                      <a:pPr rtl="0" fontAlgn="base"/>
                      <a:r>
                        <a:rPr lang="en-US" sz="1200">
                          <a:effectLst/>
                        </a:rPr>
                        <a:t>Robot stays in the stopping position. </a:t>
                      </a:r>
                      <a:endParaRPr lang="en-US">
                        <a:effectLst/>
                      </a:endParaRPr>
                    </a:p>
                  </a:txBody>
                  <a:tcPr/>
                </a:tc>
                <a:extLst>
                  <a:ext uri="{0D108BD9-81ED-4DB2-BD59-A6C34878D82A}">
                    <a16:rowId xmlns:a16="http://schemas.microsoft.com/office/drawing/2014/main" xmlns="" val="1939685528"/>
                  </a:ext>
                </a:extLst>
              </a:tr>
              <a:tr h="0">
                <a:tc>
                  <a:txBody>
                    <a:bodyPr/>
                    <a:lstStyle/>
                    <a:p>
                      <a:pPr rtl="0" fontAlgn="base"/>
                      <a:r>
                        <a:rPr lang="en-US" sz="1200">
                          <a:effectLst/>
                        </a:rPr>
                        <a:t>Accelerate Robot </a:t>
                      </a:r>
                      <a:endParaRPr lang="en-US">
                        <a:effectLst/>
                      </a:endParaRPr>
                    </a:p>
                  </a:txBody>
                  <a:tcPr/>
                </a:tc>
                <a:tc>
                  <a:txBody>
                    <a:bodyPr/>
                    <a:lstStyle/>
                    <a:p>
                      <a:pPr algn="ctr" rtl="0" fontAlgn="base"/>
                      <a:r>
                        <a:rPr lang="en-US" sz="1200">
                          <a:effectLst/>
                        </a:rPr>
                        <a:t>&lt; 1 m/s²   </a:t>
                      </a:r>
                      <a:endParaRPr lang="en-US">
                        <a:effectLst/>
                      </a:endParaRPr>
                    </a:p>
                  </a:txBody>
                  <a:tcPr/>
                </a:tc>
                <a:tc>
                  <a:txBody>
                    <a:bodyPr/>
                    <a:lstStyle/>
                    <a:p>
                      <a:pPr algn="ctr" rtl="0" fontAlgn="base"/>
                      <a:r>
                        <a:rPr lang="en-US" sz="1200">
                          <a:effectLst/>
                        </a:rPr>
                        <a:t>Meters per second squared   </a:t>
                      </a:r>
                      <a:endParaRPr lang="en-US">
                        <a:effectLst/>
                      </a:endParaRPr>
                    </a:p>
                  </a:txBody>
                  <a:tcPr/>
                </a:tc>
                <a:tc>
                  <a:txBody>
                    <a:bodyPr/>
                    <a:lstStyle/>
                    <a:p>
                      <a:pPr algn="ctr" rtl="0" fontAlgn="base"/>
                      <a:r>
                        <a:rPr lang="en-US" sz="1200">
                          <a:effectLst/>
                        </a:rPr>
                        <a:t>Acceleration  </a:t>
                      </a:r>
                      <a:endParaRPr lang="en-US">
                        <a:effectLst/>
                      </a:endParaRPr>
                    </a:p>
                  </a:txBody>
                  <a:tcPr/>
                </a:tc>
                <a:tc>
                  <a:txBody>
                    <a:bodyPr/>
                    <a:lstStyle/>
                    <a:p>
                      <a:pPr rtl="0" fontAlgn="base"/>
                      <a:r>
                        <a:rPr lang="en-US" sz="1200">
                          <a:effectLst/>
                        </a:rPr>
                        <a:t>Robot must not accelerate (positively and negatively) so fast that the package falls off. </a:t>
                      </a:r>
                      <a:endParaRPr lang="en-US">
                        <a:effectLst/>
                      </a:endParaRPr>
                    </a:p>
                  </a:txBody>
                  <a:tcPr/>
                </a:tc>
                <a:extLst>
                  <a:ext uri="{0D108BD9-81ED-4DB2-BD59-A6C34878D82A}">
                    <a16:rowId xmlns:a16="http://schemas.microsoft.com/office/drawing/2014/main" xmlns="" val="3809691200"/>
                  </a:ext>
                </a:extLst>
              </a:tr>
              <a:tr h="0">
                <a:tc>
                  <a:txBody>
                    <a:bodyPr/>
                    <a:lstStyle/>
                    <a:p>
                      <a:pPr rtl="0" fontAlgn="base"/>
                      <a:r>
                        <a:rPr lang="en-US" sz="1200">
                          <a:effectLst/>
                        </a:rPr>
                        <a:t>Moves Under Human Operation </a:t>
                      </a:r>
                      <a:endParaRPr lang="en-US">
                        <a:effectLst/>
                      </a:endParaRPr>
                    </a:p>
                  </a:txBody>
                  <a:tcPr/>
                </a:tc>
                <a:tc>
                  <a:txBody>
                    <a:bodyPr/>
                    <a:lstStyle/>
                    <a:p>
                      <a:pPr algn="ctr" rtl="0" fontAlgn="base"/>
                      <a:r>
                        <a:rPr lang="en-US" sz="1200">
                          <a:effectLst/>
                        </a:rPr>
                        <a:t>1  </a:t>
                      </a:r>
                      <a:endParaRPr lang="en-US">
                        <a:effectLst/>
                      </a:endParaRPr>
                    </a:p>
                  </a:txBody>
                  <a:tcPr/>
                </a:tc>
                <a:tc>
                  <a:txBody>
                    <a:bodyPr/>
                    <a:lstStyle/>
                    <a:p>
                      <a:pPr algn="ctr" rtl="0" fontAlgn="base"/>
                      <a:r>
                        <a:rPr lang="en-US" sz="1200">
                          <a:effectLst/>
                        </a:rPr>
                        <a:t>N/A  </a:t>
                      </a:r>
                      <a:endParaRPr lang="en-US">
                        <a:effectLst/>
                      </a:endParaRPr>
                    </a:p>
                  </a:txBody>
                  <a:tcPr/>
                </a:tc>
                <a:tc>
                  <a:txBody>
                    <a:bodyPr/>
                    <a:lstStyle/>
                    <a:p>
                      <a:pPr algn="ctr" rtl="0" fontAlgn="base"/>
                      <a:r>
                        <a:rPr lang="en-US" sz="1200">
                          <a:effectLst/>
                        </a:rPr>
                        <a:t>Boolean  </a:t>
                      </a:r>
                      <a:endParaRPr lang="en-US">
                        <a:effectLst/>
                      </a:endParaRPr>
                    </a:p>
                  </a:txBody>
                  <a:tcPr/>
                </a:tc>
                <a:tc>
                  <a:txBody>
                    <a:bodyPr/>
                    <a:lstStyle/>
                    <a:p>
                      <a:pPr rtl="0" fontAlgn="base"/>
                      <a:r>
                        <a:rPr lang="en-US" sz="1200">
                          <a:effectLst/>
                        </a:rPr>
                        <a:t>Robot responds to human input </a:t>
                      </a:r>
                      <a:endParaRPr lang="en-US">
                        <a:effectLst/>
                      </a:endParaRPr>
                    </a:p>
                  </a:txBody>
                  <a:tcPr/>
                </a:tc>
                <a:extLst>
                  <a:ext uri="{0D108BD9-81ED-4DB2-BD59-A6C34878D82A}">
                    <a16:rowId xmlns:a16="http://schemas.microsoft.com/office/drawing/2014/main" xmlns="" val="642146467"/>
                  </a:ext>
                </a:extLst>
              </a:tr>
              <a:tr h="0">
                <a:tc>
                  <a:txBody>
                    <a:bodyPr/>
                    <a:lstStyle/>
                    <a:p>
                      <a:pPr rtl="0" fontAlgn="base"/>
                      <a:r>
                        <a:rPr lang="en-US" sz="1200">
                          <a:effectLst/>
                        </a:rPr>
                        <a:t>Locate Inventory </a:t>
                      </a:r>
                      <a:endParaRPr lang="en-US">
                        <a:effectLst/>
                      </a:endParaRPr>
                    </a:p>
                  </a:txBody>
                  <a:tcPr/>
                </a:tc>
                <a:tc>
                  <a:txBody>
                    <a:bodyPr/>
                    <a:lstStyle/>
                    <a:p>
                      <a:pPr algn="ctr" rtl="0" fontAlgn="base"/>
                      <a:r>
                        <a:rPr lang="en-US" sz="1200">
                          <a:effectLst/>
                        </a:rPr>
                        <a:t>1 </a:t>
                      </a:r>
                      <a:endParaRPr lang="en-US">
                        <a:effectLst/>
                      </a:endParaRPr>
                    </a:p>
                  </a:txBody>
                  <a:tcPr/>
                </a:tc>
                <a:tc>
                  <a:txBody>
                    <a:bodyPr/>
                    <a:lstStyle/>
                    <a:p>
                      <a:pPr algn="ctr" rtl="0" fontAlgn="base"/>
                      <a:r>
                        <a:rPr lang="en-US" sz="1200">
                          <a:effectLst/>
                        </a:rPr>
                        <a:t>N/A </a:t>
                      </a:r>
                      <a:endParaRPr lang="en-US">
                        <a:effectLst/>
                      </a:endParaRPr>
                    </a:p>
                  </a:txBody>
                  <a:tcPr/>
                </a:tc>
                <a:tc>
                  <a:txBody>
                    <a:bodyPr/>
                    <a:lstStyle/>
                    <a:p>
                      <a:pPr algn="ctr" rtl="0" fontAlgn="base"/>
                      <a:r>
                        <a:rPr lang="en-US" sz="1200">
                          <a:effectLst/>
                        </a:rPr>
                        <a:t>Boolean </a:t>
                      </a:r>
                      <a:endParaRPr lang="en-US">
                        <a:effectLst/>
                      </a:endParaRPr>
                    </a:p>
                  </a:txBody>
                  <a:tcPr/>
                </a:tc>
                <a:tc>
                  <a:txBody>
                    <a:bodyPr/>
                    <a:lstStyle/>
                    <a:p>
                      <a:pPr rtl="0" fontAlgn="base"/>
                      <a:r>
                        <a:rPr lang="en-US" sz="1200">
                          <a:effectLst/>
                        </a:rPr>
                        <a:t>Robot knows where inventory belongs and takes/retrieves inventory to the correct location. </a:t>
                      </a:r>
                      <a:endParaRPr lang="en-US">
                        <a:effectLst/>
                      </a:endParaRPr>
                    </a:p>
                  </a:txBody>
                  <a:tcPr/>
                </a:tc>
                <a:extLst>
                  <a:ext uri="{0D108BD9-81ED-4DB2-BD59-A6C34878D82A}">
                    <a16:rowId xmlns:a16="http://schemas.microsoft.com/office/drawing/2014/main" xmlns="" val="4191231565"/>
                  </a:ext>
                </a:extLst>
              </a:tr>
              <a:tr h="0">
                <a:tc>
                  <a:txBody>
                    <a:bodyPr/>
                    <a:lstStyle/>
                    <a:p>
                      <a:pPr rtl="0" fontAlgn="base"/>
                      <a:r>
                        <a:rPr lang="en-US" sz="1200">
                          <a:effectLst/>
                        </a:rPr>
                        <a:t>Connect Wirelessly </a:t>
                      </a:r>
                      <a:endParaRPr lang="en-US">
                        <a:effectLst/>
                      </a:endParaRPr>
                    </a:p>
                  </a:txBody>
                  <a:tcPr/>
                </a:tc>
                <a:tc>
                  <a:txBody>
                    <a:bodyPr/>
                    <a:lstStyle/>
                    <a:p>
                      <a:pPr algn="ctr" rtl="0" fontAlgn="base"/>
                      <a:r>
                        <a:rPr lang="en-US" sz="1200">
                          <a:effectLst/>
                        </a:rPr>
                        <a:t>1 </a:t>
                      </a:r>
                      <a:endParaRPr lang="en-US">
                        <a:effectLst/>
                      </a:endParaRPr>
                    </a:p>
                  </a:txBody>
                  <a:tcPr/>
                </a:tc>
                <a:tc>
                  <a:txBody>
                    <a:bodyPr/>
                    <a:lstStyle/>
                    <a:p>
                      <a:pPr algn="ctr" rtl="0" fontAlgn="base"/>
                      <a:r>
                        <a:rPr lang="en-US" sz="1200">
                          <a:effectLst/>
                        </a:rPr>
                        <a:t>N/A </a:t>
                      </a:r>
                      <a:endParaRPr lang="en-US">
                        <a:effectLst/>
                      </a:endParaRPr>
                    </a:p>
                  </a:txBody>
                  <a:tcPr/>
                </a:tc>
                <a:tc>
                  <a:txBody>
                    <a:bodyPr/>
                    <a:lstStyle/>
                    <a:p>
                      <a:pPr algn="ctr" rtl="0" fontAlgn="base"/>
                      <a:r>
                        <a:rPr lang="en-US" sz="1200">
                          <a:effectLst/>
                        </a:rPr>
                        <a:t>Boolean </a:t>
                      </a:r>
                      <a:endParaRPr lang="en-US">
                        <a:effectLst/>
                      </a:endParaRPr>
                    </a:p>
                  </a:txBody>
                  <a:tcPr/>
                </a:tc>
                <a:tc>
                  <a:txBody>
                    <a:bodyPr/>
                    <a:lstStyle/>
                    <a:p>
                      <a:pPr rtl="0" fontAlgn="base"/>
                      <a:r>
                        <a:rPr lang="en-US" sz="1200">
                          <a:effectLst/>
                        </a:rPr>
                        <a:t>Robot can successfully connect to inventory database and be controlled wirelessly.    </a:t>
                      </a:r>
                      <a:endParaRPr lang="en-US">
                        <a:effectLst/>
                      </a:endParaRPr>
                    </a:p>
                  </a:txBody>
                  <a:tcPr/>
                </a:tc>
                <a:extLst>
                  <a:ext uri="{0D108BD9-81ED-4DB2-BD59-A6C34878D82A}">
                    <a16:rowId xmlns:a16="http://schemas.microsoft.com/office/drawing/2014/main" xmlns="" val="201658577"/>
                  </a:ext>
                </a:extLst>
              </a:tr>
            </a:tbl>
          </a:graphicData>
        </a:graphic>
      </p:graphicFrame>
      <p:sp>
        <p:nvSpPr>
          <p:cNvPr id="2" name="Footer Placeholder 1">
            <a:extLst>
              <a:ext uri="{FF2B5EF4-FFF2-40B4-BE49-F238E27FC236}">
                <a16:creationId xmlns:a16="http://schemas.microsoft.com/office/drawing/2014/main" xmlns="" id="{9B38A25B-1654-4B26-B33F-E195075F4F67}"/>
              </a:ext>
            </a:extLst>
          </p:cNvPr>
          <p:cNvSpPr>
            <a:spLocks noGrp="1"/>
          </p:cNvSpPr>
          <p:nvPr>
            <p:ph type="ftr" sz="quarter" idx="3"/>
          </p:nvPr>
        </p:nvSpPr>
        <p:spPr/>
        <p:txBody>
          <a:bodyPr/>
          <a:lstStyle/>
          <a:p>
            <a:endParaRPr lang="en-US"/>
          </a:p>
        </p:txBody>
      </p:sp>
      <p:sp>
        <p:nvSpPr>
          <p:cNvPr id="3" name="Slide Number Placeholder 2">
            <a:extLst>
              <a:ext uri="{FF2B5EF4-FFF2-40B4-BE49-F238E27FC236}">
                <a16:creationId xmlns:a16="http://schemas.microsoft.com/office/drawing/2014/main" xmlns="" id="{60BEBCC8-FEC9-4D09-AD5A-A3EAA5B02F14}"/>
              </a:ext>
            </a:extLst>
          </p:cNvPr>
          <p:cNvSpPr>
            <a:spLocks noGrp="1"/>
          </p:cNvSpPr>
          <p:nvPr>
            <p:ph type="sldNum" sz="quarter" idx="4"/>
          </p:nvPr>
        </p:nvSpPr>
        <p:spPr/>
        <p:txBody>
          <a:bodyPr/>
          <a:lstStyle/>
          <a:p>
            <a:fld id="{6F1FABC0-072B-4F22-8F9B-95A9D10B0206}" type="slidenum">
              <a:rPr lang="en-US" dirty="0" smtClean="0"/>
              <a:pPr/>
              <a:t>65</a:t>
            </a:fld>
            <a:endParaRPr lang="en-US"/>
          </a:p>
        </p:txBody>
      </p:sp>
      <p:graphicFrame>
        <p:nvGraphicFramePr>
          <p:cNvPr id="5" name="Table 4">
            <a:extLst>
              <a:ext uri="{FF2B5EF4-FFF2-40B4-BE49-F238E27FC236}">
                <a16:creationId xmlns:a16="http://schemas.microsoft.com/office/drawing/2014/main" xmlns="" id="{9C19F1CE-AC4C-4515-853C-C65EBD724636}"/>
              </a:ext>
            </a:extLst>
          </p:cNvPr>
          <p:cNvGraphicFramePr>
            <a:graphicFrameLocks noGrp="1"/>
          </p:cNvGraphicFramePr>
          <p:nvPr>
            <p:extLst>
              <p:ext uri="{D42A27DB-BD31-4B8C-83A1-F6EECF244321}">
                <p14:modId xmlns:p14="http://schemas.microsoft.com/office/powerpoint/2010/main" val="1778205672"/>
              </p:ext>
            </p:extLst>
          </p:nvPr>
        </p:nvGraphicFramePr>
        <p:xfrm>
          <a:off x="329820" y="1182806"/>
          <a:ext cx="11521721" cy="433709"/>
        </p:xfrm>
        <a:graphic>
          <a:graphicData uri="http://schemas.openxmlformats.org/drawingml/2006/table">
            <a:tbl>
              <a:tblPr firstRow="1" bandRow="1">
                <a:tableStyleId>{5C22544A-7EE6-4342-B048-85BDC9FD1C3A}</a:tableStyleId>
              </a:tblPr>
              <a:tblGrid>
                <a:gridCol w="2311588">
                  <a:extLst>
                    <a:ext uri="{9D8B030D-6E8A-4147-A177-3AD203B41FA5}">
                      <a16:colId xmlns:a16="http://schemas.microsoft.com/office/drawing/2014/main" xmlns="" val="1829559089"/>
                    </a:ext>
                  </a:extLst>
                </a:gridCol>
                <a:gridCol w="2294527">
                  <a:extLst>
                    <a:ext uri="{9D8B030D-6E8A-4147-A177-3AD203B41FA5}">
                      <a16:colId xmlns:a16="http://schemas.microsoft.com/office/drawing/2014/main" xmlns="" val="786960480"/>
                    </a:ext>
                  </a:extLst>
                </a:gridCol>
                <a:gridCol w="2320119">
                  <a:extLst>
                    <a:ext uri="{9D8B030D-6E8A-4147-A177-3AD203B41FA5}">
                      <a16:colId xmlns:a16="http://schemas.microsoft.com/office/drawing/2014/main" xmlns="" val="1057029623"/>
                    </a:ext>
                  </a:extLst>
                </a:gridCol>
                <a:gridCol w="2316553">
                  <a:extLst>
                    <a:ext uri="{9D8B030D-6E8A-4147-A177-3AD203B41FA5}">
                      <a16:colId xmlns:a16="http://schemas.microsoft.com/office/drawing/2014/main" xmlns="" val="2150426854"/>
                    </a:ext>
                  </a:extLst>
                </a:gridCol>
                <a:gridCol w="2278934">
                  <a:extLst>
                    <a:ext uri="{9D8B030D-6E8A-4147-A177-3AD203B41FA5}">
                      <a16:colId xmlns:a16="http://schemas.microsoft.com/office/drawing/2014/main" xmlns="" val="1494151544"/>
                    </a:ext>
                  </a:extLst>
                </a:gridCol>
              </a:tblGrid>
              <a:tr h="433709">
                <a:tc>
                  <a:txBody>
                    <a:bodyPr/>
                    <a:lstStyle/>
                    <a:p>
                      <a:pPr algn="ctr" rtl="0" fontAlgn="base"/>
                      <a:r>
                        <a:rPr lang="en-US" sz="1200">
                          <a:effectLst/>
                        </a:rPr>
                        <a:t>Attribute </a:t>
                      </a:r>
                      <a:endParaRPr lang="en-US">
                        <a:effectLst/>
                      </a:endParaRPr>
                    </a:p>
                  </a:txBody>
                  <a:tcPr/>
                </a:tc>
                <a:tc>
                  <a:txBody>
                    <a:bodyPr/>
                    <a:lstStyle/>
                    <a:p>
                      <a:pPr algn="ctr" rtl="0" fontAlgn="base"/>
                      <a:r>
                        <a:rPr lang="en-US" sz="1200">
                          <a:effectLst/>
                        </a:rPr>
                        <a:t>Target </a:t>
                      </a:r>
                      <a:endParaRPr lang="en-US">
                        <a:effectLst/>
                      </a:endParaRPr>
                    </a:p>
                  </a:txBody>
                  <a:tcPr/>
                </a:tc>
                <a:tc>
                  <a:txBody>
                    <a:bodyPr/>
                    <a:lstStyle/>
                    <a:p>
                      <a:pPr algn="ctr" rtl="0" fontAlgn="base"/>
                      <a:r>
                        <a:rPr lang="en-US" sz="1200">
                          <a:effectLst/>
                        </a:rPr>
                        <a:t>Unit of Measure </a:t>
                      </a:r>
                      <a:endParaRPr lang="en-US">
                        <a:effectLst/>
                      </a:endParaRPr>
                    </a:p>
                  </a:txBody>
                  <a:tcPr/>
                </a:tc>
                <a:tc>
                  <a:txBody>
                    <a:bodyPr/>
                    <a:lstStyle/>
                    <a:p>
                      <a:pPr algn="ctr" rtl="0" fontAlgn="base"/>
                      <a:r>
                        <a:rPr lang="en-US" sz="1200">
                          <a:effectLst/>
                        </a:rPr>
                        <a:t>Metric </a:t>
                      </a:r>
                      <a:endParaRPr lang="en-US">
                        <a:effectLst/>
                      </a:endParaRPr>
                    </a:p>
                  </a:txBody>
                  <a:tcPr/>
                </a:tc>
                <a:tc>
                  <a:txBody>
                    <a:bodyPr/>
                    <a:lstStyle/>
                    <a:p>
                      <a:pPr algn="ctr" rtl="0" fontAlgn="base"/>
                      <a:r>
                        <a:rPr lang="en-US" sz="1200">
                          <a:effectLst/>
                        </a:rPr>
                        <a:t>Description </a:t>
                      </a:r>
                      <a:endParaRPr lang="en-US">
                        <a:effectLst/>
                      </a:endParaRPr>
                    </a:p>
                  </a:txBody>
                  <a:tcPr/>
                </a:tc>
                <a:extLst>
                  <a:ext uri="{0D108BD9-81ED-4DB2-BD59-A6C34878D82A}">
                    <a16:rowId xmlns:a16="http://schemas.microsoft.com/office/drawing/2014/main" xmlns="" val="3938952689"/>
                  </a:ext>
                </a:extLst>
              </a:tr>
            </a:tbl>
          </a:graphicData>
        </a:graphic>
      </p:graphicFrame>
      <p:sp>
        <p:nvSpPr>
          <p:cNvPr id="7" name="Title 1">
            <a:extLst>
              <a:ext uri="{FF2B5EF4-FFF2-40B4-BE49-F238E27FC236}">
                <a16:creationId xmlns:a16="http://schemas.microsoft.com/office/drawing/2014/main" xmlns="" id="{A3B59877-3A19-47BD-95E2-E21C26ACB773}"/>
              </a:ext>
            </a:extLst>
          </p:cNvPr>
          <p:cNvSpPr txBox="1">
            <a:spLocks/>
          </p:cNvSpPr>
          <p:nvPr/>
        </p:nvSpPr>
        <p:spPr>
          <a:xfrm>
            <a:off x="838200" y="365125"/>
            <a:ext cx="10515600" cy="1325563"/>
          </a:xfrm>
          <a:prstGeom prst="rect">
            <a:avLst/>
          </a:prstGeom>
        </p:spPr>
        <p:txBody>
          <a:bodyPr lIns="91440" tIns="45720" rIns="91440" bIns="45720" anchor="t"/>
          <a:lstStyle>
            <a:lvl1pPr algn="l" defTabSz="914400" rtl="0" eaLnBrk="1" latinLnBrk="0" hangingPunct="1">
              <a:lnSpc>
                <a:spcPct val="90000"/>
              </a:lnSpc>
              <a:spcBef>
                <a:spcPct val="0"/>
              </a:spcBef>
              <a:buNone/>
              <a:defRPr sz="4000" b="1" kern="1200">
                <a:solidFill>
                  <a:srgbClr val="B7B09C"/>
                </a:solidFill>
                <a:latin typeface="+mj-lt"/>
                <a:ea typeface="+mj-ea"/>
                <a:cs typeface="Arial" panose="020B0604020202020204" pitchFamily="34" charset="0"/>
              </a:defRPr>
            </a:lvl1pPr>
          </a:lstStyle>
          <a:p>
            <a:pPr algn="ctr"/>
            <a:r>
              <a:rPr lang="en-US">
                <a:cs typeface="Calibri Light"/>
              </a:rPr>
              <a:t>Targets and Metrics (cont.)</a:t>
            </a:r>
          </a:p>
        </p:txBody>
      </p:sp>
    </p:spTree>
    <p:extLst>
      <p:ext uri="{BB962C8B-B14F-4D97-AF65-F5344CB8AC3E}">
        <p14:creationId xmlns:p14="http://schemas.microsoft.com/office/powerpoint/2010/main" val="125829556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a:extLst>
              <a:ext uri="{FF2B5EF4-FFF2-40B4-BE49-F238E27FC236}">
                <a16:creationId xmlns:a16="http://schemas.microsoft.com/office/drawing/2014/main" xmlns="" id="{255470D1-C5E7-4C6A-B825-768B4BDA1A4C}"/>
              </a:ext>
            </a:extLst>
          </p:cNvPr>
          <p:cNvGraphicFramePr>
            <a:graphicFrameLocks noGrp="1"/>
          </p:cNvGraphicFramePr>
          <p:nvPr>
            <p:extLst>
              <p:ext uri="{D42A27DB-BD31-4B8C-83A1-F6EECF244321}">
                <p14:modId xmlns:p14="http://schemas.microsoft.com/office/powerpoint/2010/main" val="527517329"/>
              </p:ext>
            </p:extLst>
          </p:nvPr>
        </p:nvGraphicFramePr>
        <p:xfrm>
          <a:off x="334086" y="1211694"/>
          <a:ext cx="11496090" cy="1955382"/>
        </p:xfrm>
        <a:graphic>
          <a:graphicData uri="http://schemas.openxmlformats.org/drawingml/2006/table">
            <a:tbl>
              <a:tblPr firstRow="1" bandRow="1">
                <a:tableStyleId>{5C22544A-7EE6-4342-B048-85BDC9FD1C3A}</a:tableStyleId>
              </a:tblPr>
              <a:tblGrid>
                <a:gridCol w="2299218">
                  <a:extLst>
                    <a:ext uri="{9D8B030D-6E8A-4147-A177-3AD203B41FA5}">
                      <a16:colId xmlns:a16="http://schemas.microsoft.com/office/drawing/2014/main" xmlns="" val="86975749"/>
                    </a:ext>
                  </a:extLst>
                </a:gridCol>
                <a:gridCol w="2299218">
                  <a:extLst>
                    <a:ext uri="{9D8B030D-6E8A-4147-A177-3AD203B41FA5}">
                      <a16:colId xmlns:a16="http://schemas.microsoft.com/office/drawing/2014/main" xmlns="" val="1941726212"/>
                    </a:ext>
                  </a:extLst>
                </a:gridCol>
                <a:gridCol w="2299218">
                  <a:extLst>
                    <a:ext uri="{9D8B030D-6E8A-4147-A177-3AD203B41FA5}">
                      <a16:colId xmlns:a16="http://schemas.microsoft.com/office/drawing/2014/main" xmlns="" val="598948669"/>
                    </a:ext>
                  </a:extLst>
                </a:gridCol>
                <a:gridCol w="2299218">
                  <a:extLst>
                    <a:ext uri="{9D8B030D-6E8A-4147-A177-3AD203B41FA5}">
                      <a16:colId xmlns:a16="http://schemas.microsoft.com/office/drawing/2014/main" xmlns="" val="1061280070"/>
                    </a:ext>
                  </a:extLst>
                </a:gridCol>
                <a:gridCol w="2299218">
                  <a:extLst>
                    <a:ext uri="{9D8B030D-6E8A-4147-A177-3AD203B41FA5}">
                      <a16:colId xmlns:a16="http://schemas.microsoft.com/office/drawing/2014/main" xmlns="" val="3676608165"/>
                    </a:ext>
                  </a:extLst>
                </a:gridCol>
              </a:tblGrid>
              <a:tr h="400902">
                <a:tc>
                  <a:txBody>
                    <a:bodyPr/>
                    <a:lstStyle/>
                    <a:p>
                      <a:pPr algn="l" rtl="0" fontAlgn="base"/>
                      <a:r>
                        <a:rPr lang="en-US" sz="1200">
                          <a:effectLst/>
                        </a:rPr>
                        <a:t>Connect Wirelessly </a:t>
                      </a:r>
                      <a:endParaRPr lang="en-US" b="0" i="0">
                        <a:effectLst/>
                      </a:endParaRPr>
                    </a:p>
                  </a:txBody>
                  <a:tcPr/>
                </a:tc>
                <a:tc>
                  <a:txBody>
                    <a:bodyPr/>
                    <a:lstStyle/>
                    <a:p>
                      <a:pPr algn="ctr" rtl="0" fontAlgn="base"/>
                      <a:r>
                        <a:rPr lang="en-US" sz="1200">
                          <a:effectLst/>
                        </a:rPr>
                        <a:t>1 </a:t>
                      </a:r>
                      <a:endParaRPr lang="en-US" b="0" i="0">
                        <a:effectLst/>
                      </a:endParaRPr>
                    </a:p>
                  </a:txBody>
                  <a:tcPr/>
                </a:tc>
                <a:tc>
                  <a:txBody>
                    <a:bodyPr/>
                    <a:lstStyle/>
                    <a:p>
                      <a:pPr algn="ctr" rtl="0" fontAlgn="base"/>
                      <a:r>
                        <a:rPr lang="en-US" sz="1200">
                          <a:effectLst/>
                        </a:rPr>
                        <a:t>N/A </a:t>
                      </a:r>
                      <a:endParaRPr lang="en-US" b="0" i="0">
                        <a:effectLst/>
                      </a:endParaRPr>
                    </a:p>
                  </a:txBody>
                  <a:tcPr/>
                </a:tc>
                <a:tc>
                  <a:txBody>
                    <a:bodyPr/>
                    <a:lstStyle/>
                    <a:p>
                      <a:pPr algn="ctr" rtl="0" fontAlgn="base"/>
                      <a:r>
                        <a:rPr lang="en-US" sz="1200">
                          <a:effectLst/>
                        </a:rPr>
                        <a:t>Boolean </a:t>
                      </a:r>
                      <a:endParaRPr lang="en-US" b="0" i="0">
                        <a:effectLst/>
                      </a:endParaRPr>
                    </a:p>
                  </a:txBody>
                  <a:tcPr/>
                </a:tc>
                <a:tc>
                  <a:txBody>
                    <a:bodyPr/>
                    <a:lstStyle/>
                    <a:p>
                      <a:pPr algn="l" rtl="0" fontAlgn="base"/>
                      <a:r>
                        <a:rPr lang="en-US" sz="1200">
                          <a:effectLst/>
                        </a:rPr>
                        <a:t>Robot can successfully c   </a:t>
                      </a:r>
                      <a:endParaRPr lang="en-US" b="0" i="0">
                        <a:effectLst/>
                      </a:endParaRPr>
                    </a:p>
                  </a:txBody>
                  <a:tcPr/>
                </a:tc>
                <a:extLst>
                  <a:ext uri="{0D108BD9-81ED-4DB2-BD59-A6C34878D82A}">
                    <a16:rowId xmlns:a16="http://schemas.microsoft.com/office/drawing/2014/main" xmlns="" val="927013897"/>
                  </a:ext>
                </a:extLst>
              </a:tr>
              <a:tr h="0">
                <a:tc>
                  <a:txBody>
                    <a:bodyPr/>
                    <a:lstStyle/>
                    <a:p>
                      <a:pPr algn="l" rtl="0" fontAlgn="base"/>
                      <a:r>
                        <a:rPr lang="en-US" sz="1200">
                          <a:effectLst/>
                        </a:rPr>
                        <a:t>Scans Inventory </a:t>
                      </a:r>
                      <a:endParaRPr lang="en-US" b="0" i="0">
                        <a:effectLst/>
                      </a:endParaRPr>
                    </a:p>
                  </a:txBody>
                  <a:tcPr/>
                </a:tc>
                <a:tc>
                  <a:txBody>
                    <a:bodyPr/>
                    <a:lstStyle/>
                    <a:p>
                      <a:pPr algn="ctr" rtl="0" fontAlgn="base"/>
                      <a:r>
                        <a:rPr lang="en-US" sz="1200">
                          <a:effectLst/>
                        </a:rPr>
                        <a:t>1 </a:t>
                      </a:r>
                      <a:endParaRPr lang="en-US" b="0" i="0">
                        <a:effectLst/>
                      </a:endParaRPr>
                    </a:p>
                  </a:txBody>
                  <a:tcPr/>
                </a:tc>
                <a:tc>
                  <a:txBody>
                    <a:bodyPr/>
                    <a:lstStyle/>
                    <a:p>
                      <a:pPr algn="ctr" rtl="0" fontAlgn="base"/>
                      <a:r>
                        <a:rPr lang="en-US" sz="1200">
                          <a:effectLst/>
                        </a:rPr>
                        <a:t>N/A </a:t>
                      </a:r>
                      <a:endParaRPr lang="en-US" b="0" i="0">
                        <a:effectLst/>
                      </a:endParaRPr>
                    </a:p>
                  </a:txBody>
                  <a:tcPr/>
                </a:tc>
                <a:tc>
                  <a:txBody>
                    <a:bodyPr/>
                    <a:lstStyle/>
                    <a:p>
                      <a:pPr algn="ctr" rtl="0" fontAlgn="base"/>
                      <a:r>
                        <a:rPr lang="en-US" sz="1200">
                          <a:effectLst/>
                        </a:rPr>
                        <a:t>Boolean </a:t>
                      </a:r>
                      <a:endParaRPr lang="en-US" b="0" i="0">
                        <a:effectLst/>
                      </a:endParaRPr>
                    </a:p>
                  </a:txBody>
                  <a:tcPr/>
                </a:tc>
                <a:tc>
                  <a:txBody>
                    <a:bodyPr/>
                    <a:lstStyle/>
                    <a:p>
                      <a:pPr algn="l" rtl="0" fontAlgn="base"/>
                      <a:r>
                        <a:rPr lang="en-US" sz="1200">
                          <a:effectLst/>
                        </a:rPr>
                        <a:t>Robot is able to scan a label and identify inventory.   </a:t>
                      </a:r>
                      <a:endParaRPr lang="en-US" b="0" i="0">
                        <a:effectLst/>
                      </a:endParaRPr>
                    </a:p>
                  </a:txBody>
                  <a:tcPr/>
                </a:tc>
                <a:extLst>
                  <a:ext uri="{0D108BD9-81ED-4DB2-BD59-A6C34878D82A}">
                    <a16:rowId xmlns:a16="http://schemas.microsoft.com/office/drawing/2014/main" xmlns="" val="3473928176"/>
                  </a:ext>
                </a:extLst>
              </a:tr>
              <a:tr h="0">
                <a:tc>
                  <a:txBody>
                    <a:bodyPr/>
                    <a:lstStyle/>
                    <a:p>
                      <a:pPr algn="l" rtl="0" fontAlgn="base"/>
                      <a:r>
                        <a:rPr lang="en-US" sz="1200">
                          <a:effectLst/>
                        </a:rPr>
                        <a:t>Senses Obstacles </a:t>
                      </a:r>
                      <a:endParaRPr lang="en-US" b="0" i="0">
                        <a:effectLst/>
                      </a:endParaRPr>
                    </a:p>
                  </a:txBody>
                  <a:tcPr/>
                </a:tc>
                <a:tc>
                  <a:txBody>
                    <a:bodyPr/>
                    <a:lstStyle/>
                    <a:p>
                      <a:pPr algn="ctr" rtl="0" fontAlgn="base"/>
                      <a:r>
                        <a:rPr lang="en-US" sz="1200">
                          <a:effectLst/>
                        </a:rPr>
                        <a:t>2.5 m </a:t>
                      </a:r>
                      <a:endParaRPr lang="en-US" b="0" i="0">
                        <a:effectLst/>
                      </a:endParaRPr>
                    </a:p>
                  </a:txBody>
                  <a:tcPr/>
                </a:tc>
                <a:tc>
                  <a:txBody>
                    <a:bodyPr/>
                    <a:lstStyle/>
                    <a:p>
                      <a:pPr algn="ctr" rtl="0" fontAlgn="base"/>
                      <a:r>
                        <a:rPr lang="en-US" sz="1200">
                          <a:effectLst/>
                        </a:rPr>
                        <a:t>Meters </a:t>
                      </a:r>
                      <a:endParaRPr lang="en-US" b="0" i="0">
                        <a:effectLst/>
                      </a:endParaRPr>
                    </a:p>
                  </a:txBody>
                  <a:tcPr/>
                </a:tc>
                <a:tc>
                  <a:txBody>
                    <a:bodyPr/>
                    <a:lstStyle/>
                    <a:p>
                      <a:pPr algn="ctr" rtl="0" fontAlgn="base"/>
                      <a:r>
                        <a:rPr lang="en-US" sz="1200">
                          <a:effectLst/>
                        </a:rPr>
                        <a:t>Distance </a:t>
                      </a:r>
                      <a:endParaRPr lang="en-US" b="0" i="0">
                        <a:effectLst/>
                      </a:endParaRPr>
                    </a:p>
                  </a:txBody>
                  <a:tcPr/>
                </a:tc>
                <a:tc>
                  <a:txBody>
                    <a:bodyPr/>
                    <a:lstStyle/>
                    <a:p>
                      <a:pPr algn="l" rtl="0" fontAlgn="base"/>
                      <a:r>
                        <a:rPr lang="en-US" sz="1200">
                          <a:effectLst/>
                        </a:rPr>
                        <a:t>Robot detects obstacle in its path. </a:t>
                      </a:r>
                      <a:endParaRPr lang="en-US" b="0" i="0">
                        <a:effectLst/>
                      </a:endParaRPr>
                    </a:p>
                  </a:txBody>
                  <a:tcPr/>
                </a:tc>
                <a:extLst>
                  <a:ext uri="{0D108BD9-81ED-4DB2-BD59-A6C34878D82A}">
                    <a16:rowId xmlns:a16="http://schemas.microsoft.com/office/drawing/2014/main" xmlns="" val="1080666317"/>
                  </a:ext>
                </a:extLst>
              </a:tr>
              <a:tr h="0">
                <a:tc>
                  <a:txBody>
                    <a:bodyPr/>
                    <a:lstStyle/>
                    <a:p>
                      <a:pPr algn="l" rtl="0" fontAlgn="base"/>
                      <a:r>
                        <a:rPr lang="en-US" sz="1200">
                          <a:effectLst/>
                        </a:rPr>
                        <a:t>Sends Error Message </a:t>
                      </a:r>
                      <a:endParaRPr lang="en-US" b="0" i="0">
                        <a:effectLst/>
                      </a:endParaRPr>
                    </a:p>
                  </a:txBody>
                  <a:tcPr/>
                </a:tc>
                <a:tc>
                  <a:txBody>
                    <a:bodyPr/>
                    <a:lstStyle/>
                    <a:p>
                      <a:pPr algn="ctr" rtl="0" fontAlgn="base"/>
                      <a:r>
                        <a:rPr lang="en-US" sz="1200">
                          <a:effectLst/>
                        </a:rPr>
                        <a:t>1 </a:t>
                      </a:r>
                      <a:endParaRPr lang="en-US" b="0" i="0">
                        <a:effectLst/>
                      </a:endParaRPr>
                    </a:p>
                  </a:txBody>
                  <a:tcPr/>
                </a:tc>
                <a:tc>
                  <a:txBody>
                    <a:bodyPr/>
                    <a:lstStyle/>
                    <a:p>
                      <a:pPr algn="ctr" rtl="0" fontAlgn="base"/>
                      <a:r>
                        <a:rPr lang="en-US" sz="1200">
                          <a:effectLst/>
                        </a:rPr>
                        <a:t>N/A </a:t>
                      </a:r>
                      <a:endParaRPr lang="en-US" b="0" i="0">
                        <a:effectLst/>
                      </a:endParaRPr>
                    </a:p>
                  </a:txBody>
                  <a:tcPr/>
                </a:tc>
                <a:tc>
                  <a:txBody>
                    <a:bodyPr/>
                    <a:lstStyle/>
                    <a:p>
                      <a:pPr algn="ctr" rtl="0" fontAlgn="base"/>
                      <a:r>
                        <a:rPr lang="en-US" sz="1200">
                          <a:effectLst/>
                        </a:rPr>
                        <a:t>Boolean </a:t>
                      </a:r>
                      <a:endParaRPr lang="en-US" b="0" i="0">
                        <a:effectLst/>
                      </a:endParaRPr>
                    </a:p>
                  </a:txBody>
                  <a:tcPr/>
                </a:tc>
                <a:tc>
                  <a:txBody>
                    <a:bodyPr/>
                    <a:lstStyle/>
                    <a:p>
                      <a:pPr algn="l" rtl="0" fontAlgn="base"/>
                      <a:r>
                        <a:rPr lang="en-US" sz="1200">
                          <a:effectLst/>
                        </a:rPr>
                        <a:t>If the robot detects an obstacle it will send an error message to the appropriate personnel.  </a:t>
                      </a:r>
                      <a:endParaRPr lang="en-US" b="0" i="0">
                        <a:effectLst/>
                      </a:endParaRPr>
                    </a:p>
                  </a:txBody>
                  <a:tcPr/>
                </a:tc>
                <a:extLst>
                  <a:ext uri="{0D108BD9-81ED-4DB2-BD59-A6C34878D82A}">
                    <a16:rowId xmlns:a16="http://schemas.microsoft.com/office/drawing/2014/main" xmlns="" val="109730953"/>
                  </a:ext>
                </a:extLst>
              </a:tr>
            </a:tbl>
          </a:graphicData>
        </a:graphic>
      </p:graphicFrame>
      <p:graphicFrame>
        <p:nvGraphicFramePr>
          <p:cNvPr id="9" name="Table 8">
            <a:extLst>
              <a:ext uri="{FF2B5EF4-FFF2-40B4-BE49-F238E27FC236}">
                <a16:creationId xmlns:a16="http://schemas.microsoft.com/office/drawing/2014/main" xmlns="" id="{F61EDE38-FCB3-43F2-BE3C-A84651F4FFCD}"/>
              </a:ext>
            </a:extLst>
          </p:cNvPr>
          <p:cNvGraphicFramePr>
            <a:graphicFrameLocks noGrp="1"/>
          </p:cNvGraphicFramePr>
          <p:nvPr>
            <p:extLst>
              <p:ext uri="{D42A27DB-BD31-4B8C-83A1-F6EECF244321}">
                <p14:modId xmlns:p14="http://schemas.microsoft.com/office/powerpoint/2010/main" val="75053646"/>
              </p:ext>
            </p:extLst>
          </p:nvPr>
        </p:nvGraphicFramePr>
        <p:xfrm>
          <a:off x="319305" y="1194179"/>
          <a:ext cx="11507960" cy="457200"/>
        </p:xfrm>
        <a:graphic>
          <a:graphicData uri="http://schemas.openxmlformats.org/drawingml/2006/table">
            <a:tbl>
              <a:tblPr firstRow="1" bandRow="1">
                <a:tableStyleId>{5C22544A-7EE6-4342-B048-85BDC9FD1C3A}</a:tableStyleId>
              </a:tblPr>
              <a:tblGrid>
                <a:gridCol w="2301592">
                  <a:extLst>
                    <a:ext uri="{9D8B030D-6E8A-4147-A177-3AD203B41FA5}">
                      <a16:colId xmlns:a16="http://schemas.microsoft.com/office/drawing/2014/main" xmlns="" val="2621708619"/>
                    </a:ext>
                  </a:extLst>
                </a:gridCol>
                <a:gridCol w="2301592">
                  <a:extLst>
                    <a:ext uri="{9D8B030D-6E8A-4147-A177-3AD203B41FA5}">
                      <a16:colId xmlns:a16="http://schemas.microsoft.com/office/drawing/2014/main" xmlns="" val="4139590548"/>
                    </a:ext>
                  </a:extLst>
                </a:gridCol>
                <a:gridCol w="2301592">
                  <a:extLst>
                    <a:ext uri="{9D8B030D-6E8A-4147-A177-3AD203B41FA5}">
                      <a16:colId xmlns:a16="http://schemas.microsoft.com/office/drawing/2014/main" xmlns="" val="2070119859"/>
                    </a:ext>
                  </a:extLst>
                </a:gridCol>
                <a:gridCol w="2301592">
                  <a:extLst>
                    <a:ext uri="{9D8B030D-6E8A-4147-A177-3AD203B41FA5}">
                      <a16:colId xmlns:a16="http://schemas.microsoft.com/office/drawing/2014/main" xmlns="" val="1414939965"/>
                    </a:ext>
                  </a:extLst>
                </a:gridCol>
                <a:gridCol w="2301592">
                  <a:extLst>
                    <a:ext uri="{9D8B030D-6E8A-4147-A177-3AD203B41FA5}">
                      <a16:colId xmlns:a16="http://schemas.microsoft.com/office/drawing/2014/main" xmlns="" val="3241908719"/>
                    </a:ext>
                  </a:extLst>
                </a:gridCol>
              </a:tblGrid>
              <a:tr h="0">
                <a:tc>
                  <a:txBody>
                    <a:bodyPr/>
                    <a:lstStyle/>
                    <a:p>
                      <a:pPr lvl="0" rtl="0">
                        <a:buNone/>
                      </a:pPr>
                      <a:r>
                        <a:rPr lang="en-US" sz="1200">
                          <a:effectLst/>
                        </a:rPr>
                        <a:t>Moves Package onto Robot </a:t>
                      </a:r>
                      <a:endParaRPr lang="en-US">
                        <a:effectLst/>
                      </a:endParaRPr>
                    </a:p>
                  </a:txBody>
                  <a:tcPr/>
                </a:tc>
                <a:tc>
                  <a:txBody>
                    <a:bodyPr/>
                    <a:lstStyle/>
                    <a:p>
                      <a:pPr lvl="0" algn="ctr" rtl="0">
                        <a:buNone/>
                      </a:pPr>
                      <a:r>
                        <a:rPr lang="en-US" sz="1200">
                          <a:effectLst/>
                        </a:rPr>
                        <a:t>224 N </a:t>
                      </a:r>
                      <a:endParaRPr lang="en-US">
                        <a:effectLst/>
                      </a:endParaRPr>
                    </a:p>
                  </a:txBody>
                  <a:tcPr/>
                </a:tc>
                <a:tc>
                  <a:txBody>
                    <a:bodyPr/>
                    <a:lstStyle/>
                    <a:p>
                      <a:pPr lvl="0" algn="ctr" rtl="0">
                        <a:buNone/>
                      </a:pPr>
                      <a:r>
                        <a:rPr lang="en-US" sz="1200">
                          <a:effectLst/>
                        </a:rPr>
                        <a:t>Newton  </a:t>
                      </a:r>
                      <a:endParaRPr lang="en-US">
                        <a:effectLst/>
                      </a:endParaRPr>
                    </a:p>
                  </a:txBody>
                  <a:tcPr/>
                </a:tc>
                <a:tc>
                  <a:txBody>
                    <a:bodyPr/>
                    <a:lstStyle/>
                    <a:p>
                      <a:pPr lvl="0" algn="ctr" rtl="0">
                        <a:buNone/>
                      </a:pPr>
                      <a:r>
                        <a:rPr lang="en-US" sz="1200">
                          <a:effectLst/>
                        </a:rPr>
                        <a:t>Force  </a:t>
                      </a:r>
                      <a:endParaRPr lang="en-US">
                        <a:effectLst/>
                      </a:endParaRPr>
                    </a:p>
                  </a:txBody>
                  <a:tcPr/>
                </a:tc>
                <a:tc>
                  <a:txBody>
                    <a:bodyPr/>
                    <a:lstStyle/>
                    <a:p>
                      <a:pPr lvl="0" rtl="0">
                        <a:buNone/>
                      </a:pPr>
                      <a:r>
                        <a:rPr lang="en-US" sz="1200">
                          <a:effectLst/>
                        </a:rPr>
                        <a:t>Robot lifts package inventory.    </a:t>
                      </a:r>
                      <a:endParaRPr lang="en-US">
                        <a:effectLst/>
                      </a:endParaRPr>
                    </a:p>
                  </a:txBody>
                  <a:tcPr/>
                </a:tc>
                <a:extLst>
                  <a:ext uri="{0D108BD9-81ED-4DB2-BD59-A6C34878D82A}">
                    <a16:rowId xmlns:a16="http://schemas.microsoft.com/office/drawing/2014/main" xmlns="" val="496635764"/>
                  </a:ext>
                </a:extLst>
              </a:tr>
            </a:tbl>
          </a:graphicData>
        </a:graphic>
      </p:graphicFrame>
      <p:sp>
        <p:nvSpPr>
          <p:cNvPr id="2" name="Footer Placeholder 1">
            <a:extLst>
              <a:ext uri="{FF2B5EF4-FFF2-40B4-BE49-F238E27FC236}">
                <a16:creationId xmlns:a16="http://schemas.microsoft.com/office/drawing/2014/main" xmlns="" id="{9B38A25B-1654-4B26-B33F-E195075F4F67}"/>
              </a:ext>
            </a:extLst>
          </p:cNvPr>
          <p:cNvSpPr>
            <a:spLocks noGrp="1"/>
          </p:cNvSpPr>
          <p:nvPr>
            <p:ph type="ftr" sz="quarter" idx="3"/>
          </p:nvPr>
        </p:nvSpPr>
        <p:spPr/>
        <p:txBody>
          <a:bodyPr/>
          <a:lstStyle/>
          <a:p>
            <a:endParaRPr lang="en-US"/>
          </a:p>
        </p:txBody>
      </p:sp>
      <p:sp>
        <p:nvSpPr>
          <p:cNvPr id="3" name="Slide Number Placeholder 2">
            <a:extLst>
              <a:ext uri="{FF2B5EF4-FFF2-40B4-BE49-F238E27FC236}">
                <a16:creationId xmlns:a16="http://schemas.microsoft.com/office/drawing/2014/main" xmlns="" id="{60BEBCC8-FEC9-4D09-AD5A-A3EAA5B02F14}"/>
              </a:ext>
            </a:extLst>
          </p:cNvPr>
          <p:cNvSpPr>
            <a:spLocks noGrp="1"/>
          </p:cNvSpPr>
          <p:nvPr>
            <p:ph type="sldNum" sz="quarter" idx="4"/>
          </p:nvPr>
        </p:nvSpPr>
        <p:spPr/>
        <p:txBody>
          <a:bodyPr/>
          <a:lstStyle/>
          <a:p>
            <a:fld id="{6F1FABC0-072B-4F22-8F9B-95A9D10B0206}" type="slidenum">
              <a:rPr lang="en-US" dirty="0" smtClean="0"/>
              <a:pPr/>
              <a:t>66</a:t>
            </a:fld>
            <a:endParaRPr lang="en-US"/>
          </a:p>
        </p:txBody>
      </p:sp>
      <p:graphicFrame>
        <p:nvGraphicFramePr>
          <p:cNvPr id="5" name="Table 4">
            <a:extLst>
              <a:ext uri="{FF2B5EF4-FFF2-40B4-BE49-F238E27FC236}">
                <a16:creationId xmlns:a16="http://schemas.microsoft.com/office/drawing/2014/main" xmlns="" id="{9C19F1CE-AC4C-4515-853C-C65EBD724636}"/>
              </a:ext>
            </a:extLst>
          </p:cNvPr>
          <p:cNvGraphicFramePr>
            <a:graphicFrameLocks noGrp="1"/>
          </p:cNvGraphicFramePr>
          <p:nvPr>
            <p:extLst>
              <p:ext uri="{D42A27DB-BD31-4B8C-83A1-F6EECF244321}">
                <p14:modId xmlns:p14="http://schemas.microsoft.com/office/powerpoint/2010/main" val="2561574440"/>
              </p:ext>
            </p:extLst>
          </p:nvPr>
        </p:nvGraphicFramePr>
        <p:xfrm>
          <a:off x="329820" y="1182806"/>
          <a:ext cx="11521725" cy="433709"/>
        </p:xfrm>
        <a:graphic>
          <a:graphicData uri="http://schemas.openxmlformats.org/drawingml/2006/table">
            <a:tbl>
              <a:tblPr firstRow="1" bandRow="1">
                <a:tableStyleId>{5C22544A-7EE6-4342-B048-85BDC9FD1C3A}</a:tableStyleId>
              </a:tblPr>
              <a:tblGrid>
                <a:gridCol w="2345709">
                  <a:extLst>
                    <a:ext uri="{9D8B030D-6E8A-4147-A177-3AD203B41FA5}">
                      <a16:colId xmlns:a16="http://schemas.microsoft.com/office/drawing/2014/main" xmlns="" val="1829559089"/>
                    </a:ext>
                  </a:extLst>
                </a:gridCol>
                <a:gridCol w="2281471">
                  <a:extLst>
                    <a:ext uri="{9D8B030D-6E8A-4147-A177-3AD203B41FA5}">
                      <a16:colId xmlns:a16="http://schemas.microsoft.com/office/drawing/2014/main" xmlns="" val="786960480"/>
                    </a:ext>
                  </a:extLst>
                </a:gridCol>
                <a:gridCol w="2306995">
                  <a:extLst>
                    <a:ext uri="{9D8B030D-6E8A-4147-A177-3AD203B41FA5}">
                      <a16:colId xmlns:a16="http://schemas.microsoft.com/office/drawing/2014/main" xmlns="" val="1057029623"/>
                    </a:ext>
                  </a:extLst>
                </a:gridCol>
                <a:gridCol w="2294529">
                  <a:extLst>
                    <a:ext uri="{9D8B030D-6E8A-4147-A177-3AD203B41FA5}">
                      <a16:colId xmlns:a16="http://schemas.microsoft.com/office/drawing/2014/main" xmlns="" val="2150426854"/>
                    </a:ext>
                  </a:extLst>
                </a:gridCol>
                <a:gridCol w="2293021">
                  <a:extLst>
                    <a:ext uri="{9D8B030D-6E8A-4147-A177-3AD203B41FA5}">
                      <a16:colId xmlns:a16="http://schemas.microsoft.com/office/drawing/2014/main" xmlns="" val="1494151544"/>
                    </a:ext>
                  </a:extLst>
                </a:gridCol>
              </a:tblGrid>
              <a:tr h="433709">
                <a:tc>
                  <a:txBody>
                    <a:bodyPr/>
                    <a:lstStyle/>
                    <a:p>
                      <a:pPr algn="ctr" rtl="0" fontAlgn="base"/>
                      <a:r>
                        <a:rPr lang="en-US" sz="1200">
                          <a:effectLst/>
                        </a:rPr>
                        <a:t>Attribute </a:t>
                      </a:r>
                      <a:endParaRPr lang="en-US">
                        <a:effectLst/>
                      </a:endParaRPr>
                    </a:p>
                  </a:txBody>
                  <a:tcPr/>
                </a:tc>
                <a:tc>
                  <a:txBody>
                    <a:bodyPr/>
                    <a:lstStyle/>
                    <a:p>
                      <a:pPr algn="ctr" rtl="0" fontAlgn="base"/>
                      <a:r>
                        <a:rPr lang="en-US" sz="1200">
                          <a:effectLst/>
                        </a:rPr>
                        <a:t>Target </a:t>
                      </a:r>
                      <a:endParaRPr lang="en-US">
                        <a:effectLst/>
                      </a:endParaRPr>
                    </a:p>
                  </a:txBody>
                  <a:tcPr/>
                </a:tc>
                <a:tc>
                  <a:txBody>
                    <a:bodyPr/>
                    <a:lstStyle/>
                    <a:p>
                      <a:pPr algn="ctr" rtl="0" fontAlgn="base"/>
                      <a:r>
                        <a:rPr lang="en-US" sz="1200">
                          <a:effectLst/>
                        </a:rPr>
                        <a:t>Unit of Measure </a:t>
                      </a:r>
                      <a:endParaRPr lang="en-US">
                        <a:effectLst/>
                      </a:endParaRPr>
                    </a:p>
                  </a:txBody>
                  <a:tcPr/>
                </a:tc>
                <a:tc>
                  <a:txBody>
                    <a:bodyPr/>
                    <a:lstStyle/>
                    <a:p>
                      <a:pPr algn="ctr" rtl="0" fontAlgn="base"/>
                      <a:r>
                        <a:rPr lang="en-US" sz="1200">
                          <a:effectLst/>
                        </a:rPr>
                        <a:t>Metric </a:t>
                      </a:r>
                      <a:endParaRPr lang="en-US">
                        <a:effectLst/>
                      </a:endParaRPr>
                    </a:p>
                  </a:txBody>
                  <a:tcPr/>
                </a:tc>
                <a:tc>
                  <a:txBody>
                    <a:bodyPr/>
                    <a:lstStyle/>
                    <a:p>
                      <a:pPr algn="ctr" rtl="0" fontAlgn="base"/>
                      <a:r>
                        <a:rPr lang="en-US" sz="1200">
                          <a:effectLst/>
                        </a:rPr>
                        <a:t>Description </a:t>
                      </a:r>
                      <a:endParaRPr lang="en-US">
                        <a:effectLst/>
                      </a:endParaRPr>
                    </a:p>
                  </a:txBody>
                  <a:tcPr/>
                </a:tc>
                <a:extLst>
                  <a:ext uri="{0D108BD9-81ED-4DB2-BD59-A6C34878D82A}">
                    <a16:rowId xmlns:a16="http://schemas.microsoft.com/office/drawing/2014/main" xmlns="" val="3938952689"/>
                  </a:ext>
                </a:extLst>
              </a:tr>
            </a:tbl>
          </a:graphicData>
        </a:graphic>
      </p:graphicFrame>
      <p:sp>
        <p:nvSpPr>
          <p:cNvPr id="7" name="Title 1">
            <a:extLst>
              <a:ext uri="{FF2B5EF4-FFF2-40B4-BE49-F238E27FC236}">
                <a16:creationId xmlns:a16="http://schemas.microsoft.com/office/drawing/2014/main" xmlns="" id="{A3B59877-3A19-47BD-95E2-E21C26ACB773}"/>
              </a:ext>
            </a:extLst>
          </p:cNvPr>
          <p:cNvSpPr txBox="1">
            <a:spLocks/>
          </p:cNvSpPr>
          <p:nvPr/>
        </p:nvSpPr>
        <p:spPr>
          <a:xfrm>
            <a:off x="838200" y="365125"/>
            <a:ext cx="10515600" cy="1325563"/>
          </a:xfrm>
          <a:prstGeom prst="rect">
            <a:avLst/>
          </a:prstGeom>
        </p:spPr>
        <p:txBody>
          <a:bodyPr lIns="91440" tIns="45720" rIns="91440" bIns="45720" anchor="t"/>
          <a:lstStyle>
            <a:lvl1pPr algn="l" defTabSz="914400" rtl="0" eaLnBrk="1" latinLnBrk="0" hangingPunct="1">
              <a:lnSpc>
                <a:spcPct val="90000"/>
              </a:lnSpc>
              <a:spcBef>
                <a:spcPct val="0"/>
              </a:spcBef>
              <a:buNone/>
              <a:defRPr sz="4000" b="1" kern="1200">
                <a:solidFill>
                  <a:srgbClr val="B7B09C"/>
                </a:solidFill>
                <a:latin typeface="+mj-lt"/>
                <a:ea typeface="+mj-ea"/>
                <a:cs typeface="Arial" panose="020B0604020202020204" pitchFamily="34" charset="0"/>
              </a:defRPr>
            </a:lvl1pPr>
          </a:lstStyle>
          <a:p>
            <a:pPr algn="ctr"/>
            <a:r>
              <a:rPr lang="en-US">
                <a:cs typeface="Calibri Light"/>
              </a:rPr>
              <a:t>Targets and Metrics (cont.)</a:t>
            </a:r>
          </a:p>
        </p:txBody>
      </p:sp>
    </p:spTree>
    <p:extLst>
      <p:ext uri="{BB962C8B-B14F-4D97-AF65-F5344CB8AC3E}">
        <p14:creationId xmlns:p14="http://schemas.microsoft.com/office/powerpoint/2010/main" val="158587861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A0C975C-9F90-421D-838A-79D8CDFBD4EE}"/>
              </a:ext>
            </a:extLst>
          </p:cNvPr>
          <p:cNvSpPr>
            <a:spLocks noGrp="1"/>
          </p:cNvSpPr>
          <p:nvPr>
            <p:ph type="title"/>
          </p:nvPr>
        </p:nvSpPr>
        <p:spPr>
          <a:xfrm>
            <a:off x="838200" y="365126"/>
            <a:ext cx="10515600" cy="654569"/>
          </a:xfrm>
        </p:spPr>
        <p:txBody>
          <a:bodyPr/>
          <a:lstStyle/>
          <a:p>
            <a:pPr algn="ctr"/>
            <a:r>
              <a:rPr lang="en-US"/>
              <a:t>Morphological Chart</a:t>
            </a:r>
          </a:p>
        </p:txBody>
      </p:sp>
      <p:sp>
        <p:nvSpPr>
          <p:cNvPr id="4" name="Footer Placeholder 3">
            <a:extLst>
              <a:ext uri="{FF2B5EF4-FFF2-40B4-BE49-F238E27FC236}">
                <a16:creationId xmlns:a16="http://schemas.microsoft.com/office/drawing/2014/main" xmlns="" id="{CA21BBC8-FDDF-453F-B54E-7508A1CCB1FC}"/>
              </a:ext>
            </a:extLst>
          </p:cNvPr>
          <p:cNvSpPr>
            <a:spLocks noGrp="1"/>
          </p:cNvSpPr>
          <p:nvPr>
            <p:ph type="ftr" sz="quarter" idx="3"/>
          </p:nvPr>
        </p:nvSpPr>
        <p:spPr/>
        <p:txBody>
          <a:bodyPr/>
          <a:lstStyle/>
          <a:p>
            <a:endParaRPr lang="en-US"/>
          </a:p>
        </p:txBody>
      </p:sp>
      <p:sp>
        <p:nvSpPr>
          <p:cNvPr id="5" name="Slide Number Placeholder 4">
            <a:extLst>
              <a:ext uri="{FF2B5EF4-FFF2-40B4-BE49-F238E27FC236}">
                <a16:creationId xmlns:a16="http://schemas.microsoft.com/office/drawing/2014/main" xmlns="" id="{70BCC619-2012-4518-A830-CAB799F333C5}"/>
              </a:ext>
            </a:extLst>
          </p:cNvPr>
          <p:cNvSpPr>
            <a:spLocks noGrp="1"/>
          </p:cNvSpPr>
          <p:nvPr>
            <p:ph type="sldNum" sz="quarter" idx="4"/>
          </p:nvPr>
        </p:nvSpPr>
        <p:spPr/>
        <p:txBody>
          <a:bodyPr/>
          <a:lstStyle/>
          <a:p>
            <a:fld id="{6F1FABC0-072B-4F22-8F9B-95A9D10B0206}" type="slidenum">
              <a:rPr lang="en-US" dirty="0" smtClean="0"/>
              <a:pPr/>
              <a:t>67</a:t>
            </a:fld>
            <a:endParaRPr lang="en-US"/>
          </a:p>
        </p:txBody>
      </p:sp>
      <p:graphicFrame>
        <p:nvGraphicFramePr>
          <p:cNvPr id="6" name="Table 5">
            <a:extLst>
              <a:ext uri="{FF2B5EF4-FFF2-40B4-BE49-F238E27FC236}">
                <a16:creationId xmlns:a16="http://schemas.microsoft.com/office/drawing/2014/main" xmlns="" id="{08634F0F-E810-437A-90AD-4389FB2D6453}"/>
              </a:ext>
            </a:extLst>
          </p:cNvPr>
          <p:cNvGraphicFramePr>
            <a:graphicFrameLocks noGrp="1"/>
          </p:cNvGraphicFramePr>
          <p:nvPr>
            <p:extLst>
              <p:ext uri="{D42A27DB-BD31-4B8C-83A1-F6EECF244321}">
                <p14:modId xmlns:p14="http://schemas.microsoft.com/office/powerpoint/2010/main" val="3860155512"/>
              </p:ext>
            </p:extLst>
          </p:nvPr>
        </p:nvGraphicFramePr>
        <p:xfrm>
          <a:off x="249796" y="1113063"/>
          <a:ext cx="11456048" cy="3840480"/>
        </p:xfrm>
        <a:graphic>
          <a:graphicData uri="http://schemas.openxmlformats.org/drawingml/2006/table">
            <a:tbl>
              <a:tblPr/>
              <a:tblGrid>
                <a:gridCol w="1432006">
                  <a:extLst>
                    <a:ext uri="{9D8B030D-6E8A-4147-A177-3AD203B41FA5}">
                      <a16:colId xmlns:a16="http://schemas.microsoft.com/office/drawing/2014/main" xmlns="" val="3807421093"/>
                    </a:ext>
                  </a:extLst>
                </a:gridCol>
                <a:gridCol w="1432006">
                  <a:extLst>
                    <a:ext uri="{9D8B030D-6E8A-4147-A177-3AD203B41FA5}">
                      <a16:colId xmlns:a16="http://schemas.microsoft.com/office/drawing/2014/main" xmlns="" val="1465751719"/>
                    </a:ext>
                  </a:extLst>
                </a:gridCol>
                <a:gridCol w="1432006">
                  <a:extLst>
                    <a:ext uri="{9D8B030D-6E8A-4147-A177-3AD203B41FA5}">
                      <a16:colId xmlns:a16="http://schemas.microsoft.com/office/drawing/2014/main" xmlns="" val="2710220139"/>
                    </a:ext>
                  </a:extLst>
                </a:gridCol>
                <a:gridCol w="1432006">
                  <a:extLst>
                    <a:ext uri="{9D8B030D-6E8A-4147-A177-3AD203B41FA5}">
                      <a16:colId xmlns:a16="http://schemas.microsoft.com/office/drawing/2014/main" xmlns="" val="3886065714"/>
                    </a:ext>
                  </a:extLst>
                </a:gridCol>
                <a:gridCol w="1432006">
                  <a:extLst>
                    <a:ext uri="{9D8B030D-6E8A-4147-A177-3AD203B41FA5}">
                      <a16:colId xmlns:a16="http://schemas.microsoft.com/office/drawing/2014/main" xmlns="" val="162686985"/>
                    </a:ext>
                  </a:extLst>
                </a:gridCol>
                <a:gridCol w="1432006">
                  <a:extLst>
                    <a:ext uri="{9D8B030D-6E8A-4147-A177-3AD203B41FA5}">
                      <a16:colId xmlns:a16="http://schemas.microsoft.com/office/drawing/2014/main" xmlns="" val="244676424"/>
                    </a:ext>
                  </a:extLst>
                </a:gridCol>
                <a:gridCol w="1432006">
                  <a:extLst>
                    <a:ext uri="{9D8B030D-6E8A-4147-A177-3AD203B41FA5}">
                      <a16:colId xmlns:a16="http://schemas.microsoft.com/office/drawing/2014/main" xmlns="" val="1894070393"/>
                    </a:ext>
                  </a:extLst>
                </a:gridCol>
                <a:gridCol w="1432006">
                  <a:extLst>
                    <a:ext uri="{9D8B030D-6E8A-4147-A177-3AD203B41FA5}">
                      <a16:colId xmlns:a16="http://schemas.microsoft.com/office/drawing/2014/main" xmlns="" val="3355956130"/>
                    </a:ext>
                  </a:extLst>
                </a:gridCol>
              </a:tblGrid>
              <a:tr h="548640">
                <a:tc>
                  <a:txBody>
                    <a:bodyPr/>
                    <a:lstStyle/>
                    <a:p>
                      <a:pPr algn="l" rtl="0" fontAlgn="base"/>
                      <a:endParaRPr lang="en-US" sz="1400" b="0" i="0">
                        <a:effectLst/>
                        <a:latin typeface="+mn-lt"/>
                      </a:endParaRPr>
                    </a:p>
                  </a:txBody>
                  <a:tcPr marL="21400" marR="21400" marT="10700" marB="10700" anchor="ctr">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base"/>
                      <a:r>
                        <a:rPr lang="en-US" sz="1400" b="1" i="0">
                          <a:effectLst/>
                          <a:latin typeface="+mn-lt"/>
                        </a:rPr>
                        <a:t>Option 1</a:t>
                      </a:r>
                    </a:p>
                  </a:txBody>
                  <a:tcPr marL="21400" marR="21400" marT="10700" marB="107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base"/>
                      <a:r>
                        <a:rPr lang="en-US" sz="1400" b="1" i="0">
                          <a:effectLst/>
                          <a:latin typeface="+mn-lt"/>
                        </a:rPr>
                        <a:t>Option 2</a:t>
                      </a:r>
                    </a:p>
                  </a:txBody>
                  <a:tcPr marL="21400" marR="21400" marT="10700" marB="107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base"/>
                      <a:r>
                        <a:rPr lang="en-US" sz="1400" b="1" i="0">
                          <a:effectLst/>
                          <a:latin typeface="+mn-lt"/>
                        </a:rPr>
                        <a:t>Option 3</a:t>
                      </a:r>
                    </a:p>
                  </a:txBody>
                  <a:tcPr marL="21400" marR="21400" marT="10700" marB="107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base"/>
                      <a:r>
                        <a:rPr lang="en-US" sz="1400" b="1" i="0">
                          <a:effectLst/>
                          <a:latin typeface="+mn-lt"/>
                        </a:rPr>
                        <a:t>Option 4</a:t>
                      </a:r>
                    </a:p>
                  </a:txBody>
                  <a:tcPr marL="21400" marR="21400" marT="10700" marB="107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base"/>
                      <a:r>
                        <a:rPr lang="en-US" sz="1400" b="1" i="0">
                          <a:effectLst/>
                          <a:latin typeface="+mn-lt"/>
                        </a:rPr>
                        <a:t>Option 5</a:t>
                      </a:r>
                    </a:p>
                  </a:txBody>
                  <a:tcPr marL="21400" marR="21400" marT="10700" marB="107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base"/>
                      <a:r>
                        <a:rPr lang="en-US" sz="1400" b="1" i="0">
                          <a:effectLst/>
                          <a:latin typeface="+mn-lt"/>
                        </a:rPr>
                        <a:t>Option 6</a:t>
                      </a:r>
                    </a:p>
                  </a:txBody>
                  <a:tcPr marL="21400" marR="21400" marT="10700" marB="107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base"/>
                      <a:r>
                        <a:rPr lang="en-US" sz="1400" b="1" i="0">
                          <a:effectLst/>
                          <a:latin typeface="+mn-lt"/>
                        </a:rPr>
                        <a:t>Option 7</a:t>
                      </a:r>
                    </a:p>
                  </a:txBody>
                  <a:tcPr marL="21400" marR="21400" marT="10700" marB="10700" anchor="ctr">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2764410358"/>
                  </a:ext>
                </a:extLst>
              </a:tr>
              <a:tr h="548640">
                <a:tc>
                  <a:txBody>
                    <a:bodyPr/>
                    <a:lstStyle/>
                    <a:p>
                      <a:pPr algn="l" rtl="0" fontAlgn="base"/>
                      <a:r>
                        <a:rPr lang="en-US" sz="1400" b="1" i="0">
                          <a:solidFill>
                            <a:schemeClr val="bg1"/>
                          </a:solidFill>
                          <a:effectLst/>
                          <a:latin typeface="+mn-lt"/>
                        </a:rPr>
                        <a:t>Drive Train</a:t>
                      </a:r>
                    </a:p>
                  </a:txBody>
                  <a:tcPr marL="21400" marR="21400" marT="10700" marB="10700" anchor="ctr">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algn="ctr" rtl="0" fontAlgn="base"/>
                      <a:r>
                        <a:rPr lang="en-US" sz="1400" b="0" i="0">
                          <a:effectLst/>
                          <a:latin typeface="+mn-lt"/>
                        </a:rPr>
                        <a:t>Differential Steering</a:t>
                      </a:r>
                    </a:p>
                  </a:txBody>
                  <a:tcPr marL="21400" marR="21400" marT="10700" marB="107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base"/>
                      <a:r>
                        <a:rPr lang="en-US" sz="1400" b="0" i="0">
                          <a:effectLst/>
                          <a:latin typeface="+mn-lt"/>
                        </a:rPr>
                        <a:t>Omni-Directional (Universal)</a:t>
                      </a:r>
                    </a:p>
                  </a:txBody>
                  <a:tcPr marL="21400" marR="21400" marT="10700" marB="107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base"/>
                      <a:r>
                        <a:rPr lang="en-US" sz="1400" b="0" i="0">
                          <a:effectLst/>
                          <a:latin typeface="+mn-lt"/>
                        </a:rPr>
                        <a:t>Ackerman (Rear wheel drive)</a:t>
                      </a:r>
                    </a:p>
                  </a:txBody>
                  <a:tcPr marL="21400" marR="21400" marT="10700" marB="107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base"/>
                      <a:r>
                        <a:rPr lang="en-US" sz="1400" b="0" i="0">
                          <a:effectLst/>
                          <a:latin typeface="+mn-lt"/>
                        </a:rPr>
                        <a:t>Ackerman (Front wheel drive)</a:t>
                      </a:r>
                    </a:p>
                  </a:txBody>
                  <a:tcPr marL="21400" marR="21400" marT="10700" marB="107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base"/>
                      <a:r>
                        <a:rPr lang="en-US" sz="1400" b="0" i="0">
                          <a:effectLst/>
                          <a:latin typeface="+mn-lt"/>
                        </a:rPr>
                        <a:t>Track Rails</a:t>
                      </a:r>
                    </a:p>
                  </a:txBody>
                  <a:tcPr marL="21400" marR="21400" marT="10700" marB="107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base"/>
                      <a:r>
                        <a:rPr lang="en-US" sz="1400" b="0" i="0">
                          <a:effectLst/>
                          <a:latin typeface="+mn-lt"/>
                        </a:rPr>
                        <a:t>Magnetic Track</a:t>
                      </a:r>
                    </a:p>
                  </a:txBody>
                  <a:tcPr marL="21400" marR="21400" marT="10700" marB="107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base"/>
                      <a:endParaRPr lang="en-US" sz="1400" b="0" i="0">
                        <a:effectLst/>
                        <a:latin typeface="+mn-lt"/>
                      </a:endParaRPr>
                    </a:p>
                  </a:txBody>
                  <a:tcPr marL="21400" marR="21400" marT="10700" marB="10700" anchor="ctr">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xmlns="" val="1772524053"/>
                  </a:ext>
                </a:extLst>
              </a:tr>
              <a:tr h="548640">
                <a:tc>
                  <a:txBody>
                    <a:bodyPr/>
                    <a:lstStyle/>
                    <a:p>
                      <a:pPr algn="l" rtl="0" fontAlgn="base"/>
                      <a:r>
                        <a:rPr lang="en-US" sz="1400" b="1" i="0">
                          <a:solidFill>
                            <a:schemeClr val="bg1"/>
                          </a:solidFill>
                          <a:effectLst/>
                          <a:latin typeface="+mn-lt"/>
                        </a:rPr>
                        <a:t>Power</a:t>
                      </a:r>
                    </a:p>
                  </a:txBody>
                  <a:tcPr marL="21400" marR="21400" marT="10700" marB="10700" anchor="ctr">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algn="ctr" rtl="0" fontAlgn="base"/>
                      <a:r>
                        <a:rPr lang="en-US" sz="1400" b="0" i="0">
                          <a:effectLst/>
                          <a:latin typeface="+mn-lt"/>
                        </a:rPr>
                        <a:t>Lithium Ion</a:t>
                      </a:r>
                    </a:p>
                  </a:txBody>
                  <a:tcPr marL="21400" marR="21400" marT="10700" marB="107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base"/>
                      <a:r>
                        <a:rPr lang="en-US" sz="1400" b="0" i="0">
                          <a:effectLst/>
                          <a:latin typeface="+mn-lt"/>
                        </a:rPr>
                        <a:t>Lead Acid</a:t>
                      </a:r>
                    </a:p>
                  </a:txBody>
                  <a:tcPr marL="21400" marR="21400" marT="10700" marB="107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base"/>
                      <a:r>
                        <a:rPr lang="en-US" sz="1400" b="0" i="0">
                          <a:effectLst/>
                          <a:latin typeface="+mn-lt"/>
                        </a:rPr>
                        <a:t>Lithium Polymer</a:t>
                      </a:r>
                    </a:p>
                  </a:txBody>
                  <a:tcPr marL="21400" marR="21400" marT="10700" marB="107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base"/>
                      <a:r>
                        <a:rPr lang="en-US" sz="1400" b="0" i="0">
                          <a:effectLst/>
                          <a:latin typeface="+mn-lt"/>
                        </a:rPr>
                        <a:t>Alkaline</a:t>
                      </a:r>
                    </a:p>
                  </a:txBody>
                  <a:tcPr marL="21400" marR="21400" marT="10700" marB="107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base"/>
                      <a:r>
                        <a:rPr lang="en-US" sz="1400" b="0" i="0">
                          <a:effectLst/>
                          <a:latin typeface="+mn-lt"/>
                        </a:rPr>
                        <a:t>Nickel Cadmium</a:t>
                      </a:r>
                    </a:p>
                  </a:txBody>
                  <a:tcPr marL="21400" marR="21400" marT="10700" marB="107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base"/>
                      <a:endParaRPr lang="en-US" sz="1400" b="0" i="0">
                        <a:effectLst/>
                        <a:latin typeface="+mn-lt"/>
                      </a:endParaRPr>
                    </a:p>
                  </a:txBody>
                  <a:tcPr marL="21400" marR="21400" marT="10700" marB="107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rtl="0" fontAlgn="base"/>
                      <a:endParaRPr lang="en-US" sz="1400" b="0" i="0">
                        <a:effectLst/>
                        <a:latin typeface="+mn-lt"/>
                      </a:endParaRPr>
                    </a:p>
                  </a:txBody>
                  <a:tcPr marL="21400" marR="21400" marT="10700" marB="10700" anchor="ctr">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xmlns="" val="1176069772"/>
                  </a:ext>
                </a:extLst>
              </a:tr>
              <a:tr h="548640">
                <a:tc>
                  <a:txBody>
                    <a:bodyPr/>
                    <a:lstStyle/>
                    <a:p>
                      <a:pPr algn="l" rtl="0" fontAlgn="base"/>
                      <a:r>
                        <a:rPr lang="en-US" sz="1400" b="1" i="0">
                          <a:solidFill>
                            <a:schemeClr val="bg1"/>
                          </a:solidFill>
                          <a:effectLst/>
                          <a:latin typeface="+mn-lt"/>
                        </a:rPr>
                        <a:t>Path Following</a:t>
                      </a:r>
                      <a:r>
                        <a:rPr lang="en-US" sz="1400" b="0" i="0">
                          <a:solidFill>
                            <a:schemeClr val="bg1"/>
                          </a:solidFill>
                          <a:effectLst/>
                          <a:latin typeface="+mn-lt"/>
                        </a:rPr>
                        <a:t> </a:t>
                      </a:r>
                      <a:endParaRPr lang="en-US" sz="1600" b="0" i="0">
                        <a:solidFill>
                          <a:schemeClr val="bg1"/>
                        </a:solidFill>
                        <a:effectLst/>
                        <a:latin typeface="+mn-lt"/>
                      </a:endParaRPr>
                    </a:p>
                  </a:txBody>
                  <a:tcPr marL="21400" marR="21400" marT="10700" marB="10700" anchor="ctr">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c>
                  <a:txBody>
                    <a:bodyPr/>
                    <a:lstStyle/>
                    <a:p>
                      <a:pPr algn="ctr" rtl="0" fontAlgn="base"/>
                      <a:r>
                        <a:rPr lang="en-US" sz="1400" b="0" i="0">
                          <a:effectLst/>
                          <a:latin typeface="+mn-lt"/>
                        </a:rPr>
                        <a:t>Magnetic tape </a:t>
                      </a:r>
                    </a:p>
                  </a:txBody>
                  <a:tcPr marL="21400" marR="21400" marT="10700" marB="107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base"/>
                      <a:r>
                        <a:rPr lang="en-US" sz="1400" b="0" i="0">
                          <a:effectLst/>
                          <a:latin typeface="+mn-lt"/>
                        </a:rPr>
                        <a:t>Line path </a:t>
                      </a:r>
                    </a:p>
                  </a:txBody>
                  <a:tcPr marL="21400" marR="21400" marT="10700" marB="107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base"/>
                      <a:r>
                        <a:rPr lang="en-US" sz="1400" b="0" i="0">
                          <a:effectLst/>
                          <a:latin typeface="+mn-lt"/>
                        </a:rPr>
                        <a:t>Track “rails” </a:t>
                      </a:r>
                    </a:p>
                  </a:txBody>
                  <a:tcPr marL="21400" marR="21400" marT="10700" marB="107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base"/>
                      <a:r>
                        <a:rPr lang="en-US" sz="1400" b="0" i="0">
                          <a:effectLst/>
                          <a:latin typeface="+mn-lt"/>
                        </a:rPr>
                        <a:t>GPS </a:t>
                      </a:r>
                    </a:p>
                  </a:txBody>
                  <a:tcPr marL="21400" marR="21400" marT="10700" marB="107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base"/>
                      <a:r>
                        <a:rPr lang="en-US" sz="1400" b="0" i="0">
                          <a:effectLst/>
                          <a:latin typeface="+mn-lt"/>
                        </a:rPr>
                        <a:t>Heated line </a:t>
                      </a:r>
                    </a:p>
                  </a:txBody>
                  <a:tcPr marL="21400" marR="21400" marT="10700" marB="107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base"/>
                      <a:r>
                        <a:rPr lang="en-US" sz="1400" b="0" i="0">
                          <a:effectLst/>
                          <a:latin typeface="+mn-lt"/>
                        </a:rPr>
                        <a:t>Pavement Markers </a:t>
                      </a:r>
                    </a:p>
                  </a:txBody>
                  <a:tcPr marL="21400" marR="21400" marT="10700" marB="107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base"/>
                      <a:r>
                        <a:rPr lang="en-US" sz="1400" b="0" i="0">
                          <a:effectLst/>
                          <a:latin typeface="+mn-lt"/>
                        </a:rPr>
                        <a:t>Induction Wire </a:t>
                      </a:r>
                    </a:p>
                  </a:txBody>
                  <a:tcPr marL="21400" marR="21400" marT="10700" marB="10700" anchor="ctr">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754903942"/>
                  </a:ext>
                </a:extLst>
              </a:tr>
              <a:tr h="548640">
                <a:tc>
                  <a: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US" sz="1400" b="1" i="0">
                          <a:solidFill>
                            <a:schemeClr val="bg1"/>
                          </a:solidFill>
                          <a:effectLst/>
                          <a:latin typeface="+mn-lt"/>
                        </a:rPr>
                        <a:t>Obstacle Detection</a:t>
                      </a:r>
                      <a:r>
                        <a:rPr lang="en-US" sz="1400" b="0" i="0">
                          <a:solidFill>
                            <a:schemeClr val="bg1"/>
                          </a:solidFill>
                          <a:effectLst/>
                          <a:latin typeface="+mn-lt"/>
                        </a:rPr>
                        <a:t> </a:t>
                      </a:r>
                      <a:endParaRPr lang="en-US" sz="1600" b="0" i="0">
                        <a:solidFill>
                          <a:schemeClr val="bg1"/>
                        </a:solidFill>
                        <a:effectLst/>
                        <a:latin typeface="+mn-lt"/>
                      </a:endParaRPr>
                    </a:p>
                  </a:txBody>
                  <a:tcPr marL="21400" marR="21400" marT="10700" marB="10700" anchor="ctr">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solidFill>
                  </a:tcPr>
                </a:tc>
                <a:tc>
                  <a:txBody>
                    <a:bodyPr/>
                    <a:lstStyle/>
                    <a:p>
                      <a:pPr algn="ctr" rtl="0" fontAlgn="base"/>
                      <a:r>
                        <a:rPr lang="en-US" sz="1400" b="0" i="0">
                          <a:effectLst/>
                          <a:latin typeface="+mn-lt"/>
                        </a:rPr>
                        <a:t>Lidar </a:t>
                      </a:r>
                    </a:p>
                  </a:txBody>
                  <a:tcPr marL="21400" marR="21400" marT="10700" marB="107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base"/>
                      <a:r>
                        <a:rPr lang="en-US" sz="1400" b="0" i="0">
                          <a:effectLst/>
                          <a:latin typeface="+mn-lt"/>
                        </a:rPr>
                        <a:t>Thermal </a:t>
                      </a:r>
                    </a:p>
                    <a:p>
                      <a:pPr algn="ctr" rtl="0" fontAlgn="base"/>
                      <a:endParaRPr lang="en-US" sz="1400" b="0" i="0">
                        <a:effectLst/>
                        <a:latin typeface="+mn-lt"/>
                      </a:endParaRPr>
                    </a:p>
                  </a:txBody>
                  <a:tcPr marL="21400" marR="21400" marT="10700" marB="107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base"/>
                      <a:r>
                        <a:rPr lang="en-US" sz="1400" b="0" i="0">
                          <a:effectLst/>
                          <a:latin typeface="+mn-lt"/>
                        </a:rPr>
                        <a:t>Visual Inertial </a:t>
                      </a:r>
                    </a:p>
                  </a:txBody>
                  <a:tcPr marL="21400" marR="21400" marT="10700" marB="107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base"/>
                      <a:r>
                        <a:rPr lang="en-US" sz="1400" b="0" i="0">
                          <a:effectLst/>
                          <a:latin typeface="+mn-lt"/>
                        </a:rPr>
                        <a:t>Infrared </a:t>
                      </a:r>
                    </a:p>
                  </a:txBody>
                  <a:tcPr marL="21400" marR="21400" marT="10700" marB="107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base"/>
                      <a:r>
                        <a:rPr lang="en-US" sz="1400" b="0" i="0">
                          <a:effectLst/>
                          <a:latin typeface="+mn-lt"/>
                        </a:rPr>
                        <a:t>Ultrasonic </a:t>
                      </a:r>
                    </a:p>
                  </a:txBody>
                  <a:tcPr marL="21400" marR="21400" marT="10700" marB="107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base"/>
                      <a:r>
                        <a:rPr lang="en-US" sz="1400" b="0" i="0">
                          <a:effectLst/>
                          <a:latin typeface="+mn-lt"/>
                        </a:rPr>
                        <a:t>Distance sensor </a:t>
                      </a:r>
                    </a:p>
                  </a:txBody>
                  <a:tcPr marL="21400" marR="21400" marT="10700" marB="107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base"/>
                      <a:r>
                        <a:rPr lang="en-US" sz="1400" b="0" i="0">
                          <a:effectLst/>
                          <a:latin typeface="+mn-lt"/>
                        </a:rPr>
                        <a:t>Push sensor with bumper </a:t>
                      </a:r>
                    </a:p>
                  </a:txBody>
                  <a:tcPr marL="21400" marR="21400" marT="10700" marB="10700" anchor="ctr">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778540969"/>
                  </a:ext>
                </a:extLst>
              </a:tr>
              <a:tr h="548640">
                <a:tc>
                  <a:txBody>
                    <a:bodyPr/>
                    <a:lstStyle/>
                    <a:p>
                      <a:pPr algn="l" rtl="0" fontAlgn="base"/>
                      <a:r>
                        <a:rPr lang="en-US" sz="1400" b="1" i="0">
                          <a:solidFill>
                            <a:schemeClr val="bg1"/>
                          </a:solidFill>
                          <a:effectLst/>
                          <a:latin typeface="+mn-lt"/>
                        </a:rPr>
                        <a:t>Controls package</a:t>
                      </a:r>
                      <a:r>
                        <a:rPr lang="en-US" sz="1400" b="0" i="0">
                          <a:solidFill>
                            <a:schemeClr val="bg1"/>
                          </a:solidFill>
                          <a:effectLst/>
                          <a:latin typeface="+mn-lt"/>
                        </a:rPr>
                        <a:t> </a:t>
                      </a:r>
                      <a:endParaRPr lang="en-US" sz="1600" b="0" i="0">
                        <a:solidFill>
                          <a:schemeClr val="bg1"/>
                        </a:solidFill>
                        <a:effectLst/>
                        <a:latin typeface="+mn-lt"/>
                      </a:endParaRPr>
                    </a:p>
                  </a:txBody>
                  <a:tcPr marL="21400" marR="21400" marT="10700" marB="10700" anchor="ctr">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ctr" rtl="0" fontAlgn="base"/>
                      <a:r>
                        <a:rPr lang="en-US" sz="1400" b="0" i="0">
                          <a:effectLst/>
                          <a:latin typeface="+mn-lt"/>
                        </a:rPr>
                        <a:t>Forks </a:t>
                      </a:r>
                    </a:p>
                  </a:txBody>
                  <a:tcPr marL="21400" marR="21400" marT="10700" marB="107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base"/>
                      <a:r>
                        <a:rPr lang="en-US" sz="1400" b="0" i="0">
                          <a:effectLst/>
                          <a:latin typeface="+mn-lt"/>
                        </a:rPr>
                        <a:t>Vacuum end effector </a:t>
                      </a:r>
                    </a:p>
                  </a:txBody>
                  <a:tcPr marL="21400" marR="21400" marT="10700" marB="107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base"/>
                      <a:r>
                        <a:rPr lang="en-US" sz="1400" b="0" i="0">
                          <a:effectLst/>
                          <a:latin typeface="+mn-lt"/>
                        </a:rPr>
                        <a:t>Single Clamp/claw </a:t>
                      </a:r>
                    </a:p>
                  </a:txBody>
                  <a:tcPr marL="21400" marR="21400" marT="10700" marB="107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base"/>
                      <a:r>
                        <a:rPr lang="en-US" sz="1400" b="0" i="0">
                          <a:effectLst/>
                          <a:latin typeface="+mn-lt"/>
                        </a:rPr>
                        <a:t>Magnet end effector </a:t>
                      </a:r>
                    </a:p>
                  </a:txBody>
                  <a:tcPr marL="21400" marR="21400" marT="10700" marB="107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base"/>
                      <a:r>
                        <a:rPr lang="en-US" sz="1400" b="0" i="0">
                          <a:effectLst/>
                          <a:latin typeface="+mn-lt"/>
                        </a:rPr>
                        <a:t>Hook </a:t>
                      </a:r>
                    </a:p>
                  </a:txBody>
                  <a:tcPr marL="21400" marR="21400" marT="10700" marB="107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base"/>
                      <a:r>
                        <a:rPr lang="en-US" sz="1400" b="0" i="0">
                          <a:effectLst/>
                          <a:latin typeface="+mn-lt"/>
                        </a:rPr>
                        <a:t> Two Clamps/Claw</a:t>
                      </a:r>
                    </a:p>
                  </a:txBody>
                  <a:tcPr marL="21400" marR="21400" marT="10700" marB="107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base"/>
                      <a:endParaRPr lang="en-US" sz="1400" b="0" i="0">
                        <a:effectLst/>
                        <a:latin typeface="+mn-lt"/>
                      </a:endParaRPr>
                    </a:p>
                  </a:txBody>
                  <a:tcPr marL="21400" marR="21400" marT="10700" marB="10700" anchor="ctr">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xmlns="" val="2994677230"/>
                  </a:ext>
                </a:extLst>
              </a:tr>
              <a:tr h="548640">
                <a:tc>
                  <a:txBody>
                    <a:bodyPr/>
                    <a:lstStyle/>
                    <a:p>
                      <a:pPr algn="l" rtl="0" fontAlgn="base"/>
                      <a:r>
                        <a:rPr lang="en-US" sz="1400" b="1" i="0">
                          <a:effectLst/>
                          <a:latin typeface="+mn-lt"/>
                        </a:rPr>
                        <a:t>Scans Inventory</a:t>
                      </a:r>
                      <a:r>
                        <a:rPr lang="en-US" sz="1400" b="0" i="0">
                          <a:effectLst/>
                          <a:latin typeface="+mn-lt"/>
                        </a:rPr>
                        <a:t> </a:t>
                      </a:r>
                      <a:endParaRPr lang="en-US" sz="1600" b="0" i="0">
                        <a:effectLst/>
                        <a:latin typeface="+mn-lt"/>
                      </a:endParaRPr>
                    </a:p>
                  </a:txBody>
                  <a:tcPr marL="21400" marR="21400" marT="10700" marB="10700" anchor="ctr">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FD4E"/>
                    </a:solidFill>
                  </a:tcPr>
                </a:tc>
                <a:tc>
                  <a:txBody>
                    <a:bodyPr/>
                    <a:lstStyle/>
                    <a:p>
                      <a:pPr algn="ctr" rtl="0" fontAlgn="base"/>
                      <a:r>
                        <a:rPr lang="en-US" sz="1400" b="0" i="0">
                          <a:effectLst/>
                          <a:latin typeface="+mn-lt"/>
                        </a:rPr>
                        <a:t>QR Code </a:t>
                      </a:r>
                    </a:p>
                  </a:txBody>
                  <a:tcPr marL="21400" marR="21400" marT="10700" marB="107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rtl="0" fontAlgn="base"/>
                      <a:r>
                        <a:rPr lang="en-US" sz="1400" b="0" i="0">
                          <a:effectLst/>
                          <a:latin typeface="+mn-lt"/>
                        </a:rPr>
                        <a:t>RFID Tag </a:t>
                      </a:r>
                    </a:p>
                  </a:txBody>
                  <a:tcPr marL="21400" marR="21400" marT="10700" marB="107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rtl="0" fontAlgn="base"/>
                      <a:r>
                        <a:rPr lang="en-US" sz="1400" b="0" i="0">
                          <a:effectLst/>
                          <a:latin typeface="+mn-lt"/>
                        </a:rPr>
                        <a:t>Barcode Scanner </a:t>
                      </a:r>
                    </a:p>
                  </a:txBody>
                  <a:tcPr marL="21400" marR="21400" marT="10700" marB="107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rtl="0" fontAlgn="base"/>
                      <a:r>
                        <a:rPr lang="en-US" sz="1400" b="0" i="0">
                          <a:effectLst/>
                          <a:latin typeface="+mn-lt"/>
                        </a:rPr>
                        <a:t>April Tag </a:t>
                      </a:r>
                    </a:p>
                  </a:txBody>
                  <a:tcPr marL="21400" marR="21400" marT="10700" marB="107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rtl="0" fontAlgn="base"/>
                      <a:r>
                        <a:rPr lang="en-US" sz="1400" b="0" i="0">
                          <a:effectLst/>
                          <a:latin typeface="+mn-lt"/>
                        </a:rPr>
                        <a:t>Color coded </a:t>
                      </a:r>
                    </a:p>
                  </a:txBody>
                  <a:tcPr marL="21400" marR="21400" marT="10700" marB="107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rtl="0" fontAlgn="base"/>
                      <a:endParaRPr lang="en-US" sz="1400" b="0" i="0">
                        <a:effectLst/>
                        <a:latin typeface="+mn-lt"/>
                      </a:endParaRPr>
                    </a:p>
                  </a:txBody>
                  <a:tcPr marL="21400" marR="21400" marT="10700" marB="107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2"/>
                    </a:solidFill>
                  </a:tcPr>
                </a:tc>
                <a:tc>
                  <a:txBody>
                    <a:bodyPr/>
                    <a:lstStyle/>
                    <a:p>
                      <a:pPr algn="ctr" rtl="0" fontAlgn="base"/>
                      <a:endParaRPr lang="en-US" sz="1400" b="0" i="0">
                        <a:effectLst/>
                        <a:latin typeface="+mn-lt"/>
                      </a:endParaRPr>
                    </a:p>
                  </a:txBody>
                  <a:tcPr marL="21400" marR="21400" marT="10700" marB="10700" anchor="ctr">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xmlns="" val="4071202547"/>
                  </a:ext>
                </a:extLst>
              </a:tr>
            </a:tbl>
          </a:graphicData>
        </a:graphic>
      </p:graphicFrame>
    </p:spTree>
    <p:extLst>
      <p:ext uri="{BB962C8B-B14F-4D97-AF65-F5344CB8AC3E}">
        <p14:creationId xmlns:p14="http://schemas.microsoft.com/office/powerpoint/2010/main" val="156491059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xmlns="" id="{9B38A25B-1654-4B26-B33F-E195075F4F67}"/>
              </a:ext>
            </a:extLst>
          </p:cNvPr>
          <p:cNvSpPr>
            <a:spLocks noGrp="1"/>
          </p:cNvSpPr>
          <p:nvPr>
            <p:ph type="ftr" sz="quarter" idx="3"/>
          </p:nvPr>
        </p:nvSpPr>
        <p:spPr/>
        <p:txBody>
          <a:bodyPr/>
          <a:lstStyle/>
          <a:p>
            <a:endParaRPr lang="en-US"/>
          </a:p>
        </p:txBody>
      </p:sp>
      <p:sp>
        <p:nvSpPr>
          <p:cNvPr id="3" name="Slide Number Placeholder 2">
            <a:extLst>
              <a:ext uri="{FF2B5EF4-FFF2-40B4-BE49-F238E27FC236}">
                <a16:creationId xmlns:a16="http://schemas.microsoft.com/office/drawing/2014/main" xmlns="" id="{60BEBCC8-FEC9-4D09-AD5A-A3EAA5B02F14}"/>
              </a:ext>
            </a:extLst>
          </p:cNvPr>
          <p:cNvSpPr>
            <a:spLocks noGrp="1"/>
          </p:cNvSpPr>
          <p:nvPr>
            <p:ph type="sldNum" sz="quarter" idx="4"/>
          </p:nvPr>
        </p:nvSpPr>
        <p:spPr/>
        <p:txBody>
          <a:bodyPr/>
          <a:lstStyle/>
          <a:p>
            <a:fld id="{6F1FABC0-072B-4F22-8F9B-95A9D10B0206}" type="slidenum">
              <a:rPr lang="en-US" dirty="0" smtClean="0"/>
              <a:pPr/>
              <a:t>68</a:t>
            </a:fld>
            <a:endParaRPr lang="en-US"/>
          </a:p>
        </p:txBody>
      </p:sp>
      <p:pic>
        <p:nvPicPr>
          <p:cNvPr id="4" name="Picture 4" descr="Table&#10;&#10;Description automatically generated">
            <a:extLst>
              <a:ext uri="{FF2B5EF4-FFF2-40B4-BE49-F238E27FC236}">
                <a16:creationId xmlns:a16="http://schemas.microsoft.com/office/drawing/2014/main" xmlns="" id="{13DD9B20-4356-4217-8EB9-D7E0B4CF4B55}"/>
              </a:ext>
            </a:extLst>
          </p:cNvPr>
          <p:cNvPicPr>
            <a:picLocks noChangeAspect="1"/>
          </p:cNvPicPr>
          <p:nvPr/>
        </p:nvPicPr>
        <p:blipFill>
          <a:blip r:embed="rId2"/>
          <a:stretch>
            <a:fillRect/>
          </a:stretch>
        </p:blipFill>
        <p:spPr>
          <a:xfrm>
            <a:off x="336059" y="1939938"/>
            <a:ext cx="11685917" cy="3222999"/>
          </a:xfrm>
          <a:prstGeom prst="rect">
            <a:avLst/>
          </a:prstGeom>
        </p:spPr>
      </p:pic>
      <p:sp>
        <p:nvSpPr>
          <p:cNvPr id="6" name="Title 1">
            <a:extLst>
              <a:ext uri="{FF2B5EF4-FFF2-40B4-BE49-F238E27FC236}">
                <a16:creationId xmlns:a16="http://schemas.microsoft.com/office/drawing/2014/main" xmlns="" id="{05BEB44D-7A44-40D1-A232-5F676959C4CB}"/>
              </a:ext>
            </a:extLst>
          </p:cNvPr>
          <p:cNvSpPr txBox="1">
            <a:spLocks/>
          </p:cNvSpPr>
          <p:nvPr/>
        </p:nvSpPr>
        <p:spPr>
          <a:xfrm>
            <a:off x="838200" y="365125"/>
            <a:ext cx="10501223" cy="807979"/>
          </a:xfrm>
          <a:prstGeom prst="rect">
            <a:avLst/>
          </a:prstGeom>
        </p:spPr>
        <p:txBody>
          <a:bodyPr lIns="91440" tIns="45720" rIns="91440" bIns="45720" anchor="t"/>
          <a:lstStyle>
            <a:lvl1pPr algn="l" defTabSz="914400" rtl="0" eaLnBrk="1" latinLnBrk="0" hangingPunct="1">
              <a:lnSpc>
                <a:spcPct val="90000"/>
              </a:lnSpc>
              <a:spcBef>
                <a:spcPct val="0"/>
              </a:spcBef>
              <a:buNone/>
              <a:defRPr sz="4000" b="1" kern="1200">
                <a:solidFill>
                  <a:srgbClr val="B7B09C"/>
                </a:solidFill>
                <a:latin typeface="+mj-lt"/>
                <a:ea typeface="+mj-ea"/>
                <a:cs typeface="Arial" panose="020B0604020202020204" pitchFamily="34" charset="0"/>
              </a:defRPr>
            </a:lvl1pPr>
          </a:lstStyle>
          <a:p>
            <a:pPr algn="ctr"/>
            <a:r>
              <a:rPr lang="en-US">
                <a:cs typeface="Calibri Light"/>
              </a:rPr>
              <a:t>Binary Pairwise Comparison</a:t>
            </a:r>
            <a:endParaRPr lang="en-US"/>
          </a:p>
        </p:txBody>
      </p:sp>
    </p:spTree>
    <p:extLst>
      <p:ext uri="{BB962C8B-B14F-4D97-AF65-F5344CB8AC3E}">
        <p14:creationId xmlns:p14="http://schemas.microsoft.com/office/powerpoint/2010/main" val="395237965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xmlns="" id="{9B38A25B-1654-4B26-B33F-E195075F4F67}"/>
              </a:ext>
            </a:extLst>
          </p:cNvPr>
          <p:cNvSpPr>
            <a:spLocks noGrp="1"/>
          </p:cNvSpPr>
          <p:nvPr>
            <p:ph type="ftr" sz="quarter" idx="3"/>
          </p:nvPr>
        </p:nvSpPr>
        <p:spPr/>
        <p:txBody>
          <a:bodyPr/>
          <a:lstStyle/>
          <a:p>
            <a:endParaRPr lang="en-US"/>
          </a:p>
        </p:txBody>
      </p:sp>
      <p:sp>
        <p:nvSpPr>
          <p:cNvPr id="3" name="Slide Number Placeholder 2">
            <a:extLst>
              <a:ext uri="{FF2B5EF4-FFF2-40B4-BE49-F238E27FC236}">
                <a16:creationId xmlns:a16="http://schemas.microsoft.com/office/drawing/2014/main" xmlns="" id="{60BEBCC8-FEC9-4D09-AD5A-A3EAA5B02F14}"/>
              </a:ext>
            </a:extLst>
          </p:cNvPr>
          <p:cNvSpPr>
            <a:spLocks noGrp="1"/>
          </p:cNvSpPr>
          <p:nvPr>
            <p:ph type="sldNum" sz="quarter" idx="4"/>
          </p:nvPr>
        </p:nvSpPr>
        <p:spPr/>
        <p:txBody>
          <a:bodyPr/>
          <a:lstStyle/>
          <a:p>
            <a:fld id="{6F1FABC0-072B-4F22-8F9B-95A9D10B0206}" type="slidenum">
              <a:rPr lang="en-US" dirty="0" smtClean="0"/>
              <a:pPr/>
              <a:t>69</a:t>
            </a:fld>
            <a:endParaRPr lang="en-US"/>
          </a:p>
        </p:txBody>
      </p:sp>
      <p:sp>
        <p:nvSpPr>
          <p:cNvPr id="5" name="Title 1">
            <a:extLst>
              <a:ext uri="{FF2B5EF4-FFF2-40B4-BE49-F238E27FC236}">
                <a16:creationId xmlns:a16="http://schemas.microsoft.com/office/drawing/2014/main" xmlns="" id="{64A729B0-3B7B-4D7D-A52C-48D7B33308DC}"/>
              </a:ext>
            </a:extLst>
          </p:cNvPr>
          <p:cNvSpPr txBox="1">
            <a:spLocks/>
          </p:cNvSpPr>
          <p:nvPr/>
        </p:nvSpPr>
        <p:spPr>
          <a:xfrm>
            <a:off x="838200" y="365125"/>
            <a:ext cx="10515600" cy="1325563"/>
          </a:xfrm>
          <a:prstGeom prst="rect">
            <a:avLst/>
          </a:prstGeom>
        </p:spPr>
        <p:txBody>
          <a:bodyPr lIns="91440" tIns="45720" rIns="91440" bIns="45720" anchor="t"/>
          <a:lstStyle>
            <a:lvl1pPr algn="l" defTabSz="914400" rtl="0" eaLnBrk="1" latinLnBrk="0" hangingPunct="1">
              <a:lnSpc>
                <a:spcPct val="90000"/>
              </a:lnSpc>
              <a:spcBef>
                <a:spcPct val="0"/>
              </a:spcBef>
              <a:buNone/>
              <a:defRPr sz="4000" b="1" kern="1200">
                <a:solidFill>
                  <a:srgbClr val="B7B09C"/>
                </a:solidFill>
                <a:latin typeface="+mj-lt"/>
                <a:ea typeface="+mj-ea"/>
                <a:cs typeface="Arial" panose="020B0604020202020204" pitchFamily="34" charset="0"/>
              </a:defRPr>
            </a:lvl1pPr>
          </a:lstStyle>
          <a:p>
            <a:pPr algn="ctr"/>
            <a:r>
              <a:rPr lang="en-US">
                <a:cs typeface="Calibri Light"/>
              </a:rPr>
              <a:t>House of Quality</a:t>
            </a:r>
          </a:p>
        </p:txBody>
      </p:sp>
      <p:pic>
        <p:nvPicPr>
          <p:cNvPr id="6" name="Picture 6">
            <a:extLst>
              <a:ext uri="{FF2B5EF4-FFF2-40B4-BE49-F238E27FC236}">
                <a16:creationId xmlns:a16="http://schemas.microsoft.com/office/drawing/2014/main" xmlns="" id="{30B55ADC-FD01-47BB-9117-9F20EE037CCD}"/>
              </a:ext>
            </a:extLst>
          </p:cNvPr>
          <p:cNvPicPr>
            <a:picLocks noChangeAspect="1"/>
          </p:cNvPicPr>
          <p:nvPr/>
        </p:nvPicPr>
        <p:blipFill>
          <a:blip r:embed="rId2"/>
          <a:stretch>
            <a:fillRect/>
          </a:stretch>
        </p:blipFill>
        <p:spPr>
          <a:xfrm>
            <a:off x="195532" y="978977"/>
            <a:ext cx="11815311" cy="4885665"/>
          </a:xfrm>
          <a:prstGeom prst="rect">
            <a:avLst/>
          </a:prstGeom>
        </p:spPr>
      </p:pic>
    </p:spTree>
    <p:extLst>
      <p:ext uri="{BB962C8B-B14F-4D97-AF65-F5344CB8AC3E}">
        <p14:creationId xmlns:p14="http://schemas.microsoft.com/office/powerpoint/2010/main" val="14224208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xmlns="" id="{BE185BEB-364F-4EE0-ABD2-42BFE4AA9301}"/>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1FABC0-072B-4F22-8F9B-95A9D10B0206}" type="slidenum">
              <a:rPr kumimoji="0" lang="en-US" sz="14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8" name="Title 1">
            <a:extLst>
              <a:ext uri="{FF2B5EF4-FFF2-40B4-BE49-F238E27FC236}">
                <a16:creationId xmlns:a16="http://schemas.microsoft.com/office/drawing/2014/main" xmlns="" id="{A18F8C25-E1C9-4000-899A-243C9E6B6B26}"/>
              </a:ext>
            </a:extLst>
          </p:cNvPr>
          <p:cNvSpPr txBox="1">
            <a:spLocks/>
          </p:cNvSpPr>
          <p:nvPr/>
        </p:nvSpPr>
        <p:spPr>
          <a:xfrm>
            <a:off x="838200" y="365125"/>
            <a:ext cx="10515600" cy="1325563"/>
          </a:xfrm>
          <a:prstGeom prst="rect">
            <a:avLst/>
          </a:prstGeom>
        </p:spPr>
        <p:txBody>
          <a:bodyPr lIns="91440" tIns="45720" rIns="91440" bIns="45720" anchor="t"/>
          <a:lstStyle>
            <a:lvl1pPr algn="l" defTabSz="914400" rtl="0" eaLnBrk="1" latinLnBrk="0" hangingPunct="1">
              <a:lnSpc>
                <a:spcPct val="90000"/>
              </a:lnSpc>
              <a:spcBef>
                <a:spcPct val="0"/>
              </a:spcBef>
              <a:buNone/>
              <a:defRPr sz="4000" b="1" kern="1200">
                <a:solidFill>
                  <a:srgbClr val="B7B09C"/>
                </a:solidFill>
                <a:latin typeface="+mj-lt"/>
                <a:ea typeface="+mj-ea"/>
                <a:cs typeface="Arial" panose="020B0604020202020204" pitchFamily="34" charset="0"/>
              </a:defRPr>
            </a:lvl1pPr>
          </a:lstStyle>
          <a:p>
            <a:pPr algn="ctr"/>
            <a:r>
              <a:rPr lang="en-US">
                <a:cs typeface="Calibri Light"/>
              </a:rPr>
              <a:t>Goals</a:t>
            </a:r>
            <a:endParaRPr lang="en-US"/>
          </a:p>
        </p:txBody>
      </p:sp>
      <p:pic>
        <p:nvPicPr>
          <p:cNvPr id="2" name="Graphic 2" descr="Dumbbell">
            <a:extLst>
              <a:ext uri="{FF2B5EF4-FFF2-40B4-BE49-F238E27FC236}">
                <a16:creationId xmlns:a16="http://schemas.microsoft.com/office/drawing/2014/main" xmlns="" id="{6668D917-DE04-4E4C-A6F9-7A4AB3490242}"/>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8809088" y="1409482"/>
            <a:ext cx="914400" cy="914400"/>
          </a:xfrm>
          <a:prstGeom prst="rect">
            <a:avLst/>
          </a:prstGeom>
        </p:spPr>
      </p:pic>
      <p:sp>
        <p:nvSpPr>
          <p:cNvPr id="12" name="Rectangle: Rounded Corners 11">
            <a:extLst>
              <a:ext uri="{FF2B5EF4-FFF2-40B4-BE49-F238E27FC236}">
                <a16:creationId xmlns:a16="http://schemas.microsoft.com/office/drawing/2014/main" xmlns="" id="{F35F16BD-0C9D-47A3-9ACF-B2059FC844A6}"/>
              </a:ext>
            </a:extLst>
          </p:cNvPr>
          <p:cNvSpPr/>
          <p:nvPr/>
        </p:nvSpPr>
        <p:spPr>
          <a:xfrm>
            <a:off x="4949151" y="2284647"/>
            <a:ext cx="2193983" cy="91440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cs typeface="Arial"/>
              </a:rPr>
              <a:t>Operate in a Dark Environment</a:t>
            </a:r>
            <a:endParaRPr lang="en-US"/>
          </a:p>
        </p:txBody>
      </p:sp>
      <p:sp>
        <p:nvSpPr>
          <p:cNvPr id="13" name="Rectangle: Rounded Corners 12">
            <a:extLst>
              <a:ext uri="{FF2B5EF4-FFF2-40B4-BE49-F238E27FC236}">
                <a16:creationId xmlns:a16="http://schemas.microsoft.com/office/drawing/2014/main" xmlns="" id="{35BE7438-CB2B-4577-B542-3EBE6E1EBB4B}"/>
              </a:ext>
            </a:extLst>
          </p:cNvPr>
          <p:cNvSpPr/>
          <p:nvPr/>
        </p:nvSpPr>
        <p:spPr>
          <a:xfrm>
            <a:off x="8267219" y="2270268"/>
            <a:ext cx="2035833" cy="91440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cs typeface="Arial"/>
              </a:rPr>
              <a:t>Lift Up to 25 lbs</a:t>
            </a:r>
            <a:endParaRPr lang="en-US"/>
          </a:p>
        </p:txBody>
      </p:sp>
      <p:sp>
        <p:nvSpPr>
          <p:cNvPr id="14" name="Rectangle: Rounded Corners 13">
            <a:extLst>
              <a:ext uri="{FF2B5EF4-FFF2-40B4-BE49-F238E27FC236}">
                <a16:creationId xmlns:a16="http://schemas.microsoft.com/office/drawing/2014/main" xmlns="" id="{641CA69B-577C-4929-A001-F6E970226ACB}"/>
              </a:ext>
            </a:extLst>
          </p:cNvPr>
          <p:cNvSpPr/>
          <p:nvPr/>
        </p:nvSpPr>
        <p:spPr>
          <a:xfrm>
            <a:off x="838200" y="4630823"/>
            <a:ext cx="2035833" cy="91440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cs typeface="Arial"/>
              </a:rPr>
              <a:t>Track Inventory</a:t>
            </a:r>
            <a:endParaRPr lang="en-US"/>
          </a:p>
        </p:txBody>
      </p:sp>
      <p:sp>
        <p:nvSpPr>
          <p:cNvPr id="15" name="Rectangle: Rounded Corners 14">
            <a:extLst>
              <a:ext uri="{FF2B5EF4-FFF2-40B4-BE49-F238E27FC236}">
                <a16:creationId xmlns:a16="http://schemas.microsoft.com/office/drawing/2014/main" xmlns="" id="{64279470-F0A2-419F-A39D-CC8CDD4955F6}"/>
              </a:ext>
            </a:extLst>
          </p:cNvPr>
          <p:cNvSpPr/>
          <p:nvPr/>
        </p:nvSpPr>
        <p:spPr>
          <a:xfrm>
            <a:off x="9118119" y="4608881"/>
            <a:ext cx="2035833" cy="91440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cs typeface="Arial"/>
              </a:rPr>
              <a:t>Obstacle Avoidance</a:t>
            </a:r>
          </a:p>
        </p:txBody>
      </p:sp>
      <p:sp>
        <p:nvSpPr>
          <p:cNvPr id="16" name="Rectangle: Rounded Corners 15">
            <a:extLst>
              <a:ext uri="{FF2B5EF4-FFF2-40B4-BE49-F238E27FC236}">
                <a16:creationId xmlns:a16="http://schemas.microsoft.com/office/drawing/2014/main" xmlns="" id="{DC980C7E-55AE-42C4-930B-9943D4BA2E0B}"/>
              </a:ext>
            </a:extLst>
          </p:cNvPr>
          <p:cNvSpPr/>
          <p:nvPr/>
        </p:nvSpPr>
        <p:spPr>
          <a:xfrm>
            <a:off x="6257025" y="4624121"/>
            <a:ext cx="2035833" cy="91440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cs typeface="Arial"/>
              </a:rPr>
              <a:t>Maneuver w/o Collision</a:t>
            </a:r>
            <a:endParaRPr lang="en-US"/>
          </a:p>
        </p:txBody>
      </p:sp>
      <p:sp>
        <p:nvSpPr>
          <p:cNvPr id="17" name="Rectangle: Rounded Corners 16">
            <a:extLst>
              <a:ext uri="{FF2B5EF4-FFF2-40B4-BE49-F238E27FC236}">
                <a16:creationId xmlns:a16="http://schemas.microsoft.com/office/drawing/2014/main" xmlns="" id="{99B33B69-2CE7-475D-B776-8CB78ED6371C}"/>
              </a:ext>
            </a:extLst>
          </p:cNvPr>
          <p:cNvSpPr/>
          <p:nvPr/>
        </p:nvSpPr>
        <p:spPr>
          <a:xfrm>
            <a:off x="1739900" y="2282968"/>
            <a:ext cx="2035833" cy="91440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cs typeface="Arial"/>
              </a:rPr>
              <a:t>Partial Autonomy</a:t>
            </a:r>
            <a:endParaRPr lang="en-US"/>
          </a:p>
        </p:txBody>
      </p:sp>
      <p:grpSp>
        <p:nvGrpSpPr>
          <p:cNvPr id="24" name="Group 5">
            <a:extLst>
              <a:ext uri="{FF2B5EF4-FFF2-40B4-BE49-F238E27FC236}">
                <a16:creationId xmlns:a16="http://schemas.microsoft.com/office/drawing/2014/main" xmlns="" id="{E2A3BEE8-E596-4430-BFAD-9382DDD93EDB}"/>
              </a:ext>
            </a:extLst>
          </p:cNvPr>
          <p:cNvGrpSpPr/>
          <p:nvPr/>
        </p:nvGrpSpPr>
        <p:grpSpPr>
          <a:xfrm>
            <a:off x="5650470" y="1076949"/>
            <a:ext cx="1063926" cy="1072551"/>
            <a:chOff x="6803365" y="887084"/>
            <a:chExt cx="1480869" cy="1388852"/>
          </a:xfrm>
        </p:grpSpPr>
        <p:pic>
          <p:nvPicPr>
            <p:cNvPr id="3" name="Graphic 5" descr="Flashlight">
              <a:extLst>
                <a:ext uri="{FF2B5EF4-FFF2-40B4-BE49-F238E27FC236}">
                  <a16:creationId xmlns:a16="http://schemas.microsoft.com/office/drawing/2014/main" xmlns="" id="{CC26FC06-50A9-48F6-9B70-D9703E77E618}"/>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6803365" y="1361536"/>
              <a:ext cx="914400" cy="914400"/>
            </a:xfrm>
            <a:prstGeom prst="rect">
              <a:avLst/>
            </a:prstGeom>
          </p:spPr>
        </p:pic>
        <p:cxnSp>
          <p:nvCxnSpPr>
            <p:cNvPr id="19" name="Straight Arrow Connector 25">
              <a:extLst>
                <a:ext uri="{FF2B5EF4-FFF2-40B4-BE49-F238E27FC236}">
                  <a16:creationId xmlns:a16="http://schemas.microsoft.com/office/drawing/2014/main" xmlns="" id="{65F37088-2799-4885-B04F-AF542E1B9292}"/>
                </a:ext>
              </a:extLst>
            </p:cNvPr>
            <p:cNvCxnSpPr/>
            <p:nvPr/>
          </p:nvCxnSpPr>
          <p:spPr>
            <a:xfrm flipV="1">
              <a:off x="7723515" y="1490932"/>
              <a:ext cx="560719" cy="86263"/>
            </a:xfrm>
            <a:prstGeom prst="straightConnector1">
              <a:avLst/>
            </a:prstGeom>
            <a:ln>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0" name="Straight Arrow Connector 26">
              <a:extLst>
                <a:ext uri="{FF2B5EF4-FFF2-40B4-BE49-F238E27FC236}">
                  <a16:creationId xmlns:a16="http://schemas.microsoft.com/office/drawing/2014/main" xmlns="" id="{163F1BC6-5D23-4333-B831-082C76905FB3}"/>
                </a:ext>
              </a:extLst>
            </p:cNvPr>
            <p:cNvCxnSpPr>
              <a:cxnSpLocks/>
            </p:cNvCxnSpPr>
            <p:nvPr/>
          </p:nvCxnSpPr>
          <p:spPr>
            <a:xfrm flipV="1">
              <a:off x="7680384" y="1189008"/>
              <a:ext cx="517585" cy="287546"/>
            </a:xfrm>
            <a:prstGeom prst="straightConnector1">
              <a:avLst/>
            </a:prstGeom>
            <a:ln>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1" name="Straight Arrow Connector 27">
              <a:extLst>
                <a:ext uri="{FF2B5EF4-FFF2-40B4-BE49-F238E27FC236}">
                  <a16:creationId xmlns:a16="http://schemas.microsoft.com/office/drawing/2014/main" xmlns="" id="{BE7FBCBC-1820-4DA9-BACD-336D43F53476}"/>
                </a:ext>
              </a:extLst>
            </p:cNvPr>
            <p:cNvCxnSpPr>
              <a:cxnSpLocks/>
            </p:cNvCxnSpPr>
            <p:nvPr/>
          </p:nvCxnSpPr>
          <p:spPr>
            <a:xfrm flipV="1">
              <a:off x="7579743" y="915839"/>
              <a:ext cx="258794" cy="503205"/>
            </a:xfrm>
            <a:prstGeom prst="straightConnector1">
              <a:avLst/>
            </a:prstGeom>
            <a:ln>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3" name="Straight Arrow Connector 29">
              <a:extLst>
                <a:ext uri="{FF2B5EF4-FFF2-40B4-BE49-F238E27FC236}">
                  <a16:creationId xmlns:a16="http://schemas.microsoft.com/office/drawing/2014/main" xmlns="" id="{A3D457D2-5F4C-4F65-8D1B-EB3D3F0D6C84}"/>
                </a:ext>
              </a:extLst>
            </p:cNvPr>
            <p:cNvCxnSpPr>
              <a:cxnSpLocks/>
            </p:cNvCxnSpPr>
            <p:nvPr/>
          </p:nvCxnSpPr>
          <p:spPr>
            <a:xfrm flipV="1">
              <a:off x="7479102" y="887084"/>
              <a:ext cx="14379" cy="488828"/>
            </a:xfrm>
            <a:prstGeom prst="straightConnector1">
              <a:avLst/>
            </a:prstGeom>
            <a:ln>
              <a:solidFill>
                <a:srgbClr val="FFC000"/>
              </a:solidFill>
            </a:ln>
          </p:spPr>
          <p:style>
            <a:lnRef idx="1">
              <a:schemeClr val="accent1"/>
            </a:lnRef>
            <a:fillRef idx="0">
              <a:schemeClr val="accent1"/>
            </a:fillRef>
            <a:effectRef idx="0">
              <a:schemeClr val="accent1"/>
            </a:effectRef>
            <a:fontRef idx="minor">
              <a:schemeClr val="tx1"/>
            </a:fontRef>
          </p:style>
        </p:cxnSp>
      </p:grpSp>
      <p:pic>
        <p:nvPicPr>
          <p:cNvPr id="25" name="Graphic 25" descr="Clipboard Partially Checked">
            <a:extLst>
              <a:ext uri="{FF2B5EF4-FFF2-40B4-BE49-F238E27FC236}">
                <a16:creationId xmlns:a16="http://schemas.microsoft.com/office/drawing/2014/main" xmlns="" id="{BFFCD0B3-DC61-494F-BF21-B23CF2B2EC74}"/>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1398920" y="3653163"/>
            <a:ext cx="914400" cy="914400"/>
          </a:xfrm>
          <a:prstGeom prst="rect">
            <a:avLst/>
          </a:prstGeom>
        </p:spPr>
      </p:pic>
      <p:pic>
        <p:nvPicPr>
          <p:cNvPr id="7" name="Graphic 8" descr="Brain">
            <a:extLst>
              <a:ext uri="{FF2B5EF4-FFF2-40B4-BE49-F238E27FC236}">
                <a16:creationId xmlns:a16="http://schemas.microsoft.com/office/drawing/2014/main" xmlns="" id="{C1E33DB7-8F83-4428-B245-C8F81F468259}"/>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a:off x="2372504" y="1405948"/>
            <a:ext cx="842514" cy="813759"/>
          </a:xfrm>
          <a:prstGeom prst="rect">
            <a:avLst/>
          </a:prstGeom>
        </p:spPr>
      </p:pic>
      <p:grpSp>
        <p:nvGrpSpPr>
          <p:cNvPr id="6" name="Group 38"/>
          <p:cNvGrpSpPr/>
          <p:nvPr/>
        </p:nvGrpSpPr>
        <p:grpSpPr>
          <a:xfrm>
            <a:off x="6535020" y="3304648"/>
            <a:ext cx="1499559" cy="1435255"/>
            <a:chOff x="6501441" y="3273725"/>
            <a:chExt cx="1676399" cy="1604513"/>
          </a:xfrm>
        </p:grpSpPr>
        <p:pic>
          <p:nvPicPr>
            <p:cNvPr id="9" name="Graphic 9" descr="Crash">
              <a:extLst>
                <a:ext uri="{FF2B5EF4-FFF2-40B4-BE49-F238E27FC236}">
                  <a16:creationId xmlns:a16="http://schemas.microsoft.com/office/drawing/2014/main" xmlns="" id="{61272F12-692E-40C3-9615-8CE9DB783EAE}"/>
                </a:ext>
              </a:extLst>
            </p:cNvPr>
            <p:cNvPicPr>
              <a:picLocks noChangeAspect="1"/>
            </p:cNvPicPr>
            <p:nvPr/>
          </p:nvPicPr>
          <p:blipFill>
            <a:blip r:embed="rId11">
              <a:extLst>
                <a:ext uri="{96DAC541-7B7A-43D3-8B79-37D633B846F1}">
                  <asvg:svgBlip xmlns:asvg="http://schemas.microsoft.com/office/drawing/2016/SVG/main" xmlns="" r:embed="rId12"/>
                </a:ext>
              </a:extLst>
            </a:blip>
            <a:stretch>
              <a:fillRect/>
            </a:stretch>
          </p:blipFill>
          <p:spPr>
            <a:xfrm>
              <a:off x="6788988" y="3489385"/>
              <a:ext cx="1072550" cy="1101305"/>
            </a:xfrm>
            <a:prstGeom prst="rect">
              <a:avLst/>
            </a:prstGeom>
          </p:spPr>
        </p:pic>
        <p:pic>
          <p:nvPicPr>
            <p:cNvPr id="10" name="Graphic 21" descr="No sign">
              <a:extLst>
                <a:ext uri="{FF2B5EF4-FFF2-40B4-BE49-F238E27FC236}">
                  <a16:creationId xmlns:a16="http://schemas.microsoft.com/office/drawing/2014/main" xmlns="" id="{EDF3E325-D9F0-47FC-AE07-73D87671AB68}"/>
                </a:ext>
              </a:extLst>
            </p:cNvPr>
            <p:cNvPicPr>
              <a:picLocks noChangeAspect="1"/>
            </p:cNvPicPr>
            <p:nvPr/>
          </p:nvPicPr>
          <p:blipFill>
            <a:blip r:embed="rId13">
              <a:extLst>
                <a:ext uri="{96DAC541-7B7A-43D3-8B79-37D633B846F1}">
                  <asvg:svgBlip xmlns:asvg="http://schemas.microsoft.com/office/drawing/2016/SVG/main" xmlns="" r:embed="rId14"/>
                </a:ext>
              </a:extLst>
            </a:blip>
            <a:stretch>
              <a:fillRect/>
            </a:stretch>
          </p:blipFill>
          <p:spPr>
            <a:xfrm flipH="1">
              <a:off x="6501441" y="3273725"/>
              <a:ext cx="1676399" cy="1604513"/>
            </a:xfrm>
            <a:prstGeom prst="rect">
              <a:avLst/>
            </a:prstGeom>
          </p:spPr>
        </p:pic>
      </p:grpSp>
      <p:pic>
        <p:nvPicPr>
          <p:cNvPr id="29" name="Graphic 29" descr="Arrow: Horizontal U-turn">
            <a:extLst>
              <a:ext uri="{FF2B5EF4-FFF2-40B4-BE49-F238E27FC236}">
                <a16:creationId xmlns:a16="http://schemas.microsoft.com/office/drawing/2014/main" xmlns="" id="{9CB52B47-9725-4DC3-88BD-B8254E53108C}"/>
              </a:ext>
            </a:extLst>
          </p:cNvPr>
          <p:cNvPicPr>
            <a:picLocks noChangeAspect="1"/>
          </p:cNvPicPr>
          <p:nvPr/>
        </p:nvPicPr>
        <p:blipFill>
          <a:blip r:embed="rId15">
            <a:extLst>
              <a:ext uri="{96DAC541-7B7A-43D3-8B79-37D633B846F1}">
                <asvg:svgBlip xmlns:asvg="http://schemas.microsoft.com/office/drawing/2016/SVG/main" xmlns="" r:embed="rId16"/>
              </a:ext>
            </a:extLst>
          </a:blip>
          <a:stretch>
            <a:fillRect/>
          </a:stretch>
        </p:blipFill>
        <p:spPr>
          <a:xfrm>
            <a:off x="9678836" y="3575436"/>
            <a:ext cx="914400" cy="914400"/>
          </a:xfrm>
          <a:prstGeom prst="rect">
            <a:avLst/>
          </a:prstGeom>
        </p:spPr>
      </p:pic>
      <p:pic>
        <p:nvPicPr>
          <p:cNvPr id="26" name="Content Placeholder 18" descr="Battery charging">
            <a:extLst>
              <a:ext uri="{FF2B5EF4-FFF2-40B4-BE49-F238E27FC236}">
                <a16:creationId xmlns:a16="http://schemas.microsoft.com/office/drawing/2014/main" xmlns="" id="{F2C9C0AE-3298-4A6A-A4D1-6E8A92C57057}"/>
              </a:ext>
            </a:extLst>
          </p:cNvPr>
          <p:cNvPicPr>
            <a:picLocks noChangeAspect="1"/>
          </p:cNvPicPr>
          <p:nvPr/>
        </p:nvPicPr>
        <p:blipFill>
          <a:blip r:embed="rId17">
            <a:extLst>
              <a:ext uri="{BEBA8EAE-BF5A-486C-A8C5-ECC9F3942E4B}">
                <a14:imgProps xmlns:a14="http://schemas.microsoft.com/office/drawing/2010/main">
                  <a14:imgLayer r:embed="rId18">
                    <a14:imgEffect>
                      <a14:saturation sat="0"/>
                    </a14:imgEffect>
                  </a14:imgLayer>
                </a14:imgProps>
              </a:ext>
              <a:ext uri="{28A0092B-C50C-407E-A947-70E740481C1C}">
                <a14:useLocalDpi xmlns:a14="http://schemas.microsoft.com/office/drawing/2010/main" val="0"/>
              </a:ext>
            </a:extLst>
          </a:blip>
          <a:stretch>
            <a:fillRect/>
          </a:stretch>
        </p:blipFill>
        <p:spPr>
          <a:xfrm>
            <a:off x="4078304" y="3716423"/>
            <a:ext cx="914400" cy="914400"/>
          </a:xfrm>
          <a:prstGeom prst="rect">
            <a:avLst/>
          </a:prstGeom>
        </p:spPr>
      </p:pic>
      <p:pic>
        <p:nvPicPr>
          <p:cNvPr id="27" name="Content Placeholder 18" descr="Battery charging">
            <a:extLst>
              <a:ext uri="{FF2B5EF4-FFF2-40B4-BE49-F238E27FC236}">
                <a16:creationId xmlns:a16="http://schemas.microsoft.com/office/drawing/2014/main" xmlns="" id="{F2C9C0AE-3298-4A6A-A4D1-6E8A92C57057}"/>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xmlns="" r:embed="rId20"/>
              </a:ext>
            </a:extLst>
          </a:blip>
          <a:stretch>
            <a:fillRect/>
          </a:stretch>
        </p:blipFill>
        <p:spPr>
          <a:xfrm>
            <a:off x="4074956" y="3717565"/>
            <a:ext cx="914400" cy="914400"/>
          </a:xfrm>
          <a:prstGeom prst="rect">
            <a:avLst/>
          </a:prstGeom>
        </p:spPr>
      </p:pic>
      <p:sp>
        <p:nvSpPr>
          <p:cNvPr id="28" name="Rectangle: Rounded Corners 16">
            <a:extLst>
              <a:ext uri="{FF2B5EF4-FFF2-40B4-BE49-F238E27FC236}">
                <a16:creationId xmlns:a16="http://schemas.microsoft.com/office/drawing/2014/main" xmlns="" id="{18A8D030-9C83-4086-8B30-D371BD8C897B}"/>
              </a:ext>
            </a:extLst>
          </p:cNvPr>
          <p:cNvSpPr/>
          <p:nvPr/>
        </p:nvSpPr>
        <p:spPr>
          <a:xfrm>
            <a:off x="3514239" y="4630823"/>
            <a:ext cx="2035833" cy="91440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cs typeface="Arial"/>
              </a:rPr>
              <a:t>Rechargeable</a:t>
            </a:r>
            <a:endParaRPr lang="en-US"/>
          </a:p>
        </p:txBody>
      </p:sp>
      <p:sp>
        <p:nvSpPr>
          <p:cNvPr id="18" name="Footer Placeholder 1">
            <a:extLst>
              <a:ext uri="{FF2B5EF4-FFF2-40B4-BE49-F238E27FC236}">
                <a16:creationId xmlns:a16="http://schemas.microsoft.com/office/drawing/2014/main" xmlns="" id="{F43DC247-0451-4452-ACA5-274C478B9E03}"/>
              </a:ext>
            </a:extLst>
          </p:cNvPr>
          <p:cNvSpPr>
            <a:spLocks noGrp="1"/>
          </p:cNvSpPr>
          <p:nvPr>
            <p:ph type="ftr" sz="quarter" idx="3"/>
          </p:nvPr>
        </p:nvSpPr>
        <p:spPr>
          <a:xfrm>
            <a:off x="8077200" y="5561011"/>
            <a:ext cx="4114800" cy="365125"/>
          </a:xfrm>
        </p:spPr>
        <p:txBody>
          <a:bodyPr lIns="91440" tIns="45720" rIns="91440" bIns="45720" anchor="t"/>
          <a:lstStyle/>
          <a:p>
            <a:pPr algn="r"/>
            <a:r>
              <a:rPr lang="en-US">
                <a:latin typeface="Arial"/>
                <a:cs typeface="Arial"/>
              </a:rPr>
              <a:t>Diandra</a:t>
            </a:r>
            <a:r>
              <a:rPr lang="en-US" dirty="0">
                <a:latin typeface="Arial"/>
                <a:cs typeface="Arial"/>
              </a:rPr>
              <a:t> Reyes</a:t>
            </a:r>
            <a:endParaRPr lang="en-US" dirty="0"/>
          </a:p>
          <a:p>
            <a:pPr algn="r"/>
            <a:endParaRPr lang="en-US" dirty="0"/>
          </a:p>
        </p:txBody>
      </p:sp>
    </p:spTree>
    <p:extLst>
      <p:ext uri="{BB962C8B-B14F-4D97-AF65-F5344CB8AC3E}">
        <p14:creationId xmlns:p14="http://schemas.microsoft.com/office/powerpoint/2010/main" val="2137617802"/>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xmlns="" id="{9B38A25B-1654-4B26-B33F-E195075F4F67}"/>
              </a:ext>
            </a:extLst>
          </p:cNvPr>
          <p:cNvSpPr>
            <a:spLocks noGrp="1"/>
          </p:cNvSpPr>
          <p:nvPr>
            <p:ph type="ftr" sz="quarter" idx="3"/>
          </p:nvPr>
        </p:nvSpPr>
        <p:spPr/>
        <p:txBody>
          <a:bodyPr/>
          <a:lstStyle/>
          <a:p>
            <a:endParaRPr lang="en-US"/>
          </a:p>
        </p:txBody>
      </p:sp>
      <p:sp>
        <p:nvSpPr>
          <p:cNvPr id="3" name="Slide Number Placeholder 2">
            <a:extLst>
              <a:ext uri="{FF2B5EF4-FFF2-40B4-BE49-F238E27FC236}">
                <a16:creationId xmlns:a16="http://schemas.microsoft.com/office/drawing/2014/main" xmlns="" id="{60BEBCC8-FEC9-4D09-AD5A-A3EAA5B02F14}"/>
              </a:ext>
            </a:extLst>
          </p:cNvPr>
          <p:cNvSpPr>
            <a:spLocks noGrp="1"/>
          </p:cNvSpPr>
          <p:nvPr>
            <p:ph type="sldNum" sz="quarter" idx="4"/>
          </p:nvPr>
        </p:nvSpPr>
        <p:spPr/>
        <p:txBody>
          <a:bodyPr/>
          <a:lstStyle/>
          <a:p>
            <a:fld id="{6F1FABC0-072B-4F22-8F9B-95A9D10B0206}" type="slidenum">
              <a:rPr lang="en-US" dirty="0" smtClean="0"/>
              <a:pPr/>
              <a:t>70</a:t>
            </a:fld>
            <a:endParaRPr lang="en-US"/>
          </a:p>
        </p:txBody>
      </p:sp>
      <p:pic>
        <p:nvPicPr>
          <p:cNvPr id="4" name="Picture 4" descr="Table&#10;&#10;Description automatically generated">
            <a:extLst>
              <a:ext uri="{FF2B5EF4-FFF2-40B4-BE49-F238E27FC236}">
                <a16:creationId xmlns:a16="http://schemas.microsoft.com/office/drawing/2014/main" xmlns="" id="{8766B43B-63F1-4612-B385-1369B6728AAC}"/>
              </a:ext>
            </a:extLst>
          </p:cNvPr>
          <p:cNvPicPr>
            <a:picLocks noChangeAspect="1"/>
          </p:cNvPicPr>
          <p:nvPr/>
        </p:nvPicPr>
        <p:blipFill>
          <a:blip r:embed="rId2"/>
          <a:stretch>
            <a:fillRect/>
          </a:stretch>
        </p:blipFill>
        <p:spPr>
          <a:xfrm>
            <a:off x="1230702" y="1296085"/>
            <a:ext cx="9356784" cy="4467112"/>
          </a:xfrm>
          <a:prstGeom prst="rect">
            <a:avLst/>
          </a:prstGeom>
        </p:spPr>
      </p:pic>
      <p:sp>
        <p:nvSpPr>
          <p:cNvPr id="7" name="Title 1">
            <a:extLst>
              <a:ext uri="{FF2B5EF4-FFF2-40B4-BE49-F238E27FC236}">
                <a16:creationId xmlns:a16="http://schemas.microsoft.com/office/drawing/2014/main" xmlns="" id="{1BC2380A-8B66-493A-AF90-7DA8DB4F6D26}"/>
              </a:ext>
            </a:extLst>
          </p:cNvPr>
          <p:cNvSpPr txBox="1">
            <a:spLocks/>
          </p:cNvSpPr>
          <p:nvPr/>
        </p:nvSpPr>
        <p:spPr>
          <a:xfrm>
            <a:off x="838200" y="365125"/>
            <a:ext cx="10515600" cy="1325563"/>
          </a:xfrm>
          <a:prstGeom prst="rect">
            <a:avLst/>
          </a:prstGeom>
        </p:spPr>
        <p:txBody>
          <a:bodyPr lIns="91440" tIns="45720" rIns="91440" bIns="45720" anchor="t"/>
          <a:lstStyle>
            <a:lvl1pPr algn="l" defTabSz="914400" rtl="0" eaLnBrk="1" latinLnBrk="0" hangingPunct="1">
              <a:lnSpc>
                <a:spcPct val="90000"/>
              </a:lnSpc>
              <a:spcBef>
                <a:spcPct val="0"/>
              </a:spcBef>
              <a:buNone/>
              <a:defRPr sz="4000" b="1" kern="1200">
                <a:solidFill>
                  <a:srgbClr val="B7B09C"/>
                </a:solidFill>
                <a:latin typeface="+mj-lt"/>
                <a:ea typeface="+mj-ea"/>
                <a:cs typeface="Arial" panose="020B0604020202020204" pitchFamily="34" charset="0"/>
              </a:defRPr>
            </a:lvl1pPr>
          </a:lstStyle>
          <a:p>
            <a:pPr algn="ctr"/>
            <a:r>
              <a:rPr lang="en-US">
                <a:cs typeface="Calibri Light"/>
              </a:rPr>
              <a:t>Pugh Chart Iteration 1</a:t>
            </a:r>
            <a:endParaRPr lang="en-US"/>
          </a:p>
        </p:txBody>
      </p:sp>
    </p:spTree>
    <p:extLst>
      <p:ext uri="{BB962C8B-B14F-4D97-AF65-F5344CB8AC3E}">
        <p14:creationId xmlns:p14="http://schemas.microsoft.com/office/powerpoint/2010/main" val="158940976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xmlns="" id="{9B38A25B-1654-4B26-B33F-E195075F4F67}"/>
              </a:ext>
            </a:extLst>
          </p:cNvPr>
          <p:cNvSpPr>
            <a:spLocks noGrp="1"/>
          </p:cNvSpPr>
          <p:nvPr>
            <p:ph type="ftr" sz="quarter" idx="3"/>
          </p:nvPr>
        </p:nvSpPr>
        <p:spPr/>
        <p:txBody>
          <a:bodyPr/>
          <a:lstStyle/>
          <a:p>
            <a:endParaRPr lang="en-US"/>
          </a:p>
        </p:txBody>
      </p:sp>
      <p:sp>
        <p:nvSpPr>
          <p:cNvPr id="3" name="Slide Number Placeholder 2">
            <a:extLst>
              <a:ext uri="{FF2B5EF4-FFF2-40B4-BE49-F238E27FC236}">
                <a16:creationId xmlns:a16="http://schemas.microsoft.com/office/drawing/2014/main" xmlns="" id="{60BEBCC8-FEC9-4D09-AD5A-A3EAA5B02F14}"/>
              </a:ext>
            </a:extLst>
          </p:cNvPr>
          <p:cNvSpPr>
            <a:spLocks noGrp="1"/>
          </p:cNvSpPr>
          <p:nvPr>
            <p:ph type="sldNum" sz="quarter" idx="4"/>
          </p:nvPr>
        </p:nvSpPr>
        <p:spPr/>
        <p:txBody>
          <a:bodyPr/>
          <a:lstStyle/>
          <a:p>
            <a:fld id="{6F1FABC0-072B-4F22-8F9B-95A9D10B0206}" type="slidenum">
              <a:rPr lang="en-US" dirty="0" smtClean="0"/>
              <a:pPr/>
              <a:t>71</a:t>
            </a:fld>
            <a:endParaRPr lang="en-US"/>
          </a:p>
        </p:txBody>
      </p:sp>
      <p:sp>
        <p:nvSpPr>
          <p:cNvPr id="6" name="Title 1">
            <a:extLst>
              <a:ext uri="{FF2B5EF4-FFF2-40B4-BE49-F238E27FC236}">
                <a16:creationId xmlns:a16="http://schemas.microsoft.com/office/drawing/2014/main" xmlns="" id="{53388974-64ED-4EFB-86AE-E126B796E2CD}"/>
              </a:ext>
            </a:extLst>
          </p:cNvPr>
          <p:cNvSpPr txBox="1">
            <a:spLocks/>
          </p:cNvSpPr>
          <p:nvPr/>
        </p:nvSpPr>
        <p:spPr>
          <a:xfrm>
            <a:off x="838200" y="365125"/>
            <a:ext cx="10515600" cy="1325563"/>
          </a:xfrm>
          <a:prstGeom prst="rect">
            <a:avLst/>
          </a:prstGeom>
        </p:spPr>
        <p:txBody>
          <a:bodyPr lIns="91440" tIns="45720" rIns="91440" bIns="45720" anchor="t"/>
          <a:lstStyle>
            <a:lvl1pPr algn="l" defTabSz="914400" rtl="0" eaLnBrk="1" latinLnBrk="0" hangingPunct="1">
              <a:lnSpc>
                <a:spcPct val="90000"/>
              </a:lnSpc>
              <a:spcBef>
                <a:spcPct val="0"/>
              </a:spcBef>
              <a:buNone/>
              <a:defRPr sz="4000" b="1" kern="1200">
                <a:solidFill>
                  <a:srgbClr val="B7B09C"/>
                </a:solidFill>
                <a:latin typeface="+mj-lt"/>
                <a:ea typeface="+mj-ea"/>
                <a:cs typeface="Arial" panose="020B0604020202020204" pitchFamily="34" charset="0"/>
              </a:defRPr>
            </a:lvl1pPr>
          </a:lstStyle>
          <a:p>
            <a:pPr algn="ctr"/>
            <a:r>
              <a:rPr lang="en-US">
                <a:cs typeface="Calibri Light"/>
              </a:rPr>
              <a:t>Pugh Chart Iteration 2</a:t>
            </a:r>
            <a:endParaRPr lang="en-US"/>
          </a:p>
        </p:txBody>
      </p:sp>
      <p:pic>
        <p:nvPicPr>
          <p:cNvPr id="8" name="Picture 8" descr="A picture containing table&#10;&#10;Description automatically generated">
            <a:extLst>
              <a:ext uri="{FF2B5EF4-FFF2-40B4-BE49-F238E27FC236}">
                <a16:creationId xmlns:a16="http://schemas.microsoft.com/office/drawing/2014/main" xmlns="" id="{EA373973-72F2-4538-95AB-7FFBBDDE4E78}"/>
              </a:ext>
            </a:extLst>
          </p:cNvPr>
          <p:cNvPicPr>
            <a:picLocks noChangeAspect="1"/>
          </p:cNvPicPr>
          <p:nvPr/>
        </p:nvPicPr>
        <p:blipFill>
          <a:blip r:embed="rId2"/>
          <a:stretch>
            <a:fillRect/>
          </a:stretch>
        </p:blipFill>
        <p:spPr>
          <a:xfrm>
            <a:off x="2826588" y="1140482"/>
            <a:ext cx="6466935" cy="4577035"/>
          </a:xfrm>
          <a:prstGeom prst="rect">
            <a:avLst/>
          </a:prstGeom>
        </p:spPr>
      </p:pic>
    </p:spTree>
    <p:extLst>
      <p:ext uri="{BB962C8B-B14F-4D97-AF65-F5344CB8AC3E}">
        <p14:creationId xmlns:p14="http://schemas.microsoft.com/office/powerpoint/2010/main" val="300410225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xmlns="" id="{9B38A25B-1654-4B26-B33F-E195075F4F67}"/>
              </a:ext>
            </a:extLst>
          </p:cNvPr>
          <p:cNvSpPr>
            <a:spLocks noGrp="1"/>
          </p:cNvSpPr>
          <p:nvPr>
            <p:ph type="ftr" sz="quarter" idx="3"/>
          </p:nvPr>
        </p:nvSpPr>
        <p:spPr/>
        <p:txBody>
          <a:bodyPr/>
          <a:lstStyle/>
          <a:p>
            <a:endParaRPr lang="en-US"/>
          </a:p>
        </p:txBody>
      </p:sp>
      <p:sp>
        <p:nvSpPr>
          <p:cNvPr id="3" name="Slide Number Placeholder 2">
            <a:extLst>
              <a:ext uri="{FF2B5EF4-FFF2-40B4-BE49-F238E27FC236}">
                <a16:creationId xmlns:a16="http://schemas.microsoft.com/office/drawing/2014/main" xmlns="" id="{60BEBCC8-FEC9-4D09-AD5A-A3EAA5B02F14}"/>
              </a:ext>
            </a:extLst>
          </p:cNvPr>
          <p:cNvSpPr>
            <a:spLocks noGrp="1"/>
          </p:cNvSpPr>
          <p:nvPr>
            <p:ph type="sldNum" sz="quarter" idx="4"/>
          </p:nvPr>
        </p:nvSpPr>
        <p:spPr/>
        <p:txBody>
          <a:bodyPr/>
          <a:lstStyle/>
          <a:p>
            <a:fld id="{6F1FABC0-072B-4F22-8F9B-95A9D10B0206}" type="slidenum">
              <a:rPr lang="en-US" dirty="0" smtClean="0"/>
              <a:pPr/>
              <a:t>72</a:t>
            </a:fld>
            <a:endParaRPr lang="en-US"/>
          </a:p>
        </p:txBody>
      </p:sp>
      <p:sp>
        <p:nvSpPr>
          <p:cNvPr id="6" name="Title 1">
            <a:extLst>
              <a:ext uri="{FF2B5EF4-FFF2-40B4-BE49-F238E27FC236}">
                <a16:creationId xmlns:a16="http://schemas.microsoft.com/office/drawing/2014/main" xmlns="" id="{53388974-64ED-4EFB-86AE-E126B796E2CD}"/>
              </a:ext>
            </a:extLst>
          </p:cNvPr>
          <p:cNvSpPr txBox="1">
            <a:spLocks/>
          </p:cNvSpPr>
          <p:nvPr/>
        </p:nvSpPr>
        <p:spPr>
          <a:xfrm>
            <a:off x="838200" y="365125"/>
            <a:ext cx="10515600" cy="1325563"/>
          </a:xfrm>
          <a:prstGeom prst="rect">
            <a:avLst/>
          </a:prstGeom>
        </p:spPr>
        <p:txBody>
          <a:bodyPr lIns="91440" tIns="45720" rIns="91440" bIns="45720" anchor="t"/>
          <a:lstStyle>
            <a:lvl1pPr algn="l" defTabSz="914400" rtl="0" eaLnBrk="1" latinLnBrk="0" hangingPunct="1">
              <a:lnSpc>
                <a:spcPct val="90000"/>
              </a:lnSpc>
              <a:spcBef>
                <a:spcPct val="0"/>
              </a:spcBef>
              <a:buNone/>
              <a:defRPr sz="4000" b="1" kern="1200">
                <a:solidFill>
                  <a:srgbClr val="B7B09C"/>
                </a:solidFill>
                <a:latin typeface="+mj-lt"/>
                <a:ea typeface="+mj-ea"/>
                <a:cs typeface="Arial" panose="020B0604020202020204" pitchFamily="34" charset="0"/>
              </a:defRPr>
            </a:lvl1pPr>
          </a:lstStyle>
          <a:p>
            <a:pPr algn="ctr"/>
            <a:endParaRPr lang="en-US">
              <a:cs typeface="Calibri Light"/>
            </a:endParaRPr>
          </a:p>
        </p:txBody>
      </p:sp>
      <p:pic>
        <p:nvPicPr>
          <p:cNvPr id="5" name="Picture 6" descr="Table&#10;&#10;Description automatically generated">
            <a:extLst>
              <a:ext uri="{FF2B5EF4-FFF2-40B4-BE49-F238E27FC236}">
                <a16:creationId xmlns:a16="http://schemas.microsoft.com/office/drawing/2014/main" xmlns="" id="{3A483E60-AF23-42E5-920E-7DA9093889DD}"/>
              </a:ext>
            </a:extLst>
          </p:cNvPr>
          <p:cNvPicPr>
            <a:picLocks noChangeAspect="1"/>
          </p:cNvPicPr>
          <p:nvPr/>
        </p:nvPicPr>
        <p:blipFill>
          <a:blip r:embed="rId2"/>
          <a:stretch>
            <a:fillRect/>
          </a:stretch>
        </p:blipFill>
        <p:spPr>
          <a:xfrm>
            <a:off x="900024" y="1337429"/>
            <a:ext cx="10420708" cy="4211896"/>
          </a:xfrm>
          <a:prstGeom prst="rect">
            <a:avLst/>
          </a:prstGeom>
        </p:spPr>
      </p:pic>
      <p:sp>
        <p:nvSpPr>
          <p:cNvPr id="8" name="Title 1">
            <a:extLst>
              <a:ext uri="{FF2B5EF4-FFF2-40B4-BE49-F238E27FC236}">
                <a16:creationId xmlns:a16="http://schemas.microsoft.com/office/drawing/2014/main" xmlns="" id="{7945F6A5-CA2C-4951-B56F-4E8B42FEB7AF}"/>
              </a:ext>
            </a:extLst>
          </p:cNvPr>
          <p:cNvSpPr txBox="1">
            <a:spLocks/>
          </p:cNvSpPr>
          <p:nvPr/>
        </p:nvSpPr>
        <p:spPr>
          <a:xfrm>
            <a:off x="990600" y="517525"/>
            <a:ext cx="10515600" cy="1325563"/>
          </a:xfrm>
          <a:prstGeom prst="rect">
            <a:avLst/>
          </a:prstGeom>
        </p:spPr>
        <p:txBody>
          <a:bodyPr lIns="91440" tIns="45720" rIns="91440" bIns="45720" anchor="t"/>
          <a:lstStyle>
            <a:lvl1pPr algn="l" defTabSz="914400" rtl="0" eaLnBrk="1" latinLnBrk="0" hangingPunct="1">
              <a:lnSpc>
                <a:spcPct val="90000"/>
              </a:lnSpc>
              <a:spcBef>
                <a:spcPct val="0"/>
              </a:spcBef>
              <a:buNone/>
              <a:defRPr sz="4000" b="1" kern="1200">
                <a:solidFill>
                  <a:srgbClr val="B7B09C"/>
                </a:solidFill>
                <a:latin typeface="+mj-lt"/>
                <a:ea typeface="+mj-ea"/>
                <a:cs typeface="Arial" panose="020B0604020202020204" pitchFamily="34" charset="0"/>
              </a:defRPr>
            </a:lvl1pPr>
          </a:lstStyle>
          <a:p>
            <a:pPr algn="ctr"/>
            <a:r>
              <a:rPr lang="en-US">
                <a:cs typeface="Calibri Light"/>
              </a:rPr>
              <a:t>Pairwise Matrix</a:t>
            </a:r>
            <a:endParaRPr lang="en-US"/>
          </a:p>
        </p:txBody>
      </p:sp>
    </p:spTree>
    <p:extLst>
      <p:ext uri="{BB962C8B-B14F-4D97-AF65-F5344CB8AC3E}">
        <p14:creationId xmlns:p14="http://schemas.microsoft.com/office/powerpoint/2010/main" val="24187557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xmlns="" id="{4667280F-7545-4BCC-951F-9DEDC73611BB}"/>
              </a:ext>
            </a:extLst>
          </p:cNvPr>
          <p:cNvSpPr>
            <a:spLocks noGrp="1"/>
          </p:cNvSpPr>
          <p:nvPr>
            <p:ph type="ftr" sz="quarter" idx="3"/>
          </p:nvPr>
        </p:nvSpPr>
        <p:spPr/>
        <p:txBody>
          <a:bodyPr/>
          <a:lstStyle/>
          <a:p>
            <a:endParaRPr lang="en-US"/>
          </a:p>
        </p:txBody>
      </p:sp>
      <p:sp>
        <p:nvSpPr>
          <p:cNvPr id="3" name="Slide Number Placeholder 2">
            <a:extLst>
              <a:ext uri="{FF2B5EF4-FFF2-40B4-BE49-F238E27FC236}">
                <a16:creationId xmlns:a16="http://schemas.microsoft.com/office/drawing/2014/main" xmlns="" id="{8926D7F1-F970-48F2-9FA5-BFC1205ED94B}"/>
              </a:ext>
            </a:extLst>
          </p:cNvPr>
          <p:cNvSpPr>
            <a:spLocks noGrp="1"/>
          </p:cNvSpPr>
          <p:nvPr>
            <p:ph type="sldNum" sz="quarter" idx="4"/>
          </p:nvPr>
        </p:nvSpPr>
        <p:spPr/>
        <p:txBody>
          <a:bodyPr/>
          <a:lstStyle/>
          <a:p>
            <a:fld id="{6F1FABC0-072B-4F22-8F9B-95A9D10B0206}" type="slidenum">
              <a:rPr lang="en-US" dirty="0" smtClean="0"/>
              <a:pPr/>
              <a:t>73</a:t>
            </a:fld>
            <a:endParaRPr lang="en-US"/>
          </a:p>
        </p:txBody>
      </p:sp>
      <p:sp>
        <p:nvSpPr>
          <p:cNvPr id="5" name="Title 1">
            <a:extLst>
              <a:ext uri="{FF2B5EF4-FFF2-40B4-BE49-F238E27FC236}">
                <a16:creationId xmlns:a16="http://schemas.microsoft.com/office/drawing/2014/main" xmlns="" id="{65CAAAD2-B698-43A5-9865-3C0495CBCBC9}"/>
              </a:ext>
            </a:extLst>
          </p:cNvPr>
          <p:cNvSpPr txBox="1">
            <a:spLocks/>
          </p:cNvSpPr>
          <p:nvPr/>
        </p:nvSpPr>
        <p:spPr>
          <a:xfrm>
            <a:off x="838200" y="365125"/>
            <a:ext cx="10515600" cy="1325563"/>
          </a:xfrm>
          <a:prstGeom prst="rect">
            <a:avLst/>
          </a:prstGeom>
        </p:spPr>
        <p:txBody>
          <a:bodyPr lIns="91440" tIns="45720" rIns="91440" bIns="45720" anchor="t"/>
          <a:lstStyle>
            <a:lvl1pPr algn="l" defTabSz="914400" rtl="0" eaLnBrk="1" latinLnBrk="0" hangingPunct="1">
              <a:lnSpc>
                <a:spcPct val="90000"/>
              </a:lnSpc>
              <a:spcBef>
                <a:spcPct val="0"/>
              </a:spcBef>
              <a:buNone/>
              <a:defRPr sz="4000" b="1" kern="1200">
                <a:solidFill>
                  <a:srgbClr val="B7B09C"/>
                </a:solidFill>
                <a:latin typeface="+mj-lt"/>
                <a:ea typeface="+mj-ea"/>
                <a:cs typeface="Arial" panose="020B0604020202020204" pitchFamily="34" charset="0"/>
              </a:defRPr>
            </a:lvl1pPr>
          </a:lstStyle>
          <a:p>
            <a:pPr algn="ctr"/>
            <a:r>
              <a:rPr lang="en-US">
                <a:cs typeface="Calibri Light"/>
              </a:rPr>
              <a:t>Normalized Pairwise Matrix</a:t>
            </a:r>
            <a:endParaRPr lang="en-US"/>
          </a:p>
        </p:txBody>
      </p:sp>
      <p:pic>
        <p:nvPicPr>
          <p:cNvPr id="6" name="Picture 6" descr="Table&#10;&#10;Description automatically generated">
            <a:extLst>
              <a:ext uri="{FF2B5EF4-FFF2-40B4-BE49-F238E27FC236}">
                <a16:creationId xmlns:a16="http://schemas.microsoft.com/office/drawing/2014/main" xmlns="" id="{5F5608E0-3D3E-4680-9D31-EE8C99F6A980}"/>
              </a:ext>
            </a:extLst>
          </p:cNvPr>
          <p:cNvPicPr>
            <a:picLocks noChangeAspect="1"/>
          </p:cNvPicPr>
          <p:nvPr/>
        </p:nvPicPr>
        <p:blipFill>
          <a:blip r:embed="rId2"/>
          <a:stretch>
            <a:fillRect/>
          </a:stretch>
        </p:blipFill>
        <p:spPr>
          <a:xfrm>
            <a:off x="425570" y="1296349"/>
            <a:ext cx="11283349" cy="4337187"/>
          </a:xfrm>
          <a:prstGeom prst="rect">
            <a:avLst/>
          </a:prstGeom>
        </p:spPr>
      </p:pic>
    </p:spTree>
    <p:extLst>
      <p:ext uri="{BB962C8B-B14F-4D97-AF65-F5344CB8AC3E}">
        <p14:creationId xmlns:p14="http://schemas.microsoft.com/office/powerpoint/2010/main" val="360126968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xmlns="" id="{4667280F-7545-4BCC-951F-9DEDC73611BB}"/>
              </a:ext>
            </a:extLst>
          </p:cNvPr>
          <p:cNvSpPr>
            <a:spLocks noGrp="1"/>
          </p:cNvSpPr>
          <p:nvPr>
            <p:ph type="ftr" sz="quarter" idx="3"/>
          </p:nvPr>
        </p:nvSpPr>
        <p:spPr/>
        <p:txBody>
          <a:bodyPr/>
          <a:lstStyle/>
          <a:p>
            <a:endParaRPr lang="en-US"/>
          </a:p>
        </p:txBody>
      </p:sp>
      <p:sp>
        <p:nvSpPr>
          <p:cNvPr id="3" name="Slide Number Placeholder 2">
            <a:extLst>
              <a:ext uri="{FF2B5EF4-FFF2-40B4-BE49-F238E27FC236}">
                <a16:creationId xmlns:a16="http://schemas.microsoft.com/office/drawing/2014/main" xmlns="" id="{8926D7F1-F970-48F2-9FA5-BFC1205ED94B}"/>
              </a:ext>
            </a:extLst>
          </p:cNvPr>
          <p:cNvSpPr>
            <a:spLocks noGrp="1"/>
          </p:cNvSpPr>
          <p:nvPr>
            <p:ph type="sldNum" sz="quarter" idx="4"/>
          </p:nvPr>
        </p:nvSpPr>
        <p:spPr/>
        <p:txBody>
          <a:bodyPr/>
          <a:lstStyle/>
          <a:p>
            <a:fld id="{6F1FABC0-072B-4F22-8F9B-95A9D10B0206}" type="slidenum">
              <a:rPr lang="en-US" dirty="0" smtClean="0"/>
              <a:pPr/>
              <a:t>74</a:t>
            </a:fld>
            <a:endParaRPr lang="en-US"/>
          </a:p>
        </p:txBody>
      </p:sp>
      <p:sp>
        <p:nvSpPr>
          <p:cNvPr id="5" name="Title 1">
            <a:extLst>
              <a:ext uri="{FF2B5EF4-FFF2-40B4-BE49-F238E27FC236}">
                <a16:creationId xmlns:a16="http://schemas.microsoft.com/office/drawing/2014/main" xmlns="" id="{65CAAAD2-B698-43A5-9865-3C0495CBCBC9}"/>
              </a:ext>
            </a:extLst>
          </p:cNvPr>
          <p:cNvSpPr txBox="1">
            <a:spLocks/>
          </p:cNvSpPr>
          <p:nvPr/>
        </p:nvSpPr>
        <p:spPr>
          <a:xfrm>
            <a:off x="838200" y="365125"/>
            <a:ext cx="10515600" cy="1325563"/>
          </a:xfrm>
          <a:prstGeom prst="rect">
            <a:avLst/>
          </a:prstGeom>
        </p:spPr>
        <p:txBody>
          <a:bodyPr lIns="91440" tIns="45720" rIns="91440" bIns="45720" anchor="t"/>
          <a:lstStyle>
            <a:lvl1pPr algn="l" defTabSz="914400" rtl="0" eaLnBrk="1" latinLnBrk="0" hangingPunct="1">
              <a:lnSpc>
                <a:spcPct val="90000"/>
              </a:lnSpc>
              <a:spcBef>
                <a:spcPct val="0"/>
              </a:spcBef>
              <a:buNone/>
              <a:defRPr sz="4000" b="1" kern="1200">
                <a:solidFill>
                  <a:srgbClr val="B7B09C"/>
                </a:solidFill>
                <a:latin typeface="+mj-lt"/>
                <a:ea typeface="+mj-ea"/>
                <a:cs typeface="Arial" panose="020B0604020202020204" pitchFamily="34" charset="0"/>
              </a:defRPr>
            </a:lvl1pPr>
          </a:lstStyle>
          <a:p>
            <a:pPr algn="ctr"/>
            <a:r>
              <a:rPr lang="en-US">
                <a:cs typeface="Calibri Light"/>
              </a:rPr>
              <a:t>Consistency Check Engineering Characteristics</a:t>
            </a:r>
            <a:endParaRPr lang="en-US"/>
          </a:p>
        </p:txBody>
      </p:sp>
      <p:pic>
        <p:nvPicPr>
          <p:cNvPr id="4" name="Picture 5" descr="Table&#10;&#10;Description automatically generated">
            <a:extLst>
              <a:ext uri="{FF2B5EF4-FFF2-40B4-BE49-F238E27FC236}">
                <a16:creationId xmlns:a16="http://schemas.microsoft.com/office/drawing/2014/main" xmlns="" id="{385AAA7F-A356-4C75-88C8-58B4906F7774}"/>
              </a:ext>
            </a:extLst>
          </p:cNvPr>
          <p:cNvPicPr>
            <a:picLocks noChangeAspect="1"/>
          </p:cNvPicPr>
          <p:nvPr/>
        </p:nvPicPr>
        <p:blipFill>
          <a:blip r:embed="rId2"/>
          <a:stretch>
            <a:fillRect/>
          </a:stretch>
        </p:blipFill>
        <p:spPr>
          <a:xfrm>
            <a:off x="3430437" y="1710943"/>
            <a:ext cx="5201728" cy="3968076"/>
          </a:xfrm>
          <a:prstGeom prst="rect">
            <a:avLst/>
          </a:prstGeom>
        </p:spPr>
      </p:pic>
    </p:spTree>
    <p:extLst>
      <p:ext uri="{BB962C8B-B14F-4D97-AF65-F5344CB8AC3E}">
        <p14:creationId xmlns:p14="http://schemas.microsoft.com/office/powerpoint/2010/main" val="101733953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xmlns="" id="{4667280F-7545-4BCC-951F-9DEDC73611BB}"/>
              </a:ext>
            </a:extLst>
          </p:cNvPr>
          <p:cNvSpPr>
            <a:spLocks noGrp="1"/>
          </p:cNvSpPr>
          <p:nvPr>
            <p:ph type="ftr" sz="quarter" idx="3"/>
          </p:nvPr>
        </p:nvSpPr>
        <p:spPr/>
        <p:txBody>
          <a:bodyPr/>
          <a:lstStyle/>
          <a:p>
            <a:endParaRPr lang="en-US"/>
          </a:p>
        </p:txBody>
      </p:sp>
      <p:sp>
        <p:nvSpPr>
          <p:cNvPr id="3" name="Slide Number Placeholder 2">
            <a:extLst>
              <a:ext uri="{FF2B5EF4-FFF2-40B4-BE49-F238E27FC236}">
                <a16:creationId xmlns:a16="http://schemas.microsoft.com/office/drawing/2014/main" xmlns="" id="{8926D7F1-F970-48F2-9FA5-BFC1205ED94B}"/>
              </a:ext>
            </a:extLst>
          </p:cNvPr>
          <p:cNvSpPr>
            <a:spLocks noGrp="1"/>
          </p:cNvSpPr>
          <p:nvPr>
            <p:ph type="sldNum" sz="quarter" idx="4"/>
          </p:nvPr>
        </p:nvSpPr>
        <p:spPr/>
        <p:txBody>
          <a:bodyPr/>
          <a:lstStyle/>
          <a:p>
            <a:fld id="{6F1FABC0-072B-4F22-8F9B-95A9D10B0206}" type="slidenum">
              <a:rPr lang="en-US" dirty="0" smtClean="0"/>
              <a:pPr/>
              <a:t>75</a:t>
            </a:fld>
            <a:endParaRPr lang="en-US"/>
          </a:p>
        </p:txBody>
      </p:sp>
      <p:sp>
        <p:nvSpPr>
          <p:cNvPr id="5" name="Title 1">
            <a:extLst>
              <a:ext uri="{FF2B5EF4-FFF2-40B4-BE49-F238E27FC236}">
                <a16:creationId xmlns:a16="http://schemas.microsoft.com/office/drawing/2014/main" xmlns="" id="{65CAAAD2-B698-43A5-9865-3C0495CBCBC9}"/>
              </a:ext>
            </a:extLst>
          </p:cNvPr>
          <p:cNvSpPr txBox="1">
            <a:spLocks/>
          </p:cNvSpPr>
          <p:nvPr/>
        </p:nvSpPr>
        <p:spPr>
          <a:xfrm>
            <a:off x="3670540" y="480144"/>
            <a:ext cx="4836544" cy="477299"/>
          </a:xfrm>
          <a:prstGeom prst="rect">
            <a:avLst/>
          </a:prstGeom>
        </p:spPr>
        <p:txBody>
          <a:bodyPr lIns="91440" tIns="45720" rIns="91440" bIns="45720" anchor="t"/>
          <a:lstStyle>
            <a:lvl1pPr algn="l" defTabSz="914400" rtl="0" eaLnBrk="1" latinLnBrk="0" hangingPunct="1">
              <a:lnSpc>
                <a:spcPct val="90000"/>
              </a:lnSpc>
              <a:spcBef>
                <a:spcPct val="0"/>
              </a:spcBef>
              <a:buNone/>
              <a:defRPr sz="4000" b="1" kern="1200">
                <a:solidFill>
                  <a:srgbClr val="B7B09C"/>
                </a:solidFill>
                <a:latin typeface="+mj-lt"/>
                <a:ea typeface="+mj-ea"/>
                <a:cs typeface="Arial" panose="020B0604020202020204" pitchFamily="34" charset="0"/>
              </a:defRPr>
            </a:lvl1pPr>
          </a:lstStyle>
          <a:p>
            <a:pPr algn="ctr"/>
            <a:r>
              <a:rPr lang="en-US" sz="2800">
                <a:cs typeface="Calibri Light"/>
              </a:rPr>
              <a:t>Wheel Torque Matrices</a:t>
            </a:r>
            <a:endParaRPr lang="en-US" sz="2800"/>
          </a:p>
        </p:txBody>
      </p:sp>
      <p:pic>
        <p:nvPicPr>
          <p:cNvPr id="4" name="Picture 5" descr="A picture containing crossword, clock, drawing&#10;&#10;Description automatically generated">
            <a:extLst>
              <a:ext uri="{FF2B5EF4-FFF2-40B4-BE49-F238E27FC236}">
                <a16:creationId xmlns:a16="http://schemas.microsoft.com/office/drawing/2014/main" xmlns="" id="{862D1146-7CDC-4836-907E-D50904D39FEA}"/>
              </a:ext>
            </a:extLst>
          </p:cNvPr>
          <p:cNvPicPr>
            <a:picLocks noChangeAspect="1"/>
          </p:cNvPicPr>
          <p:nvPr/>
        </p:nvPicPr>
        <p:blipFill>
          <a:blip r:embed="rId2"/>
          <a:stretch>
            <a:fillRect/>
          </a:stretch>
        </p:blipFill>
        <p:spPr>
          <a:xfrm>
            <a:off x="497457" y="1221823"/>
            <a:ext cx="4971689" cy="2042088"/>
          </a:xfrm>
          <a:prstGeom prst="rect">
            <a:avLst/>
          </a:prstGeom>
        </p:spPr>
      </p:pic>
      <p:pic>
        <p:nvPicPr>
          <p:cNvPr id="6" name="Picture 6" descr="Table&#10;&#10;Description automatically generated">
            <a:extLst>
              <a:ext uri="{FF2B5EF4-FFF2-40B4-BE49-F238E27FC236}">
                <a16:creationId xmlns:a16="http://schemas.microsoft.com/office/drawing/2014/main" xmlns="" id="{12E02B8F-EE58-4B48-8D9D-3749897FDA4C}"/>
              </a:ext>
            </a:extLst>
          </p:cNvPr>
          <p:cNvPicPr>
            <a:picLocks noChangeAspect="1"/>
          </p:cNvPicPr>
          <p:nvPr/>
        </p:nvPicPr>
        <p:blipFill>
          <a:blip r:embed="rId3"/>
          <a:stretch>
            <a:fillRect/>
          </a:stretch>
        </p:blipFill>
        <p:spPr>
          <a:xfrm>
            <a:off x="411193" y="3359181"/>
            <a:ext cx="5259236" cy="1850544"/>
          </a:xfrm>
          <a:prstGeom prst="rect">
            <a:avLst/>
          </a:prstGeom>
        </p:spPr>
      </p:pic>
      <p:pic>
        <p:nvPicPr>
          <p:cNvPr id="7" name="Picture 7" descr="Table&#10;&#10;Description automatically generated">
            <a:extLst>
              <a:ext uri="{FF2B5EF4-FFF2-40B4-BE49-F238E27FC236}">
                <a16:creationId xmlns:a16="http://schemas.microsoft.com/office/drawing/2014/main" xmlns="" id="{C8E548A5-1DC6-4CE3-937A-B402A2F36B3B}"/>
              </a:ext>
            </a:extLst>
          </p:cNvPr>
          <p:cNvPicPr>
            <a:picLocks noChangeAspect="1"/>
          </p:cNvPicPr>
          <p:nvPr/>
        </p:nvPicPr>
        <p:blipFill>
          <a:blip r:embed="rId4"/>
          <a:stretch>
            <a:fillRect/>
          </a:stretch>
        </p:blipFill>
        <p:spPr>
          <a:xfrm>
            <a:off x="7024778" y="1805056"/>
            <a:ext cx="4339086" cy="2931584"/>
          </a:xfrm>
          <a:prstGeom prst="rect">
            <a:avLst/>
          </a:prstGeom>
        </p:spPr>
      </p:pic>
    </p:spTree>
    <p:extLst>
      <p:ext uri="{BB962C8B-B14F-4D97-AF65-F5344CB8AC3E}">
        <p14:creationId xmlns:p14="http://schemas.microsoft.com/office/powerpoint/2010/main" val="199435587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xmlns="" id="{4667280F-7545-4BCC-951F-9DEDC73611BB}"/>
              </a:ext>
            </a:extLst>
          </p:cNvPr>
          <p:cNvSpPr>
            <a:spLocks noGrp="1"/>
          </p:cNvSpPr>
          <p:nvPr>
            <p:ph type="ftr" sz="quarter" idx="3"/>
          </p:nvPr>
        </p:nvSpPr>
        <p:spPr/>
        <p:txBody>
          <a:bodyPr/>
          <a:lstStyle/>
          <a:p>
            <a:endParaRPr lang="en-US"/>
          </a:p>
        </p:txBody>
      </p:sp>
      <p:sp>
        <p:nvSpPr>
          <p:cNvPr id="3" name="Slide Number Placeholder 2">
            <a:extLst>
              <a:ext uri="{FF2B5EF4-FFF2-40B4-BE49-F238E27FC236}">
                <a16:creationId xmlns:a16="http://schemas.microsoft.com/office/drawing/2014/main" xmlns="" id="{8926D7F1-F970-48F2-9FA5-BFC1205ED94B}"/>
              </a:ext>
            </a:extLst>
          </p:cNvPr>
          <p:cNvSpPr>
            <a:spLocks noGrp="1"/>
          </p:cNvSpPr>
          <p:nvPr>
            <p:ph type="sldNum" sz="quarter" idx="4"/>
          </p:nvPr>
        </p:nvSpPr>
        <p:spPr/>
        <p:txBody>
          <a:bodyPr/>
          <a:lstStyle/>
          <a:p>
            <a:fld id="{6F1FABC0-072B-4F22-8F9B-95A9D10B0206}" type="slidenum">
              <a:rPr lang="en-US" dirty="0" smtClean="0"/>
              <a:pPr/>
              <a:t>76</a:t>
            </a:fld>
            <a:endParaRPr lang="en-US"/>
          </a:p>
        </p:txBody>
      </p:sp>
      <p:sp>
        <p:nvSpPr>
          <p:cNvPr id="8" name="Title 1">
            <a:extLst>
              <a:ext uri="{FF2B5EF4-FFF2-40B4-BE49-F238E27FC236}">
                <a16:creationId xmlns:a16="http://schemas.microsoft.com/office/drawing/2014/main" xmlns="" id="{8E872C56-7B71-49D9-B253-51A7590FEB88}"/>
              </a:ext>
            </a:extLst>
          </p:cNvPr>
          <p:cNvSpPr txBox="1">
            <a:spLocks/>
          </p:cNvSpPr>
          <p:nvPr/>
        </p:nvSpPr>
        <p:spPr>
          <a:xfrm>
            <a:off x="3742426" y="480143"/>
            <a:ext cx="4836544" cy="477299"/>
          </a:xfrm>
          <a:prstGeom prst="rect">
            <a:avLst/>
          </a:prstGeom>
        </p:spPr>
        <p:txBody>
          <a:bodyPr lIns="91440" tIns="45720" rIns="91440" bIns="45720" anchor="t"/>
          <a:lstStyle>
            <a:lvl1pPr algn="l" defTabSz="914400" rtl="0" eaLnBrk="1" latinLnBrk="0" hangingPunct="1">
              <a:lnSpc>
                <a:spcPct val="90000"/>
              </a:lnSpc>
              <a:spcBef>
                <a:spcPct val="0"/>
              </a:spcBef>
              <a:buNone/>
              <a:defRPr sz="4000" b="1" kern="1200">
                <a:solidFill>
                  <a:srgbClr val="B7B09C"/>
                </a:solidFill>
                <a:latin typeface="+mj-lt"/>
                <a:ea typeface="+mj-ea"/>
                <a:cs typeface="Arial" panose="020B0604020202020204" pitchFamily="34" charset="0"/>
              </a:defRPr>
            </a:lvl1pPr>
          </a:lstStyle>
          <a:p>
            <a:pPr algn="ctr"/>
            <a:r>
              <a:rPr lang="en-US" sz="2800">
                <a:cs typeface="Calibri Light"/>
              </a:rPr>
              <a:t>Heading Angle Matrices</a:t>
            </a:r>
            <a:endParaRPr lang="en-US"/>
          </a:p>
        </p:txBody>
      </p:sp>
      <p:pic>
        <p:nvPicPr>
          <p:cNvPr id="9" name="Picture 9" descr="A picture containing crossword, clock, drawing&#10;&#10;Description automatically generated">
            <a:extLst>
              <a:ext uri="{FF2B5EF4-FFF2-40B4-BE49-F238E27FC236}">
                <a16:creationId xmlns:a16="http://schemas.microsoft.com/office/drawing/2014/main" xmlns="" id="{21CCE809-628D-46CD-B6E1-1859909D4BF3}"/>
              </a:ext>
            </a:extLst>
          </p:cNvPr>
          <p:cNvPicPr>
            <a:picLocks noChangeAspect="1"/>
          </p:cNvPicPr>
          <p:nvPr/>
        </p:nvPicPr>
        <p:blipFill>
          <a:blip r:embed="rId2"/>
          <a:stretch>
            <a:fillRect/>
          </a:stretch>
        </p:blipFill>
        <p:spPr>
          <a:xfrm>
            <a:off x="425570" y="1360603"/>
            <a:ext cx="4856671" cy="1908304"/>
          </a:xfrm>
          <a:prstGeom prst="rect">
            <a:avLst/>
          </a:prstGeom>
        </p:spPr>
      </p:pic>
      <p:pic>
        <p:nvPicPr>
          <p:cNvPr id="10" name="Picture 10" descr="A close up of text on a white background&#10;&#10;Description automatically generated">
            <a:extLst>
              <a:ext uri="{FF2B5EF4-FFF2-40B4-BE49-F238E27FC236}">
                <a16:creationId xmlns:a16="http://schemas.microsoft.com/office/drawing/2014/main" xmlns="" id="{253AECB1-0EEA-4C76-8D46-A772F0B21A5B}"/>
              </a:ext>
            </a:extLst>
          </p:cNvPr>
          <p:cNvPicPr>
            <a:picLocks noChangeAspect="1"/>
          </p:cNvPicPr>
          <p:nvPr/>
        </p:nvPicPr>
        <p:blipFill>
          <a:blip r:embed="rId3"/>
          <a:stretch>
            <a:fillRect/>
          </a:stretch>
        </p:blipFill>
        <p:spPr>
          <a:xfrm>
            <a:off x="80513" y="3426827"/>
            <a:ext cx="5431765" cy="1887779"/>
          </a:xfrm>
          <a:prstGeom prst="rect">
            <a:avLst/>
          </a:prstGeom>
        </p:spPr>
      </p:pic>
      <p:pic>
        <p:nvPicPr>
          <p:cNvPr id="11" name="Picture 11" descr="Table&#10;&#10;Description automatically generated">
            <a:extLst>
              <a:ext uri="{FF2B5EF4-FFF2-40B4-BE49-F238E27FC236}">
                <a16:creationId xmlns:a16="http://schemas.microsoft.com/office/drawing/2014/main" xmlns="" id="{6286F628-4C44-44B4-8A29-D81884B1CA0E}"/>
              </a:ext>
            </a:extLst>
          </p:cNvPr>
          <p:cNvPicPr>
            <a:picLocks noChangeAspect="1"/>
          </p:cNvPicPr>
          <p:nvPr/>
        </p:nvPicPr>
        <p:blipFill>
          <a:blip r:embed="rId4"/>
          <a:stretch>
            <a:fillRect/>
          </a:stretch>
        </p:blipFill>
        <p:spPr>
          <a:xfrm>
            <a:off x="6607835" y="1634201"/>
            <a:ext cx="4856671" cy="3258919"/>
          </a:xfrm>
          <a:prstGeom prst="rect">
            <a:avLst/>
          </a:prstGeom>
        </p:spPr>
      </p:pic>
    </p:spTree>
    <p:extLst>
      <p:ext uri="{BB962C8B-B14F-4D97-AF65-F5344CB8AC3E}">
        <p14:creationId xmlns:p14="http://schemas.microsoft.com/office/powerpoint/2010/main" val="146811274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xmlns="" id="{4667280F-7545-4BCC-951F-9DEDC73611BB}"/>
              </a:ext>
            </a:extLst>
          </p:cNvPr>
          <p:cNvSpPr>
            <a:spLocks noGrp="1"/>
          </p:cNvSpPr>
          <p:nvPr>
            <p:ph type="ftr" sz="quarter" idx="3"/>
          </p:nvPr>
        </p:nvSpPr>
        <p:spPr/>
        <p:txBody>
          <a:bodyPr/>
          <a:lstStyle/>
          <a:p>
            <a:endParaRPr lang="en-US"/>
          </a:p>
        </p:txBody>
      </p:sp>
      <p:sp>
        <p:nvSpPr>
          <p:cNvPr id="3" name="Slide Number Placeholder 2">
            <a:extLst>
              <a:ext uri="{FF2B5EF4-FFF2-40B4-BE49-F238E27FC236}">
                <a16:creationId xmlns:a16="http://schemas.microsoft.com/office/drawing/2014/main" xmlns="" id="{8926D7F1-F970-48F2-9FA5-BFC1205ED94B}"/>
              </a:ext>
            </a:extLst>
          </p:cNvPr>
          <p:cNvSpPr>
            <a:spLocks noGrp="1"/>
          </p:cNvSpPr>
          <p:nvPr>
            <p:ph type="sldNum" sz="quarter" idx="4"/>
          </p:nvPr>
        </p:nvSpPr>
        <p:spPr/>
        <p:txBody>
          <a:bodyPr/>
          <a:lstStyle/>
          <a:p>
            <a:fld id="{6F1FABC0-072B-4F22-8F9B-95A9D10B0206}" type="slidenum">
              <a:rPr lang="en-US" dirty="0" smtClean="0"/>
              <a:pPr/>
              <a:t>77</a:t>
            </a:fld>
            <a:endParaRPr lang="en-US"/>
          </a:p>
        </p:txBody>
      </p:sp>
      <p:sp>
        <p:nvSpPr>
          <p:cNvPr id="5" name="Title 1">
            <a:extLst>
              <a:ext uri="{FF2B5EF4-FFF2-40B4-BE49-F238E27FC236}">
                <a16:creationId xmlns:a16="http://schemas.microsoft.com/office/drawing/2014/main" xmlns="" id="{65CAAAD2-B698-43A5-9865-3C0495CBCBC9}"/>
              </a:ext>
            </a:extLst>
          </p:cNvPr>
          <p:cNvSpPr txBox="1">
            <a:spLocks/>
          </p:cNvSpPr>
          <p:nvPr/>
        </p:nvSpPr>
        <p:spPr>
          <a:xfrm>
            <a:off x="3584276" y="552031"/>
            <a:ext cx="5009072" cy="477299"/>
          </a:xfrm>
          <a:prstGeom prst="rect">
            <a:avLst/>
          </a:prstGeom>
        </p:spPr>
        <p:txBody>
          <a:bodyPr lIns="91440" tIns="45720" rIns="91440" bIns="45720" anchor="t"/>
          <a:lstStyle>
            <a:lvl1pPr algn="l" defTabSz="914400" rtl="0" eaLnBrk="1" latinLnBrk="0" hangingPunct="1">
              <a:lnSpc>
                <a:spcPct val="90000"/>
              </a:lnSpc>
              <a:spcBef>
                <a:spcPct val="0"/>
              </a:spcBef>
              <a:buNone/>
              <a:defRPr sz="4000" b="1" kern="1200">
                <a:solidFill>
                  <a:srgbClr val="B7B09C"/>
                </a:solidFill>
                <a:latin typeface="+mj-lt"/>
                <a:ea typeface="+mj-ea"/>
                <a:cs typeface="Arial" panose="020B0604020202020204" pitchFamily="34" charset="0"/>
              </a:defRPr>
            </a:lvl1pPr>
          </a:lstStyle>
          <a:p>
            <a:pPr algn="ctr"/>
            <a:r>
              <a:rPr lang="en-US" sz="2800">
                <a:cs typeface="Calibri Light"/>
              </a:rPr>
              <a:t>Robot Velocity Matrices</a:t>
            </a:r>
            <a:endParaRPr lang="en-US" sz="2800"/>
          </a:p>
        </p:txBody>
      </p:sp>
      <p:pic>
        <p:nvPicPr>
          <p:cNvPr id="12" name="Picture 12" descr="A picture containing crossword, clock, drawing&#10;&#10;Description automatically generated">
            <a:extLst>
              <a:ext uri="{FF2B5EF4-FFF2-40B4-BE49-F238E27FC236}">
                <a16:creationId xmlns:a16="http://schemas.microsoft.com/office/drawing/2014/main" xmlns="" id="{A955124C-91AD-4C05-ACA9-AE0283A08E69}"/>
              </a:ext>
            </a:extLst>
          </p:cNvPr>
          <p:cNvPicPr>
            <a:picLocks noChangeAspect="1"/>
          </p:cNvPicPr>
          <p:nvPr/>
        </p:nvPicPr>
        <p:blipFill>
          <a:blip r:embed="rId2"/>
          <a:stretch>
            <a:fillRect/>
          </a:stretch>
        </p:blipFill>
        <p:spPr>
          <a:xfrm>
            <a:off x="468701" y="1180864"/>
            <a:ext cx="5029200" cy="1980233"/>
          </a:xfrm>
          <a:prstGeom prst="rect">
            <a:avLst/>
          </a:prstGeom>
        </p:spPr>
      </p:pic>
      <p:pic>
        <p:nvPicPr>
          <p:cNvPr id="13" name="Picture 13" descr="A close up of text on a white background&#10;&#10;Description automatically generated">
            <a:extLst>
              <a:ext uri="{FF2B5EF4-FFF2-40B4-BE49-F238E27FC236}">
                <a16:creationId xmlns:a16="http://schemas.microsoft.com/office/drawing/2014/main" xmlns="" id="{0DE857A6-4723-4257-BC10-765134945014}"/>
              </a:ext>
            </a:extLst>
          </p:cNvPr>
          <p:cNvPicPr>
            <a:picLocks noChangeAspect="1"/>
          </p:cNvPicPr>
          <p:nvPr/>
        </p:nvPicPr>
        <p:blipFill>
          <a:blip r:embed="rId3"/>
          <a:stretch>
            <a:fillRect/>
          </a:stretch>
        </p:blipFill>
        <p:spPr>
          <a:xfrm>
            <a:off x="368061" y="3362377"/>
            <a:ext cx="6006859" cy="1872902"/>
          </a:xfrm>
          <a:prstGeom prst="rect">
            <a:avLst/>
          </a:prstGeom>
        </p:spPr>
      </p:pic>
      <p:pic>
        <p:nvPicPr>
          <p:cNvPr id="14" name="Picture 14" descr="Table&#10;&#10;Description automatically generated">
            <a:extLst>
              <a:ext uri="{FF2B5EF4-FFF2-40B4-BE49-F238E27FC236}">
                <a16:creationId xmlns:a16="http://schemas.microsoft.com/office/drawing/2014/main" xmlns="" id="{61A2C452-6CA3-465F-A99C-E8088A24CA59}"/>
              </a:ext>
            </a:extLst>
          </p:cNvPr>
          <p:cNvPicPr>
            <a:picLocks noChangeAspect="1"/>
          </p:cNvPicPr>
          <p:nvPr/>
        </p:nvPicPr>
        <p:blipFill>
          <a:blip r:embed="rId4"/>
          <a:stretch>
            <a:fillRect/>
          </a:stretch>
        </p:blipFill>
        <p:spPr>
          <a:xfrm>
            <a:off x="6852249" y="1775502"/>
            <a:ext cx="4799162" cy="2933183"/>
          </a:xfrm>
          <a:prstGeom prst="rect">
            <a:avLst/>
          </a:prstGeom>
        </p:spPr>
      </p:pic>
    </p:spTree>
    <p:extLst>
      <p:ext uri="{BB962C8B-B14F-4D97-AF65-F5344CB8AC3E}">
        <p14:creationId xmlns:p14="http://schemas.microsoft.com/office/powerpoint/2010/main" val="202532858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xmlns="" id="{4667280F-7545-4BCC-951F-9DEDC73611BB}"/>
              </a:ext>
            </a:extLst>
          </p:cNvPr>
          <p:cNvSpPr>
            <a:spLocks noGrp="1"/>
          </p:cNvSpPr>
          <p:nvPr>
            <p:ph type="ftr" sz="quarter" idx="3"/>
          </p:nvPr>
        </p:nvSpPr>
        <p:spPr/>
        <p:txBody>
          <a:bodyPr/>
          <a:lstStyle/>
          <a:p>
            <a:endParaRPr lang="en-US"/>
          </a:p>
        </p:txBody>
      </p:sp>
      <p:sp>
        <p:nvSpPr>
          <p:cNvPr id="3" name="Slide Number Placeholder 2">
            <a:extLst>
              <a:ext uri="{FF2B5EF4-FFF2-40B4-BE49-F238E27FC236}">
                <a16:creationId xmlns:a16="http://schemas.microsoft.com/office/drawing/2014/main" xmlns="" id="{8926D7F1-F970-48F2-9FA5-BFC1205ED94B}"/>
              </a:ext>
            </a:extLst>
          </p:cNvPr>
          <p:cNvSpPr>
            <a:spLocks noGrp="1"/>
          </p:cNvSpPr>
          <p:nvPr>
            <p:ph type="sldNum" sz="quarter" idx="4"/>
          </p:nvPr>
        </p:nvSpPr>
        <p:spPr/>
        <p:txBody>
          <a:bodyPr/>
          <a:lstStyle/>
          <a:p>
            <a:fld id="{6F1FABC0-072B-4F22-8F9B-95A9D10B0206}" type="slidenum">
              <a:rPr lang="en-US" dirty="0" smtClean="0"/>
              <a:pPr/>
              <a:t>78</a:t>
            </a:fld>
            <a:endParaRPr lang="en-US"/>
          </a:p>
        </p:txBody>
      </p:sp>
      <p:sp>
        <p:nvSpPr>
          <p:cNvPr id="8" name="Title 1">
            <a:extLst>
              <a:ext uri="{FF2B5EF4-FFF2-40B4-BE49-F238E27FC236}">
                <a16:creationId xmlns:a16="http://schemas.microsoft.com/office/drawing/2014/main" xmlns="" id="{8E872C56-7B71-49D9-B253-51A7590FEB88}"/>
              </a:ext>
            </a:extLst>
          </p:cNvPr>
          <p:cNvSpPr txBox="1">
            <a:spLocks/>
          </p:cNvSpPr>
          <p:nvPr/>
        </p:nvSpPr>
        <p:spPr>
          <a:xfrm>
            <a:off x="4360652" y="408256"/>
            <a:ext cx="4836544" cy="477299"/>
          </a:xfrm>
          <a:prstGeom prst="rect">
            <a:avLst/>
          </a:prstGeom>
        </p:spPr>
        <p:txBody>
          <a:bodyPr lIns="91440" tIns="45720" rIns="91440" bIns="45720" anchor="t"/>
          <a:lstStyle>
            <a:lvl1pPr algn="l" defTabSz="914400" rtl="0" eaLnBrk="1" latinLnBrk="0" hangingPunct="1">
              <a:lnSpc>
                <a:spcPct val="90000"/>
              </a:lnSpc>
              <a:spcBef>
                <a:spcPct val="0"/>
              </a:spcBef>
              <a:buNone/>
              <a:defRPr sz="4000" b="1" kern="1200">
                <a:solidFill>
                  <a:srgbClr val="B7B09C"/>
                </a:solidFill>
                <a:latin typeface="+mj-lt"/>
                <a:ea typeface="+mj-ea"/>
                <a:cs typeface="Arial" panose="020B0604020202020204" pitchFamily="34" charset="0"/>
              </a:defRPr>
            </a:lvl1pPr>
          </a:lstStyle>
          <a:p>
            <a:pPr algn="ctr"/>
            <a:r>
              <a:rPr lang="en-US" sz="2800">
                <a:cs typeface="Calibri Light"/>
              </a:rPr>
              <a:t>Lift Force Matrices</a:t>
            </a:r>
          </a:p>
        </p:txBody>
      </p:sp>
      <p:pic>
        <p:nvPicPr>
          <p:cNvPr id="15" name="Picture 15" descr="A screen shot of a social media post&#10;&#10;Description automatically generated">
            <a:extLst>
              <a:ext uri="{FF2B5EF4-FFF2-40B4-BE49-F238E27FC236}">
                <a16:creationId xmlns:a16="http://schemas.microsoft.com/office/drawing/2014/main" xmlns="" id="{0B9E5730-436C-4697-9CDD-3C96D447D315}"/>
              </a:ext>
            </a:extLst>
          </p:cNvPr>
          <p:cNvPicPr>
            <a:picLocks noChangeAspect="1"/>
          </p:cNvPicPr>
          <p:nvPr/>
        </p:nvPicPr>
        <p:blipFill>
          <a:blip r:embed="rId2"/>
          <a:stretch>
            <a:fillRect/>
          </a:stretch>
        </p:blipFill>
        <p:spPr>
          <a:xfrm>
            <a:off x="382438" y="1061530"/>
            <a:ext cx="4885426" cy="2003241"/>
          </a:xfrm>
          <a:prstGeom prst="rect">
            <a:avLst/>
          </a:prstGeom>
        </p:spPr>
      </p:pic>
      <p:pic>
        <p:nvPicPr>
          <p:cNvPr id="16" name="Picture 16" descr="A close up of text on a white background&#10;&#10;Description automatically generated">
            <a:extLst>
              <a:ext uri="{FF2B5EF4-FFF2-40B4-BE49-F238E27FC236}">
                <a16:creationId xmlns:a16="http://schemas.microsoft.com/office/drawing/2014/main" xmlns="" id="{614FCA0F-69DB-4E26-9FC4-3193584F4E24}"/>
              </a:ext>
            </a:extLst>
          </p:cNvPr>
          <p:cNvPicPr>
            <a:picLocks noChangeAspect="1"/>
          </p:cNvPicPr>
          <p:nvPr/>
        </p:nvPicPr>
        <p:blipFill>
          <a:blip r:embed="rId3"/>
          <a:stretch>
            <a:fillRect/>
          </a:stretch>
        </p:blipFill>
        <p:spPr>
          <a:xfrm>
            <a:off x="310550" y="3231113"/>
            <a:ext cx="6150632" cy="1876640"/>
          </a:xfrm>
          <a:prstGeom prst="rect">
            <a:avLst/>
          </a:prstGeom>
        </p:spPr>
      </p:pic>
      <p:pic>
        <p:nvPicPr>
          <p:cNvPr id="17" name="Picture 17" descr="Table&#10;&#10;Description automatically generated">
            <a:extLst>
              <a:ext uri="{FF2B5EF4-FFF2-40B4-BE49-F238E27FC236}">
                <a16:creationId xmlns:a16="http://schemas.microsoft.com/office/drawing/2014/main" xmlns="" id="{BFED9328-7BB4-4849-83D4-31883E3DA5C0}"/>
              </a:ext>
            </a:extLst>
          </p:cNvPr>
          <p:cNvPicPr>
            <a:picLocks noChangeAspect="1"/>
          </p:cNvPicPr>
          <p:nvPr/>
        </p:nvPicPr>
        <p:blipFill>
          <a:blip r:embed="rId4"/>
          <a:stretch>
            <a:fillRect/>
          </a:stretch>
        </p:blipFill>
        <p:spPr>
          <a:xfrm>
            <a:off x="6881004" y="1557940"/>
            <a:ext cx="4842294" cy="2994498"/>
          </a:xfrm>
          <a:prstGeom prst="rect">
            <a:avLst/>
          </a:prstGeom>
        </p:spPr>
      </p:pic>
    </p:spTree>
    <p:extLst>
      <p:ext uri="{BB962C8B-B14F-4D97-AF65-F5344CB8AC3E}">
        <p14:creationId xmlns:p14="http://schemas.microsoft.com/office/powerpoint/2010/main" val="248657108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xmlns="" id="{4667280F-7545-4BCC-951F-9DEDC73611BB}"/>
              </a:ext>
            </a:extLst>
          </p:cNvPr>
          <p:cNvSpPr>
            <a:spLocks noGrp="1"/>
          </p:cNvSpPr>
          <p:nvPr>
            <p:ph type="ftr" sz="quarter" idx="3"/>
          </p:nvPr>
        </p:nvSpPr>
        <p:spPr/>
        <p:txBody>
          <a:bodyPr/>
          <a:lstStyle/>
          <a:p>
            <a:endParaRPr lang="en-US"/>
          </a:p>
        </p:txBody>
      </p:sp>
      <p:sp>
        <p:nvSpPr>
          <p:cNvPr id="3" name="Slide Number Placeholder 2">
            <a:extLst>
              <a:ext uri="{FF2B5EF4-FFF2-40B4-BE49-F238E27FC236}">
                <a16:creationId xmlns:a16="http://schemas.microsoft.com/office/drawing/2014/main" xmlns="" id="{8926D7F1-F970-48F2-9FA5-BFC1205ED94B}"/>
              </a:ext>
            </a:extLst>
          </p:cNvPr>
          <p:cNvSpPr>
            <a:spLocks noGrp="1"/>
          </p:cNvSpPr>
          <p:nvPr>
            <p:ph type="sldNum" sz="quarter" idx="4"/>
          </p:nvPr>
        </p:nvSpPr>
        <p:spPr/>
        <p:txBody>
          <a:bodyPr/>
          <a:lstStyle/>
          <a:p>
            <a:fld id="{6F1FABC0-072B-4F22-8F9B-95A9D10B0206}" type="slidenum">
              <a:rPr lang="en-US" dirty="0" smtClean="0"/>
              <a:pPr/>
              <a:t>79</a:t>
            </a:fld>
            <a:endParaRPr lang="en-US"/>
          </a:p>
        </p:txBody>
      </p:sp>
      <p:sp>
        <p:nvSpPr>
          <p:cNvPr id="5" name="Title 1">
            <a:extLst>
              <a:ext uri="{FF2B5EF4-FFF2-40B4-BE49-F238E27FC236}">
                <a16:creationId xmlns:a16="http://schemas.microsoft.com/office/drawing/2014/main" xmlns="" id="{65CAAAD2-B698-43A5-9865-3C0495CBCBC9}"/>
              </a:ext>
            </a:extLst>
          </p:cNvPr>
          <p:cNvSpPr txBox="1">
            <a:spLocks/>
          </p:cNvSpPr>
          <p:nvPr/>
        </p:nvSpPr>
        <p:spPr>
          <a:xfrm>
            <a:off x="3584276" y="552031"/>
            <a:ext cx="5009072" cy="477299"/>
          </a:xfrm>
          <a:prstGeom prst="rect">
            <a:avLst/>
          </a:prstGeom>
        </p:spPr>
        <p:txBody>
          <a:bodyPr lIns="91440" tIns="45720" rIns="91440" bIns="45720" anchor="t"/>
          <a:lstStyle>
            <a:lvl1pPr algn="l" defTabSz="914400" rtl="0" eaLnBrk="1" latinLnBrk="0" hangingPunct="1">
              <a:lnSpc>
                <a:spcPct val="90000"/>
              </a:lnSpc>
              <a:spcBef>
                <a:spcPct val="0"/>
              </a:spcBef>
              <a:buNone/>
              <a:defRPr sz="4000" b="1" kern="1200">
                <a:solidFill>
                  <a:srgbClr val="B7B09C"/>
                </a:solidFill>
                <a:latin typeface="+mj-lt"/>
                <a:ea typeface="+mj-ea"/>
                <a:cs typeface="Arial" panose="020B0604020202020204" pitchFamily="34" charset="0"/>
              </a:defRPr>
            </a:lvl1pPr>
          </a:lstStyle>
          <a:p>
            <a:pPr algn="ctr"/>
            <a:r>
              <a:rPr lang="en-US" sz="2800">
                <a:cs typeface="Calibri Light"/>
              </a:rPr>
              <a:t>Scanning Matrices</a:t>
            </a:r>
            <a:endParaRPr lang="en-US" sz="2800"/>
          </a:p>
        </p:txBody>
      </p:sp>
      <p:pic>
        <p:nvPicPr>
          <p:cNvPr id="4" name="Picture 5" descr="A picture containing crossword, dark, drawing, clock&#10;&#10;Description automatically generated">
            <a:extLst>
              <a:ext uri="{FF2B5EF4-FFF2-40B4-BE49-F238E27FC236}">
                <a16:creationId xmlns:a16="http://schemas.microsoft.com/office/drawing/2014/main" xmlns="" id="{609DC2A4-889F-4FB6-99E2-844C9196DD76}"/>
              </a:ext>
            </a:extLst>
          </p:cNvPr>
          <p:cNvPicPr>
            <a:picLocks noChangeAspect="1"/>
          </p:cNvPicPr>
          <p:nvPr/>
        </p:nvPicPr>
        <p:blipFill>
          <a:blip r:embed="rId2"/>
          <a:stretch>
            <a:fillRect/>
          </a:stretch>
        </p:blipFill>
        <p:spPr>
          <a:xfrm>
            <a:off x="368060" y="1174675"/>
            <a:ext cx="5230481" cy="2064498"/>
          </a:xfrm>
          <a:prstGeom prst="rect">
            <a:avLst/>
          </a:prstGeom>
        </p:spPr>
      </p:pic>
      <p:pic>
        <p:nvPicPr>
          <p:cNvPr id="6" name="Picture 6" descr="A close up of text on a white background&#10;&#10;Description automatically generated">
            <a:extLst>
              <a:ext uri="{FF2B5EF4-FFF2-40B4-BE49-F238E27FC236}">
                <a16:creationId xmlns:a16="http://schemas.microsoft.com/office/drawing/2014/main" xmlns="" id="{52AA0DCF-FF6B-4DF7-8C0C-121D272C868D}"/>
              </a:ext>
            </a:extLst>
          </p:cNvPr>
          <p:cNvPicPr>
            <a:picLocks noChangeAspect="1"/>
          </p:cNvPicPr>
          <p:nvPr/>
        </p:nvPicPr>
        <p:blipFill>
          <a:blip r:embed="rId3"/>
          <a:stretch>
            <a:fillRect/>
          </a:stretch>
        </p:blipFill>
        <p:spPr>
          <a:xfrm>
            <a:off x="368060" y="3629470"/>
            <a:ext cx="5805576" cy="2043209"/>
          </a:xfrm>
          <a:prstGeom prst="rect">
            <a:avLst/>
          </a:prstGeom>
        </p:spPr>
      </p:pic>
      <p:pic>
        <p:nvPicPr>
          <p:cNvPr id="7" name="Picture 8" descr="Table&#10;&#10;Description automatically generated">
            <a:extLst>
              <a:ext uri="{FF2B5EF4-FFF2-40B4-BE49-F238E27FC236}">
                <a16:creationId xmlns:a16="http://schemas.microsoft.com/office/drawing/2014/main" xmlns="" id="{581CABA7-6207-4A0F-AD5D-E672B67C3EF9}"/>
              </a:ext>
            </a:extLst>
          </p:cNvPr>
          <p:cNvPicPr>
            <a:picLocks noChangeAspect="1"/>
          </p:cNvPicPr>
          <p:nvPr/>
        </p:nvPicPr>
        <p:blipFill>
          <a:blip r:embed="rId4"/>
          <a:stretch>
            <a:fillRect/>
          </a:stretch>
        </p:blipFill>
        <p:spPr>
          <a:xfrm>
            <a:off x="7111041" y="1780097"/>
            <a:ext cx="4540369" cy="2765842"/>
          </a:xfrm>
          <a:prstGeom prst="rect">
            <a:avLst/>
          </a:prstGeom>
        </p:spPr>
      </p:pic>
    </p:spTree>
    <p:extLst>
      <p:ext uri="{BB962C8B-B14F-4D97-AF65-F5344CB8AC3E}">
        <p14:creationId xmlns:p14="http://schemas.microsoft.com/office/powerpoint/2010/main" val="38595252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xmlns="" id="{BE185BEB-364F-4EE0-ABD2-42BFE4AA9301}"/>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1FABC0-072B-4F22-8F9B-95A9D10B0206}" type="slidenum">
              <a:rPr kumimoji="0" lang="en-US" sz="14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 name="Title 1">
            <a:extLst>
              <a:ext uri="{FF2B5EF4-FFF2-40B4-BE49-F238E27FC236}">
                <a16:creationId xmlns:a16="http://schemas.microsoft.com/office/drawing/2014/main" xmlns="" id="{481478B9-76D3-43E4-8BB0-046EDD7C3B8E}"/>
              </a:ext>
            </a:extLst>
          </p:cNvPr>
          <p:cNvSpPr txBox="1">
            <a:spLocks/>
          </p:cNvSpPr>
          <p:nvPr/>
        </p:nvSpPr>
        <p:spPr>
          <a:xfrm>
            <a:off x="838200" y="287827"/>
            <a:ext cx="10515600" cy="1325563"/>
          </a:xfrm>
          <a:prstGeom prst="rect">
            <a:avLst/>
          </a:prstGeom>
        </p:spPr>
        <p:txBody>
          <a:bodyPr lIns="91440" tIns="45720" rIns="91440" bIns="45720" anchor="ctr"/>
          <a:lstStyle>
            <a:lvl1pPr algn="l" defTabSz="914400" rtl="0" eaLnBrk="1" latinLnBrk="0" hangingPunct="1">
              <a:lnSpc>
                <a:spcPct val="90000"/>
              </a:lnSpc>
              <a:spcBef>
                <a:spcPct val="0"/>
              </a:spcBef>
              <a:buNone/>
              <a:defRPr sz="4000" b="1" kern="1200">
                <a:solidFill>
                  <a:srgbClr val="B7B09C"/>
                </a:solidFill>
                <a:latin typeface="+mj-lt"/>
                <a:ea typeface="+mj-ea"/>
                <a:cs typeface="Arial" panose="020B0604020202020204" pitchFamily="34" charset="0"/>
              </a:defRPr>
            </a:lvl1pPr>
          </a:lstStyle>
          <a:p>
            <a:pPr algn="ctr"/>
            <a:r>
              <a:rPr lang="en-US">
                <a:cs typeface="Calibri Light"/>
              </a:rPr>
              <a:t>Assumptions</a:t>
            </a:r>
            <a:endParaRPr lang="en-US"/>
          </a:p>
        </p:txBody>
      </p:sp>
      <p:sp>
        <p:nvSpPr>
          <p:cNvPr id="7" name="Content Placeholder 2">
            <a:extLst>
              <a:ext uri="{FF2B5EF4-FFF2-40B4-BE49-F238E27FC236}">
                <a16:creationId xmlns:a16="http://schemas.microsoft.com/office/drawing/2014/main" xmlns="" id="{84623C06-DDE2-4137-B629-C101FF61D6DC}"/>
              </a:ext>
            </a:extLst>
          </p:cNvPr>
          <p:cNvSpPr txBox="1">
            <a:spLocks/>
          </p:cNvSpPr>
          <p:nvPr/>
        </p:nvSpPr>
        <p:spPr>
          <a:xfrm>
            <a:off x="838200" y="1501931"/>
            <a:ext cx="10515600" cy="435133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a:latin typeface="Arial"/>
              <a:cs typeface="Calibri" panose="020F0502020204030204"/>
            </a:endParaRPr>
          </a:p>
        </p:txBody>
      </p:sp>
      <p:sp>
        <p:nvSpPr>
          <p:cNvPr id="2" name="TextBox 2">
            <a:extLst>
              <a:ext uri="{FF2B5EF4-FFF2-40B4-BE49-F238E27FC236}">
                <a16:creationId xmlns:a16="http://schemas.microsoft.com/office/drawing/2014/main" xmlns="" id="{329258D2-A29C-497B-9603-9948B4EF197C}"/>
              </a:ext>
            </a:extLst>
          </p:cNvPr>
          <p:cNvSpPr txBox="1"/>
          <p:nvPr/>
        </p:nvSpPr>
        <p:spPr>
          <a:xfrm>
            <a:off x="2063240" y="1719922"/>
            <a:ext cx="8791575" cy="3693319"/>
          </a:xfrm>
          <a:prstGeom prst="rect">
            <a:avLst/>
          </a:prstGeom>
          <a:noFill/>
        </p:spPr>
        <p:txBody>
          <a:bodyPr wrap="square" lIns="91440" tIns="45720" rIns="91440" bIns="45720" rtlCol="0" anchor="t">
            <a:spAutoFit/>
          </a:bodyPr>
          <a:lstStyle/>
          <a:p>
            <a:r>
              <a:rPr lang="en-US" sz="2400"/>
              <a:t>Maintenance will be provided by a third party</a:t>
            </a:r>
            <a:endParaRPr lang="en-US" sz="2400">
              <a:cs typeface="Arial"/>
            </a:endParaRPr>
          </a:p>
          <a:p>
            <a:endParaRPr lang="en-US" sz="2400">
              <a:cs typeface="Arial"/>
            </a:endParaRPr>
          </a:p>
          <a:p>
            <a:r>
              <a:rPr lang="en-US" sz="2400"/>
              <a:t>Traverses' flat surfaces</a:t>
            </a:r>
            <a:endParaRPr lang="en-US" sz="2400">
              <a:cs typeface="Arial"/>
            </a:endParaRPr>
          </a:p>
          <a:p>
            <a:endParaRPr lang="en-US" sz="2400">
              <a:cs typeface="Arial"/>
            </a:endParaRPr>
          </a:p>
          <a:p>
            <a:r>
              <a:rPr lang="en-US" sz="2400">
                <a:cs typeface="Arial"/>
              </a:rPr>
              <a:t>The warehouse will not be altered.</a:t>
            </a:r>
          </a:p>
          <a:p>
            <a:endParaRPr lang="en-US" sz="2400">
              <a:cs typeface="Arial"/>
            </a:endParaRPr>
          </a:p>
          <a:p>
            <a:r>
              <a:rPr lang="en-US" sz="2400"/>
              <a:t>A power supply is accessible.</a:t>
            </a:r>
            <a:endParaRPr lang="en-US" sz="2400">
              <a:cs typeface="Arial" panose="020B0604020202020204"/>
            </a:endParaRPr>
          </a:p>
          <a:p>
            <a:endParaRPr lang="en-US" sz="2400">
              <a:cs typeface="Arial" panose="020B0604020202020204"/>
            </a:endParaRPr>
          </a:p>
          <a:p>
            <a:r>
              <a:rPr lang="en-US" sz="2400">
                <a:cs typeface="Arial" panose="020B0604020202020204"/>
              </a:rPr>
              <a:t>The product is working indoors.</a:t>
            </a:r>
          </a:p>
          <a:p>
            <a:r>
              <a:rPr lang="en-US"/>
              <a:t>  </a:t>
            </a:r>
            <a:endParaRPr lang="en-US">
              <a:cs typeface="Arial"/>
            </a:endParaRPr>
          </a:p>
        </p:txBody>
      </p:sp>
      <p:pic>
        <p:nvPicPr>
          <p:cNvPr id="10" name="Graphic 9" descr="Mountains">
            <a:extLst>
              <a:ext uri="{FF2B5EF4-FFF2-40B4-BE49-F238E27FC236}">
                <a16:creationId xmlns:a16="http://schemas.microsoft.com/office/drawing/2014/main" xmlns="" id="{48B984A2-A7D9-44AA-9907-84E54C8BFFE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1325100" y="2389473"/>
            <a:ext cx="547640" cy="504508"/>
          </a:xfrm>
          <a:prstGeom prst="rect">
            <a:avLst/>
          </a:prstGeom>
        </p:spPr>
      </p:pic>
      <p:pic>
        <p:nvPicPr>
          <p:cNvPr id="12" name="Graphic 11" descr="Tools">
            <a:extLst>
              <a:ext uri="{FF2B5EF4-FFF2-40B4-BE49-F238E27FC236}">
                <a16:creationId xmlns:a16="http://schemas.microsoft.com/office/drawing/2014/main" xmlns="" id="{CD9D6A90-91BB-4934-9A37-DC60096726E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1323421" y="1655525"/>
            <a:ext cx="547640" cy="547640"/>
          </a:xfrm>
          <a:prstGeom prst="rect">
            <a:avLst/>
          </a:prstGeom>
        </p:spPr>
      </p:pic>
      <p:pic>
        <p:nvPicPr>
          <p:cNvPr id="13" name="Graphic 14" descr="Bulldozer">
            <a:extLst>
              <a:ext uri="{FF2B5EF4-FFF2-40B4-BE49-F238E27FC236}">
                <a16:creationId xmlns:a16="http://schemas.microsoft.com/office/drawing/2014/main" xmlns="" id="{9BCFA7C9-D60F-4BF3-84D9-2577041042B1}"/>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1322895" y="3012235"/>
            <a:ext cx="624552" cy="661622"/>
          </a:xfrm>
          <a:prstGeom prst="rect">
            <a:avLst/>
          </a:prstGeom>
        </p:spPr>
      </p:pic>
      <p:pic>
        <p:nvPicPr>
          <p:cNvPr id="16" name="Graphic 15" descr="Power">
            <a:extLst>
              <a:ext uri="{FF2B5EF4-FFF2-40B4-BE49-F238E27FC236}">
                <a16:creationId xmlns:a16="http://schemas.microsoft.com/office/drawing/2014/main" xmlns="" id="{F33D45B1-F441-4FB3-97A7-C08E8ED0768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p:blipFill>
        <p:spPr>
          <a:xfrm>
            <a:off x="1348829" y="3915494"/>
            <a:ext cx="523910" cy="480778"/>
          </a:xfrm>
          <a:prstGeom prst="rect">
            <a:avLst/>
          </a:prstGeom>
        </p:spPr>
      </p:pic>
      <p:pic>
        <p:nvPicPr>
          <p:cNvPr id="8" name="Graphic 7" descr="Warehouse">
            <a:extLst>
              <a:ext uri="{FF2B5EF4-FFF2-40B4-BE49-F238E27FC236}">
                <a16:creationId xmlns:a16="http://schemas.microsoft.com/office/drawing/2014/main" xmlns="" id="{F00168F3-DC2C-4DD2-99BB-F96731D9386E}"/>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xmlns="" r:embed="rId12"/>
              </a:ext>
            </a:extLst>
          </a:blip>
          <a:stretch>
            <a:fillRect/>
          </a:stretch>
        </p:blipFill>
        <p:spPr>
          <a:xfrm>
            <a:off x="1334451" y="4578909"/>
            <a:ext cx="581420" cy="538288"/>
          </a:xfrm>
          <a:prstGeom prst="rect">
            <a:avLst/>
          </a:prstGeom>
        </p:spPr>
      </p:pic>
      <p:sp>
        <p:nvSpPr>
          <p:cNvPr id="15" name="Footer Placeholder 1">
            <a:extLst>
              <a:ext uri="{FF2B5EF4-FFF2-40B4-BE49-F238E27FC236}">
                <a16:creationId xmlns:a16="http://schemas.microsoft.com/office/drawing/2014/main" xmlns="" id="{F43DC247-0451-4452-ACA5-274C478B9E03}"/>
              </a:ext>
            </a:extLst>
          </p:cNvPr>
          <p:cNvSpPr>
            <a:spLocks noGrp="1"/>
          </p:cNvSpPr>
          <p:nvPr>
            <p:ph type="ftr" sz="quarter" idx="3"/>
          </p:nvPr>
        </p:nvSpPr>
        <p:spPr>
          <a:xfrm>
            <a:off x="8077200" y="5561011"/>
            <a:ext cx="4114800" cy="365125"/>
          </a:xfrm>
        </p:spPr>
        <p:txBody>
          <a:bodyPr lIns="91440" tIns="45720" rIns="91440" bIns="45720" anchor="t"/>
          <a:lstStyle/>
          <a:p>
            <a:pPr algn="r"/>
            <a:r>
              <a:rPr lang="en-US">
                <a:latin typeface="Arial"/>
                <a:cs typeface="Arial"/>
              </a:rPr>
              <a:t>Diandra</a:t>
            </a:r>
            <a:r>
              <a:rPr lang="en-US" dirty="0">
                <a:latin typeface="Arial"/>
                <a:cs typeface="Arial"/>
              </a:rPr>
              <a:t> Reyes</a:t>
            </a:r>
            <a:endParaRPr lang="en-US" dirty="0"/>
          </a:p>
          <a:p>
            <a:pPr algn="r"/>
            <a:endParaRPr lang="en-US" dirty="0"/>
          </a:p>
        </p:txBody>
      </p:sp>
    </p:spTree>
    <p:extLst>
      <p:ext uri="{BB962C8B-B14F-4D97-AF65-F5344CB8AC3E}">
        <p14:creationId xmlns:p14="http://schemas.microsoft.com/office/powerpoint/2010/main" val="1503428821"/>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xmlns="" id="{4667280F-7545-4BCC-951F-9DEDC73611BB}"/>
              </a:ext>
            </a:extLst>
          </p:cNvPr>
          <p:cNvSpPr>
            <a:spLocks noGrp="1"/>
          </p:cNvSpPr>
          <p:nvPr>
            <p:ph type="ftr" sz="quarter" idx="3"/>
          </p:nvPr>
        </p:nvSpPr>
        <p:spPr/>
        <p:txBody>
          <a:bodyPr/>
          <a:lstStyle/>
          <a:p>
            <a:endParaRPr lang="en-US"/>
          </a:p>
        </p:txBody>
      </p:sp>
      <p:sp>
        <p:nvSpPr>
          <p:cNvPr id="3" name="Slide Number Placeholder 2">
            <a:extLst>
              <a:ext uri="{FF2B5EF4-FFF2-40B4-BE49-F238E27FC236}">
                <a16:creationId xmlns:a16="http://schemas.microsoft.com/office/drawing/2014/main" xmlns="" id="{8926D7F1-F970-48F2-9FA5-BFC1205ED94B}"/>
              </a:ext>
            </a:extLst>
          </p:cNvPr>
          <p:cNvSpPr>
            <a:spLocks noGrp="1"/>
          </p:cNvSpPr>
          <p:nvPr>
            <p:ph type="sldNum" sz="quarter" idx="4"/>
          </p:nvPr>
        </p:nvSpPr>
        <p:spPr/>
        <p:txBody>
          <a:bodyPr/>
          <a:lstStyle/>
          <a:p>
            <a:fld id="{6F1FABC0-072B-4F22-8F9B-95A9D10B0206}" type="slidenum">
              <a:rPr lang="en-US" dirty="0" smtClean="0"/>
              <a:pPr/>
              <a:t>80</a:t>
            </a:fld>
            <a:endParaRPr lang="en-US"/>
          </a:p>
        </p:txBody>
      </p:sp>
      <p:sp>
        <p:nvSpPr>
          <p:cNvPr id="8" name="Title 1">
            <a:extLst>
              <a:ext uri="{FF2B5EF4-FFF2-40B4-BE49-F238E27FC236}">
                <a16:creationId xmlns:a16="http://schemas.microsoft.com/office/drawing/2014/main" xmlns="" id="{8E872C56-7B71-49D9-B253-51A7590FEB88}"/>
              </a:ext>
            </a:extLst>
          </p:cNvPr>
          <p:cNvSpPr txBox="1">
            <a:spLocks/>
          </p:cNvSpPr>
          <p:nvPr/>
        </p:nvSpPr>
        <p:spPr>
          <a:xfrm>
            <a:off x="3670539" y="523275"/>
            <a:ext cx="4836544" cy="477299"/>
          </a:xfrm>
          <a:prstGeom prst="rect">
            <a:avLst/>
          </a:prstGeom>
        </p:spPr>
        <p:txBody>
          <a:bodyPr lIns="91440" tIns="45720" rIns="91440" bIns="45720" anchor="t"/>
          <a:lstStyle>
            <a:lvl1pPr algn="l" defTabSz="914400" rtl="0" eaLnBrk="1" latinLnBrk="0" hangingPunct="1">
              <a:lnSpc>
                <a:spcPct val="90000"/>
              </a:lnSpc>
              <a:spcBef>
                <a:spcPct val="0"/>
              </a:spcBef>
              <a:buNone/>
              <a:defRPr sz="4000" b="1" kern="1200">
                <a:solidFill>
                  <a:srgbClr val="B7B09C"/>
                </a:solidFill>
                <a:latin typeface="+mj-lt"/>
                <a:ea typeface="+mj-ea"/>
                <a:cs typeface="Arial" panose="020B0604020202020204" pitchFamily="34" charset="0"/>
              </a:defRPr>
            </a:lvl1pPr>
          </a:lstStyle>
          <a:p>
            <a:pPr algn="ctr"/>
            <a:r>
              <a:rPr lang="en-US" sz="2800">
                <a:cs typeface="Calibri Light"/>
              </a:rPr>
              <a:t>Path Finding Matrices</a:t>
            </a:r>
            <a:endParaRPr lang="en-US"/>
          </a:p>
        </p:txBody>
      </p:sp>
      <p:pic>
        <p:nvPicPr>
          <p:cNvPr id="9" name="Picture 9" descr="A picture containing crossword, clock, drawing&#10;&#10;Description automatically generated">
            <a:extLst>
              <a:ext uri="{FF2B5EF4-FFF2-40B4-BE49-F238E27FC236}">
                <a16:creationId xmlns:a16="http://schemas.microsoft.com/office/drawing/2014/main" xmlns="" id="{A63FC8D4-D1F1-4112-884A-503A55D2B2D6}"/>
              </a:ext>
            </a:extLst>
          </p:cNvPr>
          <p:cNvPicPr>
            <a:picLocks noChangeAspect="1"/>
          </p:cNvPicPr>
          <p:nvPr/>
        </p:nvPicPr>
        <p:blipFill>
          <a:blip r:embed="rId2"/>
          <a:stretch>
            <a:fillRect/>
          </a:stretch>
        </p:blipFill>
        <p:spPr>
          <a:xfrm>
            <a:off x="382438" y="1206737"/>
            <a:ext cx="5259237" cy="2057883"/>
          </a:xfrm>
          <a:prstGeom prst="rect">
            <a:avLst/>
          </a:prstGeom>
        </p:spPr>
      </p:pic>
      <p:pic>
        <p:nvPicPr>
          <p:cNvPr id="10" name="Picture 10" descr="A close up of text on a white background&#10;&#10;Description automatically generated">
            <a:extLst>
              <a:ext uri="{FF2B5EF4-FFF2-40B4-BE49-F238E27FC236}">
                <a16:creationId xmlns:a16="http://schemas.microsoft.com/office/drawing/2014/main" xmlns="" id="{65A37572-545C-47E9-923B-EA324D843A34}"/>
              </a:ext>
            </a:extLst>
          </p:cNvPr>
          <p:cNvPicPr>
            <a:picLocks noChangeAspect="1"/>
          </p:cNvPicPr>
          <p:nvPr/>
        </p:nvPicPr>
        <p:blipFill>
          <a:blip r:embed="rId3"/>
          <a:stretch>
            <a:fillRect/>
          </a:stretch>
        </p:blipFill>
        <p:spPr>
          <a:xfrm>
            <a:off x="382438" y="3428187"/>
            <a:ext cx="5762445" cy="2043209"/>
          </a:xfrm>
          <a:prstGeom prst="rect">
            <a:avLst/>
          </a:prstGeom>
        </p:spPr>
      </p:pic>
      <p:pic>
        <p:nvPicPr>
          <p:cNvPr id="11" name="Picture 17" descr="Table&#10;&#10;Description automatically generated">
            <a:extLst>
              <a:ext uri="{FF2B5EF4-FFF2-40B4-BE49-F238E27FC236}">
                <a16:creationId xmlns:a16="http://schemas.microsoft.com/office/drawing/2014/main" xmlns="" id="{6B10861F-E62B-4F69-BEDD-40501283D453}"/>
              </a:ext>
            </a:extLst>
          </p:cNvPr>
          <p:cNvPicPr>
            <a:picLocks noChangeAspect="1"/>
          </p:cNvPicPr>
          <p:nvPr/>
        </p:nvPicPr>
        <p:blipFill>
          <a:blip r:embed="rId4"/>
          <a:stretch>
            <a:fillRect/>
          </a:stretch>
        </p:blipFill>
        <p:spPr>
          <a:xfrm>
            <a:off x="6938515" y="1930851"/>
            <a:ext cx="4339086" cy="2651243"/>
          </a:xfrm>
          <a:prstGeom prst="rect">
            <a:avLst/>
          </a:prstGeom>
        </p:spPr>
      </p:pic>
    </p:spTree>
    <p:extLst>
      <p:ext uri="{BB962C8B-B14F-4D97-AF65-F5344CB8AC3E}">
        <p14:creationId xmlns:p14="http://schemas.microsoft.com/office/powerpoint/2010/main" val="112752145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xmlns="" id="{4667280F-7545-4BCC-951F-9DEDC73611BB}"/>
              </a:ext>
            </a:extLst>
          </p:cNvPr>
          <p:cNvSpPr>
            <a:spLocks noGrp="1"/>
          </p:cNvSpPr>
          <p:nvPr>
            <p:ph type="ftr" sz="quarter" idx="3"/>
          </p:nvPr>
        </p:nvSpPr>
        <p:spPr/>
        <p:txBody>
          <a:bodyPr/>
          <a:lstStyle/>
          <a:p>
            <a:endParaRPr lang="en-US"/>
          </a:p>
        </p:txBody>
      </p:sp>
      <p:sp>
        <p:nvSpPr>
          <p:cNvPr id="3" name="Slide Number Placeholder 2">
            <a:extLst>
              <a:ext uri="{FF2B5EF4-FFF2-40B4-BE49-F238E27FC236}">
                <a16:creationId xmlns:a16="http://schemas.microsoft.com/office/drawing/2014/main" xmlns="" id="{8926D7F1-F970-48F2-9FA5-BFC1205ED94B}"/>
              </a:ext>
            </a:extLst>
          </p:cNvPr>
          <p:cNvSpPr>
            <a:spLocks noGrp="1"/>
          </p:cNvSpPr>
          <p:nvPr>
            <p:ph type="sldNum" sz="quarter" idx="4"/>
          </p:nvPr>
        </p:nvSpPr>
        <p:spPr/>
        <p:txBody>
          <a:bodyPr/>
          <a:lstStyle/>
          <a:p>
            <a:fld id="{6F1FABC0-072B-4F22-8F9B-95A9D10B0206}" type="slidenum">
              <a:rPr lang="en-US" dirty="0" smtClean="0"/>
              <a:pPr/>
              <a:t>81</a:t>
            </a:fld>
            <a:endParaRPr lang="en-US"/>
          </a:p>
        </p:txBody>
      </p:sp>
      <p:sp>
        <p:nvSpPr>
          <p:cNvPr id="5" name="Title 1">
            <a:extLst>
              <a:ext uri="{FF2B5EF4-FFF2-40B4-BE49-F238E27FC236}">
                <a16:creationId xmlns:a16="http://schemas.microsoft.com/office/drawing/2014/main" xmlns="" id="{65CAAAD2-B698-43A5-9865-3C0495CBCBC9}"/>
              </a:ext>
            </a:extLst>
          </p:cNvPr>
          <p:cNvSpPr txBox="1">
            <a:spLocks/>
          </p:cNvSpPr>
          <p:nvPr/>
        </p:nvSpPr>
        <p:spPr>
          <a:xfrm>
            <a:off x="3454880" y="552031"/>
            <a:ext cx="5009072" cy="477299"/>
          </a:xfrm>
          <a:prstGeom prst="rect">
            <a:avLst/>
          </a:prstGeom>
        </p:spPr>
        <p:txBody>
          <a:bodyPr lIns="91440" tIns="45720" rIns="91440" bIns="45720" anchor="t"/>
          <a:lstStyle>
            <a:lvl1pPr algn="l" defTabSz="914400" rtl="0" eaLnBrk="1" latinLnBrk="0" hangingPunct="1">
              <a:lnSpc>
                <a:spcPct val="90000"/>
              </a:lnSpc>
              <a:spcBef>
                <a:spcPct val="0"/>
              </a:spcBef>
              <a:buNone/>
              <a:defRPr sz="4000" b="1" kern="1200">
                <a:solidFill>
                  <a:srgbClr val="B7B09C"/>
                </a:solidFill>
                <a:latin typeface="+mj-lt"/>
                <a:ea typeface="+mj-ea"/>
                <a:cs typeface="Arial" panose="020B0604020202020204" pitchFamily="34" charset="0"/>
              </a:defRPr>
            </a:lvl1pPr>
          </a:lstStyle>
          <a:p>
            <a:pPr algn="ctr"/>
            <a:r>
              <a:rPr lang="en-US" sz="2800">
                <a:cs typeface="Calibri Light"/>
              </a:rPr>
              <a:t>Object Detection</a:t>
            </a:r>
            <a:endParaRPr lang="en-US"/>
          </a:p>
        </p:txBody>
      </p:sp>
      <p:pic>
        <p:nvPicPr>
          <p:cNvPr id="4" name="Picture 5" descr="A picture containing crossword, clock, drawing&#10;&#10;Description automatically generated">
            <a:extLst>
              <a:ext uri="{FF2B5EF4-FFF2-40B4-BE49-F238E27FC236}">
                <a16:creationId xmlns:a16="http://schemas.microsoft.com/office/drawing/2014/main" xmlns="" id="{ABD5083F-60BF-4003-9B33-63AB650D0398}"/>
              </a:ext>
            </a:extLst>
          </p:cNvPr>
          <p:cNvPicPr>
            <a:picLocks noChangeAspect="1"/>
          </p:cNvPicPr>
          <p:nvPr/>
        </p:nvPicPr>
        <p:blipFill>
          <a:blip r:embed="rId2"/>
          <a:stretch>
            <a:fillRect/>
          </a:stretch>
        </p:blipFill>
        <p:spPr>
          <a:xfrm>
            <a:off x="655608" y="1132481"/>
            <a:ext cx="5561162" cy="2220774"/>
          </a:xfrm>
          <a:prstGeom prst="rect">
            <a:avLst/>
          </a:prstGeom>
        </p:spPr>
      </p:pic>
      <p:pic>
        <p:nvPicPr>
          <p:cNvPr id="6" name="Picture 6" descr="A picture containing shape&#10;&#10;Description automatically generated">
            <a:extLst>
              <a:ext uri="{FF2B5EF4-FFF2-40B4-BE49-F238E27FC236}">
                <a16:creationId xmlns:a16="http://schemas.microsoft.com/office/drawing/2014/main" xmlns="" id="{E1C93070-FD11-4B36-9DEF-3EABA998D200}"/>
              </a:ext>
            </a:extLst>
          </p:cNvPr>
          <p:cNvPicPr>
            <a:picLocks noChangeAspect="1"/>
          </p:cNvPicPr>
          <p:nvPr/>
        </p:nvPicPr>
        <p:blipFill>
          <a:blip r:embed="rId3"/>
          <a:stretch>
            <a:fillRect/>
          </a:stretch>
        </p:blipFill>
        <p:spPr>
          <a:xfrm>
            <a:off x="698739" y="3425472"/>
            <a:ext cx="6021237" cy="2106152"/>
          </a:xfrm>
          <a:prstGeom prst="rect">
            <a:avLst/>
          </a:prstGeom>
        </p:spPr>
      </p:pic>
      <p:pic>
        <p:nvPicPr>
          <p:cNvPr id="7" name="Picture 8" descr="Table&#10;&#10;Description automatically generated">
            <a:extLst>
              <a:ext uri="{FF2B5EF4-FFF2-40B4-BE49-F238E27FC236}">
                <a16:creationId xmlns:a16="http://schemas.microsoft.com/office/drawing/2014/main" xmlns="" id="{7132A065-3263-4E4D-8F4E-80CF20F58059}"/>
              </a:ext>
            </a:extLst>
          </p:cNvPr>
          <p:cNvPicPr>
            <a:picLocks noChangeAspect="1"/>
          </p:cNvPicPr>
          <p:nvPr/>
        </p:nvPicPr>
        <p:blipFill>
          <a:blip r:embed="rId4"/>
          <a:stretch>
            <a:fillRect/>
          </a:stretch>
        </p:blipFill>
        <p:spPr>
          <a:xfrm>
            <a:off x="7125418" y="1957355"/>
            <a:ext cx="4497237" cy="2857025"/>
          </a:xfrm>
          <a:prstGeom prst="rect">
            <a:avLst/>
          </a:prstGeom>
        </p:spPr>
      </p:pic>
    </p:spTree>
    <p:extLst>
      <p:ext uri="{BB962C8B-B14F-4D97-AF65-F5344CB8AC3E}">
        <p14:creationId xmlns:p14="http://schemas.microsoft.com/office/powerpoint/2010/main" val="216365127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xmlns="" id="{4667280F-7545-4BCC-951F-9DEDC73611BB}"/>
              </a:ext>
            </a:extLst>
          </p:cNvPr>
          <p:cNvSpPr>
            <a:spLocks noGrp="1"/>
          </p:cNvSpPr>
          <p:nvPr>
            <p:ph type="ftr" sz="quarter" idx="3"/>
          </p:nvPr>
        </p:nvSpPr>
        <p:spPr/>
        <p:txBody>
          <a:bodyPr/>
          <a:lstStyle/>
          <a:p>
            <a:endParaRPr lang="en-US"/>
          </a:p>
        </p:txBody>
      </p:sp>
      <p:sp>
        <p:nvSpPr>
          <p:cNvPr id="3" name="Slide Number Placeholder 2">
            <a:extLst>
              <a:ext uri="{FF2B5EF4-FFF2-40B4-BE49-F238E27FC236}">
                <a16:creationId xmlns:a16="http://schemas.microsoft.com/office/drawing/2014/main" xmlns="" id="{8926D7F1-F970-48F2-9FA5-BFC1205ED94B}"/>
              </a:ext>
            </a:extLst>
          </p:cNvPr>
          <p:cNvSpPr>
            <a:spLocks noGrp="1"/>
          </p:cNvSpPr>
          <p:nvPr>
            <p:ph type="sldNum" sz="quarter" idx="4"/>
          </p:nvPr>
        </p:nvSpPr>
        <p:spPr/>
        <p:txBody>
          <a:bodyPr/>
          <a:lstStyle/>
          <a:p>
            <a:fld id="{6F1FABC0-072B-4F22-8F9B-95A9D10B0206}" type="slidenum">
              <a:rPr lang="en-US" dirty="0" smtClean="0"/>
              <a:pPr/>
              <a:t>82</a:t>
            </a:fld>
            <a:endParaRPr lang="en-US"/>
          </a:p>
        </p:txBody>
      </p:sp>
      <p:sp>
        <p:nvSpPr>
          <p:cNvPr id="5" name="Title 1">
            <a:extLst>
              <a:ext uri="{FF2B5EF4-FFF2-40B4-BE49-F238E27FC236}">
                <a16:creationId xmlns:a16="http://schemas.microsoft.com/office/drawing/2014/main" xmlns="" id="{65CAAAD2-B698-43A5-9865-3C0495CBCBC9}"/>
              </a:ext>
            </a:extLst>
          </p:cNvPr>
          <p:cNvSpPr txBox="1">
            <a:spLocks/>
          </p:cNvSpPr>
          <p:nvPr/>
        </p:nvSpPr>
        <p:spPr>
          <a:xfrm>
            <a:off x="3454880" y="552031"/>
            <a:ext cx="5009072" cy="477299"/>
          </a:xfrm>
          <a:prstGeom prst="rect">
            <a:avLst/>
          </a:prstGeom>
        </p:spPr>
        <p:txBody>
          <a:bodyPr lIns="91440" tIns="45720" rIns="91440" bIns="45720" anchor="t"/>
          <a:lstStyle>
            <a:lvl1pPr algn="l" defTabSz="914400" rtl="0" eaLnBrk="1" latinLnBrk="0" hangingPunct="1">
              <a:lnSpc>
                <a:spcPct val="90000"/>
              </a:lnSpc>
              <a:spcBef>
                <a:spcPct val="0"/>
              </a:spcBef>
              <a:buNone/>
              <a:defRPr sz="4000" b="1" kern="1200">
                <a:solidFill>
                  <a:srgbClr val="B7B09C"/>
                </a:solidFill>
                <a:latin typeface="+mj-lt"/>
                <a:ea typeface="+mj-ea"/>
                <a:cs typeface="Arial" panose="020B0604020202020204" pitchFamily="34" charset="0"/>
              </a:defRPr>
            </a:lvl1pPr>
          </a:lstStyle>
          <a:p>
            <a:pPr algn="ctr"/>
            <a:r>
              <a:rPr lang="en-US" sz="2800">
                <a:cs typeface="Calibri Light"/>
              </a:rPr>
              <a:t>Precision</a:t>
            </a:r>
            <a:endParaRPr lang="en-US"/>
          </a:p>
        </p:txBody>
      </p:sp>
      <p:pic>
        <p:nvPicPr>
          <p:cNvPr id="8" name="Picture 8" descr="A picture containing crossword, drawing, clock&#10;&#10;Description automatically generated">
            <a:extLst>
              <a:ext uri="{FF2B5EF4-FFF2-40B4-BE49-F238E27FC236}">
                <a16:creationId xmlns:a16="http://schemas.microsoft.com/office/drawing/2014/main" xmlns="" id="{8DB6E462-CE15-438E-A7AF-50DA35CEB942}"/>
              </a:ext>
            </a:extLst>
          </p:cNvPr>
          <p:cNvPicPr>
            <a:picLocks noChangeAspect="1"/>
          </p:cNvPicPr>
          <p:nvPr/>
        </p:nvPicPr>
        <p:blipFill>
          <a:blip r:embed="rId3"/>
          <a:stretch>
            <a:fillRect/>
          </a:stretch>
        </p:blipFill>
        <p:spPr>
          <a:xfrm>
            <a:off x="540589" y="1216376"/>
            <a:ext cx="5575539" cy="2211132"/>
          </a:xfrm>
          <a:prstGeom prst="rect">
            <a:avLst/>
          </a:prstGeom>
        </p:spPr>
      </p:pic>
      <p:pic>
        <p:nvPicPr>
          <p:cNvPr id="9" name="Picture 9" descr="Table&#10;&#10;Description automatically generated">
            <a:extLst>
              <a:ext uri="{FF2B5EF4-FFF2-40B4-BE49-F238E27FC236}">
                <a16:creationId xmlns:a16="http://schemas.microsoft.com/office/drawing/2014/main" xmlns="" id="{8290D89E-41E8-41AE-AA18-979C7606C6B3}"/>
              </a:ext>
            </a:extLst>
          </p:cNvPr>
          <p:cNvPicPr>
            <a:picLocks noChangeAspect="1"/>
          </p:cNvPicPr>
          <p:nvPr/>
        </p:nvPicPr>
        <p:blipFill>
          <a:blip r:embed="rId4"/>
          <a:stretch>
            <a:fillRect/>
          </a:stretch>
        </p:blipFill>
        <p:spPr>
          <a:xfrm>
            <a:off x="626853" y="3772520"/>
            <a:ext cx="5575539" cy="1958393"/>
          </a:xfrm>
          <a:prstGeom prst="rect">
            <a:avLst/>
          </a:prstGeom>
        </p:spPr>
      </p:pic>
      <p:pic>
        <p:nvPicPr>
          <p:cNvPr id="10" name="Picture 10" descr="Table&#10;&#10;Description automatically generated">
            <a:extLst>
              <a:ext uri="{FF2B5EF4-FFF2-40B4-BE49-F238E27FC236}">
                <a16:creationId xmlns:a16="http://schemas.microsoft.com/office/drawing/2014/main" xmlns="" id="{8BAB90FB-6743-4081-B5ED-C5E97001CDDD}"/>
              </a:ext>
            </a:extLst>
          </p:cNvPr>
          <p:cNvPicPr>
            <a:picLocks noChangeAspect="1"/>
          </p:cNvPicPr>
          <p:nvPr/>
        </p:nvPicPr>
        <p:blipFill>
          <a:blip r:embed="rId5"/>
          <a:stretch>
            <a:fillRect/>
          </a:stretch>
        </p:blipFill>
        <p:spPr>
          <a:xfrm>
            <a:off x="7369834" y="1983467"/>
            <a:ext cx="4209690" cy="2675405"/>
          </a:xfrm>
          <a:prstGeom prst="rect">
            <a:avLst/>
          </a:prstGeom>
        </p:spPr>
      </p:pic>
    </p:spTree>
    <p:extLst>
      <p:ext uri="{BB962C8B-B14F-4D97-AF65-F5344CB8AC3E}">
        <p14:creationId xmlns:p14="http://schemas.microsoft.com/office/powerpoint/2010/main" val="407988468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xmlns="" id="{4667280F-7545-4BCC-951F-9DEDC73611BB}"/>
              </a:ext>
            </a:extLst>
          </p:cNvPr>
          <p:cNvSpPr>
            <a:spLocks noGrp="1"/>
          </p:cNvSpPr>
          <p:nvPr>
            <p:ph type="ftr" sz="quarter" idx="3"/>
          </p:nvPr>
        </p:nvSpPr>
        <p:spPr/>
        <p:txBody>
          <a:bodyPr/>
          <a:lstStyle/>
          <a:p>
            <a:endParaRPr lang="en-US"/>
          </a:p>
        </p:txBody>
      </p:sp>
      <p:sp>
        <p:nvSpPr>
          <p:cNvPr id="3" name="Slide Number Placeholder 2">
            <a:extLst>
              <a:ext uri="{FF2B5EF4-FFF2-40B4-BE49-F238E27FC236}">
                <a16:creationId xmlns:a16="http://schemas.microsoft.com/office/drawing/2014/main" xmlns="" id="{8926D7F1-F970-48F2-9FA5-BFC1205ED94B}"/>
              </a:ext>
            </a:extLst>
          </p:cNvPr>
          <p:cNvSpPr>
            <a:spLocks noGrp="1"/>
          </p:cNvSpPr>
          <p:nvPr>
            <p:ph type="sldNum" sz="quarter" idx="4"/>
          </p:nvPr>
        </p:nvSpPr>
        <p:spPr/>
        <p:txBody>
          <a:bodyPr/>
          <a:lstStyle/>
          <a:p>
            <a:fld id="{6F1FABC0-072B-4F22-8F9B-95A9D10B0206}" type="slidenum">
              <a:rPr lang="en-US" dirty="0" smtClean="0"/>
              <a:pPr/>
              <a:t>83</a:t>
            </a:fld>
            <a:endParaRPr lang="en-US"/>
          </a:p>
        </p:txBody>
      </p:sp>
      <p:sp>
        <p:nvSpPr>
          <p:cNvPr id="5" name="Title 1">
            <a:extLst>
              <a:ext uri="{FF2B5EF4-FFF2-40B4-BE49-F238E27FC236}">
                <a16:creationId xmlns:a16="http://schemas.microsoft.com/office/drawing/2014/main" xmlns="" id="{65CAAAD2-B698-43A5-9865-3C0495CBCBC9}"/>
              </a:ext>
            </a:extLst>
          </p:cNvPr>
          <p:cNvSpPr txBox="1">
            <a:spLocks/>
          </p:cNvSpPr>
          <p:nvPr/>
        </p:nvSpPr>
        <p:spPr>
          <a:xfrm>
            <a:off x="838200" y="365125"/>
            <a:ext cx="10515600" cy="1325563"/>
          </a:xfrm>
          <a:prstGeom prst="rect">
            <a:avLst/>
          </a:prstGeom>
        </p:spPr>
        <p:txBody>
          <a:bodyPr lIns="91440" tIns="45720" rIns="91440" bIns="45720" anchor="t"/>
          <a:lstStyle>
            <a:lvl1pPr algn="l" defTabSz="914400" rtl="0" eaLnBrk="1" latinLnBrk="0" hangingPunct="1">
              <a:lnSpc>
                <a:spcPct val="90000"/>
              </a:lnSpc>
              <a:spcBef>
                <a:spcPct val="0"/>
              </a:spcBef>
              <a:buNone/>
              <a:defRPr sz="4000" b="1" kern="1200">
                <a:solidFill>
                  <a:srgbClr val="B7B09C"/>
                </a:solidFill>
                <a:latin typeface="+mj-lt"/>
                <a:ea typeface="+mj-ea"/>
                <a:cs typeface="Arial" panose="020B0604020202020204" pitchFamily="34" charset="0"/>
              </a:defRPr>
            </a:lvl1pPr>
          </a:lstStyle>
          <a:p>
            <a:pPr algn="ctr"/>
            <a:r>
              <a:rPr lang="en-US">
                <a:cs typeface="Calibri Light"/>
              </a:rPr>
              <a:t>Final Selection</a:t>
            </a:r>
            <a:endParaRPr lang="en-US"/>
          </a:p>
        </p:txBody>
      </p:sp>
      <p:sp>
        <p:nvSpPr>
          <p:cNvPr id="4" name="AutoShape 2" descr="data:image/png;base64,iVBORw0KGgoAAAANSUhEUgAABAAAAADwCAYAAACewBaJAAAAAXNSR0IArs4c6QAAAARnQU1BAACxjwv8YQUAAAAJcEhZcwAADsMAAA7DAcdvqGQAAP+lSURBVHhe7N0JvK3V+AfwbSxEExUNytxAgwZlCM2DTCmpJM1SGkRk7EaRQoUojZJKKkUjqcwqGhWVJkqpkIg/3v/6Pnev7T3vffc5+9x7zrnn3Lt+n89779l7v8N61zM/a61nPaZK6BQUFBQUFBQUFBRMMvznP//p/P73v+8stdRS3W8KCgoKCmYFvQTAscce27n99tvjy4KCgoKCgoKCgoLZDW7qww8/3Hna057W/aagoKCgYBDst99+nfnnn7/76X/oJQBe9apXda644or4sqCgoKCgoKCgoKCgoKCgYGrizjvv7Cy55JLdT//DY7v/FxQUFBQUFBQUFBQUFBQUzAHYbbfdOpdffnn30//QOgNgvvnm6yy00ELxd8HUwUMPPRTT5OpYZJFFOvPOO2/3U8Fkxn//+9/O3Xff3f00HU984hM7iy22WPdTwVSAbGsdj33sYztLLLFE91PBVAA5JI91lPXHUwv33HNP5//+7/+6n6aDHJLHgskPvgyfpg5+Kf+0YGqA/JHDOp7ylKd0Fl544e6ngskOIeJdd93V/TQdj3/84zvPetazup8KJjv+8Ic/dB7zmMd03va2t3U++MEPdp7//OfH59YEwM4779z58pe/HH8XTB3ssccenaOOOqr7aTouuuiiznrrrdf9VDCZcf/990fCpo7VV1+987Of/az7qWAqQIDRVasB61b/8pe/dD8VTAWgWTOZ+u9//7vzuMc9rvupYLLjRS96Uefmm2/ufpqOBx98sLPgggt2PxVMZhx55JGdPffcs/tpOo455pjOjjvu2P1UMNlx/fXXd1784hd3P03H9ttv3znuuOO6nwomO/75z3/OMIgogPzNb37T/VQw2WHwIidxpk2bFjUB5plnnrIEoKCgoKCgoKCgoKCgoKBgbkBJABQUFBQUFBQUFBQUFBQUzAUoCYCCgoKCgoKCgoKCgoKCgrkAJQFQUFBQUFBQUFBQUFBQUDAXoCQACgoKCgoKCgoKCgoKCgrmApQEQEFBQUFBQUFBQUFBQUHBXICSACgoKCgoKCgoKCgoKCgomAtQEgAFBQUFBQUFBQUFBQUFBXMBSgKgoKCgoKCgoKCgoKCgoGAuQEkAFBQUFBQUFBQUFBQUFBTMBSgJgIKCgoKCgoKCgoKCgoKCuQAlAVBQUFBQUFBQUFBQUFBQMBegJAAKCgoKCgoKCgoKCgoKCuYClARAQUFBQUFBQUFBQUFBQcFcgJIAKCgoKCgoKCgoKCgoKCiYC1ASAAUFBQUFBQWdqqo6//nPf+L/goKCyQWy+d///rf7qaCgoGDmURIABQUFBQUFYwDO+Z///OfO/fff3/d48MEHO3/72986//73v7tXzX7861//6tx1112dc889t3PIIYd0brjhhpIEKJhrQR7+9Kc/tcqvw28PPfRQ5+9///u4B+T0xD333NO5+OKLO5/+9Kc7p59++qTSHQUFBVMTJQFQUFBQUFAwBvi///u/zuWXX96ZNm1aZ4cdduhsv/32MxzvfOc7O7vssktnjz326Jx66qmRMJidEOx/4AMf6Gy99dad17/+9Z1PfOITJQFQMFfjvvvui2TY/vvv3yrDjh133LGz6667hhxfcMEFnX/84x/dq8cOdMNnPvOZztvf/vbOxhtv3Pnwhz/c+fnPf15ks6CgYJZREgAFBQUFBQVjgCc84QmdV7ziFZ13vetdncUXX7zz3e9+t/Od73wnRg1f+cpXdjbffPPO0ksvHcHF0Ucf3dlzzz07b3zjGzt33HFH9w4Tj/nnn7+z0UYbddZdd93OYx7zmO63BQVzLxZZZJEIuPfee+/O4x//+JBhB/lYf/31O5tssknnr3/9a+cb3/hG54tf/GIk+z75yU92Hn744e4dZh4SCab6A32y5pprhnz6u6CgoGCsUBIABQUFBQUFY4DHPvaxnYUWWqjzohe9KEbUfYYNNtigs/vuu3e23Xbbzqc+9anOGWec0Xn2s58dU4kvu+yyzoc+9KEIKGYHJCpe+9rXRtsKCgo6nSc+8YmdRRddtLPCCitE0i5j55137uy2224x+n/22Wd3jjjiiDj3D3/4Q0zPP+uss2Zpev6jjz4aswp++ctfxij/U57ylEgcbrHFFp155pmne1ZBQUHBrKMkAAoKCgoKCsYYSy65ZG9E3f+Pe9zj4uDIG0UUSMw777zh6F966aWdK6+8crZM7dU2iYoyrbigYEYsscQS3b+my4oZAQ7BuaU8kgGgboCEgKTezOKmm27q3HrrrT29AWRTkqEkAAoKCsYSJQFQUFBQUFAwxhiuOBgH37rexRZbLD7fe++9nRtvvLEU9yoomGQYLjFGjvfbb7/OU5/61Ph87bXXdm655Zb4e7RQGPTII4/sXHfddd1v/ocFFlig84IXvKD7qaCgoGDWURIABQUFBQUFEwxOven3YM2vtb85afDPf/4zggnFyAQgdg746U9/2vnd7343Q2LByONvfvObztVXX9352c9+1vntb3/bW0M8HFT9V7DQEgRBS/O+PitqWD/qkKyo/zZc8kLFdDMcfvSjH8X/PveDthsF1bYrrrgiChI2n11QMFnwjGc8I2oGAD61M0AdZPcXv/hF8D75JHfNpALZ/+hHP9o57bTT4nOWp5ESgu5FL9AVdEZBQUHBoCgJgIKCgoKCggmGICA77Qp8GUUU/AoUrPldZ511Oj/84Q87t99+e2f55ZePwmNrrLFGBBEgQP/+97/fWXXVVaPwoGUFCpe9/OUvj/9d1wa1BvbZZ5+41xve8IYoQrjWWmvFdfXA5KKLLuo897nPjVoF+VDtHAQo73nPezrPec5zer8ZCf3LX/4Sv2c477jjjusst9xynQ033LCz2Wabxf8rr7xyBDvNRMWdd94Z764t2mZXgle/+tVRBE1SoKBgsoEcSsLBk570pM7Tnva0+PuRRx7pfO5zn+usttpqwb94n1yS15e+9KWd3//+93HebbfdFud84QtfiGsUEnzd614XMrX66qtH1f86LCOSMPjgBz8Yv9MLdMVb3/rWYRNrBQUFBXWUBEBBQUFBQcEEQqAt0DdyD09+8pMjeBYccP7tEiAQuOaaazpvectbIjDg3NtNQFLAyKAtBLfccsuYOvz1r389lhBYgzzffPPFnuGCaKPt9ZF91ytOeNRRR3WWXXbZ+N3o4aabbjpDEUK7Ani+bc7MRLAXudF4kLCwPZnK6AsuuGD8ZsuyegLBWuitttoqdkSQwJC4MKKvsJpAX1FERdNy+4xm2l7NTIZjjjkmni1RIbiS6FhxxRWjrQUFkwV4V1IM78LCCy/cedaznhXyScb23XffSILZDcTsHUkzMwQU+dtmm23ib7/j85e97GVxD3VBFBv8+Mc/HjJCN2S5suSAXO20004hI54jiWaWwTnnnBPyX5fBgoKCgn4oCYCCgoKCgoJxRHbUgcP/4x//OPb0Frwb0TOKp9q4wJ8jr8CY2QEHHnhgjA5+61vfipFxo/xrr712jIYfdNBBEXB885vfjBFA05AF91/5ylc6z3zmM6MyucDCCGN+rqDkvPPOi2cJvo3gK3JmKzPX1ouPKXQmuDdy+cIXvrD77f9gtPMlL3lJBClNGKFUFd2zckLDbAIzAaZNmxaFzR544IEIniQe9I/3+eMf/xjvIyGhiOL73ve+CJoERYKlj33sYzNMsS4omChIRmU5JrtkSJAPZvC8973vjboeeNQSFgkCO3xI7JkZYFvBVVZZJeRMQoAMkK13vvOdnc9+9rNxH8X+yLog3/aCEmZZLsmJHUTcn2xJpJGhlVZaKX4/9thjo10FBQUFI6EkAAoKCgoKCsYRAnhOvq32HBx764IFCKqICxIE44JkI925NoBAWBJAgC+wP+WUUyKYOOyww6JiuGnyAoh64G5Lv3e/+93xt/XBpvILXCwJcA/bmwmqc+EyEGC3BfKQdy/oh7bq5OoQSGR41ic+8YlIFmQIaF784hfH3xId7n399dfHLAZLGby7pIAZEZIglgCY1WBkU62Cu+++O64tKJhomPWieGeWY7sAGP1Xz8Maft+p2E+ucyBOBrJ84mM8LrkGdbnNywhcK9BvG8mXOLOE5uijj47p/+SKPjBbx3PNDjAbp6CgoGAklARAQUFBQUHBOGKZZZaJwFywbsSdw26E3DKAQw45JKbj52CAIy8ZAKb/L7TQQvGbEcSnP/3p4eQLlgXeSy+9dJxfhyDhbW97W4zeG/X3DPuLSx7YbWDNNdeM9tSDD5h//vm7f80aBC4SAGYpeI+800GGYOnb3/52rG3ef//9IygykipgOv300yNAEtQ4rJV+xzveEVOcQZBUZgAUzC6Y8UKO8fVSSy0VS1zMqrGNp6UuZBXwtBk+Em7kjazhXTN/LOFp1r4YFO7juWb7ZPkl7xJ4PpNzMl9QUFAwEkoCoKCgoKCgYBxhtM7IoYBXwG+671577RXBgYC4Do58DurbRt6Nlpti7zwj6AKAJoyi5ySCQNz5ud6Aa/II5HhBgTNBjloBOVDJ8Nn0fgG+pQo+q3EAZjRYAnD22WfHITFw/vnnRz0A721WwYte9KI4t6BgomE5jDoVgnuzcMjxrrvuGlPw67NcyJdEgVk/kgKC/je96U2xhEcSwCj/eILsWXZjSUDboaZGqRVQUDB3oyQACgoKCgoKxhGcbYGuwMAhMBbcN4PjQZBHwIe71jMU3gPPNjKYC+jNzDNHA89TwBAEIv0CjdwOwZC1zPrEXueWB2h722EGhdHOgoLZAbwq4Zbl2NFveUxepy/5Z0YOvv3JT34SS3qas3bGGtppNs1uu+0WtQTqhwKDdifISw4KCgrmTpQEQEFBQUFBwRRBDjisjzfSbr3wcBCkCLZzwG02wHiMQNZnIngmmHVgB4E2aMOvf/3rWO8vOPIe6ho0txLMkEiwi0FZAlAw2SHhpiK/2QKW4liyY9cOSwiybIwnyOIrX/nKmIGgxkjzUFOkbeZQQUHB3IOiAQoKCgoKCqYI7A8OAmjT4kcKiI2oW5Oc9ydXfFAtgLGGbQCN+Es02AoNFOw788wz4+8mVEC397nK/2obCPAVLPRObbMGjFgeeeSRvV0NCgomKyS2FAwko7bzsyWnGS7Qb0bMWEKS0DaD6oxoR/049NBDowjpRCQiCgoKJi9KAqBg0sLIkGJRl1122YQYzUHByf3e974XxbVGGn0rmHmoZnz88cfPUPVboOF76yrLNMbZjzvuuKPz1a9+NaZxF4w/FPDL2/Jdcsklsd1fE3SU0XRBhzoDgn9T6EHVctcNqrvo3qx/26Yu52rn6J+TEYqU5TXRtu771a9+FX9nCIzo0IceeihGSLURJCZsq9aWoKBvJQjGqlhhQcF4QQIAbyuAqd5FfdlNv7/zrJzhlhWMBk9+8pNDVtoOCcH6s+dU6FM+An04aHFE19x4442dL3/5y73io4PCriuf//znOzfccEP3m4KCyYuSACgYCJxF+89Sil/60peGHIIxozIU7De+8Y0ZfneccMIJESjUA3lG0tS4+nmq5nqOfalth6Uo1BVXXDHbEwDeXzEtBXRs1bXeeut1vvOd70yKANQUW6NsbbQRmJl6mA2Z97A28MQTT5zh3GOOOSboMVqjN5bQPsGCAmn2DDeFUTGjOhRg8r19y40Wzq24+uqrQ67a6O7Aq+gpaLruuutixDU7mbMKgZ4Azn7VglHbynlGwf9gqn3WW3TjoDrMeab3gyRo8zqBNRkQjBs9R//63t/OV2HfSP8aa6wRo4+CCjLjWr8fcMABIVfaCJ6ncj/43Rp+NDaV2fR8AQPQeRJw9J4AB//ts88+8ZtzHa6z1Z/nCjJ8Z+sy+6LjQYk9Okigv9pqq0URxI022ijk3bOvvPLKzsorrxzF/yT/2BY2ZuONN45dARQOLCiYKGQZgSyXIyGfd/PNN0fBPfcgFwJE8kp+yAWZo6Ml8RTutEOIgpi/+93v4h6//OUvo24AecyJvjJ1vz/oDzrzZz/7WeeDH/xg5/nPf34kI5/xjGfELKM3vvGNUViU3mzaQjr04osvDj2jqKPijqNJatNT9BjfxbMtVyoomMwomqRgIHDkOGoym0Z0bHnjsAUORbrwwguHYVJh2oi9atf5nE996lNhwAR3FHSGbax8d8EFF/TuxTn87ne/G84iBVo/f3aCUWGof/CDH8QImnZ538mQRRcI2NNbgkKBodzvAnqGzigEuoD2ohXngvO+5557xrnve9/7grbuVXd4JhrW/x5++OER3ObK4M2pinmrJaMkeG+y8MhEw6guGSI/gjB03G+//aJ6utFSMkSmNthgg1h7uuWWW0ZCaFAndjjYU/6kk06KBEweWRmLUatBgN5GdCYjtI1zz1nPuhE4lhJbw8mWawUJnH7BO0jeCSIEC3Vsuummsee4gN60+Pe///2x3t4Wgej/7ne/O3QCJ9aMARBUk3cjg56jKjl+Ucn8Qx/6UDjHoM2m5r/3ve+NiuX0heJ86HvhhRfGGmJ7nkvA2VpQtXPQzo985COdD3zgAzHzwDRjjjfQQ5K5b37zm2Nff9OTjfr7TOdIMHzyk5+MACifv8kmm3Re9rKXRdAveSGh4D3L1OWC8QYZoCcNWhiUyDjuuOPCzo6U+MezeXePPfbYIwJCCS9+ETniO0ikkRW7XgA5cHguH4ssuYYukdAjE/SeRKsEAb3rIPPayZcCMst2zm12Ub9JGu6yyy6hKyS+bSHKD2Kr0EDSUkFG26uyhfXEKVv2ta99rde3MBqbhidyn6PF7LBRnpltTkHBiEgMG3jlK1+Jc+PYeeedu98WTCUkp69Hw3wkJdj9dWyQAvkqOZ69+ydFWiWl0/11OpKhqpKD2jsnOYhVcmC7v86Ic889t0rOavXlL3+5Sko8npEMWrXqqqvG9dOmTZvhGRONpFSr5DRXyWhXKZiKdh1wwAHx3Vjhvvvu6/VZPlZfffXuryMjGZ0qGbm4Ljng1dFHH10lo9T9dSj0Z3JmqhRMx/mrrLJK9eCDD3Z/nX3QLvT/1re+VT3zmc+MtiUHrPvrdNx2223BK8nYV8nR6X47efCYxzymRz9HCtS7v4wPUmBZLbXUUvGs5z3veVVyEKu//OUv0Y833XRT6IUU9MXv5Owzn/nMLMtTcpCq5DxVKWiLez/lKU8JekwEfvvb31YpMB5T2WtCP9Vp6CBfI0GbDjnkkGqttdaqkjM/5Prll1++Wm+99arkoHfPHorknFZbbbVVtdxyyw25LgXu1T777DODLKfAIHTj/PPPHzxHhl/1qldViyyySPX6178+ZOgf//hH9+zpoJsPPPDAKgUnQ56x7rrrVp/61KeqFJhUiy22WLXbbrtVp59+enXvvfeG7vvBD35QLbnkkkOu2W677aoU9Ics+kxXHX744WFzPJfOP+ecc6rkjA+5zrHnnnsGHetw/plnnhn91JSh3Xffvbrlllu6Zw6GF77whUPu4ZgMOq5gMBxxxBEz0C8Fc91fxxd4c/vttw+ebraBX0I+7rrrru7ZM4IeIJtZzvCz677//e9XKcisnvSkJ8X3ZCMF96Fb8D/ZnG+++eI31x522GEh+y94wQtCNn3vd+36xje+UV155ZUh8wsuuGD85mA3+QF/+tOfuq2ZfWCLcrvyoV/HGnQjP2HxxRePvt5mm22qG264IexUBpvHd3jve99bzTvvvNGP73//+8NWAt/zr3/9a7X//vtX88wzT7T12muvjd8GgTbQX0cddVT1ox/9aMizJwL09Iknnlhdf/313W/GBviyScPnP//53V8LpgLqtpteyvFYSQDMQZiIBAAlc/zxx/cMzrLLLhuOax3O+epXv9o7h/EazhgdfPDB4azdeuut3W+q6oEHHqjWWWeduH4yJADq2GmnnaJdky0BAN/85jfjOgHMhRdeGLToB+cKFpy/xhprjGtANVpccskl1bOf/exoWzMBAIzrZOKJOiY6AXDPPfdE4O9ZL3rRi+JzHYK+17zmNb32rLnmmsM6r6PBl770pXCkJioBkPXPvvvuGwmI8cLMJgC0j6678847+x795Aw///73v2+9Bg3bZNm9fv3rX1dnnHFGdcopp1Rnn312ddVVV0Wg208+XMM5dq4g/7LLLov7S6YJ2K+55ppIHtWvJ2+33357/O5ZP/nJT0LvaxOH84ILLoi2c6Lr0Gf3339/POO0006rvv3tb0dQ4P5t8Bz3If8CHDrK+3DMR4uSAJjamJ0JAHwswdYmiw46tl9yPYM84fUrrrii+sUvfhH2nUxxvq+++upIBEqw1eXMNeTZ+eRNIo38tLVB4Or3tt9cM4i+Gm9MVALgl7/8ZU9nG3wazt+ke97xjneEnXbNCSec0AvW0SIntd1rNAkAcD2+qNN0okAfv+xlLwveGUuUBMDUR78EQFkCUDAqJKUZUzfzVE3FmpoFnpzzile8ItZegWndpqe2wdT65Bh2UuDSuyeY2rzUUkt1P00uTOYpqHnKWnLM5+gpgGhgGmXB0EJS0KQ7OTSFWvEnMGU0BXzx91SDKZyHHXbYpJ3miBamzCv81e/IxfGawM+q57ddg4ZNOoN70Z2m0m+11VadzTbbrLPKKqtEYb1+8uEa6+2du/nmm8d2Ye5vacDrXve6WC5iSn79evJm9wG/e5baAqY4a5N7rb/++tF2U5jroI+svfUM024tXVAfwP3b4DnuY1mB+hKWKXif5Kh3zygoGH/gY7Um2mTRYVldrurfD+Qp18JYddVVYzkMmeLbWI5jecuiiy46RM5cQ56dT97U3yA/bW2wBMzvbb+5ZjTT16cyUvAeSx9TYB/6wzKhvEywDXSP5RVo7Br1cnJ9hVkFWuKLfrp3vPDvf/87lnJ5jzY7UVDQhuJBF4waSy+9dKxxo2wpUOuuKOE6nKPAEyOk8FPbOaDAn2rVb33rW2dwHtsCGwkDdQIkHtruV4f1ts5VSMr51oj1Q763fbUd6g9QqgXTkwnWK+a+USSwX3LBuZlGjJFA89HG+uUm3EuSyL3RSoDa7/4ZaOu8Jo08H7+hH7iPdX7aoy3/GmHtJh5xnrbjmb//fc7Yc1zhSo4nWB+KhsMBzfShA11G0w/O1d8O+mEkWnqWQpbopt9d33aNtZnWtlurmRNckzURMNGgK/MxKNquGen6ftfMzHXDYbTnFxRMVvTj4cLbYwMFkNU9AQlKCcmR+pZ/uv3228ffCgYqDPifYdbsZx/C4e/hbBpfRqK63zlsIjvH1xnEz2SvPdc1zm/6vZ6nDszBBx8cz8x2cbg2FhRASQAUjBoCCaM5RpIoL1WbmyOKlE9WqM5R2CoHZRmCLUWuZGtf85rXdL9th3tR0oq6vP3tb49DAau2kUwK0vaBilA5T7Es/1P4qvA2FaOAVdEro6T53O222y4KY905l29txujYx1i/6xuHv30nAK+DYVRwp04j/bjzzjtHQZ42Q8dQMeD5Gvd3jVHetiA173iAls6RmAD3yUXIXG//Y0kCRX0ULcvtOeSQQ2bgwwy8gQccCuq5jyJq3/rWt+LeElX+Z3CnGuy4kRMxRo7y7Jwm0Oi8886L/vX+Dv222267RSG74ZJukn36UJCe+9t93K8f7VWVV7Sp/iz0kjDM13imApx+N1sItEWb0Oroo4+eLQWXCgoKCgpmHyT07WjEpzOApAr/ILOFJAjMZMqwy4jAvAk2zW43bA3bxD/ZaaedovBu3RayVXwDPglfRgHYZtLc/e3M0/RL3du1TfCPTz/99LCPzsvH7rvvHrNuvbOClPxgu8JoD5/JbAjP4MNk/6igoA0lAVAwU7AMQBYVrr322hiVqwfWqoQL+rNjLklAWdXPUblWwEAR52rRbTDTgOMvGJMEsIe1AEB1XtsO1oML2VIVdClV0+lUslYFXVskGwQMgtHcDkHRtGnTIntqVgNFavnCpZde2vnc5z4XU1Hz9lhzGuq0aAMaMiL6WR+qYCxZIzizs4Oq4UbJAZ0ZKucwxKqE61d/C8IFb82lIp5v2ppnMJam7qGDpR8MbN0gM4buqYI4PsAP9upl9NDf9GfGnwEWVAryVfm1JQ8jimfQXWLA9md1460dtp00C0W1ZVWbJQpMV1bl3PPc2/ZARhg4CyP13WSCEXxyIkHD8TEbIMtuHRImaCFhYzReP3AuTGlHQ86HQLwtmNcfP/zhD6O/TzrppOhvh2QNh4mTVofz0YqjwkmRNMA7qs1rKzk1qiFJgFbaZrvBPLIj+Wj6rK2z8ElJABQUFBTMXWCn+HYgWLf0adClD+ygpRxgByT+aBOCf7aJ3WPPfOZ7sE98FPaJXbWLEh+B72k2Ap+47mOYEcAXZU/ZMbs/WOZhi0c7S1julN8D3FdiW7DP/7WDgZ1+2Drnv/71r4+ZC+yhpSJ5WZl3t/zDMirfTcXBioIJRHLEAqUI4NTHRBQBrEOxlKSA4jj00EN7hSVAhfl6ZVrnKOpTL5xz7LHHRqVbBaKaSEq1Sko2rk1BZBRSS0FaFOZR3TpXaU2KM4rrQFKaUWjKc5MijgI5vkuKONqj8qt2bLnlllEkB1RNVQhGoTntd34KRqPyrkr6nrHhhhsOKaiz2267xfeTsQjgWWedFdcpyob23qcfhisCqC+SsapS8Fddfvnl0YfupbiO4oyPfexjgy4KivheQSOfl1hiiSjg5TuHIkDJGMUzDjrooCHtQf9kpKLqeQrme9egzZve9KZeH6CN/lcMTFvyLgybbbZZ8ANcfPHFseuBZyXDHrRTDfmzn/1sdffdd1cpOO3xo0rsCuZkqKS85JJLVsnQRkXzFEzG956Zgv9eOxSe+/znPz9iYSA8lq9xjHcRwHvvvbdXBFBRzj/+8Y/dX6YXBkpBdq+CtP5W0b0NKrjjm6WXXjp24dAP6EEWt95667gejRWXzMhFAJPTEX2uqrVidAq4uU/uA9fV+00xOPK44oorxk4F+VmKtKmE7xr3y0W/8B+exKd+23vvvaMIFn1S1yljhVxQqn7UdUDB5EcpAji1MTuLABaMDca7CCC/wS4o7svOsivZfo8EhXDZ/dyuFFDHtfUigOyWwnrsGd8g21EH/+Kee+4Jv0nhPT4m++m3zTffvOdjuCdfJwXn8X/2M/1vRwK+rPvqF0Ug4Tvf+U7Yv7e97W3xDOezP+xtfoZ2uQfbaOcZ59sNiD+T7aLrZhWekd85H6UI4NRCnc9LEcCCMYF9nRWhSXzU+f73v9/LNhrNNYK+/PLLx8i/kXjnGDnOo7pG6u2pL3u50korxXf9IKtrVNeovsI8Rp4PPfTQ+M0ItAws+N90baOCpmHJnCblG79ZsqC4jnbYH910bqPEprKnIDtGe2VPnZ8UaYwGaxsYuZ5qswD0r4yx4lz9DiOuzWn8GbLhRnKN6mf66BuF5NwXTZOBif3K3UOG2+9oJfucguA4jNJakwf1zLz+N6IvS27KN9rka4w4y3ArMpbhWsXAFBMzatzEuuuu20mBfRSSNNNEO4zUv+c97wl+UIhJdh6SUxLLPkCbZfQtLVC4Z+211+4V8PFMe53jB9hwww1jVPzFL35xfJ6MQAcyYBTdqIE94PUDudF3eN87NmE2hZEFfGM/drMw9AN6JIcjaE4e0Dw5KjMsz/CZDHm2fZa33HLLeJYZNO7jusMPPzz629pHsuxvswqM+udnoZs+ft7znhe8YaTE2n+yDGaCZKAP2mT6FBQUFBTMPTC7jR0By9qaRRWHA1+QzcloW05qVJ/fyp6ZGce34IeAdflmthlpN5rPV1hxxRXjtzr4vJZG8ls32WSTnp/pf3ZQUcIUqHeuuuqquL/7mnXA/+GHeiftdP6yyy7bW77HFroP28hWeh8HZLtYf7+CgiZKAqBgpvH85z8/pkQDZ980KgqIArPm2NR+FaVVmobLLrssgi/nmF5u2YBgToAxHCjJtdZaq/tpOnJwLojPCQBB64UXXhiJCFO9TbfKh/X8zgW/C5RM1dIOh6Ann2s6lynhOcihXPNU96mCJz7xibGkQeKD8Wo70M568DaYus0g/vjHP45lEblvTNOXGBDQgT5i4EynYwAZuBy4M1C33HJLTN+uw7XWwkkceD7DWDdU/ha056r1Tahy3Ia6AVxnnXUiIVC/r6ASHn300V77/c+JQGNoGkxLUyQkgIGe7PBuphJyWgTcptejh+n2pjByVJrgREiwoZXEDr5pgqxbfsG5UhfC/evgBEkM1GsLSMbsu+++kXwASwTQ3DIeMsih4Uw1+5wT5Xu/k+1zzjknHCTwXUFBQUFBAXuQ7YfktSP7ACPBtbkwLrBhTRg0qA9E8Dutsc92TqKdzc1os0/8BtP1DSJ94hOfGOJnWkppwAzYRj4q+3jXXXeFD8Re1+2jwRgDN5L7Bq9ymwdNehQU1FG4pmCmIfNotA8oXoX3BBOCfIGhtfTOEeABRffNb34zzqEUjboalRxJebUp1RwQ1JW9YMchcBTE2KoqH7bc+cxnPhN1AIyI+l3CwPUUvB0L8rlmBFjzrjCg863FknmdSpD9tS7e+mtJlrbDqLhEQRskRcBIcL1v/G3mh8y3dXGK7jGGRnGt52ecGNUzzjgjZhlY+28WSB14RfJHgkDyJwfYg6KfgUf3nEzCH83Asg34U9GgzGPNZIV75PtMha3IjBZwDtBC8gcE0dYuNt8tgwNjRob/JQDatlDSr2ZyZIdDrYQmHZoj8foNz0ge+Bvd6QWzg+gCcp/XYNahDZIN+EhixhaidEZBQUFBQUGG2YbZf8wDO4MmANiUuk1ss+9N35MdE4Sb3QoGu/JgQj84B9jmpp+p+LWZd/xMhQPNhDSrkv/ivZrP5+OYMSn4N4CTfZOCgplBSQAUzBIoNNOMwVRqU6spMAG24JGCsuetwidgZFkQIElgKnI+Z2ZB2WeFn5cXCPbtHy0AajvMTBB4yLZSstpnRLztXIcERn1kc06H/pScEeyZWq9ATVu/+N5IuylsaCiRcvXVV8e0OaPBz3nOczonnHBCJFPqkKTJU/DHEgLQPFU8J4hGgvPt1WwpC4dA9r3uQNRnC+SlDJMZ6CBwFsRLeJmZof0SNhJ0bf3ivfMoRJ462AQ5Qc+cYKmPegwHMzyMZGQnTUAvIZETNP0SUBwsv6GF9tVpUlBQUFBQYMlYti1sxKB2H9if7HvmpYuDQBBenxUwEiQlgK/M92zzpRybbbZZ2G2zTbO9a7N73jf7OQUFs4KSACiYJVCEgkSQ6ZQEUNmUsstK0givXQMoW+eYNmUEURZ0LEdVjTACBSrQkD1tOyjVf//735GI8Lf/jUa3nesYrWGZ6hBw6RN9KBHg/dv6hSFyrr4RENo1wai/wE19B1X4BXKC6zrqhpchy3/PDni2ZJFRau+Bf9V88D4SFdbuSSyphSCpNTvbOiiy02DEwVILQbskgKU0zZ0YmjCKkpfKNIHe+f0H7Qfn5evy3xn6O4+OFBQUFBQUjAZ8S4MQYDTfTLaRRuQzLHkz1R4sVVU9f7So28R+4EuBJZUj+aV1P9O5wyXa/eacgoKZRUkAFMwSBHeC+zwyaBsxhUyMwufRPVN6nZODfYXZFAKTJGgbbZxZ5OnEpjurN9AWtAtYrXdWr8C0dUrXqLUjB05NWLbAsMwtEJSbsSFJYkTcGvk2SLhYny3hYvqaNW0C6SOOOCKC5XqwV0c2eGAbH0XeZidk/k3Bw4vasueee8Y0essXJLPUPVCwcCosAWiCHNp+iAyil3e67bbbur9OB3pn+TUTwBZGIyHP+hkJHBSJFLJodIOTJTGIN/CXbUDb5C47VdpGrvvxUkFBQUHB3Al+hK1n89I0W/z2K2xcB5vDrwPXuke9HsBwYNNy4M0ONgc4msi1h8zAu+aaa1rtHVuofpU6AWocsX98ZP4Hn7UJ51vmp3hvQcHMYky9Kk4exmxjWEzf9n3B1AbH3Ei+YBooLkFgfbq0cwQi9eJtlGK+ZqwgwJARlglW9M9ShCaMbqoBICjxfO298847Y1cBCrcJgb894ee2TGtesqF4jaI3eXlFHX6zpMMUN6P95B/tc7+C/3PwlqetCaRzwGk6+MknnzxTuoHxH4vA0IiBBIDAVL0HvKM2hbV2Ch5KBuRCdlMNnBN7Fiuiqa84DOhppD+D44Nm2ZGxbKM5ikJ/c6zMlHGeiv+ZxsNB8khSBW9Y76ioorZISLAVChO28ZZRE9dwzozw4B2fM594l0GeX/A/6D/0v/jii0P/jQSzMxR3RSNLtgYdWZsTQN/rrzrIQJvzPidBkvCKK66IXX3IesF04Ae1bBQ/zSO64w3yl+ul1KEIqz3o1UaZ0/lxEFhLL7ENCuAKpJuy2wQ9yOaDJZ6D1KLKQJfsK6qBNdIglmK4YDalmkkGyJowE4EPhc/UGNAWOvprX/ta6yw59Nf+PGshv2/d3yqYOfBzvvvd74Z/Oysxq2TOeeedN8OAy2TCmHCKrJZK4SpWCgAEd7Z/EhxkR5Mi+/KXv1wU1hwIlVEFjDkg4+BbU1UHnjAd3DlmBigQ2DynDoKX14kPp2AFBlnhUbT4Dm6++eZYb2UEOwfvRqqNUrs3Pt14443jGsqTU2wNVp4i7RzZV4VWBCvOB/yblS1naVYUxHhDO2dW3gR4jIsgTbE/FfWzIvOdWRa2cNN/+getPItzUt9OBx3sJACMLlqgA/pLAmijreMsCamD8+k5kP9vgmGsB4/akJ2lQbP5gPZ0kwQAHlCzgFOA9hJZI2X4JxuaNJd4U81Yciz3t2U4WS7IJPouvfTS8Rm9mvQw3VBCTR8rLpkTRBkcj5zgydAOwSPnRnLOVoKepY/VBvC7wLJZUFC7ODgSeRITZpMAmqrXANqR28/INp3kOQXsp1Et/dF2cFRy0aiRIHDZdtttw2k1Y6efXDnPrBFFQu3ggt6W9tiSajI7M7MKDrfkF55zKPxq6Q/9QB8Jio0azqmJEDJodhy9riYOvT/VQUfQLwL3Nvnpdwgi60uhyBheID9miA0ibzMD92UnzaQ0aLL33ntHoJ9Bz9nRZZtttgkbNcho95wO/qGq+mw1evtbTNIPfBRr7uk5Mm7bWfapDU2bhj4/+tGPYgYp+tCJI8GuNtmG2QlH7Sv3yDxkkImO5Uuqs5O3pCaPdM8BBxzQozOdbfcq2wS6T5716j34wXRT9psFsG3JhvGAtkuQsUdt8uSwLFTxZzatbu8nE/SvQta2ETdwIqE0M+AD4zGJKfxopuukRCJE4JWvfCWKxLHzzjt3v+2PJGhVCpCqxNhVCuiq5MxXq622WpVetvroRz9arbPOOtVTn/rUatFFF6122mmnKjF2/JYYtHuHgrFGUgo9Gubjoosu6v46vvjqV79azT///FUKlqpkcLvfDsVxxx1XzTfffHHeFVdc0f12RiTFWKXgrlp99dXjHZKxq5IDFt87krKpTjvttPgtBeZVUjzxnSM5LdWCCy7Ye/+kwKvll1++SgFntA1PfulLX4pzIQV+cY5zUxBTJWNSpeAmrvF9CjqqpLjiXM9OBjh+c/4WW2xRJUGP78cC9913X6/d+dAHg0AbyFYyZr1rP/vZz1YpiJqhfT4nRVcdffTRVQp641xynIxM71zXvec976mSUYnf9c2TnvSkaq211qqS0Ym+WWqppapkCOPcFCDEOQ7646qrrornP/nJT+717zOe8YwqKdfqzW9+c3XttddWycnu3XvllVeuLr300ioZh+rqq68OfZSf/bznPa8666yz4ln0zvvf//74Hp2Soe+1ORnSeA+/rbvuulUKWnu/+T8ZzvjNO7sOD+iHD37wg8Ebmf4pEK5SQFxttNFGVTLMVQqG4l1+9atfDaS/3Mdz8pGC3e4vYwvv5B0uu+yy6lnPelY8a/HFF6+SkxHf53cHfx9xxBHxfs4jg2eccUbwc+6H973vfUFjv6PnnXfe2fvtxz/+cbXMMssE7W+55ZbuXau4J92PVm9605uq5FzF+Y6bb7456EqGTj/99CG0oAvys5IjO+RZKdAKe4EmyfGOazIyf5PxE088sfr85z9fJeenSga2e8bYgJ7wnPqhbRMNOuHTn/506Br9RZYc6Ej+dtxxx5CXOq37gU5dcskl410222yzoH0TZHnfffetFllkkerMM8+sfve731Up6An64uuXv/zlIYNTAfRDk4bJ6e/+OhR4OjnUPV+G/llppZXCXuFffP/iF7+4+tSnPhV6ZU5ElsvM+/T4IHw1XqBbmvQ75phjur8OBrTCx5tvvnno/Sw/ZIkObB7eHQ+wWymYCZ0EfAD6Txvwwd/+9rf4fizhWfwR7cx6+tnPfnbY0gzP3WGHHeI3MsmOTWZcd911PdrlY/vtt+/+OnbAp9/73vdC5ukpNpfNYq/1q4PeuvHGG6tVVlkl2kHHfec73xnC43T8Jz7xiZ5tSoFg+EW+z9fzD/DKJZdcMuRaPmqOo/DbQw89FN97Nl8r+0EOf6+wwgphu+gX9ox/kvG5z32udz4644e999479K/vn/70p1e333579+wq/Hz3edzjHhf8wV9yzlj4/2Qotzsf/O469M23v/3tsOV1OdMmOhQ9/E+2vAubwp/L8jVZgIbeQZ+jMR9pZnDXXXdVz3zmM6Ov+KS//e1vu7/MHmS775g2bVrPhs1UAoDjcOihh1YLL7xwEJSzePnll0fnZRAYgSBBoEwxZkkAzIhHHnkklHi972YWszMBwFEUqEkCtTmWcMcdd4Ty5FgJ9NpAoV588cXVPvvs03sHgcDHP/7xCGwYFE6KZ+Xf8ZgAgxLybApccNkMxCSjdt999yHGmyB87GMfi9+a5zMmX/va1+I87RKMCBYpB7/j6w984APR3rohmFnMbALgz3/+cxgygWp2HBwUmHf71re+VT388MNxLrl07lFHHVW96EUv6p1Ljrfccst43/vvvz/ORa/tttsulHc+Lx8veclLqvPPPz/OAwbnuc99bu938o7OHLbXv/71ve9XXXXVXkIF39M7jET+3eF5nCwBjvto5xve8IbqK1/5SgR8DFs+l4GmpAXngqFsuL3Phz70oeCXu+++uzr55JPDeObr6CxJJLxw3nnn9ZT1SMeHP/zhEWV1ohIAghaJN0F2/Xmvec1rQkauv/767pnTQfe+853vHHKufnUPvEcWPvKRj/RkSx/pcwEoRxTt8HrdaOt39BWwu4b8H3zwwdVhhx0WPKJt3/zmN2cIGsnL8ccf33uW4EtizrPwDSftnHPOmUGu3Ius5vbjjQsuuKD769hhsiQAMgTmHEDyoC2cCnw9GtABnMNXvepVERS1vY/ELL0hycY2wW233RY85dn06k9/+tNIfE52DJoA4OC/7nWvC53xtre9rbr11lvje/3jb4lQiTXXz8kJAODHSQ6Rxx/96Efdb2cPxiIBUIeALd+HHmTf8LGD/iNPgsbssx577LE9vYUP2Br2ik4cL/z1r3+tfv/731dvfetbw89oJgDo8C9+8Yshw3i1n681WTBRCYAMPoUATrLGgINkJvvG1hiY1J+CIfqsX/IED7BpOWhij8j9QQcdFDGPQRDBbtOm1RMAb3nLW3oJAODvGvyQdGj6B/wm96/bVffmu3mH+rn8G7ZR0r9uG/kCefDDIWHJ1x0LmzVIAqAOcpP90A033DDk7te//nV17rnnxqBKtq38PgN2kykmRAODPa9+9auDhvUky2jA1oqj8UPdls4u9EsAPMY/6ctOUiix9gtSw2NKbD+YJmc6p7W/imcokLVAt+J7E6ajuFcKlOLcT37yk323fpobYUqQ/rRlV78+HBSmMpnaWcdFF10U03vHG0lwOkceeWRMYTLFtw1JYXVSABfrgLfeeuvWNbzY0ZTetsJztjQzjdm0nKQgu99ORzLYMY0qKZ74LSn3mLKZt1TRt9aKWU/c5L9kRKNooGl+poFql+ck5dVbj+UeaJUUWW/qVoZpWMlgzPKaZFMOm9sNarOpXMPBVDZTrf3fhmQ0otJ9Urwxxck01uHWAJv6bus2cE88ZFqi6faPf/z0omzOMU02Q/8o6KYf9b/lA/gOP5juRrckhR9bBJqulvsqOV5RSFBF3mQIYmq4ad6WXOADbbfLRHLmY9od2nuHOuadd954jjY2odCk99YuPFqH6ywT8Y7aagqhderakYx5PMc1+MOaP0V88I53UTW4HzK/ZHgn097GGpZXWFrVD6Yo4t86TEU744wzup+mg+zgdbyn3eQAzU07RCe/6199ZMmH96sjBadROBCd8bC+I4cKJK2//vqxtKB5DZAj0wZNt9Uuz0JvtDa90RahzevQw/l4AS9a8oMWsyp7TaBZfXkJ4IcUBHc/TSzQRX0KS5jUzUhOdKwZHe17o00y/iETzb71jF133bWTApyoicKekFl0SkFILA1JjkTsW82eWyIwmWFPbTJSB1lvLj2zVDEFfbH0x64Zec1uhn5xjr7R/4rY6pc5Ed7V0jY0JwOzE/wJ0+3rsCuL2iwzAzqG7aGj8PbBBx/cq0VTB5tk+i+baTkEPQP6hW2bf/75x1zfNPGJT3wilm2xw5ZspaCv+8t0PUQHaDs9O5lhyveLX/zi7qfpoLvokPECe8RP4K/x/+g8YLvtjMMu8gvaaJ/BXvMh2UL8widgm+gGS0fZpiYPOIevwg7usMMOsSsS25mR/UwFp7O942e6xvLpNrvKr9MG9PY728gOt9lGus4UfPyhz9lQbZ5V6D++Uh38s/rSlDq0g9/Bzuy+++5RQ8tW0cCnUFRZbQP95T6WGnn/yQI6EP3J1nA8MhLoiiynszvmxS95x4tp06bFsoSwYellA4POADAFJmelZEkGGYWQpZRhN+2j38jv3IjEIFVSJpHtrWcLZxazcwYAyHIlZdH91A4jrkazJgJJwUQmzjHSqE1yeOKcfP5I7zEeMArRpN+gSwDGE/oGzfQL+uHbftDn+lEmNcP1+jMZpu43Q+FcvOP+mTfyd/2uGSuQu+TkxWi1bK/nej/t9R50l3aZFWEmhdH8FIB2r25HMuxDaOiaqQbvbzTKu+uDOj37Aa0yHUdDu7rcDfIs/IRG48kbk20GgHc28mcapbawpb4bS5A9M2+MzJgx03xfn41+Jic4lv9Ndgw6A8AIv9922223vv4JvbfLLrvM8TMAJhPGegYA/s480ZwJWAe5MgpoBtLsknmjzaZQN2cATDVM9AyAOtgINoVMO/zNPxkN3CPbtJFsE5spjjJTaq+99ur7LOdle+fv4YAX677XSPzod20eS9tA3zVpONwMAH7Uk7ozMd/1rndF2+v45S9/GTMU/M7WmNU5WroUjA79ZgDMOCwzDBLzRwZcRgxkR2XURoIslOx5Ys7IrhRMh9F6o1lzCmQ7R8p0yYY1s4njBRk8mUfHSCM2srHOyefP7ozdZIK+QTP9gn55RKQN+lw/1rPTrtef/UZPnYt33D/zRv5uPEdc6SIZdkXWzATIo9veT3u9B92lXWY02AnAb0bD53R4f6PE3l0fNEcb2oBWmY6joV1d7gZ5Fn5Ch/HkjbkR+pWN1//k2Oc6jESx/+z4nITkYMf/ZjAZmWsDvlx55ZVHtCMFUx/4frfddouR3tmlY1IA1/2rYGbBRrApZrI4/D3aGRPukW3aoHYQ/7Tpzwy2Ndu7kfxM96j7XiPxo9+1ud+zJwPMDORDaeM///nPmKXxf40ZvQUTg8d9zDyjBFuj2Q4NXvrSl8YU3yZMibGNBWKp6G4a1aDbY3EmTf8wlSk7+RxwU5Gvu+66qCpuOigjjCGy410XuEcffbRzxx13xPRUlTxNLTWlz1QfgbRqrxwYU8wJQR2eZVqHd3C97Y1UfPd8zyHkdaGhgE1Dd55pNSrCa6dzTAHLioQzpA1+0w5TJP/2t78NaZNlEKYdeiftkEAxFT73pX3ITU3jfPzrX/+K+/vedPNcPVOl0Icffrhz++23x1RnU2eaUOnW8+pQtdbU+YLJj7///e8x9bYOUwB32mmn7qeCsQQZO+2000If0Dmq9eYER9YF9An5Jf+SBKbVocdwjsDHP/7x7l/TIWgwZbpg6sD0YLq4Dvp6EAdwvMA+qgqtXXhVFfBBHT1255FHHomlNiq9cxQt+XA93ve9KYJ2h2ATTSFlF1UzZs/YFRWNTY/Gz6bQZlumgvZkTMZIsDcDetNP2eE6LCfhf+gH9lbfGtio+xD6if8AbHXTv+DImvrK5rPXlm3ZpSQHD3W+YcfZcMlH50qs2F2BL8FPykEBH4TuMdUWzfgFfucDudYSN9fRWZa4ZV6g19CFD2LZBl/Bd6Yeez/f6xdJzXpfeB5fxnIelcb1gfuisySJ/tFePohkqbbx17yze9OV7tnP98K/3oPf5W/f6R99g6e1ER/lvsJzfJo6LC+sT4cfDfSvZTTe3dI6U6mbARg+yP2c26H9aMYHswyMH2pKLWi3vmYfTDtnrz3H3/pF/7tWv7Qlj/ANXkCXPN1bv/oODwlc7ciQ/WzPsxwNHfQhP1w79b3+xIP6zHfkEn/gE++Fb3Iw3NQbaO9396Vj3Nv7Ah7xu2f7H40G1Tv0xZe+9KXup+mQSLNkcipDf/PP6Q59oU/1j2VZ9Kytg+cUv9u7HnTQQd1P02HpgvivDfjwC1/4QsgBO9GUM7xpSRXe1HevfOUrYwk6+ceD4i0yR/eQK0tBxaZkIMdQYkm/OTfHcuSS7LYNMJJBy9jIBv3nb3KGbu6Z+RkN2Tz8T2YkKur3Yxtd7z50n3a5t6WY6O09tY8vz576nm193vOe19MnkHUKOc/2wtIRsk1P0D91m0pPeBYdQbeQe0vw9QHdoS3OEfu2Jbk++9nPxvuCZZOW74WeTg0JjLQEIDFBFEBLN49zVPIeTSGgpDiGTKHxWbENRagUFlKcSOE3xU08w5Rc07BMe3GdaSKm6OXCZdqSXr7aZJNNeu12JGJGxc3ETPEc8ExFM0y1T0oxdiXYc889owJnIkoUBEnKesi0GYXBFPtwf9N5vG8iTFyv2Jgqj6nTo7BhYvCY9mO6VmKMKEKS+8mROjquV6U8MVi0z/IJ3/tdUSu7JiiYkachOkdlb4XZDjjggPheARHnm/6Z+7GO2b0EoGDWMFmXAMypSAYqpjrnJU10wQYbbBDyroCggngq46tur1BPMnhRMGwkJGMyhIbJyHR/KZgqSAZ4CA0d+GV2gW2a2SUA7LSivQp6mr7v+lNPPTVsiHv4G9+zSSkgC1tmKQCbxLbZhcXz8LFr2cGXvexlYa8cM1soabwx6BKAFGgOKSyaAuooqJqCqSE0NxXYkqFmv6vwTGeYZrn11luHH6Pf6BM7xigYxu6DnRjYcn2p0Jgisoq5qQKenMfwvdj/FPRXn/zkJ2P3B+c6LEFSHZzfUn8nhTRNq9Uu09bprOzP8WGSMxs+j/fK19BR/BjPArtw0HmWJGYeS05pvLPCsK7Pu9/w1fhH2p/v58A7fLZm/ygARoeiBx9FkTCF9vhq/D3323777ePgE2bfZjyXAPD/mksA+JnesV481TmWfWTf0bUpuAn/Ej0sH9HHvt90002jEr33adqAXXfdNe5fh3uTS/5fcsqDbuifd3Rx5CUA+kThTs/LdEDj5PRHMUOFj/nSZBevKPKrGGuzuC25zUUu66AD+NzuqVieJQhrrLFGtA2t8Ar6KGQ3yLLfjNm5BGA8cf/990d/oTOeUohYsUEyplhkk7emMsZ6CYDfl1tuufidzlNY+TOf+UzwWAq4g4d9Jnd1ObL8jD5WqNYuTw7ywD4pzijmUrjPDlN14EE6Fr3IIf285pprxvnsV5YvRU/dT7FjulshSXFeBtvBhpIh+l5cJq6j9+hv70XHKGyoyCjZc5+8i1kG/Sh2ZVMXWGCBWIKabYb+WGqppeL9//znP0e76F96M++apc12/hGbOj/3z/zzzx+7iOTp/XX0WwIwcAKAAdO5Xsg5hDgbj5mBYEdVbh1AeNxLJzF8FJngmBOmKjSjKyBmXLISVk0+Jw4oRh3GcGEYypRBy2CAEFUAnSuiIxSl5/mu4QAxzoDBEF8/IKrO8psqzDmw1xeSCgceeGBvPcu8884bxtj2HoypNYO+z4dEA8VAeXAatMn3DOmNN94YzKbdub0IbVstDMMQ2yZEn2DippGFkgCY2igJgInHX//613CaOahZt9UP8u63Cy64YAZD1g9N549DVjC1MCclAO699964VkIrv8s3vvGNXqCFrwURKkmzXxwajgTb53sHp19FbfLAjgoA2SvnNAObyYIc7NWPtgQAv0MAVXem/C0JYjeLtmsy7H6jsjXdwQd54IEH4n76UvDmXiuuuGIEXehl60oJFA6o3RXQgD/ASdS3+t42mPyBE044IZIF7s2hNvhhNwI+EV+AXnKN3znafDS7sQiSBW8cQufzR/h3J510UhycdzqKg+pZgMbeVa2m3Ae/+MUvwl/hX0lG5P7h73BStc2uHJISPvtNwKiKfYa+4Khqp2DX/fQDP4eflp8lIMBfHNvMl+OZANB3+FffS+qihUAEbfR9hvZqhwRIDmryAJOq5kceeWSPzpJIfFJBgSAArXOgQ275lXUY1OJ/kmV+r3uSRYFk9nNzAkCf8Vc9L99TAITmaCep4p0ET2hBjlWFP/zww6Od/GQ0cJ1Bq7ruEIygm8SCNup/B99R4ts1+IU/fMghh4xq4G9OTQCIVyRI9UuWJf0ucULfzkmYlQSAWht1v8m9BM75d3GWmIyu03e+o898b7cDFfTJiO/JvrgJb5Mx2wi6H51LJ+bz7GAieAY7PdjFgc7i55FnOgmfZxmT+NZGA7rukxNwkhH1ZBc96Bna4blkSFxILtw/20LvI7FL5r1LMwHgGvGmZJF7iW/9To4NMrmG/0F2xX30CNuiPeRU+9gUSUmxM9nPCWzvrh1NzHICQAcJYDE7JYOIOas9M6BI3EdQzQmvA5FlVLRFIIzQnqUNMtS5nToPQSkrHSh7o30Mpaw3+E2QrlN1Yp0QOioH74y9zC8jISstwSAQr4Myw0zOR1yZJgSybY77+x4z+d59vBejmjPvFLAZAqAdnADfI2RmWEwl2JDREtDX28sBlXmiQOsKPKMkAKY2SgJg9oBckVV6xzZ3FL0tAhkMMu+37JQOAjqoTsOSAJh6mJMSAM5jPznunCfX1xMAGZwCwQXnDP83f2ezBYFspqBhsmPQBABw6CXt66PkDn1hhpCER7O/8YPtaZ3DT+ELZDjX7D33EIjnwFaiwXeCsOyEgW3K6AkJANu0ureA0KxB59MpAjrbbvIJ3EvQKMD3O/+ND4HOrhNs80lcl2cuuadDIMkX0W7BrHs53NeMqOxISwB4D/fjZ+VtxrTRdfrMdZxePqN7CqCNpGVceumlMZjDoTejIPeh/70zP087Of/uU5ex8UwA4GNOM9o6+FsGcPik9QSAduoXMxPytd4d9Iv+1r+5ffziel8L2OkSfWDmQIYEEV4jj2Qp9wvgo5xUygkA8Cy2yACQZ+UEABr4H9/kd3jFK14Rs0K03b350Jl+fN3sV3qHPIvWKKlgJAN98ywPbdFmfVhv60iYUxMA+gCd8bckmFk+/Ie6TM8p8E5NGg6aADBiLiGiv8i3UX360G/4NOtB/EvH5ISTQxxEFvA/3sabYhzBrO1K63xooDTPxGEj6Wu8ajAZ7zaDcIk/I/nOpwf43uRVW8iBtjUTAAZ06QoxXP3Z9BrZ8t6+J1OC/H4zACRh6QP3a8a+7JOErXaZrSeB4VpJDrPBtMtvgvjsl3oeneR77TOjrd4+6JcAGHhBYyJerHVK18R6ifRi3V9Gj9TZsSYhGYxYa5gUYfeX6UhKsZMIHc+xZt/aCH8npd1b32AbwuQExbXa4jfbaTgvMVJvvUPq0NjaJynSGdaiWHufOjXWlnjmoosuGmu2rD1zz8RwsR4uH9aGZCSG7fzud7+L9SPWpCXCxJrKAw88MN7JupGk+GPdpK3FtCsxWGzpkogT93BNhn7N8LvDOprELJ2HH344Pjs/MWe8W/38goKCmQe5Iqt0AB1ibfVb3vKWqINiS0K/zYq+KyiYnWB72M3kGA3ZunM4tNkX95lTkYLvsN3WlPIVUpAb3ycnMvyeN7/5zbH9X/aBIK+Jd46tkPM1oK9sdbvYYot1UjDWK5bsnIUWWmiIH8IvWGqppYas3aSTkpPYW0/vuuxbuJY+0s6XdLfATE5iHO7hGv/zGdZYY43Ohz/84Viz654O26D533Ozb5F9qOQoDtkm0b1zO3Jb+CC23NVnruMDeY426ht9lGHdqufMM888cf/MQ/6nW13j+fwu99KuiUBy2KMuSz4UtEar3L4Mn7Ub/bxvHbmfvRtssMEGneTUD+nrVVddNXxU/aKmlP+T09457LDDOim4iVoEZLL+XH1ijW7T5ngWvzLzUobz/OYAz1N0Wy2L3OdqNvBPwTpmvAJ4NwUu8bf21p/pPrbSzO9nSz/Pb/bR3Ah9gM6vfvWrY7vITTfdNPyH3FcF06HGEjlPQXbEW7a3xGN42Pbwau3osyxHdCPsvffeURuALIivFOSkq8RyeFo8ih9zbHbHHXdEDQEQm4kbrYsXy5E524m6LoNPx9cj8xtuuGHINv7XBjq1TQ/RY3SbdlvX7zng/ehMPOGgF7zH8ssvH7/X4R6HH3546ACyT3fW4T70tT5SD0D9Dn+7pza5ztbKatlkv9RvaigAedY3g2Jgr5bzoMCJB1LYHqQxMwNG809/+lN0OkZoUygccEBUxTYeffTROC8bJwzTdl1G/g1jMEKeRXnV4R6K8f32t78NRsWkijF4L4S2fyWjmw/FTBR64Ay84Q1viIILnoNJ/U9h+r0OSsK5888/fzCi9mTGaYP7UNTu7XwFxyQRzjzzzEhAKKByzDHHBB0KCgrGHmQwHwUFBcNDwp2NVqyufihIJujhL0wFkHeOlMJM/II111yz5zMImOxLbxcEReTA/5w0YN+bEBQodHXWWWeF88tm219eIScDGO7JSf30pz8dBSb/0i0yWAcHkaMHHL26ThpOP+X2uKbpK8yMXuN85gDS34PeQ7AJ/Limv9jki5lp18xCcTJBskDDwSnnlyr61QZt5Y+1od4vg/hleMY+6M6XxMn0HRT92oHmuQ/dexCgSx4sc98mTerPKj5nO/T5RPLuVIKinQp/Kipqv/8TTzwxivqxDTvssMMQPqWrcoL6hS98YS+hlaHgYo7N6GfFlnNs9pnPfCaSqDk2UyCeTZJkg6aMCfTVvxfIa1M9cdOPlhJq4F3odoURL7vssvju9NNPDx0/EhTWVLBQzCj50CZTEsZ+gyuuuCJkVD/lZMFIse9oMLBEe2jOgFISglFB+cyAgaVY3LNfRhEBJRwgZ6mdJ5M5Gtx1113dv/pD4J6ZLY+uy+ocd9xxnRNOOKH1kIliROpwXV1hZsjaI/igWG655Tq77757VMEEDsRuu+0WmXczArS3oKCgoKBgdkOwv80228SId/NQDXs0IxKTAWy1QP3kk0+OEaq67bZLgkrw/BHBrVmC0AycgL/Caas7snwoVflVWjfqLAgVENpdpDkaBAY8sjM4GpjVCEac2nyS0aLunI8GZhuAXZs4/dqTkQeR9JPRMs+YKHhus18E43kkbTRAz9HAgFTml7Fy5CHPYPBebfzYBkkDsw0AfcxqyXAPwUfup+bgVkHBSDCQKZ4xmr/RRhtFcL7WWmu1JkzraOPfbEfEhnZ4aYvLHHZiMItT8jnPdGnTgYJqsdSgia3NN988EhrA5k2bNi10+L777hs7vgySdJMQBs/sF/vS+WbegIFyuooNyX1GJscKAycAKGeBbH5JgXXO7o4W2QgI7L1gG3FM18gJh1lB7izPbGagm/A7QmqPv7XBzIe2Q0ZpUIMlM1SffjISOAI77rhjLBcwHQWMNpgOYuQA040lExQUFBQUFMwMBHK2gbN1Uv246qqrYnpmPeibjNBWtrUODpqAR+LdKL2t/8CghxGt7E9kR3XQwRAJg7322ivuy/cxq9BMQ9NQ66NQGRzEsQwSZwUz0w6jZqas4hFLGvPyAI65fuRD8qXMdJwMI8yf/OQnxz3Q9e58TP3Jh5yd9OXPmx4NRiYtgclBEx+fbPA1d95555lKABXM3WiL7WYWklPu5yA3bXFZPgTM9eRV5ulZgQTbF7/4xZhxkGNTyTwDxba1NENhJOQYVNvovrZEBz1Yn7EwnvphYI2rEbIqeUqcNRamzg9KYOcxfgxBHsFGFIHtSIG54HlmOyE/y6yD6667rvVZ2uY37ySbiwCy8taY9INsaV47NRIoWe13DJIIwBScAeuL7AtreYIkgutNE7QHpVGIgoKCgoKCNnAyvvnNb4ZtG08YrTCtU/DQPNT6mewz1jhu9nxu82XYYQMfpmznqd5ssHPZ8jy6b4lemzMHkiD2g5Y0MDp1/PHHx9pwM/uMkHMmJ0PwOx7Qf0brLF2USDH6Z398o2df+cpXYrQLn1g/PRlgxHI0gzUzg+zL4hc+8XBLQicCeFAQQ1+ohyAJYjnEe9/73lhDbTDq0EMPndAZGgUFTdARZEfQrS5cv9hTTEnnmrlFrzrPXvn9zr/88stjqv1IEDuaWWVWm2QZuaD/ya+lBJatj5QIzkle5w2yPK5tVthYYlRWx1SOt771rfE3xUVpyGIPAh1krZWg2to6hJQAkGE0E6AJysiUD0pHFnlmO0LW0j0Q31oPBQibyMUlBP0582KJgymAigg2YZmALL6EQRNtTCZR4F29M2WLCZyXz/V9Ngq+44wwjhiLMVKo0AiFomTeBfPox5GYp6BgVlDn0ckKMmLWTpsOKRgdZndf4jX62SjhSEnhgpHBngk8m7VvYGYCzrouyPYK1LnZZJNNYopn85DErk+Bn4zQF5IAbWvwMwwMWJsJue8kBPK6TwkCvkxTX/IVBMD42oiP4m/6TrE4haJyP9b7c7IkA+ptmhVkx9n0WcW8PvWpT8WAjOSQfjcFfayeNRGY1baqe4XG/DezZMjpzGCs+EQ7+JmW16o3JVFjlBN/XnTRRcG/RlULJh4GTC2fyXVH5mbkKfP0tNnRZqg09a24UX2Ac845J2Zt5eSz+gMSB03o2wMOOKCvv1GXdcX5JMQM6C6zzDIRo7lvXm6lvlu9UHxG/R6SyTmWtQysbXkceUR38k1f5qTBeGBUGkSDFE5g1MHoguq3IzmMCh9YJ+HlHao65rVhpoEJpJuEzJUdrQ1zbg7i8xSy4dZb6PDc6aZtWF8HMs2m3tVH7jGAd9IGWWpOCwWNISQAZEHNdADPd613YbiaNQAwXzNhgJiYRh/J9KsYqm3an50HjneeJsmJwBRGVOrMpCiG6ScSGtpGCCYiAaBdt956a/TPzBxo36RtweQHmjWnBE4mUJAU6H777Re7gQh0pjoY+TYZcvzyl7+M4LwJdGLYmuejXX0953CQUJRgVFlWXypSNjtA53NABUf+LnqjP0YKqtkHo6xsRVtxIrzW7F9yrqAfuK75O0eH7WJ38kgH29Dm9EwleE9V6Ok6NrwN+ib7HvwE9lvRYOtRgT4yKCCgy3ZZXyrYq4/4PAZLyCQ/qr70kf1XfFifuhZt/I6G/Ia2QYuRkP0QflPdAR0N8vsCP4A/NlpIgJBn/fe5z30ulgHQNWZMbL/99r2izhMB76CvIc/KnBnkqcgZOYBH1+HuiRYgeDADBPCL5FEzEMjyBU05zMAjddtsUM652jCa5IAZGQbn1Ow44ogj4jMaGRRTE2G8ZkR4Z+/ftF31w0CX2bb6mCz064s5EXSRNe3qq6hJMrOJoonGWNAox0N1rLTSSr0l0QL8d73rXREvZX1LX0ku0rkGSw0c58SVNfvquehD7XOI5RRfFZDTz01oQ7aHQC8rAJh1CDlT00CMaOCYDXA04R75GjbUgC7ws9r8VjGp9zKzzg5ydBV7nHVE1iNjgVGnEDkTMrc6VweZ0iZoNlW9STTKSabGC+sgTCyLIxBGDMThPFA+9WJ9FJtsC8Wj8EIuiIDQWQjaMicZmcAgA2T9Uh4FwTiWMqggKXgwcuEdPMe7Wf9lnT0gnCQAZlL1kXPqXc0k+NCHPjRDcR4MIiip9wOjaaqfe3Gw8zoqRLTlDnA+jPo7z7QS51KMCg7VHRL9hhlMbbHtjr/HG2ghyaO65swc+mksFELBxAIPW2ai0ulkc/C1x6gRB1JSjOxwfqYyyIhEo63G2uTIGtlcQKYO10kw0q318+mzH/7wh92z+oPRNC2XbjPSoy/bZj1NBGyraqoeHc35Y/QKpoPtExBmeyBBIhAhp/rJ4W/nsCfWlOtHWw3lInbscR4F4WQ09TK5kmRynumJTXvOeRFYGMnmCHmO7eDQaqqDHPAH6Lwm3/kscCVngjcOOdurSK/CvHlpgN/5OkaUVPYXPHFIbTfF1uetsNDQCKtAC8+bUmratYrVHEV23zbIKkyjZ661pB1NmuW24o96u9lt4Es036eO7DyDe+uHXBW+HnC4Rx44wRf168C1uW315+ENU2w5tNbJ6p899tgjBlEMvJgRwcdSsbv5bmMN8oKvgRz0S/a0gX3JA10C0jryABHaDdfX+Tc+Kf8TyJrdJfbff//oe/fAg6effnqc7zuJKXrZ8/V9tnV85vo7oLk+RJu2QKSenMj0c72RTNeig1kuZJodQiPbttn2jLyPtV3wPmYYSFTWbVf94KubOWKLRYXkyJKZx1M96TgI0EZiUJCIJ9RZmQoQbGf+QqfhYrU68LaZQUDGmvIp/qE3wW8Gj7fccssYkOb/sHnqqdAxEgWWDCiyKllOzvA3PrJjgJhGLCcRSdfmmd/aTZ7Jnmdk3QtkyzMNrmRdJY5zLXtgcNtOBIC3+WvuR4d7PjjfIDRbSkbpwrr99Ew2w/Xk0Mwzcqtvsv7JherrqMv2cDpoBqQbBZJwuWMcKWDuftuO9IDqiiuuqFLj4vz08CoptSoF01UKpqvkeFRJqVXJ+aie9KQnVemFq9T47tXTkRRdlZR/7/pkWKtk8KpkRKvVVlutSo5GXJ+UXZzv+tT5VerAuCYZ3+q8886rEoGq1MlV6uzqNa95TdzLtZ6Zgu/4LRGgSoa6937OeeITn1glxojPfkvEiOeAtumDfL7DPROR4+999tmnevTRR7tnV1Uy9nE/vy244ILV0UcfHe32/MSgcV1SqFUy8N0rpiM53HGN9ugnh3t5L+83zzzzVG94wxuqW2+9tUqCVL33ve+t5p133mr55ZevksLu3uV/SIzca28+koLt/jpzSAazWmeddeJeb3nLW6pTTjmlOvfcc+NIirn3nB133LFKRqJKiqo6/vjjq1VWWSW+1378UjAy7rvvvl5/5oMMzA4kY1+tsMIKwffkeTLRMCnD0BNJiYfe0U8nnnhi99fZD/Jcp2EyXN1fhkdS/tHvH/rQh3q6xpGMWvXAAw/E722gr1y35557xvkpoK9++ctfVsnodM/oD3TVlykAqZIhi+vp8NmBFFDG8+m+Sy65JHR3E8n4df8aX+S+qB/4bqKBPmwJe7vsssv22kIutXH++ecfcuA1MoEHF1tssSo5F3EP9iI5+nGd65MDEv2dAsR4rxSIVuutt17v/ilQrb7//e+Hfc12KzmgPXlj7/zNVjft2mTBC1/4wt775IOcNEF35N/Z4Oc+97lVCsKr6667rkpBesiT99XfJ5100hA59PfBBx/cs/8OfkX+nJzTKgVqca5+fsc73tE778lPfnLc86UvfWnYdrTzPdlHi6uuuir8GN+hZwqGquRcV8mhDtnmDy266KLxO5n5whe+ELySnOhqueWW690rObxhWzIffPjDH+75UWuvvXb1i1/8Ivwf/sp2223X018vetGLqptuuin8p9NOOy36xveLLLJI9c1vfjOeRUbxzmtf+9q4zsFf4LN43xTYxzX5wH+enfuIj8OnWXjhhasvfvGLQ/r2iCOOGHKt45hjjun+Ohi0D497j7qPqw0pCK/uvPPOvno1g++lz7TTteTshz/8Ybw/Gcp0Q09+r/NBX6cAJN7R7ylAqK688sp4Hlp87nOf67VHf7iPe+tn/fiCF7wgfnM9HkmBSTwPf/reOZ/97GeDp/HY61//+uhf3/sbH7AN6MCnTAFR71meja7a8a53vavXDgeeqdPIe2tTCqqCnqMBGarf27H99tvHb2iD75q6B53IpD6+9tprw4dNwVD85t20R7yA/7V/rJBjidkB8UTTXvu8995792T1lltu6f4ysdC2TJt8iP3q0G9iNPyd+daBhw499NCQiX59i4b0E78j2yd8lwL26v777++eNR34+ROf+ETv/g48kf0l+qzuI+Q+rJ/v3lk/f/CDHwz9AHhRDPqc5zwnftN2sd4999wTbX/nO98Z7WM76T/PwZ+veMUrog2nn356vAt5FANmH2KppZaqzjzzzJA38A50cv59iSWWCDvDVm+00UbxXH6/2CvD72yy870r+cj8+oc//KHafffd4zft2HrrrYNX6v7KkksuGb87pk2b1otfH+Of9GVkq3MhBCPmsn4jQdZQZlBGJXX0kBGD9BIxzcnovlGI1OjuL/9D6ohYRuB694LUwTHyn6ej+ju9ZGRKTEvqNrcHz5BZdg+Zljpk6E2ll3mXPTFzIQWwkXlJHRVtNH3D6FqzfbLxskkysc6HJIiRvZExSgoxvgMFUox0u6c6CTJe+ZqkrGKqij6tXwOJWeI9jdSAjKsZAEb/ZYHUTdAO53lvz5cRNcLQNnVOHxnFq0OGNSnX7qfRw0iR7JpKvqrFakOGkQt9ZITJrAhtQz+QObPPp6nLRqvKGrKRIdufR5MyyI4s8EQDT5reBDKqpqI1+Xd24yc/+UmMxsm04j+7Y0wGkIG6nkqO3Qy6aTjQH8mJjrWYYIQmOU1DZK8NRimNJPmf7qSPBoUZXPpS9t6MKDI/O2CUTrsV48q6JMOIqZEzMxuav4010Cxn3DPYtzY7Np4wYmkG2qCjKHXYyjYFrDFioEAR/dIEnW20xEis0eImvC9eYqfQhb23Fz7+NppiFJd9nYwwc7A5Wpucsxls56mnnhpFpYzmn3vuufGO7De7C/oAP5Iry/7a5Apv8gv4NPqGb2F2oSmm9f4xqs4nyqN59p1ns+l9dDYDw9pV2wCjSdu0X36MpXVtPpppsqZN130x4AsZaearsMdNmIHAr2j6V+SA3tFvTfAJ+EP4o8k7RsLscGDGhBFe63LVigD+nOc4/J0C4vAXLPe0ptaoF2hvrlCfYXovH2lQmEpvtC/7WE3wL838oPva6IoHjDI2C0K7zjbV6OUZdaAle8kfs/yjjqc85Smhz005xito6Mi6hp9kKQl7of+syzcKb8YnPuVvNWlkVgk/s22GmGvo9sMPP7z7zf/Apuhf7dfn7LsDTRzgf33gHD463jUrMM8qGgn6zchoHZ5rFD/D/el1s2bEEYpe8znqcI6ZJGhFdvTB/PPPHwU1zRCYVb1sJs5LX/rSmLGbArPutxMDfWzWMT+dzqgDj7AB5DDLz0QDTfBXHfiFr5ChnXSLUfZ+oM+a7wdkn/yJd5qgC82Iqq+Dx4tmfuIhtg3oKHIqJmmjH5kTU9E14Bz62sxHvIwGZgOYed6EWdt5e8EcD4rLsozYPpQdtNTc/fExPdYEvUW2tdW1ZvbQuQ91Z/TwadgN8aLYCc2BfqDzm+Aj8tE92+zzJug8S8eBPs6z7OljchR9mgQpMJoZAE0k4keWJBnbyDr6X0annoEYDjIpspuyFjKZMtzjBdkZ2enbb789npsI0f1lRiSlE1lc5zv87bsm8gwAWclksCNrla8xcjfcM/wmA5WYqneeZzj0nyyzzHx+/nD3Go8ZAOghCyZL28QHPvCByDglo1ElQzND3+AFIxQyVQUjY7LMAJDJTQ5Hrw1GNowGTjYk5yJGqbRRRnSygEzkvnMkRd79ZXDI+ObrzayiB4YDGTPrBt3oidHCyI4RKs+bXTMAhgPZkN3ffPPNW3XwWCNn5+vHoPZsTgdbRUdMBB1mBYPOADA6Vf/e+7Hj/BhywQaONEoM/BZ2kh8znAwalfK7Z9b7MDm24S/4fU6BmYIrr7xyzJzQP/jGe+tzI1z8MDMdzKLgP/3gBz/o+ThjMQNgssO7Zp/UkX0lvqlZrePNC3xVs0xWXXXVmCWB9z0bf6JRloPvfe971aabblq9+c1vru69997u1SNjuBkAGWTAqC4/0u9f+9rXur/MCKOdu+yyS+9eSy+9dHXppZd2f505eOeddtopRmq9+0TDqPPiiy8es94mI+il3N/5aM4AmB0gK2SE3ODV4exzljPn088zE5PgU8+gx8S7nkt/zUq8ivfcx8wus5HybISxRr8ZAGMyjCJrYT28TImMjf9lzAfNysnGWK9h/b2M53iONMr+y7rL2nhuW9Y3Q0ZG1s35Dn8PN/KU+jP+l/HP19Qr/bbBb7LCMmz5PM9w6D+Ze9mb/Pzh7jUe0F+KwzRHpgcBespO1bN3BZMf1hsaNchICi5GIXL2dLIgKfUZRkPmFKhxoAAMKBZjvfVwMAKpMKnRODpntNCPk7Uvk5GMkS8zYUaaBVEw/mCrjFQOZwunEti2+qwA72d0lx9jFgGfZBC+47coCsjuDTdaZ/TY755Z70N2kuz6fU6A2X95xMssTf2Db7y3PjdyzQ8zGm4milFFo7oT7ePMTnjX7JM6vD/wTc2eGE9eYM/NnFXsz0gofsf7no0/0SjLAVuEhtraHA2eSFg7rc1m64C6FGYkpcA9Po8WfAhFGI3s+nuiYYaS0f+22VcFw4OskBFyg1eHizeznDmffs5yNhrkmIweE+96Lv01K/EqWXIfuk+dGLHgRGLOsOCzEZxmAZL/MdmcZrww5Mxuw8h4mcqSEwCmEpkSpriRwiYKA/muHx588MHYjzZPtxHgKBJm2l0zWDGNRpB0/vnnx1IW011dQ8Eq+POf//wnpinVj/o9/v3v6RWC88E49guI3NP0HVNsPBP95xQIto4++uhQkIyiaZmgT007HQn6zhQ9h/536H9BrAKZebpTP5imJJhFR1P8/1wrwjIzQHf0shRIARfTx/HTZAd5y04OGTF9zru0Af+ZekfOONJ1HYSPyZn3x6/+RqOZQaYl2UUb//+pW3hqOHBuJJTIDB649dZb+74LRw6NMp84z3Q60+9M/XM0ZbV5NO/d/L2goGB8QSeYNmtK9R//+MfWpQwZdJTlFYI7yZaCiYHlnWyi/s+7UPQD22+Zq+n8s3s5p+dbtpunSFsyawlPE+yE4pJsn6U9lhDXl+LhUX6J5HJOIGQb0WbTLLHgfyrIx4cdyTfRv+7P7rXZSssOLA2WKPO99uajDuehUz/b5XvvqU2WSVg6yI/rB8tN+NV5SRj6a4N3qxe4K5gLkIgdmJUlAHMzTNFKTncUhzDNwjSq2YXxWAIwHEZaApCRFFS0QxGrBRdcMIoILbTQQrFsQqE50/6cA6bEmKajQOQznvGMOM9UbwWsHve4x0U/K5ph+mAKSGJajyIjplkvvPDCcY3pu49//OOjKOS8884bhXk833QxxZLcx2GqmXskhRuF1xTZSEFU/PamN70ppvlkeDe0VfjQO+TnONezk/IcaJrocJgMSwDQQp8reGKalH5AY8d+++3XSmPfmTJoCtuGG24YfaK4iqInisv5jG6Opz/96VUKHnvTPMHfptkqRqRP0WnNNdeMImOudQ/FJc8666w4TCMFBVjyNN/mEgD3ND1L4UrPxHOZ9q5Jgegs06sf9FWdhjOzBABuuOGGXkEd91Ssqw3J+YkphAqN5n71bqbWvuxlLwt66gNy6v0VrcHLdVparkMWPattCYC+3GKLLXryi//dD40UH2ubukY3nnPOOVFURxtcl2VTMTTTS8EUOu2xlEr70D+/6+c///lYgpL70u/oOP/884ceyDLoeMITnhDvqUBPBn1iemtyGuO5rk3ObvfX/nDf/Mx80BMFUweDLgEoGHvQQ4pvsfH6XUFKRVtTcBLLJEx3pd/obXLMN1Dgro65YQnA7ASba9lYtu/0pMJr6ELfO9Bk3333DT2//vrrj1p+xnoJQAZfScG0fE/FK7N+xnt+t1SAvmer/M//WHHFFWM5A/vIZ2MXfO8e/mdXnMsXYTuyb2KJgPtkP4KtYSO+/vWvz7BMg9+kwKTlr65xsGHu/aUvfSnsHf5/+ctf3ivwp//1sXsrMsfnVXT1rW99a/RL21Ja70ue+Iiu0zb2jw9raaRlhLltpnybas4Xdn/nu9Z0eAUY2U/v7/+NN954yFII1+Z+zsdkWAJQMDj6LQEoCYCZBMVAUar2yNEgwIR8r732CsF7ZDZURp6sCQBKkhJUHZhBoVx+9atfxXpeyoriUc1Wn6nsKshWxdj3Ag7BKIWTHTpKU4BAiTqXctx2220jiBCInn766ZWqudrGAeFISDBgeoGkYMR9GJ16wKTWgmSO3+xekBMA3ssaeG0gJ4Jka+dURrZu2nMkHwQ7sxIkzO4EAIMnMGOoBNdgRwc00BZGRR81wTAJtFWClnBxrsSBezG4+lQyhtHUV3bGqDsSDKxr0XX//fePYJLhElgy0O7HMKE/J4VTAcMlANQUWXfddYNeaGcNvbWCrs8GX6Cb6T+W8I7un4+ZTQDohx133DHe3X3e/va39xR3hn7iaKNRpplz9B25JGP6S8JM5WeJAvdCD32U33+4BIDzVEIXyHPOyBj+Z0iyLHHAckAP5MDzyD1Z0gbvYy1wrmaLN8jYGWecETySq1STM7sYgOr3hx9+eDg3+RqO23e/+93q8ssvr7785S+HM+M350h6NKE/dthhh6ieTb/kZONwKAmAqY+sG+pHSQBMHMi26tQrrbRSL9BpHmSSfuAPNFESAOMLup9/yIeShGn2tUNQKolsgERCf7QYrwSAIJpOz/fk7/kOVKL3Wc0YiX62ih3JdY3YSrsi8N/Zuqwn+JF2smJfJAnYCckqvolECd9RjQ52h/3E02z9IYcc0rMpeJ6dlvDi0/LpXPORj3yklwzzNx+YX6Lv3Uc/f+pTn4pn8yPFFZ6b7R472kwAeAfBPNvMt0EfQT6/KyfN2WgDJt5H/QY7OWgzH2+PPfYI+fMc/hr7zjdyrQG37M+zn+5VP0oCYGqhJADGGITDiKes9sc+9rEhx7HHHjtbiolMxgSAAjKKq1A8gvZ6wGWkn3FxD5lLio+S46S5H2XkN8E1BSd5cOCBB0ZAQNnZ9kwCQQGh5ggk2gg4cwIgO+8UtGfqm3oCIMNz/VZPAAgefTZy6n0yXKvIkaBXO42QKkYys5jdCQCGU5Avc54NmjYxMN5PICvQbtJZ33pvCRnn5rYzMDLZEgv6UpDnPoK4HMS713HHHRd0tL1l7nOgpCR2XCNwlXDR/7lt/RIAgmJJBqPnRnszjTO9srPD4CkqNNbQ3twHjplNAGgvp4ORdx/tzoFxBoNvtoREQVbqHBSj6HiW85HhfnSTe0kqcDjyLIh+CQByxpESEEsq5GcAx0LCBv9zYsxAQGtQ2IiTscEGGwwpIKqAlPt5jusE8p5B5k844YT4vp4AAHyV7RMnps5/eM9oi984LraOyvTOoIsVIjODZdDEbEkATH2UBMDsB5lhA+gUjuf73//+OA444IAYjWTT22YPQUkATAxyctxsK9sd8uvQCL1sh8nGNHXqoBivBAAbn7fIdLBdZFuwz1YIwPkz9Xbb7vbZz352nC9BwNdkGxTZ9R0/tc6LrtUP9Ah7Vrc77ExOZPMz2E+2UVKC36lwdv1ens0mO589z7MYbQWeZwfUCy2jiYERMwBc00wASMoL3hXO5OvW2yYRb7YG/1ligexlG3v++eeHf+I370We2GRtl1Dgq/jdVnLZVvpNG+pHSQBMLYxrEcC5EUmAOknRxPZIipDUD1tazO51UpMBib+ieFxy4GPtmOIbSbl0f+1EwaQUNESRoBSoxJaFfl9wwQWjIEZSwHGPFOBHX6fAPbavsEWS9VVJscVWV4rTJEXXvet0NJ+V4Tu064ekvLt//Q+33HJLx7p028SkwCDa6kgKOd7B/bTzhhtu6KSAuXvV1EIyIPGO2m8LuNwPT3/602MtOhpZO2aNWTIm8VtGCiajCEsyUr3iV+6hAKQaAinQi6IpyZjFb/rNAfpN/yaDHufU5WaeeebpvOlNbwqaebZzFQtto1Ed6g9Y86dNiy66aNSSQC/ryn1ORi7O830ypPH3ZIT3xvfJ2MbfaGM9Y3Kq43f94V2ts0WjJz7xibGezznJeYhtYvBm5ld0U9AJ0FuxR/0+HKzZT0560Hb11VcfUtATrd7xjndEf2qTdY7W96tJcOCBB0ZbyCZZzlhooYU6a665ZvCEtiky5Xoy7/s20AMOyO+egffo2+TMxHNT0DDDOdZG3nPPPdEfycnsfltQUDDeIJ9sAD1hy2XbbDls17XrrruGzDdtd8HEYoEFFui8+tWvju3HUvAfa/3RCL1sH6pIWZsvNTuBr9gOdgTYNraMrr/uuuvCpiienW2/IwXZUWcCrHXnl7KhDqjbGbBG3nZz3p9vwn9wH/dkD7MtdN5NN90UdvKss86K/mSP63zNBmbbu+KKK/aurT+v/rd7aKui6vkdM7TXlntqEihCxweu+7SKa9qe88lPfnLYRDUI/vWvf4WNdU/Xs4P8asUf+UTao9Cje/k992fBnI2SAJgFcLgJUvMgTJNNYc4OUIwKj1HWlJK+qUMfvfa1rw3lSukIoHNg6DvKSkD5ile8Iu7hfMpQvyswpJibfY/dezyhcNo//vGP2JeXEhf0OxgYSQnKVYDsHH9PRfz1r3+NQkBveMMbovI1ejjAnryZRgrpCDhHAqMiWVJHpn/d0Lpnvl+bzOhX0K+MWW7TcJBIevTRR6NQHecz04uxZOQE/e7LaDpvMiM7E3SKPkAjcgU+K5hHBpZbbrnoPzIhoSLAlyzjeOT39/dGG20U7+7g0AzXn+5x6qmnxv+cCcmgJiQnJCk8W7GinATT99qMD8huhuTNtGnT4lx0r+8RXT9vNCD/9qSHb37zm51rrrkm/gbJAEkBiQfVxtt4rKCgYHxB17LdgiIHfZJ1e8HkAHqw0WiDRjlJOxkhuSyAz/abryghbYCCn8AGCtyz7XPQ/xLm3pMdGMlXY2sNPEiCuzbfJ+9cobCle7Gh7K5Cep7tOwmCOtjBM844I/b0lyTIgxjD2SO/Oa9JA0kISX6/5/euw/d8ZnZR2yQKFOLM8Lt78unqMuhvvjW4bhBfq2BqoyQACsYNqq9T1BSOYKCubDIE+C95yUvib4HD37rbobjGwYGvZ0ZBQGKEEwQN422ksqHYc889I7us4mo+ZH4FMw7BWD2gmUr4zW9+E+33/1e+8pXO4Ycf3jtOPPHEzr333hvneU8jvejaBFrkXQMGBRrLOoOAUCKiDrQGjokM9iC0zpnrV73qVZHpb9KLQfQefnPOZMcb3/jGXpLLCIeEFJlg1CXY1l133egb8H3uM4EvejbfP/OrWRLDjb5xNFRYdk+OAcewCfTwfHQkJ+SXY5bb4Psm6AHOh4RC2++jBUdVAsCIkLaadZQdQ06cHSy23HLL1gRGQUFBQcHUguA02xjIgSt/0W8rr7xyJKObts8MNbZPgmAkXy37fRtuuGHn5z//+Qz3yn6Ena3MdPN9c/ZZBjtnVgI73hzRHy08N/s43rttRqSEd/arJfrzrE3PN3BVUAAlAVAwbsgKlEL2d11hZwgajSJmDBIQCD7z1G0ByFgEEcMhB7+yujKuSyyxROvht5Gmp09GoI+9gLXfNG/b1RhlzofPlmowKnDccceN2VIH9PNMGXI0/dznPtczomZU2A4QJAmMdI9EawGgANR52ttGp3wYEZ9VYzwRsJThgAMOiL+NSJx99tkx4nDmmWdGYmTttdfuOUBkwzkgIB6OX/X5cP2pLzPQJMtzE0ZE6vfRNsBX2SEbbxjxcEguGLGxzZEkgC0tJS4sExhvPVFQUFBQMP4Q0Aq+MwTpfAlJcX6mgaU2m5cPNivbzH6wzBTMZBzOjrKzBrjYvWzr2nzdsQI7nJ/Tz6/WF5ZLZpuX/5+IAbOCqYPCCQXjhjyll4KimEeabu38QZx0yi8rQEFi22j0rKKeWBAogWlXeYlCE4Kl22+/vRd8TSXIips6vdlmm8XabWv3m8fHP/7xGEWFG2+8MdaVjQX08RprrBGzK6zRs8xixx13jIz7PvvsE1PQGVjTxgfJXLsfY40/ZMolA/rBFL48nX6yQy0EBh0uuOCCmAlwyimnxEiHJRsZElB5SqCkTr8RCY6D2SzDOSp1R4Fz06+vcqLA+Q7OEJAFz+iXODBbwD7JY+EsGV2xzpizRiecfPLJ8WxLEbbaaquYullQUFBQMPVhZprZXSAJbpYc25dnCfqdP9YP9eWm/WCWGpjaX082NGGmHP+W3eN/sD98pH6wDGG430dC9pPZXTY5z5rthxL0F/RD4YqCcQOnOysewRhFORwEMnmUeThQaHk9+S9+8YtYVzXWMG0qT7PKSxcUeRFQ5ORDHYIdo9emhk01mOLPeEkA5LV/zcMo6sYbbxznMzyHHXbYmK2f90zryCUAZNSt4TatnIFXjEgywO+DGDGGUXsBLYwEtwXBaCjZYTr9VIBaALvsskv8raCdgoqW2KBZfWq+98+JN1P86+vh6xAc77///rFmsR88MxcgNAvm2muvbeX9/DwzFay7XGaZZYJWAvuf/vSnfWeLSGScfvrpcf+xgJkQZoloo2Uq+ksCaPvtty8OUEFBQcEcAP6H5W15ptm2227bS4JLArAnlhJ+4xvfaLVX/BY2wcDHcMgzBCyjU1ugLZHt/l//+tdj1pnlj3xFzzZA0uYf+W7vvfeepYEHMxezT8oXcAwHAyc5mVFQUEfxigrGDdYbCdxA1tOa6+ZoH4Uo0KNsVdkXdIwE5yrmBjKppkTX145Tyiq1tin/OhiS+jkytxIVIODJmVVVWz1T21W3p+zryl2iwEimugRGn6cSZMk///nPh/HKa8b6QeGbTE/Bp4KATeTZGMMFdX6r/y5I+8hHPtJZf/31I3OPV2Tn/a0SMeM1UgBX/11FY/RCz4MOOiiq3dfp5W+FeL7zne/0RtWnAjbZZJOYDYFnOT9kJctBhmSK6Y2CcokPU98F7vUkiETckUceGfTOo/V15IBeH1rb6LPnScQ0Z7hoS04M2HlDkUxJvNyvZEXBzrwGEfCIxMS+++4b79SkLd7oJ7v5XLKIvvXzJAVVsPZOnCIjNxIko61LMTuAPvp4tAde7tdXBQUFg0FwJ1HJrkkcq0djEMD35Is9om8Kxh/9fAd0YLvsIJF3jJKgpvPZBcH/WmutFQlxNsYMOEnmuu1HQwMe/MM8o1Aw7V45qPYcupXf5178xI9+9KPhM/g+A2+wMcccc0zUE2D73MP5fItmrSTXHnXUUeFb5voD2dZCfm/tbSYbvF/W82akWu7mfEkMSfbmIAeflL12f8/Ks1idNx4zZgumJkoCoGCmQBlRovlviiUrqAwBxCGHHBIBHOXXHCGnKBUxE+hRnoIN14Dg2zUUoWxp895bb711r9Kq6eG2Y1TsS3EX1VZNI9emZoDjs5FKOO200+LZ3kPQybA4QMAiMHU/RiaPfnMKXve618Xoqenpghuj1KawC47zvacC9K/tZBhFiY36SHIbrKuTpMlGS3Bdzz4LynJtBrTtB4YrGzvnMeZG6s3ksARA5v7b3/52ZNEFkOhqyl7d+IKkTzaU+CrzyMtf/vLYzQAkZWxlhF7HH39856STTupt1WlJg9HqqQIOS652D3iuWW2Y/FguYJQA9IvZAgrjkbUvf/nLnXe/+92RdBMc55oVAvs840VSLfel6fM56fOtb30rHKp6Ek/hIw6V5zoX/5vJYYuhPBNDckewj6aSMZ/+9KdD1vW9ZE1GThJwkNSdyG2Q6HBPMAPHM/GFbUCbjhLHyHRQkBAw0pN1ymSG5Sj0iYQXug56cD6bclFQUDAY6BhBP/3IrttNRVJSYtXuKwI/9ojNEOwVjD34aQL7HMQ2B4mArTdbDE34LHwQBXyNvkuKZ9jlJu/2Ytq+WWC2NrTEkV/IDqGpmkaKwrIRZqqyg2yOWZ7obMmj5QRsJXg+O7rXXntFYsHyO+fwCwXY+MasRbPQQALJM/hI/BeDVK5lFy1tzDNdbV/r2YJ+RZgNyLhGUM83YhMF7JYY5FpUzrcs03u7jg0wuJbtpevYaQkAA1Jvf/vbe7bYfdgaaPPR8j38n/8umIORiBxITh5qx7Hzzjt3vy2YSkjKqkfDfKTgqvvr2CAp5yoppeq8886rnv3sZ8czHvvYx1bJ6a6uv/766u9//3v3zOlISqZKSrpKgUGcmwLIKimnKimh6rOf/Wz13Oc+t0rKvEoKukoGoEoOfZUUXZUMbu8dkmKtUgBYpUC1e9fp9z3iiCOqpNh657mX+6fAotp9992rpGSrpzzlKXGee4P7H3jggdU888wT1yy77LJVUtrx/w477FClQDG+905JqVevfe1ro61JiVcvetGLes9ypKCkSkFz/O3977vvvnjGzML19fs7Vl999e6vYwd994c//KGaNm1alYKreA7eufXWW6N/2oDuKZisUnAZfeOaFFhVO+64Y5UCxioZyCoZsCoFpPGbvkrGtPrb3/7We962225bJcNcJaNbJeNZJWMU901Bae99HfrVfRZbbLEqBbLVc57znOolL3lJ9eY3v7n67W9/G/d78MEHqw9/+MNBX9ckIxztS8Yy2utd0K5+X7R66lOfGn8nR6K6//7749yxhnesP/dpT3ta95dZg/dOzmj0jQNftiE5BVUKjnu8mQ8yiO/171FHHdWTpz//+c9Vcjqq+eabL85DOzTNvPCb3/ymWmeddeI3svX5z38+np2C+Wr99devHv/4x1fJyQpaZ/zzn/+sPvShDw15/qKLLlottdRSwTerrbZayHQ+95577qne+c53xnn0gWt9R25TgFtttdVWwXf6dqWVVqqWX3756vjjj+/Ru44rr7yySs5dtcEGG1S///3vu9+ODplP6kfWIeMBfZcCkerMM88Mfvc8ckIfoWX9oDfJoXNe/vKXz/Q7zulIzvUQ+jnojYKpAXa7Sb8U7HR/HRuwSynYr1JQVaUAr0pBYvWLX/yi+va3v12lAC70JT/i+c9/fvWTn/yke1XBoLjuuutmoOH2228fv9Hd/Ibvf//74X/l39lytuCwww4LHf+JT3wibPnCCy8cv7Nr/Ae+AP+hiRTAh33J93O4Fh39Lb554IEH4lzXH3DAAeFHsi3ovMIKK1Qf/OAHw5e98847w47U7+Vc9sH5q666anXbbbfFveB3v/vdDOfT59n/3WuvvcJ/zrj66qurBRdcMH5jH/l7ns+XYYNf/epX9+5zyCGHhP7SZr4AHl1iiSXitxVXXLE6++yzw2Yee+yx0Z/s5UknndSzWw899FD4TM5ns/fZZ5/gf/bXcfnll/fux5fm47NL/ITchnzop4KpA350ph2/n48IJQEwB2EiEgACK8qV0qoHOpx6So7ioITqEEice+65PceWIn7mM58ZwZtAjMHNjvxPf/rT6nnPe96Q4EVAsPjii1dHH310nJPx8MMPh3EQ0ORz3ffkk08OBUpRa1c9AQC33HJLtcoqq/Sucey6667R7lNPPTU+r7nmmpGUYABc62BY1lprrRkCvPe+973Vn/70p+7dZx4TlQBAD0ZYH+d30VcveMELwggwLk0wcgxUTpzkw2f0kqTJwb/DfQVhm2++edBDUIkW+XfBpgSLIPz222+PJEz+rd/BoO2yyy5hrN7xjnfEPXL78YiEFKOVDaTA9XWve10Yu/p99t1331lO1gyHJn+MVQIABN5rrLFG8NxwAWk26GhTbwsaSLgIqjMkcbJD4xz9LFAXjOa+JDOCfb/rd3JGjvHnt771rSHBf4bEgmRbXT4dW2+9deiRzGeXXnppBPV13qIbPOPaa6+N86666qrqWc96Vu83RqzuSNXBSeJEHnrooT1DN1pMdAIgQ3+jh+dpg6Qa3Vg/0Bb/0vd4oV8iaG5HSQBMbUxEAkDwx3Zss8021V133dXTSeSQTjv//PNDL0p8lgTA6DFcAkB/61fBeR5UyAebTc+znY5NNtkkgn7+7B133DFkMKgJNKQT0bR5T36eAaZMZ+DjSQKhs0QQH8M54Dy2yuBD048QJ7XpXt9tscUWQ85lKyU0mvqHLyYZn22vgJ+tu+yyy8LfavpM2qG9wB6x8QZH/G4wh81kNySI8WtO4ksmSBLU/WoJZufzmd7//veHv5bp4H9tPvjgg8NXyNfkoyQAphb6JQAe45/0ZUynMVUFEmPHVNGCqYU99tgj1hjVYXr1euut1/0068AuyTh2P7UjKcruX/+D60yjMpVb4TFTr0xTTgqoNw0Zhrt/UkozrBdOCjqmNJk65T7WIadANKZgmV4Fn/nMZzrvete7hqy3Mu3d/q3aolZBngbmOtOkrBtOyrI3VT1D29QJsEWMtrjO9fV7zywsdTCFug5b5OVqt2MJ79EV/SHwHs13hkHo3gb3cqBTGzzP1DfT40ypM908OV5BlxToxPQ3n01no5P8bf14Mk4DtT8ZwKAXmvpekUFT6dt4dKyAL+ptU6E+T2+fVehH0wOt869PfWyDNuhDU1wtXcHflrOQj3of9eOFpryZbmhJjL7Uf+6D/8ly/X51aO8999wTNPCMvA9xcmy6ZwzPW5mezvF8U0XnnXfeoH9TF2SY/mjqpuUe1oTODNCsWe8gOVxjIucjwbIiSxeSIxfvsuaaa7b2r6mqllWZMpqXfBT8DwqD4f06kgMeU3sLJj/UKbHMpQ7TnXfcccfup1kDf0TRUHbXtG5LxZo6hd6x7a1p5yeffHJntdVW6/5SMAj4WKbI10G36dPh9H4T9F/9GARsv2UA7BU7xPZbdtamw7UDH4ClAU3/wO+WhDo8nx1jg+u+ax3sLpt33333xfnsrnX4bTZL2/gH7BvdNE932Wpb37iXe+Q+0Id8Isv22CvXek++gbbVzxvOxmqDc5rwLD4Ym1uH91EcsWBqgM9lOSxYMr3ffvtN57NE9ECZATD1MREzAKYKTMWSPXU0ZwBMVkzUDIDJBHQyG0MGuj4q3YYvfOELkcUer6n7Y4VkdIfQcCxnABQMD9M2N9poo2rTTTeNKY8zi9k1AwBOOeWUeJ42/OhHPxoyWlWH6bOnnXZaGdXugzIDYGpjvGcAmEKegp+Y/faVr3ylNwuxCUvV3vKWt8SStoLRYbgZAAVTA0aLmzQsMwCmFvrNAGgfQikoKCgYZyT9EyMrRvRlp2Wh+0H2UgE5BZqMzhYUgFEbM2TM3DFrxCyRyy67LAohzt8tHDinwUiRgplmCGyxxRatI9pGhYx+m3FFvvLoVhvInRlUeURHUUHXGb0z66EOcnrrrbf2dnUxu2M4GGV1HzN4XGNEjNwXFMxumLk033zzhTx94QtfCPvSZoPImRmBRnX7wciwgsL4nBwZNW0C35MXspVHY7N8mM0znIwqAOccMmf2oTbX71OH55gppViqIrB5V51+cA/nKYIH2ugaNrfIakHBnIuSACiYI5GncJkCNZ7TvQtmDXYN4ICYgimYsXc9Z4eD4xAwnHnmmVGx3rIN0wf7TbsrmLsgUFUVevPNN++ss846nVVXXTWWkZjmaSeAPP1xToOppabwtQUr+uSrX/1q7IShIvamm24aOy7YHcFSAUmSOizp2HXXXaOCtWrZAgXTrl3n+OQnP9kLAgQ3liTZrlP/uq+q16paNwMMbbvwwgsjYec+aOQaS3y+8pWvtAYuBQUTCVO9TeUGSTK25bDDDpsh0LdcCa/bqagJwTL5ee1rXxv8jc833HDDqA4vUZYhaLfTAHmx0wfbZukbWSIfdq0hg5Zs1iGRIKnpPOdkmVPp3k42zaVlpr3b1tfSJ22gA7TL/3aBqScmTBlnb8m0cyw3YmvzNfbX1y8FBQVzKJJxD5QlAFMfZQnA/2CngRQoRh+o5mu67GTH3LgEQKGavBPBYx/72CgEp1BN/fCdwpMK2aTAonvl5EVZAjAxUGypWWDQkQLV7hkzj8mwBIBcKIra5PkvfvGLsaNG83vLHxSwsuxJMSnFVRVDVXSRLvS9vxVPNN1ZYS2FoEyD9jw7LZgemD87FHWlO88666zeNELVp2+77bYoRJkLre600069JTza9d3vfjeKwiryqtK1pQy5orXz99577yi0Np4oSwCmNiaiCKAlNPX7kxMF4RSmrQNPN+Xt17/+dVRbJy8K3SpYaich/M0GKIyrgBxZVdAu+yMK05IhstO0FSrIW3KQ8bOf/Sx2w+HDKH6n2LDCx/ST4nn15XB/+9vfolArmVZIlL20zMHuBp7DjqqqT+7slEK2fee59KgdRxRPzW1ynxNOOGGW9F5ZAjD18WhZAjDl0W8JQEkAzEEoCYDp1U433njjUFDNQ1X/yYy5MQEAtjETEFjfj04cE4ddCTgkAp5+Fd8nI0oCYGLAId9jjz168r3ppptW11xzTffXWcNkSAA4PvnJT1YXXnhhHJKatoISTAg06gGJvwUVHHlbodZ3JfnnP/8Z26LiS8GJe6iiLQiQgFOD41nPelYEMnaN4PRvttlmIYOeI5FgFw9ORL1/VcrOjoXrcpV0gYrvBSF5uy244YYbYtss7fAOF198cfeX8UFJAExtTEQCgBzst99+vS1Q86ECO9mzk0yupF4H+aJv7HxTTzgKrm2vhscf//jHV4cffnjID94X+AvaBd3ub+tUtk8yzTZ3rrHb0SWXXNJLONi2zTPcI0N7BOvOzQkA78H/80xJBDuwZNgtabvttusl9iQr/H799ddXH/vYx0InkFcBv+3vjjvuuEhs2GGk365Ag6IkAKY+SgJg6qMkAOYClATAdENob1Ojg/XDljMy5JMZc2sCADgZ6INWRk0cnCP0nGooCYCJA4ebbDsEumOFyZAA4MwL5tdZZ504jEzatgl/caLrjrkE2VprrRXOvP2gm6PrfqdL3FdgnLdX9P2WW24Z33tnI/dg1F+BTr9LsghaFOGsF0rzt221tEeyzmil5zrfNrFGVwUf+RB02N/bSKhgZLfddutbeG0sUBIAUxsTkQAAPK4IoK1/zUKrP0+gI9gmCxnkhpzYJs02gq7PPG4WjKA338eIvBF9ukOw7bull146Enp1+ZU8IxNmvH3ta18LOXLYRldST/vq+s22rLZV5jPAOeecE0kF97evfhNm4HgXvzsvz3C44oorIhmnvWYK5O3v3JcfNas6ryQApj5KAmDqo18CoNQAKJijYLsSWwvaBqV+2BolGbruWQWTDSmICPqgVXJs4rA+s7n9TEFBHbYpItuOFPx2v50zkIKBTgoaYsssx/HHHx/reK3PTcFD96zpUCDMGn3biCZjP8N2Uwpn7r777vG3uhtXXnll3EOfLbDAAvH9GmusEWuZ4alPfWps8Zh8hM7FF18c59nOKwUp8TuorfLhD3+4853vfKdz4oknxu+23Pr6178eRQi13Ra01jY7Nthgg04KnKKwoPumwKnUAiiY7SAbKSiNbf6OOOKIqA2QQVbUBXjPe97TK5KJZ3/xi1/ElpKnnHJK8HXmcbVI3v72t/fkU7HOXFMAz8Nzn/vcWKPP5mXYIg5cZ51+PleRQnLy0Y9+tLPvvvv26gqQTVuAklPr/smgIn5kOQVncU4dihiuuOKKoRe0W/0BYGN9pyAi2be1K/ifH1WX94KCgjkLJQFQUFBQUFAwySAIWGihhSKgt4+vfaftQy6wVlSsDhXMBdbO75foXHnlleN/QYb9sd1fEJKdfAG9ow5BhcDHOW3BgABC0TPJA0GEYETwLzDZY489Yi/3+vHtb387dm346U9/GgUb57SkTcHUBL4XmO+8886dH/3oRxHUZwjIBdiScIpokptcTFPRvzp/SyAo2icZ5zj11FN7+78L2sH9BgHZlFQAxQbdV3HPj3zkI52HH344CmxKkEsQqNgvMfGEJzwhZK8J30kMkDfyr+q/93A+eJY+qCclCgoK5myUBEBBQUFBQcEUge0NjbbX8dBDD8X/nPs8etiEQEQSAdrOa7vONmXOFVz0u6+gIQcOghGwNaFgxc4MkhZtx/Oe97wScBTMVpCbOl8LiFX7P+usszpHH310zCwC/P+lL30pZgSQh8znEl8q8rfxt4Oc5iRXTqD1k6MmyIbdb+wyYGRfgs8MG7t52E3DjgGSCb7PSYV+QbwEhATAPPPME5+9Q0FBwdyNkgAoKCgoKCiYIjAbwLTkuqOfR/JMOTZqP1KQISAYJPjO9xVgmHXQL3CwDaDgJP/usy0G+50voLrvvvsGDoYKCsYaeHqXXXbp7X9fh9ksfjv//PM7L33pS+M7ybC8N37m2yuuuKLviD7ed28B+szCyP1nP/vZzmmnndbZbrvtYmmcZ19//fWxLaAtNT0ny7Lp/bbRHQllan9BQUFJABQUFBQUFExhvOhFL4r/TQ02ZV+APRwGHX1feOGFYz3wo48+2vniF7/Y+cc//tH95X8QgJgirVZAXn5gZPW8886LREAbJAc+/elPz1JwVFAwKyAjlsL8+te/7n4zI1ZYYYWoc1GH5JkZLnDSSSd1rrvuuvi7CQkxwfv999/f/WZ0EOjbl59Mr7/++p0vfOELUWvD1H9QW0AikAzlaf++u+qqq+LvftD+5ZZbbiD5LygomHNREgAFBQUFBQVTGC972cvif8GAdfYC9iaMDpohoMjZSiutNMMoYJ4eXIcCaWYcgMJhCvw1IdhXDM00ZcsMXvjCF0ZSwKjl6aefPsMIqcDrQx/6UPxdRiILZhcEwOTFdP/hElH4ORfHM8VeAJ2XBkhwGZk3M6AO/H/hhRd27r777t4SgNEG3BIAkmrXXHNNfFYU1LKao446Kv4HMwwk5bQxyy8ZVYujDve6884743vJgle84hXdX6ZD25r1PwoKCuZslARAQUFBQUHBJIGp8SA4FmwMAiN6b3nLW8KRP/fcczuXXXZZb5oy+PvSSy+N4HubbbbpLLPMMt1f/rcm+ZFHHonApQ5FxrbaaqtesPSud72rc8IJJ0QRNEkGI6h+F4S85CUviYTBu9/97mi3c/ytgrlpyT7fcccdcQ9FC+1mMOj7FRSMB8iDhJmp/G2zZsjDD37wgwi0FeNUH0CgbO2/ooFw4403dtZee+3YWYMMKYJpRswHP/jBqA8g4HYfyQAYTeFLyw7Ick7okUPFBLfeeuu4Lx1B5hQjtIMOmAGgLXX5l/z78Y9/HPdRUyCfm+Xd/21Jw4KCgjkXxfoWFBQUFBTMRnDAjc4ZpbNVHhhdNAI4yDpiQcl73/veWCPsXgIEiQDFyh544IEYjTfqrihZDh7c04wAhc3A1mYqlwsEcvAgwDDlWMDjb0HSjjvuGAGPNciWHrjGKKgACd761rdGFfV8/sEHHxxBy5prrhlTqiUQ3vnOd8bngoLZCfx52223dfbcc8/OMccc07nhhhtCXsiN730nYWUpjOJ7mcdzwk2tAJAIU/TP9n6Sa2RD8O9/Ab9APm/hd/vtt8dB3smZ/yXG/K09EgWm/ftMRs2usUWhxKDP9IEA33R/ybfFFlssZvTstttuMVPBjgGSbs6RdHPdV7/61fhMbm0nCH6T3DBDRwJPgsC1I+magoKCOQRJyQRe+cpXsvhx7Lzzzt1vC6YS3v3ud/domI+LLrqo+2vBZEcy1DPQb/XVV+/+WjBV8JjHPGYIDZ/2tKd1fymYKkgB8hAaOpJj3P117PHrX/+6So559apXvWoI/6QAo3rd615Xve9976tSUNI9ux3Jka8uuOCCauONN64e//jHVwsttFD1pje9Ka6fd955q2233bb63ve+13uPU089tUqBejwjP2/ZZZetpk2bVqUgI86BFJRUP/3pT6u3ve1tcd98ruPlL395dfzxx1ePPvpo9+zpuOWWW6pddtkleL9+/nOf+9zq05/+dJUCnO6Z44cXvvCFQ57tePDBB7u/Fkx2HHHEETPQLwXk3V9nHSkArl7ykpdUO+ywQ7XddttViy66aLXCCiuEvLz5zW+u1lhjjepxj3tclQL76utf/3r1t7/9rXvldOClz3/+89XSSy89Qzu33nrr6le/+lX13//+t/r+979fveUtbxmiU9Zcc82Q9xtuuKHaf//9ox1Z7pdYYok4/6abbop2PeUpT6me/OQnVxtttFG0ddNNN62e//znV/vss0919913d1tTVf/617+qs88+u1p33XXjPi9+8YurrbbaKvTBC17wgnjerbfeGm269957Q6doe37uAgssEM+gQ5wzFrjuuut675yP7bffvvtrwVQA3d6kIf4rmDpYcskle7Rj37O9fox/0ped5HjENCiwF6o9RwumFuy7bH1YHbaKWW+99bqfCiYzFAtaZJFFup+mY/XVV499swumDkxr7qrVgCmaeduogqkBNDMKV4eRMaPa4wHThvMa3TZY36twX67K3w9G/434qRJuxBEvehfr+E1fXmihhWIaMajqn5cb1GF2gJHO+lRl/Gxk1AipAn7uYeRx+eWXj/XQzX5xPp53fi5KqECgGQj17cjGE2Yn3Hzzzd1P02EqdC7gVjC5YV99I/N1GJE3A2UsYOT7a1/7Wuf1r399fLZMxci8EXa8S9Zsm2m035T5tjXy5NU1lgG4jhyQtRVXXDFqbQC7TtbqNgHIANkxC6dt+j15z21xKCrof7MOll122ZDn+eabr3v2dHiGGQSWATif/KvN4Vz3U0eA7Jo9oN1tRT29a655MKugh5pblm6//fad4447rvupYLIDr1gKVgcdTq8XTA3QSblOybRp0zr77bdf6J+SAJiDUBIAUxslATBnoCQApj4mOgEw1sB/kgHA4c/HrKJ535HW8NfPh4nsv5IAmNoY7wQAkOl6YI9X8WzW3/h7JB6HfB04fyxkrY7cpkGfUW9Plv2xbtMgKAmAqY+SAJj66JcAKDUACgoKCgoK5iBw9gXbjrEMSJr3HQn18x0FBZMJzVF9PI1Pfe8YhMchX+cYj0DbPUfzjPq5/h6PNhUUFExtlARAQUFBQUFBQUFBQUFBQcFcgJIAKCgoKCgoKCgoKCgoKCiYC1ASAAUFBQUFBQUFBQUFBQUFcwFKAqCgoKCgoKCgoKCgoKCgYC5ASQAUFBQUFBQUFBQUFBQUFMwFKAmAgoKCgoKCgoKCgoKCgoK5ACUBUFBQUFBQUFBQUFBQUFAwF6AkAAoKCgoKCgoKCgoKCgoK5gKUBEBBQUFBQUFBQUFBQUFBwVyAkgAoKCgoKCgoKCgoKCgoKJgLUBIABQUFBQUFBQUFBQUFBQVzAUoCoKCgoKCgoKCgoKCgoKBgLkBJABQUFBQUFBQUFBQUFBQUzAUoCYCCgoKCgoKCgoKCgoKCgrkAj6kS/PGqV72qc8UVV8SXSyyxRGf55ZePvwumDn7961937rzzzu6n6XjpS1/aefrTn979VDCZ8a9//atz6aWXdj9Nx/zzz9952cte1v1UMBVw4YUXdv+ajsc//vGdddZZp/upYCrge9/7Xuff//5399N0rL/++p3HPOYx3U8Fkx0//OEPO4888kj303S89rWv7TzhCU/ofiqYzLjjjjs6N910U/fTdPBL+acFUwMPP/xw58c//nH303QsvvjinRVWWKH7qWCy47///W/n4osv7n6ajic/+cmdV77yld1PBZMdl112WefRRx+Nv6dNm9bZb7/9OvPMM097AqCgoKCgoKCgoKCgoKCgoGDqo54AKEsACgoKCgoKCgoKCgoKCgrmIJhFfPrpp3ceeuihzv777x/BPzz2L3/5S8fxn//8J74oKCgoKCgoKCgoKCgoKCiYuvjpT3/a2WqrrTpbbrll5yc/+UnE/I7HWgGQj4KCgoKCgoKCgoKCgoKCgqkPg/wXXXRR1AP4v//7v4j5W2sAbLHFFp2Pf/zj8XfB1MFBBx3UOeWUU+Lv5zznOZ3vfOc78XfB1MMmm2wSRZCuv/767jcFUwmnnnpq58ADD4xics961rO63xZMJdx6662dTTfdtHP88ceXQpxTFAo5vvjFL+68733v62y//fbdbwumEhRu/Otf/9o599xzO8985jO73xZMJbzjHe/o/OxnP+vccMMNncc+tqw8noo45JBDOieeeGLn5z//eeepT31q99uCqYDXvOY1nXvvvTf+HrEI4M4779z58pe/HH8XTB3ssccenaOOOir+ftGLXhS7AhRMTSy77LKd3/72tzNUIi+YGvjiF7/Y2X333Tu/+93vOksvvXT324KphBtvvDGqjl9yySVlF4cpCiMdT3ziEzuHHnpo573vfW/324KphGc/+9mxdlUyfKmllup+WzCVIIljhyOjkCUBMDWxzz77dD772c+GLC6wwALdbwumAujNu+66K/4uRQALCgoKCgoKCgoKCgoKCuYylARAQUFBQUFBQUFBQUFBQcFcgJIAKCgoKCgoKCgoKCgoKCiYC1ASAAUFBQUFBQUFBQUFBQUFcwFmawJA/cF//OMfsR/hRBY788yHH344CpIUFBQUFBQUFBQUFBQUFMwNGGgXgEceeaRzzz33dD/NCLew7dzjHve4zqOPPhrbl/m7DU94whM6SyyxRPxuW4Ijjzyy85vf/Kaz3nrrdXbaaafOYx7zmO6ZM+LOO+/s/Otf/+p+Ggzut/DCC/eqVko2fPCDH4xKlrvsskvnFa94Rd+2Doe77747tjVZZZVVOssss0z329mLid4FAP1sCaLS+TOe8YzOS1/60s4LXvCCYWk4KP773/8Gz91yyy2xdYzPr3zlKzsrrrhi94zpWzzdfPPNnZ/85CfBo49//OM7q622WuclL3lJZ9555+2eNSNsKXT11VfHfd1jwQUX7Ky99tqdJZdcsm+FWs9XRdN1/veO3vXlL395Z7755uue1Q7ycfvtt7cmnFSoXnTRRaMiZx0TsQuAdpGpq666Kt5poYUW6qy11lrBz2NRqdf98QgaOegG1YBty5XhHHyKj8gmrLHGGp2VV155hj6p429/+1tc4750gm1p1l133aBhP/7T/5lfXI9fVl111eCp4fgFVBPXR/igCfexPVW9vRO1C4D2eMaPf/zjzoMPPtiZf/75Q5ernD0zeq0JNPvDH/7Quemmm+I5+PVtb3tb5ylPeUr3jOlyiIZk489//nPoeNvm6dfh2iAJS4eiiXvQIWQcDfthZvkFvMsf//jHoGUTeEafoWXGRO0CgIa33XZb54c//GG8E31CTvDNWOjSv//978G7tjWkUxZffPHOhhtuOKLeQpeLL744bNyaa67Z2hY8R3/oK9CHaL/YYovF5zZkfvnlL38ZdjjzC71d7/8m9NM111wTz6PvXbf66quHPulH+4ncBQANyeEDDzwQPEy3jFXVeu/Lr/IMdNS/G2ywwZBq3HSaSvlXXnll6Dp2Dd2e+9znDmvX2Ca04NOQVzyPHk960pO6Z80IssR+ooUBFXoHLditkXgW/dmdNl3qmXRpvb2TfRcAOu+nP/1pyAs+1A8j6b5+4Jv84he/CH2rn5785CeHPkfD4WSjiSa/8DHwC56ogw7+1a9+Fbrb/cmg9o+kS+mp+++/v/tpKPgRnlPng8m+CwC7QG74m9rPl+VDz0xbySE9IK7xvng605DOGhT0NvppE/3N5r7lLW+ZYQs+spH9WffX9pF8YEA//Mam1oFuT3va08Ie1zERuwDgVf7ZROhQemb99defQYded911wQv0E16gQ8W3I+lQNPj9738/Kh1Kp7lutDp0OH+0TYf22wUA8QPJ8cIFcey8887db6cjdVb18Y9/vHr1q19dJeYacuy6667ViSeeWCVlFecmQao+/elPV29/+9tnOPcNb3hDdcghh1SJ8eLcZHSqJGTxzOc973lV6vz4vh9OO+206t3vfvcM9x3uSAFh9a1vfat7h6pKDlCVOjee+b73va9KTNH9ZTAkQlfvf//7q8QUVRLo6rvf/W73l9kPfZNpqF/HC4n5qlNPPbV6zWteUyXjXG222WZVYtoqOeHVEUccUSWl1z1z5pAC/+pDH/pQlYLRaoUVVqh22WWX6gtf+EKVFFz3jKpKjF+lIKtKhrZKii7eOQle9cIXvrD61Kc+1ZeXkhBU2267bZWc6yoJSFyXFGuVBK9Kzm5r273vN77xjSoF+9XTn/70uAYPLbHEEsHTSal0z2wHnsMvbfz5zne+M9rUBPp5n/HCP//5z+qEE04IuV944YWrzTffvEpKq0oKN95V/84KkvEL3YCGnvGe97wn6JUcm+4ZVZWUXvWxj30saJgcnR7vvuAFL6gOOuigKhmn7plDob/0O95LTktck5RelYxs0DDrojr68Ytn0UnJEeqe2Y7LL7+8WnvttVtp+MY3vrFKQXL3zOnAr56RgubuN2MP73nyyScHzZLCD75ORjN03rnnntvaD4MCz3/ve9+r3vzmN8f9V1pppeqAAw6I5yXHpHtWFbqcfKYgLOQo9+tyyy1XpYCrrxwmo1cl4xvtdb7rktNRJUexSo5iK//hF3aoyS/Pf/7zq2TU+vJLhj6hs9pouO6661bJke+eOR30jftfcskl3W/GB3SpNtB1ycGLdyM355xzTtBhZuHaiy66KO5JN+s3NDz77LNHtLX33Xdf9AnasOX0RRPotOGGGwYNMy2S0xhySF7agF/oheSgDuEX9mPfffft2y52OjktwVeveMUrgi/JMT1JhySntHvmUPzrX/+KZxx66KHdb8Ye+obdIyf6+fWvf321+OKLh947//zzZ1mXkkP6Dv023XTT6sMf/nDwRgrCumdMt5m77757yEK2a/PNN1/w1de+9rVWu6bdRx99dJUc1bABrnEtvap/3bMN9O9OO+0UNHviE58Y1+FZ7eP7jcSzKViOvqrLXz4OPPDAKjnG3TOnIzmvVQp6RrSzswOXXXZZ6DG+oP/5BHiULzaSTWmCb7nFFlvE+2admJz04Cn9Oqiv+v3vf38GfiHzdX6BFHxUb33rW6sU3AQPoIm/ffenP/2pe9aMwM/7779/Kw35UfityQP0rveZVd9wrMFGkqX11lsvZPZ1r3td9JuDzhitDWUz6E18kOWQjKBhCp5H1Lugj+htbWJX3/SmN4Vc8Mvq16MDGm611VbBMxtvvHFcwwem54d7Flu6zTbb9KUhfdbUW3vvvXe8Tz9dOyuo69BVVlmlp0PZkgsuuGCWdSgb7p7D6VA+3Lve9a5WHXrKKae0toGu4lc2daj4Yjgdeuedd1Y77LBD2K+mDsV3I+nQH//4x311KF+oqUPrNrr++0AJAI158MEHq5/85CdDHC/OmE6rMxqB4Ujddttt4RjncwUX1157bTBPFipBAmfV79ttt92IysFzdOhee+3Vc+I5EhSetukUB8eEU7/gggsGMT7wgQ/0iOd637v2qKOOCgdhEGBQhCFolLLrOTucysmCiUoAnHXWWcHggmB/441f/OIXEYTMP//81ec+97mZVvQUH2OKzyQWrrnmmnDs0al+T0knwikgX2eddXpC5OBYClSabfBZoCtoJDyuy8kgx0ILLRQ82QQl+6xnPSvOFaDUhQl/4eGmwGXgu912262nUOoHI4+X2wz7eCYAtIlCXGSRRYKH9Tm5/OEPfxjOCxqeccYZ3bNHB7J9+umnhxF6whOeEAECo8gZQsMsh/6XSEMr/c5wCQBz36A/g9c0wHQLJac/9ZEj9y36eG5b0I1fOJH4BQ2zDDu04aSTTurLs4yl4DonG5oHQ9rUIxORAKDn0EpwfsUVV4QxI4c+03F+nxl4Fw4nuujbgw8+OAwWPq0bJv2y4447Rl+SP4FZDuoc+vvYY4+doV9vueWWsAfoRZ8KOPI1nocXmv2GXzid7u/d2vjl61//el+HTdsFLW1y6OAwNds5EQkASe0FFlggeJoNw99omPvl5z//eU9mRosjjzwyaKjP2Lq77747kjf9+igDjfUHG4tGHNCmfvvVr34Ves/vaInn6v25xhprREBTB35BA/xCN/A56PB8jb+/8pWvzEAH12299daR5OOguy99xdazOb6XMHReE3jZvccrAYA2EhDkkMP6s5/9LNpG9uhvSR10nRka6nOJcI4l+3PMMceE/9KkIXrRpWRwmWWWqTbaaKNenzq0rU0X0BlsABoKXj0jX0NO2Mdm4sezJXPRD185p/4sMikA7Af9wAGvX5MP9+NPNOlPFiZjAgBdsx77/Oc/Xz3wwAPhP+B9PEmGmv3XD3S3wCsH/m19s8cee/S1UYBfBDb4hVyQpTZ+Ad9LEniegTAJP4kdwT/5FLD3S2D8+te/Dr5payffTb80MVkTAGSAD4GG7Adfls9pYECff+QjHxm4zWIeA5nNPskH/cY3Hi64ozsE9Gi46KKLVscdd1x17733hm5r0hDPsIP8ksMOOyySq3Q8GuI/g0v9nuW9635s/WBfr7rqqu6Z/8N4JQDohI9+9KOhpyRO2Ly6DhXj0auzokPZQfqNP6I/mzLBTkgwj1aH/uAHPwgfup8OlQxq+oZ8EbLcT4d6Fl7sB/2wySabDLkmH+4nsdHk2VlKAGR4MOZ0DgaV5e9HFN8bic0JAy/cPNdniujGG2+coZOGwze/+c2eAjKySjjcq37oAEzDuaKIfZdBUIzKNp2a4SAIZYAxgZFABJ8bEwAyw5ww718P9PWvgI0AUZ5tCmQ4EEbOMAEi9ALHfiN6jCxHwzn4x7UUNx7LQZpMdjNbqn2LLbZYbxTTdUYiBY3ex3Uf/OAHu1dMh3MEeIQbn1Ko+OYzn/lML+ngWgq1Da6h1PChfsM7+SDE/UbKxjMBQAExHBRUPVuvjwR7jAeFWZ9xMQj0leBfkM2J4JT2c4C8N8dOxhVPuVaQmUcd9StdU8/Q4jXOtr40akrutZ3DwUF0jeP4448fogDxC6W6wQYbDOGXPffccwi/9HN46BGjXZwqwVCdhuh05ZVXds/8H8Y7ASBQlKyh8PGzdwL/ZxrSkd53NEAvvI038MBwMwkuvPDCkPVPfOITIavOM8ND0JPlSWJXX2e4v5FK95Z4Qj/feU7OoOMdfFR/LvkSEEum1fkFH2d+4fg0R/Ezbr755pBzGXY8Vqch2jaDVRjvBABH2jujIcck2yjvZlQBDSRVRutw4WPOjH7BA8PRsA0Ca33l3dGxmQDwt8SlJDA5RkOyKIlGv7oO/7GXdbtrdo774hdynfnFKFfmF7MNBFIZ5FhwRb7pUc5bhnt/5zvfCRnWV/ip/jwY7wTAj370o+BL7eeX5Of7//DDD4/vJS+GG1Ftg4CMvfBunLd+s9OAw0y/eUe016/8G46lfvH+/KSs54HMGaEy4myGp9/YS3yTdaKApanb2Et6m+3PCUE2jv/oXR1sZT/bbfSf40tvOK8uh2zB73//++6Z/8NkTACQSXKhn7bccssh8nXdddfFO6KbwakmTzbhdzqbPyFQZm/oTH3tc6ZH5vE24BcDJs4lJ87rxy++N/MDrQQ6dVpJzrJzdPAnP/nJGfSGa83sorPoJsn0TD+jteS3beR5MiYAtHP77bePftD/dfmQiPKO9KcgbyS4Vtwk3pEAIjfiDHYLr2cbRabwRxvwPtukPXwcsUY/3vE9vehcI8l1G0sfGMX225e//OUZ7kF/ixXIVF3+8uE92uzFeCUA9BEZ194zzzyz117/S2z4ng9etwuDgExINpIJ9zeTqh//0Ut0qOfhC+/Pb8S3WYeaAVznEf1IB5B/yR+/0b/77LNPT2bFKc1YCG/QDeiXdShfw/29q4Nc9vNH+bvuz5Y2dSjfqjkbFcYkAQAMhHM4vkYB+kFH1xMAMv9NRpxZ6EDOh/sybIK5fjDyYeRorJ4NlAMCzI0JAFPJGAfvzqmugyEx1UnfyOgNR5c60EYwgUkZTg5T22gOONdoD0NDeOrgVGajzLG2HCWDMJkCJHCs84K/KYYsIJyuupLg3BAyDlUdns1h0V7XuW8ThMy0Vsq4ef1IGM8EgNFwbaZABCF1cAY5tGiIn/oF8E3oR8qb4WLkOA/9rvU9/hBoNhN/eEZQp30MKSWeYYQCfTjDTXDEBZWuM10u01C7BBxt/IJfOcGuwS/14CIDDc0gMsVrNA7oeCYAGAyJEIaJvDVpyODgOc+XhGkz5m0QPBsNYoA4gQKausGrAw0FHF/60pd6xiQDnTg9no9edYPEqKKFUe66HIJAm9PlOgFw5g3P8r79+IV8uga/1GU+w3PoDAFRW6DfD+OZAKDfjNCQM7qH3NVhFIp8er4+bvZVP3A6ObXuKxHXb/p3PwhUzZIyCkKO8UIzAcBRNfODHW62S2Dh2fQiZyrzDxr6jK5t/JLflcNWDwL9JtDwm9G4Jrxvpr/zmoHneCYA2BR9TU8b/W86qGQfbflA/IRB6SBpl2eq0WlGdPrR3z0lvunbpmxI5OQRSUmuemBmNia6SqLVQQdIpHm2JI4ESx1mlZjK3LTPfMGsc4xkt8kh2kjam+1S1+sjYbIlANDC0g4+kKCd/1CH3y270Rd8hHoSuw36Qt/xkZs2Cn/jhRxA0p1NPmK3JHIyv/DRhtMXaMO/cL5ked0+uM4MD3KPjhICdUhKaCu7Mhq9MhkTAAJsPM72s5n1PiPbYgs21hK3pl5pgl0zdZ2v0ZRDwXl9xJasNkF38Hv9rn/NxhwOEqdG6rX/q1/96hAakk33wjP0qlkBdbAtZJCu7mff2zAeCQD9apCgnw4VWGcdShcNx9d18Dn4dngcfb/97W/3vTbrULPGm7RDB7NavLcBl7oO1Y9kk42qgw4lj96JP0NX1GGpg+C/aQctic/Pwnv9dKiBLDOY6YZBkeMbRz0BMNPVOFKndVKHdj9NLJJQjlgkISMRIo5Bzx8EKQDu/jV3Ab2PO+64TnLmolhcs9BTMtKdJBBRvCY5LVEQYxAkwx4FRpIgxfWf+9znhi1gkpRbR/HIpBS630yHz0mxxd+J4YcU4ECzgw8+OIqo1HnB38lJ6hVqS4HLkN+f9axnRUFM59ThWfrgaU97Wnx2XhMpgOgk4Y8iWt5Hv8xuJGekk4Kh+Dspmc4iiywSf2ckZysKY5JvhdaSg9j9ZXgoXLTnnntGQaSkeKOQaHKOur8ORVLKnRT8dJJzNENRHDRLxjL+RsP678m56STFGQWFmkiGLgqvQDIk8X+GonVt/OJZq622Wvzd5JcMhbGS8YiCLqBfZjfIy0knnRTFe/Btk/cyP9OTKYiPIn4jAW+m4Cz6Cd3Qb+ONN+5beMr35HDbbbedQR8uscQSUWQOkpMy5PdnPvOZIYcrr7zyDDqZPHkX56O19oNnpUBrRH7x3Dae019f+MIXeoW09NvsBt1wxRVXRL8nZ3wGnvUZTwOeJ7cjgV5OTl3njDPOiPsmhy30Xe7HkaBfvvKVr0QxMzoiBTjdX4YCbT7+8Y93VlpppRloqNBYcnxC3z396U8fQsOtttqqkwKYYfllgQUWGKL79ZOiTUBfNTH//PNHIVb3VETx8ssv7/4y/kgBfhSsohO0H6/Xof/w9N///veQq+Rcdn/pD3T7+te/3vnud78bf6eAovO6171uhn7O8D29u9dee80gG/hH8Td49rOfPUQ26Dt21v916M9XvvKVQQO0a9qHN7zhDZ0dd9xxBvu87LLL9ooNukfzdzjrrLM6P/rRj4JeeGR2+Y+zihQ0hV1PDnjo2XpRW0ATfgywHbfffvuwOicF8HEferFpo1LwErov+1p0medn4JFTTz21c95558Xf5HazzTbryy+gTYoMou0KK6wwRD/ktvvOOT/72c96No9+Of3008MnWHvttTspSI7vpyLw3pe+9KUovsY/o2/rfTbffPOF7nTepZdeGsVTh8M999wTfkmbjaLT6OJMQzqtzvt4g97Wt/zJz3zmM626LsO1zudrsZdkjzxlkD36iE7kU6fAucd/eMRnvjme8/6zE3S7App4bKONNmrVoXwvOjQFzsGDI4F8fO1rX+vpUDKx6aab9pUJ39Ohjibt9G3WgU0dyldWFJH9qoP+e9WrXhW+CTlq2tE3vvGN4f827eByyy03og791re+FTqUj+68WdWhM50AGCtgQAxAKMYKiE5JMbg6n7NZBwYRsBDayeAMThUweBdddFH8zYi3MShnFlS3VE1zJAbV/x/5yEeC/pSwyumMXj8QVoorB951uFd2sgQndWNKsJuKMoPyyUaumSwiiJ7XBs/yftrNGa4DD15yySVhODgLr3nNayJQwet+m11QfZtDoj84iAxdHRx1Do0+EAioEDwSDf/6178G3QSadhCg3AQJ/UBxUZ5tATc8+uij8b8+e0qt2jx69tuhQBvJNd5ZY401eucMyi/NyvYZ5557bjhCAu511lknjmywZhdU7H7ggQd6tGq222c8qQ/uu+++CIxG0nPXXnttBB76Hm04+f3oA+4tmG/rM89yH8aSg1nve/zGaeknhww8Q+i6fM7M8gtoy+GHHx66noPlHDJ+9dVXd8+YeGgTGtKnwPFpOgN4Pffbb37zmwg0R4KA9JRTTolKxiuuuGLIZFtCpB9+8IMfhEPz+te/PhyMfnqK3u9Hw0wLzq5kbJbDQfiFTqrzi+/xuffJn5vQBjJPFiAnC8Yb2oIuKnSDZFndboA2ZedQ3zp/JHDYBf0cXjbM0bxvHX6T8GuTDfTLunu77bYb4twKSprBfwad6P3IXLbnGd6naTOA7KIhekgCNc9Bx5NPPjloyTkX4Ej6jxQcT0bwWdET2IM22yJYAIGWc4d7x+c///mdE044odVmoq9BCX4I6P/M6yBBLcDBL2zYNttsMyy/4Al6EFSKJ5PN87O/I8D/8Y9/3HnkkUfiMx16wQUXhI62g5ZEkaTFgw8+GL9PJfzpT3+KQBhWXXXVGSrrA38RVIynr4fz2+g6u4tlOtWhf8lS1gXomfUiXHPNNbFLCf9FQl1ypf57E5LBkjh4ih527yb4SfgEr7L/mYbe+8QTTwzbs9NOO0XVeQmH2UFD7edb6V9o06F0Fl8GBknEgNjvkEMOiXcnDyPJhN/66VA0GU6HNoP/jLoOzYn8jOF0KNlCNzq0yZNoR4eiJX9UcnnfffeNpODM6tD+XDbO8LIXX3xx59WvfnU4ZYKksYKAhGKiHOugJGVKOc062AjnzHbc3AgOTHbwKLo2JUW5AWWpv0fqXzQwSgnrrbdeOP8E0vWEbzT00TaJBAqUMWxzUNvAiaOE8sjkICCoV111VRhJTnfTCaCkzzzzzHgH/OgZ+B2vU7g58JxoCPT0qT4WZLTRMI9oeEcO20g0uPDCC3uOsFF4GXX39+6jfU90l+UUFBnJqCvc4cBxltzYf//9Z5it0Q/eT6KqH7+goZE7uoqB9I5GGGXXDzvssNmSPWeMjMrgdbRrk0PvgYYMifOz8e8HfW7UmOyg9Tve8Y4wut4b/YZzfNrA2cfrnBABTN1hHQ6C8j/+8Y+RIecUD4LML/R5G7/QWccff3z8bcSEA+F8jjuna3bQUJv1dR7Vz6O0dUgI4GPB9iA0dI4+l7QDcoA3fI+GaDkc9DtauWaPPfaIfhyN7s0wOgEc2exAj4TMLwIP19X5BW9n502w2ITfOVlZ/37/+9+Pdx5veIb2ZNloC968Bwcd0IA9HAl4la5Bd4lUjiI6uH607yUhpG+NZJKpQaCNEpz0i6C0zVFtA/tJtoxg7bDDDjPoJEEIXetdvB+5tGUxe89+zgyvzS5IqnoXMDrYfFcQWNOh3ovsDvd+OaGW+byJehCSE7sZ+AWN6QszBUbil4ceeihoAQKYZuIRzNyR+HEf+tF9/C0ZwH8A9tYAz0c/+tEYXTVQMNw7Tjaw5Vn3C7TafMXsy9Kdzh3u/SQ2jV73o6E+zLqinnhz72nTpoUtoMP4wP73Pf+kTW+La/LsCwneNhpKQHknbSbL+dlm4ZA990VDAbjEhVkf/KeJpKE+EbwOp0O9w2h1KL1V16Fo471mRodKKJMvgwaD6lDyLmGv38nnoDoUT2YdSpabvGTGYF2HsvV0KDtr8GZmaDej5hoQ/Ri9DoRta5QONYLMUAiidFSbAA4Kz6EkHYRGRk3QVR/9EGgagd1tt92i45w3WmaY2yEDBQxQv8CsTm8jwsP1MSVkai5aEBKKzNQmGVn3Rz9TDmX+nNMPnsm5N4X5sssui/2em8sT2oBvCJ1gTjZN4DNIwMkYnH766Z1vfOMbMS3JtU14d202oiWYMRNFO/H6Bz7wgQhwJ2q0qg7t0g401L9tcpxpqH84DG1GKIOyO+2000LeOLyceFNLKSX0lGQwhZVCJJ/9gE84VvqGM2k6Vs78Dgf3ZLhMLTYiIdvbZhDrqPOLgEEWlcPWBAeHMUZDSpmBdy1j/f73v7/znve8J0ZFJhJooe1ZrtqcT8jf40F8NpwcojE9jPfRy4jqfvvtF4ZXXzqMJuvn4XjBM2TfyZH/v/rVr7b2axPaKHCUhJG4GGTkus4vjCZatGXjJUtk4DMN6RnX6sP3ve99QXv3mUjoQ3ogy1k/20c2s3yONPKRnQ0yyIHn7Bhh1Sfo53s0ZfuaNJTkw8/k3T2a074HARpK4h9wwAGRRNWv/XgzAx04oZwdwbTlZU1+cU7uJwGtz03U+6k++2c8kXUIoN9I/Aqc3eEgCcP+Af2pT9797ndHgggN6R+z5UYaNfebZxkF0y+f/vSnR9SJgA88Hx3RIi+nGw6eRV+TJXbx7LPPjsCyDnylzd4jy2EOclxDd++6667hF04F0P+ZD/vxWp0nydxw9BoJnH3yhcckn/N96S3T2AG/0LmSd5lf0OHDH/7wEH4ROGb5z/dpwvf5vQSbdAvceOONQT/PknTTHvaXbSfzdId2TgXgNX3iPQfxZckmPp5Z8I/wjSA3LycECRX+rT4XtJsxIi5CPwGsJLABo/pyWnon01DbR4qdPFvgzCbwj9lYCR62wXPRUBvEZAatZuU9RwP9m5Pg46FDJRdnRYc6hw5lO+nQQdpHh5JJg2LkwWDYSPCsrEPJGh3anEmSdai4hgw+5znPCR3q+6xDLT+hK0aF9PDAaIsApg6NYlsKirUdqhqnICeKMDi/XgQwNToK5KhUmoxB/K5i7qBQiESRItclJRf7CqeAIQ5VohODR5GE5Fx0r5he1CM567Fva2L6KCrxrW99a6aKktj733uloG6uKgKo8q97K8hjb862vlNcKLdhuCrwkIS5V8wxBR3BC+inSIViZEn5xW9PetKTogBU815JcUUhDsU7bDmJruiiiJzKopnfmlDERNFB7VMMxTPws2cnRds9ayjc65Zbbom98/FyUuRxHT5T+CUJbvfM/8E1STiDDy+++OIoCJQEOK5zvPrVr+5bpR39klLsfhobkDsVY5PR6/FuWx+dd955vcqniq95h35IQWEUosvv5P2855FHHhnFN/Wr71MwH8XMmjzj+QpI2XZOkTbvnIxa6A7VkPvJJ3lW2EVF4sxDnqECazIC3bOGAr/gzya/qLzbj198l4xnFI9TXCkFp6Fz8vsqQJYMcvfs/2G8igAmAxPbN6HPU57ylJDDNijUlRyI6E9FnZLx7/4yIxRzSwYnDvdFT3r+oIMOiu0P3cO7KHKUnL0ZaOKzon5oqBBf1vmqUqsS34+G3gWvKcDzrGdN32YzGbV4rmJ0bUAPMq+oG37xrMwvP/3pT1uflWl42223RaV69s2zMg3JRBuP3zBORQDxrn7Nz1f8pwnvYZtdus85ZKqNPzMUsXIe3aw/2HP6zT3wenJ+4p1tqaQ4XL4XmVCYLzmDseVU/v4Pf/hDfOeaZhHAOtCJHmGDyZ82zDfffLH1Ur8iRXV+UVwz84uCkexznYaqqCfHOH5fZJFFZih4qb3J4YtnOke16Pr1+N73Y10E0H3ZAfdWbJF+aIK+VfjQOQ6Fn4bD6aef3pM1B/5WgFTRqBT4BQ19Tw7rNMzAV+RN37+mW3SNDrCbCl5ug3vcdNNNUUhMgTk6wHXowifrZ7/xg2rjfEDFFzMNN9988/i+DejyyCOPRMFL21zhy8zf2snu+72JFGxOqiKA/D9tdniPOr9lpGA85Mc5KuX3k5+RoP/tTIT2dAB5zbBVbz9+oQ8zv9DniuSiNZtKP/hegWI6uAlt5UPna+u87fn8J3YUfyhWlp/veW3beELmx7bfZgfYZ7oN/ymUSlab4O/ld9P3bX01CPQZn4O9pgMyDdHD99qQgsuQITS0axlZUMQu04o+1+egOG+21QrotfEWnzMFu71ryVyG5z/wwAOhg9la/JnfU1zEz2nDWBcBxNtsr3vSoW3yra3sRG4f3h4OdhLLvquDb5dlYoMNNujt3MXv58s0kXUoGvDPnZt1qILgbWjqUD6M68gGP2wQHfryl7+8J8sKiKJNG+o69JRTTglfUPtch4/EIm06dMk+RQBnOgFAeF74wheGw9c8GA8VRCnubBjqCYAMTJo7eWYTAAIMQoCRHDqPoHl+PQGQQYg5FCUBMHqowu3eGI7j3tZ3o0kACDyy0yiIU02XAAIGlUjKAbOgq7kdC6eeMtxxx+l7kefnOiQTrr/++u6ZQ/Hb3/42FAKHsx4IEEAKo02AGIjzzz8/9tldYYUVhjxLf+ibJn834d2OP/74XlCMB9uCYhiPBIDnvOMd7wgFyaFi+NraPJoEwA9rVVLJOxp5T/dFe1sv5oBZkqe5BY5+tYPCO9/5zp7z6UCXpvNRh0SNXUZsPVR3gih4+qst4M38QhdlpZmP4filDu8mUBKwuk47bbXTxHgmAATW6IN/7LzQhtEkACQRcj/oO8YsGwiOgoAi/77JJpvMUBEZnfUB3spOh0Mb6fe681HH3XffHQ7IWmut1XN0HAzowQcf3Mp3eBhP0fVt/DJIf0vYoGG+nu5oS6SMZwJAoJrb3uaIeM/RJADwQb4fG03HoYtrJBnZSH2EJoL1nLS6+eabo0K8ZF3WvTBoAkAyBq3Y/Px8h3ZzbslcE5lftt9++yH84llrr732kMrj9913Xy940PYttthiSKXoBx98MHRH1gH0cB3jmQDIzitdKrnUxGgTABxB74gfJTbd03PQ0N+SAN7TORzNZuJR0CkZ8ra3va33zHzwy9qS29poVyMyzp+rX0M+6kmhOvS7xBEa1hOiaCigqNOwDZkvvXP2ESX823aWmmwJANXI8/vqn7bgcawSAPpRME5HumcdHHm8wOZJfNf5hR6UBMj8Qt8I3CRJs641YNbU5aCt9QRAv36no9jMzJfOF0e0+d2TLQHA/8Or+s6gThsNxyoBQJfibTuc1PvGM/mu+J/MoyF/JycI/I2GuQ0SZvSpIJeN1H6BaZudHC4BUAdeYQO0LT8H7duSt+ORAOAzuCf5brPdo00AsJlZh7KDdZnQB5IAWSborqYOxev9dKiAHi2bQEexZJsOpRvxV5sOZcfoUH3Q9GUMYvajWUbWod4561A7SLDJTfRLAMz0XDnrO1VHVxSkeZhC5rD+IglY94oZkV50lqfrmV6tSnJijDiSQo6qqKavpvfrnvU/pI4atrhVQX+gFyQBin7Mn2cWppclJRB/m5JkKr0pupAEONbc+A6PmMakeFBSCPE7pAAnppebcp6UR0zlz0jCEwWtkpB0v/kf8G4KAmPdzLXXXhtFryAZpyjYo3hfE945GfKYcmwalWtzoZ8kTMF3ph8NB+9mna0pSN4vKfOYeu3/iQB5yP1HLq2NmhW4nwrGSYnG52RooniY98QbnqGwCxqBaXemhdflUr+iM9m1dMeaQnCOdYXWprfJsalQpjuee+65nSuvvDLWzkFS9jH1yvT9Jpr8ojhcBn7xuY1f6sg0TA5Bb22ZNnjuRIHsgT4eC11mWUiGHRySEQv+BFMWkyHt1YUwtS2vf81AZ1PQrEcz5T4FRkFXfWndWq5234Tp3qapsxVkznOBrNPp9WmPGXSBZUF+78cvI9EwGdtYbmDau7bTQWrDtPHZeKGuO/HlSMj06AfLM8C0QEvdnvvc58a7eQ5ZUVjOMiR9Yx0o/ve+lmChQ3JEe7p3NDDN0vKLbPM9C5JTGrVdmnV4IPOL+hr4xbPxi/ZYn6zORuYXyxlMjfS/tqvfQO5VeMYDilixC3Q3ZJ08kSCPWSZnFtpPZ+kDS3DWX3/9WE6VgrWgob9TsBw00g/W6TeLCloypVCVnRz8RpYzyIqdeZo8rt/paOuA9b1lUYt2a1KYnsvOtU0rTY5tLN1AQ22hw/WB+1srrqZDpkkbMl+irWUjQAerjTHcdZMBTdmtf27DSLLbD/oSzVIg2FuSlTESv5CDFBjE+nb8Qs4sRai31bkj+d/5fm1wLfkXB1gWAJYhpKAr/p4K8A5j4csOB3aRLJGXOg35feSUrsNH9Da6ZV1imQXdSq6BnFmGoa35mNW2u1YMlYLsKAoJd91114hLzsYKue3egy6aFdRlgr1QF6guE/x+OpTfRiboqeZ71nUoeaHXMvgXfL3hdChfB72zDuUbi0cfeuih+FxH1qHZb+LXZB1KF3/ve98bSIfyY8QlcMsttwSPDKpDZzr69tKUi5fod0xEoO1FORRPfvKT42AgFfVaYoklWp3OgpkHAYJsNJqC0MRIAk04MqO2MSz+ErChqWdRovXzCADaE2hOrHXj1t+4Djghf/vb9ArSdWgXheu+1tNYM+Q53sv9+1Xt9Sw8LSiypZWgPzuc3uWOEdYnAWXE4VX8EgSOlNFEwHvnbQ6z4RsOzhuJhg8//HAv+JVcyLyRoY+tLROYgCRJs285SGioLwV0J510UtDHeRKKbXLsOWjhvnZgEPhtueWW8b12MJZNZH6hJ3ICgaLPbevHL024hyrI1ue5J0M+UTTUVwI5dPHskWgIg8hhRhvfoyF+B7RA8ybQCw05E8ccc0wkdPA6eepXQblOQ9vmKAKoSCZILHGO2trT5JeTTz65xy8SFG26pAn3kMhZY401oh89r+1Z4wH9ok9Hg5H4S/uh33kcG0kPeOSRR4JnVZKm+8gncNwdAg5HphmZ8D3nvtm3+A8N2Xvrk+2uk5NFCkxJALT1a51fyKBAMvMLRysnKtHGfQVCnDnPQWOOk7WxkrK5Td4RH00EtCvXK9AHg8i/9+sH75tr7LiXPvOMDH/b2SFvD4Z+jnrfkqd6vx577LFBc+2joyVK2xKV2a5xmq3FJ7/ZgaWvM2/VoT35WRJ3nFy1P7RBQlww7/+RQA4lAbybd5GMmyg5nFnkJNegmJn3wQOCif333z9szbrrrjtEjw/CL+xiXm+OVyTl1PeonzcS3He49ruXQJX84gc0p18mOw3pEsCv3mGk9g5iZ5ugPyUnDSwoULvRRhvF8zLQsC6PzTZol3pYWc+4H12M/zIvjGTbwTPrz23CcyRw+M/kWTvwy3hDm+o6dBCeGY0OddR53d9koq5DyUQd+jPrNb4yH/+tb31rtI9uokOzbaqDHqND+WYGh9i0XEuH/mzTod6/rkPVFJN88L12CebzAOlwyDpUAkcfDqJ3M2Y6AQD1zp1MYNBkfzgLBWMHzAqY0zYibQJbHy3A1MMpKCNxIykwMwAEbJ6l6A3j0g+EVMVjTiEhojAHUWQUqsKB2enxbpTHSJBoIrCUEqUwSPAI+JNhnx3Ql6Bf9GcbDfNMBvRWsXY4pSuQoYCgjZZ0hEIouW8FBU2lW4fzzchgMEFb2oLHJgSREiu5wu5IszEAv7zpTW+KivD4BQ0HNXycZQVFZ8YxmBXoH/3tf/3SlnTCu2jrf+cKBoZrJwM0HDxr5ZVX7sk/Gg4H55thIysOdMIgQTne/NSnPhVGFLIxHw6ehVfyLB6GdhB+AQGjhEN+r4lCpiGeAyMuTXgHiZn8Lhx51/XDIIX7jDABPSXAnzZtWjig/pfMMmvAIdFL7+pL+sHWr0b6OKMjyZXEu1k+eeRxkGDAe5Hd3D780tS/2mN0WELQDAYzRnw2yp11mh0EyOVEQJvpcZCYZjOa8A71ZFlOjLSB7sxtd+82Wnueat1+M6KEFsP1Lf/nYx/7WC/Y4Ri2Oa91uDe51Zf40zXD6esM/Ex28Ql470HlkONs1tBUAV2aaW+WUpNXwftnXwXvjsZOuJ8ZLpKugg8FNZsJw0H4hd3mD/mNLiHPaKq/wYy8tgBDu/OIJXrmAZXh4B3NAMxoa89kQrah3p/sttmnui+r6NpwflAT5ExxZIMMBiaMsOd+z8ATfOBsB9pgsImf6dlkURLW39pO9tnItoCPTsp8iU88ZySwoXm2wUQh92k/Heod6371aHRoW7+S2ywT6EuHtslvBh1q1kAe6BtUh7JlM6ND8UmeTUOHjPSsDDZQUny0mKUEwGQFh87WJCo+FowdZJhMN2PYOa1tSjM7s4wGpTmcchOsYXog6G2C6D7uQajQs6lEm6AwZfic55p8/5EgM5hHdAm9/0cChZOnPjpGCqTqyAqFAhyuj8YaRvs8j0IyOtemYHLVYspUO9sCe9BHkid5BB392hzSepLA/UaiiX5cbbXVQo7Rs9/z69AWszmMRkA2BCOhyS/ZsRsEgiV96X0GaeNYwHO0V9+Qw7bK/D5LDPjfe9macTh+zkkTwA9NGrqWA5Gd0My7wwFf56CcPA3K43RGrj4+iOMJ+MVIvj6hnwZ9lr7MCS78MlwfjSU8jyOTnTJT9ppABw57lk+8PRzqv/cLvLI9xBOSLHhdf/c7ctDifJ85GcM5SxnsBH2qPwfVv/rEFEjoxy+ejzcEGvpPu0yf5ChJUEkiDEr7WYXnCI60SRLFiHcT5C8nsfAXfdEP3j/LabaFbbo0J1LJBt01Es96pmVZzst2aiSQizybCv0GTZBpD6cXXDManZinRrtuouRwZiFIqs9yafOD0D0H0c4dDV+qyG7Kv+SkpErbjIM6vwBeGY5f6G708Rk/gORFW8JbYHRPd3cbyUByNhLoEolm/w9y/uwGmtCBaGcJXJsfJNgG9kU/DCI7gA52F5J8swza0lR934R+Yn/whmva+Ah90d85+tbf/NS8xBmPWTLXBPrRIWRQUnYQ35Qf576elZOq4wlto0P1Qz8dypblxMBodCiMpEO978zo0EH0mnMk71wzETrUc/JsikGfBRNjLQvmCGAw2Uhg+NqUpmm8wCETjA0nXPUEgBHLNkWWBdh9GLGRlLDzKArncZIGdUAJTQ78KYjh2l1HViCeN5oEgMyja/TpaAR2VsE5NzODcmQkmtljNDUFF9CP4z8cGIwcbFtn2pbpRMNMR307klJjgARHFLr+GVQJMiSZ3rlNI6HJL6OhRZ7ebIbDSHw5ljAa7F05DBJuTRoKiEzZ9jv+zGvr+0FAn53M5vr+NrQ5M23I5wk8B3WA0TwHqv4fRA7dmzHP/DIoLdCOE4znjW4PKvOzCs+hH/NMBw5/0/kzCpeXZqAPp284cHyAQ48v2wL1LIN4HG1s+ZRrNDQPa+3zdGHLlaxHtC6xLRhpQv+7lixyJAft19Hyi/ZbDkAWBEx5pHsi4J3UrcnPzHavDnyVnVrLGCSnhkNejmI0TFAyHA31K3szUt/qRzraeeznoLo060801L+DIicHtW3QZ4HRaPqX/A6qK2YX9GNeakIm2kbRM93JgRG9QWWAXyVwpB/UMNIf/VDnl34zEfJ3+EW70TPXhpB4rI9yZ7Ad+AwN8fggPpTnWE9NdgfREbMb/BDLKgCt2miYZdpUcPp3UL5kk63LNgvZ2ux+ck9PSpQK7OkK/Zfluw3OZ+fcz73RHv3aZsrhI8Ezuhsw8IyRwHa4l+dMxEwA7R9Eh6pXA3ToSL5HniknMTIZdKhrZkWHDurLAF6gQ3MSZxDMtKbVsNEo6pE6eTTGYiyg7aNpf8H0PjPi7X9TMJvGw1Qd36O1REF9WiplRMnW1zxxgI0Sor2AWEG+JiQFOMeEyLOzIuunKN3fmmNBkelXhDzDNf2u83xTSvG159T5td81vvcs7ZMlrGcnfUd5tV2rjQcddFAYdyMtoxHyWQWlYnq29xPs1dd/A6UpkEdjgW3dAfFOzSlQssvWbwq+ZMwVNWwCX3hn97RkwrOHo4VzGTAGKU+jyhjuOgkNjiQHJK8lzxjuWZlfrIGr88twNGRgrPPCu7k/JwoMRHZeOBvNqXOmd+sHMGU4B5pADr1rfZSYwTCFExR0ai5l8f6ZhgLlPPo1HC18L5EkkSN7jj8yhruOM2vtm2tyUAvDXVPnl2222WYIv3jPfjTE6wJbzo5+mkhwKiVmtFXhokyvDAlRszjwlToH9cSU96FL63JohMpSFg6PQkXNpBBkfY138BDZRvu2g+7O/ch5cS5Zz7qqHy2ATqEHJA7yrKqMftf5Hr9wcJv80oRzFXDaeeedow/Q3JTLifYh9IeZF97v9NNPn2E0VX+zadplOnd+J+3Hs2hEx2SYnYUvJFHVMJHIawJfANkw4gru169fJZIkdOh9MyyactgG31vr6r0Er81goN913sXIJ32TZyllkENH27Xel96xHItumUhdOjPQh2ilT9UpETDXQQb1g/dQg6Hef/qI7DqafUFuBP8CPPUtBBDOyYdryYhkF7+Izs78oojYcPxipDXzi4KBaCRpIPitB0n+phOBXc9JBiBrdX7N0DbPx2cCsJGSlZMBdJsRWrIpicP/q4PcZF/WrKM8sxAyDclwE+hi1J9ukARAyzoNyQB/g652D4G8oA0N9XuThuhhJpj/DcagozZpO1+Yz2UWYJ2G7vujH/0o2idgzskqz+9HQ9dbXuV+6oDUZwWOJ/RrfidLJpoDSOxi1qFq9gyiQ/F51qFNXwYyrema7LNn+rQh61DBv3hlUB2qHo738n5sah39rvMudIcEFR1aT75lHdoGtkfNF35MtkkDITUkYKsIHx39tgFMjYutE5yTGKR1L9oM537yk5/sbWO0yy67zHBuclRjD1m/287CNYPAHu6pQ+M62/0loen+MjKSg9nbEsFe5YmJur8MDtvAJEco9iW2JeBkwXhvAwjJae7RzJYcmWb+tyeufklOQ+xLnZGENLa7s50U3kpC3f1l+lZgSUBiWw5brSQj2P2liu1NbLuHh+yPinZJgcVe0baOu/TSS+O7zFdJOII2yQAFP9efkxRzbNVhuyx7SdfpnoK52AZrgQUWiK0L63yYFGI8yz7+SXH0nuWcFChXq622WvCB/aoz/JaCw9jKyTP/1N3T3PfuZ2u9FBjFFmj1Z9WBfknpdT+NLfRLCuSiX72bfgN9YsuVFATHVpm2Qcvw3rbu2njjjWNfYv2ekQxabD+Chrbh1NcZaI+GyRmskvIM+iUDFTS0nY39iev30hZbCabgKHQC2mSkQDf2qLWVnz1ZmzRMjlFssWhrptyvnmdf18wv+KvOL+eff36PXzKdAO/ZOsxeyZ6ZnPm4zmGrmL322qtKBrk6+eSTu1cMxXhtA5iRHLcqOX9VMvAz0BBfoaH3Iq8Z+TdbC9kKJvetvvIeyeGMNmt7vh8kAxjbFS244IK9Z7kX/Z8Cn8qetcnQds+eTnM6erHFFgu9X5dDMvTtb3875NBWdeiTgTbkUDvcN/+GX9CwH7/gJfKSnKKgUwZ62ooODc8444x430xDckjf6MPkePV4og78rz+SI9j9ZmzhXZID1NuSM/e5/23j6Nm2UazrRO/+vve9L2SJHsm/ab/tO+mw5DRU55xzzpB38u7ojl/o6Xq/twHfJCc2tiRqbgOoj+m1c889N2x4nVeSs1rtscce0Y76O3necPxy0UUXBb/YorMuh03gO7o423DbV6FlPzjfeWO9DWCGftZuz9Anuc+9ty0J6cTkuA55p+uuuy62fqJL2cV6/9mSLzmaIWtNvrzrrruql7zkJSHbtqrym/ejw/B3cpSH0Ike1oYUqIZeTk5i95cq9JLtNOlEbau3297Uyy+/fGzNmwK7+B6ck4KloGEKRIfcDz3tg52c42rLLbccIof+tlWkbbK8U/bXtP2mm24KfvEsdK2/b0aWEXp3sgCfv/GNbwwbTcfV+x1/ozsbypbld/K+J510UpWc9LjW9msZt912W7XtttuGX8Be4gP8lH0WtKITlllmmdDdWX7ZJvxC3uipuj+R+YWdt91YncbsPD1hW806rdjVZzzjGbE9nm128/30PfvqOnxGJwMeoOv5fHwh+qANk20bQKBL8/Z37ETuU23U5/pNnEFGMpyDFnQim4gPwDVXX3116Gv0sDUb2mQaOthOtNO3nocejs997nOhZ/kT5KPeR7ZZ5FtpizZluM62gdquHZmGvk+Bb9h+z6EnMsiyrfw8mw7Cj4CG/OYUDMeWlXV+qGOstwHM0E/8NvfG93U+pbfJkm0s634EHtxuu+1Ch3rHug7V13QeHcovz/cDtiIF/vE7H91v+kEc10+HagOdS1YG0aF4hA4V15BXf2c4ZxAd2vR9vbt4up8OFft5Vj9fJttLBx7M7zhQAkDncjR07DOf+cw4R6BnH1GKi4OYgXm9CEWCOBSk81dYYYVw1PymgV6AQ5eNJyXP4cpM2QZOOaXGSRBQuA6R7a2OadtePMM7EHhOiesc9tJFxKzMhoN7e0/n23cYU2oDJ4yzpG2zGxORAEBfygK9BL726hfEH3vssT2lY9/LrEyB01/nrwsae25TWBwO9/vEJz4RSpXgMVr4g7EULIAgcMUVV4z7MHqMqcCUETrggAPiPpSzIL/OD3iPEONH13P+KVQKx/0FAmhZD17hIx/5SDyLYbbfLQOo/UcddVS10korxf7XdaUF+Inwu+5pT3ta9brXvS4CRu1be+214zrvVlc0TYxnAkBbBVSeQS4pYDSiSMm3IIFs1t+JonK+d+I4MHYZzhOUM5YLL7xw9BE66Ut8QfkIzrKj7v+cREJzv3k2vtptt92iTRxWDlK9DQyo+7uOYyMQ0nZ0xAdoyJjWgwuKWX+7Br+8+c1vjmdlfvEs9Kev6s8i02jnOgGpgOujH/1oBJNo+PKXvzzeuc7ndYx3AgDQkHPg/fCkPqffOBJZ39ZBdzIu2rX44osP2S+WbvR+dBoH8Jhjjgn6oRW9gi/IZg6+77vvvnB23Iujy0BLvAiIyBa6CgR+85vfxPmgfxlMOtt1HEZODBq6Fs3RSFBUT+pqQ9Yf2tbGL+jf5Bc8mg0fpwydOdeu4ehwBNyjn80Z7wSAtnIE8FemIb7jBKCh5PaVV1455J0E0bn/6Ji6HKKXBIp3xRfu7TsOAvqgrQRQpuFwGC4BoD/wER8AXdAbDfH8JptsEs+3531dDvFmDgLwi6C4yS8crDq/1MHusDPkm6Mj4OBk33PPPd0z2oG2njleCQC6XpvoRPzE4RQEcdbwKj1Vp6H3OOyww8IB1S46q54c4EfQa2wV+RDc60eySp70Owcu9y2ZpqfQSZ/waSR49OsOO+wQjjX5rfeTtniG59OngiBtwn90t/vQb55d5z08wL66ToIWDekb+pdMeSe+keRkHeQy+3me5z0k2rVr5ZVXjmQ0/umnSydjAgB+8pOf9BIy/AR6SnJzrbXWiu8MkNT9QjLAF9APjhxgkyc2BQ3zb/0OPIWfMtCEzHuefhTIZH6hJ/HLgQceOEQWgXyTazTDJ/x478POuUZSox4I4qfcBv6TBJb74gE85jMb2g+TMQGAtyVh8bt+ZVN+//vfh5+Bz9GjOUjILtX3zBcTiS3QnfyLC/Jv/Q76sS4j4orsu6+xxhqhQ/hb7A8a6V/Jn6adwk9veMMbeoNJ2i7YXH/99YOG+KIeYOY98h1oaDDXdWwDecYHw/kr45UAwMPeT+xAngTUdCh/A13YRgOKdR1KT2Udqu315IB3lqySNKnrUAE3G6NvvHddh9IvdR2KB/A8fab/JSmbOtQzPJ9OI9dZh0qw8JX76dAcG2i3vj/llFPCl9x1112HyGMd4pmsQ/kLdCj64hv94z21t58OnaUEAKZac801oyPqSio7GptttlmP0XTmKqusEtkkRjGfK5jhUHAavRzFIWCoCwxjKCtTz+bUwXnTaZnwDu3RITpVINkPlDMieYd8rft4JgKMBIYeYb1vTj44OGOIzRDObmQl4tCm8QJFJNPkGZgfTfQDPvB9Zq4MySOCl9smq1kHASHgeJAz476cekEHIcNTGe7NeeF85vsJGvCSBIRkAONWFzrgPOZA0IEfOZ0CIW3T7noiK4MyrvM8ntEu70yQONdNo+bZnPg6n3qe6z7wgQ8Myb72gz4YrwQAeD5ngWKgWCg+NBRIcQSaisRnwbN3oZSbmX6/Z+ODHu6Hhu5PUTFOmSaCEkqOInY//cuIaYeghw6QBGrSUL9xBnOf0i/kGR3pE4ajbvCA3HI2+/FLNvrNZ3kfRiZf4yD3aCoLy9npp2xhIhIA9CQDg1fwsT7XhwJpszKaepTz4lztkrhqtk1gKHhwL0kgThD9yJBKCNQDR7LCTuS+QUP8gx4bbLBBJAYllZoQsOKLfB0ecI1rGV5y2KQhfpH0HY5fGOcmDb2vWTh12uOZ7LBzsIaj4XgnAMDz0VBf40n0Yc+MABiNaNKQ3PlduwQazWCL046n0Yyc6mu2mJ42y0NfDoJ6AgA/1XW6ZGxdl7LhaKj9HCVOdTMhjl84OPmaOr/QGf34xXfsPgeHziWzHFk2pGln2kDPed54JQDAu0oCe3+yQ2boCQ62QKxJQ86e99Yuctjkd84sZ1L/sBloKOnBr3Jt3U65lu7L/erAH9oiYS0wqc8gyeCo1q/hy3mWwEBf3XLLLTPIEzuXRx3zga/oXzIvaVx3xDPoDaOUWX4d/sZDgmQ8PFxgOFkTANpMz0p60Sn4M+sk/d4Mun2u00rwiJb8pkECRwc/vOmnkPnDDz88dHaTX4xqNs8HtNXvRlHZNX6tfkZ/AzhNOgo2zSCqt4WOwb8SjfUkVhsmYwIA6F8jsniRvNG/9CbZoZebeozOqfvZeTZTHhTM3w936POmThBUk3n8Q+9KJkgC84m1o03XoSE5ldhGe/wnuYru7Hgz0SuIdE69LWiIpyTx0Lwp83WMVwIA6jrU+2cdql/b7CCeo3e0hx1s0gk/mv3U1KEvfelL413rOtffb3vb24b0S9aheN5Mt7akOf+5fk3WoXjJs8lXmw7N/ZiPrEPx3HA6VF+06VBJKjH1cLLVLwHwGP+kL2OdiHUOkBy7WJOVkW4cayq6p86AxPixdjYZ9U564Vgz0Q/OcW5qQOtalOSg9S1Y4ZoksN1PM8J9U9DU/TQU2uUd/N9EUoBD1nX0QwomWtf9wHDtnihY864qMiRFFmuDxgv6MSm+eIY+SQwc654yH9SBb5JDGWvOnZMClSHrdME5yWGPgh/+xxvOTYw7Q796nvsl5zDWxKBdEthYN4OWbTzg/uh/5513xvpt7U8KJtqdlGc8o9kmcF5SJkOKrSWl0kmCHmuC+vGNdmmfglz+1i7v4toUkIy4RkcfKQrj2vGCd0vKJqr+a08yfNHnySi0ts96QmsQk2GKo42GeCIpo96a8eRUxNHsJ7KEhu7pHcmP56NjPxpqbwpgok+TQozv0AAtUkAYz2ij4XD84rno0QbnpsAyDnoHv+gfzxqJhl/84hc7u+++e/DzeBYn0yfeKxmb+JyMSTxPH7a1Tz9Yc54cgaBLs7/IHdrhPXKof1LQFTLS7KdkOIMWeEg79CtaaIPr+tGQ/LnOc7Qx09D6b3LY1u4mvziP7A7HL9CkPdqRQ3pqJBreeOONsdb6kksuiTWb4wV9khzsqH1AhsgBGrb1hd/RmswmJ2mGNfbgPVPQF+fRWfrHufq3Xz814TnsuP/1E52Q4Ts0R8Ns6907OUyxnhUftPUrfrHumD4dlF/IuTWz6L/AAgtErYNBdSiQW/2YgtrY6nW84H30iTXh2uW99EcbDfEkPep8NTXQuwk0xBO33357/I2GaI1/mzKLxuxalkN9SbeRDX+36URyTpbQQ98COmg3PdeU9Yzms9AwBS09OWx7FrC9+MU74R+0pEuHe1ZGCmpCZ/Af6KzJBO+i//hB9CXexKP0S1tf0EPXXHNNyMlqq60WPK9v2nzhNjjfvZuo84t7Zb3dxi8Z2o4X6R3XkmF6xzVtsuj97rjjjrDBrsVjeHw4umfYmvnSbrHTkc6daOBjekwdGbTAy/isHw3pL/LL/rAPzsEDw8UmddAJ6NMEGt577709Gma9PRINtZm9JiP4Cg3JV5OGzvWe7k+v+h0NyW8/PVHHPvvsE4UpPcf9xxrjrUPZMGv+++lQvP3gg9O3oB2NDqXXtAcG0aHoJZ6YSB2Knz0Tpk2bFnVEvNdACYCCqYGJTAAUjC8mIgFQMH6YqARAwfhhohIABeOHiUoAFIwfJnMCoGAwTOYEQMFgGO8EQMH4oV8CoEhiQUFBQUFBQUFBQUFBQcFcgJIAKCgoKCgoKCgoKCgoKCiYC1ASAAUFBQUFBQUFBQUFBQUFcwFKAqCgoKCgoKCgoKCgoKCgYC5ASQAUFBQUFBQUFBQUFBQUFMwFaN0FwFYJtlYomFq4+uqro3I82NJlo402ir8Lph7OP//82HZniy226H5TMJVga6Wrrrqqs+mmm8Y2LQVTD7ZKuuCCCzqvfvWrY0uggqkH2yydccYZnRVXXDF2ximYejj33HNjm60NN9yw6NIpCjsA2DKNPzPI9p0Fkw+2Y7VF3xvf+MbYWaVg6oA/Kh5cYYUVOi9+8YvDFtqNozUBUFBQUFBQUFBQUFBQUFBQMDXxpCc9qbPIIot0tt9++86uu+7aG9BoTQDssMMOnS984Qvxd8HUwd5779350pe+FH+/8IUv7FxzzTXxd8HUgxErWbtHHnmk+03BVMKXv/zlznve857OzTffHPtYF0w9/PrXv+6svPLKMRvnNa95TffbgqmE//u//+s89alP7Rx88MFhHwumHp7//Od3/vznP8cMxyWXXLL7bcFUwgYbbNC57LLLOn//+99j5LFg6sHe8UceeWTn3nvv7SywwALdbwumAp73vOd17r777s7jHve4zrRp0zr77LNPZ5555mlPAOy8887hwBZMLeyxxx6do446Kv42xYMDWzA1seyyy8Zyjn//+9/dbwqmEr74xS92dt99987vfve7ztJLL939tmAq4cYbb+wsv/zynUsuuaSzzjrrdL8tmEqQADBd9dBDD+28973v7X5bMJUggfrQQw91rr/++s5SSy3V/bZgKuG1r31tLAP4z3/+UxIAUxSCxs9+9rMhiyUBMLVAb951113xtwSAZI4EQJHEgoKCgoKCgoKCgoKCgoK5ACUBUFBQUFBQUFBQUFBQUFAwF6AkAAoKCgoKCgoKCgoKCgoK5gKUBEBBQUFBQUFBQUFBQUFBwVyAkgAoKCgoKCgoKCgoKCgoKJgLMFsTACqcX3XVVZ1zzz23c//993e/HX/88pe/7Fx00UWxtUxBQUFBQUFBQUFBQUFBwdyAgRIAf/zjHzvf/e53+x7nnXde51//+lecK6g+++yzW8/7zne+E1uB/POf/4xzb7rpps673vWuzrbbbtvZfvvtY4uQ4WCbwrb7DnfYw9lWXBl33HFHZ/311+9sueWWna9//eu9dg+C22+/PfYSfs5zntNZfPHFO6uvvnokLx599NHuGXMX7Mv79re/PfrCPq/oPhINR4Jtm/CJbSl/9rOfdb/tD1uS2Prwuc99buwRvM0223RuvfXWTnd3y4GAH6+88srYHsO+37ZtO/bYYzv//e9/u2cMhb35P/WpT3X23XffeP5o4P0koGyngg/1nWf5fqLh/X7wgx90tthii2jH2muv3bngggtmeetB/XPKKad0lllmmdgHfyT89a9/7Xz+85/vLLfcctEO2+fdcsst3V8Hgzb//Oc/73z0ox+NfaPR8Ktf/Wr31xlBD3jO/vvvP+q+pzPwy0EHHdRZZZVV4llf+cpX+vLLeOL/27sXeO3KMX/gjxmMYgySREZR08yolEoHoeigUToilfJ2LjqKlHRUlFKik0PxRucUyuivKH+dqBHJZMyUYahJNWYYxvznM+t/f+/3ubZ7r3c9h7338+x3b63f5/PUfp9nrXXf93W+rvuw9J2N23jjjTsrrLBCZ8MNN+x89atfnbE8PfLII52jjjoq63fY63747W9/m3n40pe+NPNw33337dx///3dX4cD24Gu73vf+zqrr756fs7ChQu7vy6Oe++9t7PTTjt1jjjiiCnpO9TlxavGPvGJT3R/nV3oC1+Fd8a8zjrrZB5Ox5byRVdffXX2TZ5FNr3yp/SBTSAviuL8ovt8dtxxx9yPfnLNB+B13LPzzjt3vvGNbwzkxze/+c38/LiPLfziF784JX8Mp59+eucVr3hFtqlTlYG5AO9m3n///bOtJIennXbatCcmxCfHHXdc5jma8qGXX375UPpbwmQMX77ffvvl52y33XadBx98sPvr78Fue73iqquumv3ve9/73sbr6mArrr/++sViNR8+f6b+Z7qgb2Rws802y+NmW8j3TOH1W16hJsYdhhfiFzrr1V1eB3zmmWdOWSYefvjhzmWXXdbZa6+9sl94/etfn5/bC8a5ww47DNT3JvzqV7/Kcf273/3u3F9+/Hvf+94S0Uexx6c//enOmmuumemH5l6HPdO+iGPkKe94xzuGehZaH3TQQTlX4FvEi1ONFenhZz/72WxTjWXdddfN9qIXvv3tb2ceykmmCvLCVoS8/M3f/M2UY7BRgF3YZJNNsv6JS+V8M+XdY4891jnmmGNyPEM+BgGNjz/++NwHNlmcx9ZNBejJD4dv3H777TsPPfRQ99fJoG9iEa/K5IOnOl4+/5Zbbslxk3hUe3zwUEiNZbzyla/Uav7ss88+3W8XIQlClYx7lYhR/fEf/3H1R3/0R/nzZ3/2Z9Uuu+xSpWC/SsYzX/uv//qv1amnnlq94Q1vqJZeeumJa5/85CdXyVFXibBVIkS+9rvf/W6VjEVuMylKlYicv++FZNCqt73tbdWf/umfTvTjT/7kT6pnP/vZ1bLLLjvx8W99e+ITn1g96UlPqs4///zuE6rqRz/6Ub5PmymZr3796193f+mNxKAqGbjqec97XvWEJzxhgk4+npUUtEqOr3v1kkMyThP9+su//Mvut6NHMvhVUqbM32QsqiOPPLJKAWem9e677z6Qj01wTwoAqhRIZJriYRLi7q/NSI61Ss66eupTn1pts802VVKAzHcykBSpSoFE98pmpKA3y2AydvkZ7ksBZZWCycXG4Fo8Tsl6luXge0qUulf0h77cc889VTJumW7aSoalSo4307MO/CPj48K///u/V4ccckj1tKc9rVpmmWWqE044oUoJSB7b0UcfXf3mN7/pXjkc6IhnfuUrX6mSEZrQse9///vdK5qBh2iC/nvssUdu+xnPeEb1kpe8pEpJwoRd6YVk/Krk+KpNN90005X8nH322ZnW+lMiJRdVcuTVO9/5znwt+iYDXaWgrHtFf5CBFNhUKZiakJcUsDfKiz4Yf0q8ut+MHmxXCrqyDVx55ZWz7K622mr532xwcnbdK4eD8T366KPVZz7zmSo5kWzrttxyy0zjXsB3tE6BX7XUUktVu+66a/YfZOoFL3hBlRz4QB6mhKBKgefEMzbYYIOsZylwW8w+41UKrqoUqGQe6OOBBx6Y+zEM3H/nnXcuJi/4WpeXe++9N/Pwhhtu6H4zehg7W4pnr371q6sTTzyxWm655bJefvCDH5wSD/nebbfddkL34oNGZD0FxlkH6qCDbGDQ48ILL8z0J1P6xZengKZ79SLgi74GD8q2+F16RZbqSEFtteeee+bnrr322tWnPvWpHD+89KUvzbwXTxjHIOD37bffnseqD9dee22jnBmvfqVEtfvN3ABd02e0wu+UIGb+Gws7zG4MK9Ouo2f0p+SFD/q86lWvqv7hH/5h4PNSkll99KMfzXEOG8yOp4S4+ud//ufc3wA633zzzdWznvWsLKcpuK1S4lE985nPzDJ066239tX5K6+8Mver/iGjBx98cNaJEin5yTGffowD6ILer33ta7P/W3311TM/Vlpppcyfc889t1Fv+gG97r///hw3P/3pT8/jo0f9bCmaXXfddbldcQw/xZai6RZbbFH95Cc/6V7ZDOMQS5xzzjnZN+HHW97ylvzMlNRM4qFr2Ra2cLfddsu0J3v4PcheB8QIV111VbYTxsje8x18bN2n8vHkcdhnTxXGI7Zff/31q6c85SnVGmuskX2j+BQPr7jiiknjHwZ4jubyBPJHtxYsWNBXj4xP7EmH8JBtZ9PoCR0ZxEP3iyk/8pGP5HgaD/fee+/sH9npOv3wMCV/2XYYJ53Ek2EQ8kK+6/KirTq90AEP/+3f/q37zehgzOTQmOkhvSFPZBItho3RAnhHp/lQ8oB3BxxwQGOsHRCjy0HIDH7rz3bbbZf1Dz9/8IMf9OU9sKH6u/zyy2cbysd96Utfynwv85HQPzHG29/+9mwf9PELX/jCwDYC9M/12iJf7BYff9999y1GL7QMn8Bvhx0aqgAQ4Jj/4i/+Il/DUC5cuLCnUjHiBsawuH7zzTfPxCmhEHD44YfngPoTn/jEUANHRIEuBnnuuuuum4krsIjPz372s+rGG2/MjolSHHHEERPP1gdJ6tZbb52ValCSCIwkBfFhiHfcccc8HgoTNEO/YQKXcWI2CgAEi1Kh/1prrZWFDdB9q622yvSWyD322GP5+2FAWd/znvdkIxZ8HVQAwEfKycieccYZWaDxGN8VkygfxeslU2RPkkTxKLzAp54AlPjWt75V7bTTTtVGG200EWQxlsMUAPT1rLPOymPi3AWjg+4bZwGAzH/4wx/OOkyeI7CiN3io3YMOOmhKhRzBPvnbeOONsxMKOexXAKC36623Xg4ezjzzzImig8CewUIDwWQvHgpqFH0Y+Oc85znZLvTjoUSOzLBhEXQOWwAo5UVyjJ/92hp3AQAPTz755MwrAcbPf/7z/D09NEbfH3vssX0DzjpuuummbDPxUIKm/695zWv6PkMBi0y7/pRTTpkI3vFQYsM+s5/9eCjo58BWXXXVXFDpJ3cCude97nW5GI0X+shf9Xp+CfJ9zDHHZHlhy+lhPx6OuwAgGFG8YDPxMIrIdEnhRfBDjoZJPvhhfs6zBB0KAeSADgWdjFsxvPTZ+qCYIvkWMJcBkkCPrxSUHXfccRP66X7yT2/xgc0gN4rAbIq23KMwXD7P3wJov7GdZDXgmYJl/VcErCeBdeCNsWlLgDafCgD6eckll+R+syXiEN+RYckbPokxyOsw+PGPf5xp8dznPjcXxN1LR9hEY/dh80zkNEG7CuH8WwTgkoomnfKd3xSKyIzkIeSJbvLHEsI77rij8X5xgUkf9/KHYqj4KGCwG/X7xl0AoHfiQXqCBhG7RGFT2xdccMGUkhDFawmfsZJpMcOgAsDdd9+dYxefkAltnnTSSdk+rrPOOjnJbQIeiH34c7aY7otZmnQC6CJbS3cjOSCPwxYA8MIEApqxN1dffXVfOzXuAgCeobexlxMYZJVfQX/FxtL2DcI111yT7bDJiMhjTPo0yXXARCF5YRfxg5/2YcejWNZLr/FazCqR057x3HXXXT1zFNeLSfCcP9M/+meidBBCXtgJNOMv6Gw//oyrAMAPsFnGrB+RR4kN5BjGJrEdVv/wR+7wpje9adJkVL8CgHvYnrCjiii+I9N8B92glyZ7muBaNvTNb35ztqEmGHrZUJD8453cl43RP59hCwBkaL/99sv9Mkb2qd9k9kgKACCpd42gz8xbLxAkAaEOun7//fdvHBhHLwgbZtABSiZp81yzRb2ChQiGywIAECSCMIwx8mxM4tQYBMEZoZDAITo6BN2MdyrjGDVmowAg8EILgZ7Z3hIcpuTPR4DTy3DVwRhJJCi84gGH2a8AgMaconGauXJfgGBTdP2jsE1Bg8TTShLXmKn8/Oc/PzBRonCSOc8LXRmmACBxVElkhMgsRzmMIcM/BnEcMLOqoimAl/SVMqv6q3giQDMTOKw8M2jsAV4YLx6iUa8CAHpLBtCFDpcraOjcu971rvwMBZd64RA4CbPN+inQZTgHOXd8xz9VXo5S28MUANynryEvnMMgeRl3AQDfBM2C46997WsTfPJ/gbjkm2PHz2Ghr/ERGOh/vwIAvgiY8Ym8lsm0fqjie8Yb3/jGxqQ+7LN+0ql+DjPA/piduPTSS7Oj9vxhCgBmsN/61rdmf0Re2PJB8jLuAoCAVH/wkU8LGAsZ9T0+KqAMgkLsC1/4wlxIpd8CYHokqBEghj7Sp9Imuo+dFGiVOhiQNJJ590k0gU0zq0zPFejwloxIThRYoi2+sSz+SEjICftidrQOfRE4r7jiipnHvaB9yVQEdmg4nwoAximZk5RIoko/Sack8YJIhe1BMoq2bCUeskvk3JglRCZo2Afj9zyJUdPz3If//I2gGZ976RNeW8GBxxKU0nZqVzEJX+hk0yRATB6cd955OX5gn+JDlviROsZZAEB7q108X8xRlzuJBz5ZoSLAHxaeQ8bZDvZmUAHAuPEdD6zGiwQW+FQ+0jPEHPV4F0/1k765Rgw1qHgU+sqPitVCj4YpAIjV9FVbisWSokH3jLsAcNFFF+VYgF2KYjjgr0I4+Re3sunDwowv38+2sEn6368AgOahR4rapW6QXX3zDPFpnQ76efHFF+fZXNe4v8kel3APW+86kwHGOEwBgLywDSEvYpsyhu6FcRQAjIGdE4sqfNZ1zGoKfLWyMSYbBwF/8IId87xIfvsVAOiDIrzr+NCSd+Iaq9fxVd7QNGlgVdOaa66Z7aKYCL97yQl4vnxJDMTXsz/aHqYAYFz0z/XiNPo36J6RFQA4G9dw1AxBLxDwsgBgGcugTg6LmHXyXIaxNJZ1qHIJSqbbNiPJMTDkdaVFRLMmBFdfJCTjMnDDYDYKABw4B+/5dQPFsAj2wwk1BQCDoCqNnv0KAJYAc6oU0qxR3SEKJtxPGRmXkveuVRCSdKAT5zcoyKpD0ujeQQUAbQnwtKUvVhkIkobBuAoAaEG/9V+Vsh7wMO4qinhoW0VT8t0PDHrMymujVwHADIkiRASL7gvoo0KJBA8NGNcSfhckoSvHIZCcit4Zs6RmmAIAHprJDHnhpIeRl3EWAASLDD8esdt15835WAKpfY6iV9DZC8bMWbq/XwGAcw7HYoa4DsuE8Qftbrvttu63i4Dfgil6IcCX/E+Fh5yegE7bwxQAbLeZqryMswAg8I7VRGaY6naEk/e79iVcg/qrGI3X9eAMXQQaMRtstqGcxRAg+U2A2xRw6if+mJWyjBzcr3BjqW+d7mYh+HptsQGCm+i7Iod28LwpmCO3giiFj16z1ewnWVNkZscVE+ZTAYDcm/mxukO/FPJKsC3iJr+JsepbL+qQkOOpbRR1u8SuaQt9yBl/VU+wFW0lt343Wy1p7adLeM9u6x/fWb/WePzmmvrKH8/GfzNXw/pBGGcBQDDPxukzua33S4BuLGRW0WIq/QbJqP6jb78CAH8ngSPXipMl3ci1OEcBWoJYLwjiYcxyS0D1eSoQ4xr/MAUAvlMyz3eamR203SMwzgIAHQh/J9av5wNsnLGxR+LBMtYYBmwVu+T5/QoA9FYbknA8LEEXxYJ4LKEVw5bQhgKuNsTOU02y//Zv/zb7t2EKAFYViC9DXgbZmMA4CgASdaup9cVKkrp+kGWrCMnbdHjneYqt+t2vAIAm+MIuX3/99YvJqRXq+mgllZUSJRS2+Ue/K1QMsqF1iBHDpg4qAIjHxe3aYveHjZt6FQDmxGsAUz/yZ5SI5zkc6+ijj+4kguV/B4ZtMxmXTjLc+TlJCLvfLkJSuHzoRkpU8r8T46d84M58QlK+fFBIEtB88FJyyt1fFiE5yU4SzkzXFPjlw2+mijqNm+CgjKQInWRs8yEr+FAiKUb+LSlGPiAtBT3dXzqdFMR2UrCc+fS2t72t4yAq/Z4KhukjONgjKXRuKxmOTgrkO8kBdH9dMkjGvnPRRRflv1PQ0EkJUf47kBxIJyWV+W+HwKREJP89LOhZXdfqID8Oe0mOJNNSeynR7/666BkvfvGLO89+9rMzDz/84Q9POhAtBaGdE044IR8Ydvjhhzfq5iAM6mMgBUf5kMaQlze+8Y1TlpdRgwx7e4oxpOCyk4LG7i+LkBK6TD80dRhTv8OfemEQPdmC5HwmDiVy4FgdyenkA5DQ7vOf//wke+vfV155ZebrggUL8uE1U+HhsPyDu+++Ox+ORl4c3Omwy6nKy6jx/e9/P9tHNEnBWCclst1fFiElwZ0U7Oe/0Skl4vnvXqDXBx988GLPQSeHcqXkL485JTyT3rhDF/UhJVf50KK6T3zooYdyP1daaaUJW/Hb3/4284vtrfMhBVD5oCxIQUbuVzyTzGjP/9lgf5dgD1JAmOWGHWqCw7iuuOKKfHDeXnvtlcczn/DrX/86H3TJJ6UEKvuqEnSWXeZb2V861g9ozB5ts802i9mllDDmg7TwBA/Q1/UBfTjnnHOyjYBTTz01HyDYT7dSspkP+iOfKehd7FqyLB5yzW233TZht7XP75AnYDfoY13eZhvk/qabbsp/b7DBBpP8ECyzzDL5ezJ78803d1Jy2f1ldECjhQsX5jYc4FXXK3qrD2KHRx55JMdWQTc0dFAcn+Aeh9Hym1NBP36XiH7efvvtWXcdErn++usvcVsqHmBPUwKX5Y/cl0BP9ovs072p2oxh6CNP4NO0Ef0ooU8OyH3a056W7edXvvKV7i+LbDD/RBaXW2657KPqdnwQhuXB//t//y/LCztqXOeff362Q0sK4st77rkny7ODB+ux/NJLL91ZY401Mo0c9l3ar2ExDG2uueaazBc+l/+p37PeeutleukveaOrwJ7rF/mDU045ZaANbcIw16MR/b711ltz/zbbbLN82O9M9G+Jaa7BSOIkSQj4ta99rfvLzEFIvvGNb3R+9atfZeJE0kWIOEFtIuQwp4MKdJwmXncMAYoaz1977bVz4vmHip/85CcTp+KutdZaixlaEPADR3/vvfdOStxGAQ5PUk8BBYmrrbbaYsojOGFo8Vbwqt/g3g9+8IM5AOYQjjzyyBw0uW6QHEwVgisBzwMPPJCNGhniGLRTD3xnE2G88E6SqE8l0FIA6v8KWoLDUfeX0ZTAMrj0yom9deAt4w8/+MEPJopJHK0Ewxg4BgUc9B0HD0t5YdS9MWBc8jIVsF9opy/kv25z8HaFFVbItg+tBeKj7i8bS7Y9V8BZT2QA/yK4EHToC3CihxxySKavJMLJ88YwDrqSF297IC/aIi/jamtY0Cd6GIn4lltuuZh/IdPsGB4KWDn9fjjiiCPySd9N8AxBMAgwFY0CikeSDrQ44IADOpdccslEkvPoo4/m05DRS8E3CgCSEUX1esIZ4BMlsK5nZyNAIZMSKjjrrLNyESCKs9o877zz8r/xqF5cBvKjGMg2KKZ67pLi4XTx2GOPTRTkxAv14h27W/ovb1PpZ3/pFxstyW+C54Qcob9/B7773e9OJJPbbbdd53Wve11u37+b6Oo7cZX/0/coUJXwfAUA15RvSDJmQbZ/4zN53GKLLXIxR5FoSUFCiL5k1ZjqsYR/r7LKKvlvEw9RwBglFPfoN5op3tLROp73vOdlGyGB4w/ZNdB/b1/RT6eASzKhiX8zBXuvGMn3KCoeeuihfeVlNqBdfPF/dBN/1m2pGCfiUsXgn//85/nvUUKMGYUF8o9fdfgufHW8nUO/FQ68sUG/0ZRu+J5cjpqu5OWMM87IfGPDI/YadTvDwPjuu+++iTeHxMRTCT4mYgg2hOyPGmyS4jfIa5oKaHhKjsQsYtfwW/y4Yg76saFs2rh0QpHhM5/5TPaVZF0MFfFoPx/RD2MtAPQSYI7cDN7ee+/d2WqrrfLrMhByOqA0CF6CkVapFMAEGC+vc9hjjz1y5cRrWVTBZsokY4lqUFNF/A8JqswBRY+msQomAwowo1YCjg/fyJb268YeBENRRaewHBZwsgJc95jJ9b3E3CyyjySlnB2bCRi2q666Kv+99dZbZ6Py6U9/eqItBSizXbMN1dYwFugQwXmJcJaKNwzddI1LL3CUZCPQtCpCAhDOkgyFwcUjTkzfN9lkk/wsAaXXJqErRzrVCn8vkBevCg154SgkLcFDBZ5RycuwYGsE7oIHaJL/SPj85npJx6j1EC1i9h+aeCiJjZkMuoaH+nPhhRfmQqz+SSzptNef4aFXSdHRCHBnCvJi1lJbVop4bikvl1566cjkZVigAX8UiXZ91gPQky2N39BrJogki16Vs0sSDoFLJIZ88oc+9KFc6OWXr7322s6BBx6Y/Wa9WNgLfCL9FjRJPsNPsCvbbrttLgyRHwU1bbFJRx11VPbZihBmFus0YYM++tGP5mBf4KqIMWqZng2ISUJvBG9NPhTNfICPmEkRnd6ZaNGWImYUbTyTHko+8X7ffffNr2Y8+eSTs17QD8m+hDMQwS/Qp6a+k1vtAJlzv7auu+667LdLmHlX/LOySlF/1H5mGLClgSYbBuEP2VyyPWq5U9wOOqOrTx30NHy1frieDpk5BvaeP7RKwatN8dCrz8zWj6K/nmHVnjgdnRRVFXIV5EJeJFGlX58NoEMUT9CnKZ5BTwUL0D92d9Q8pNNkA3rFpRLZsGv6QJ/oiFxIf/BQDmEyVEEXXdnHUU3ClPKiMDtOeRkGxhQTO9DkB9GxLJKyZaOGGC5sUy+bHMVsIENsGj8upsdDNpTfqttQrzEsbeh04RkKqFaFgZXnaGHFQbSlODfVuGnaBQCMaVK2Er0EyX2qx2YgCSU0KcwwwDwJv//7qMRZ1iLACmcHmKqSayn2qIJLYBAxwnhsFfhDRiTSAsHSIZUoeU65R+3UKV20YaYzZpR6gbIKcvTDe745LwGwRHGnnXbKysOJ+aiomQWxcmGm+OpXv5rbJteMqsBX0Uk7KrASHctyI6CaDaBbJNKKJAL0fjxkdASsaD5KhPEEgW59FiwQ/XA9HedgGVz3WqZl9si7eTlL7wNHW8mKhCZWfUwX2i7lRcWevFieF/KiWq/iG8u/ZgP6JXCACOqbHFYArdAODUcJ+hS2m03tNQMZoAtkSTHCsmb3eoYEc9ddd802m17go8QTH2daXCEvKuZoIGFUkNttt90myYu2RiEvU4Fxl/yIhKkfzHyEPkwVdF4yR5YtFS9nOBTZBC6WX5IngSnaSMzw5txzz80rpaayrJi9A4X2cmz8hm0KVvCwO+QBD8z4a0cwo62mJakSf/JB3wWu040XljTIYti+l7zkJQNjKHFMFPumA76MvaCfgsZoD+3ZNLRmP9i13XffPScjeEIG/NuscvgMMht9Ebs1rQAsISlyrzbpmARSou+99gp/Ad/xjQoC05Xx6UBbkbQptrHzTbY0Yhi6MVOb1AT80Rdti2eaCm0lXcSb6GpCRoIBYhzFM4U6Ng8PP/CBD3R22WWXzNOZJiFowN/y1+yIFTxsBPkIebEth27P5oqO0g+hXVncbIJC6jiSSHoRNp0/bNKNkoeKznh4xx135KX/eG4mXDyqCKsgzt5J2E0+2IY4U90o5QWPFHGa5MWqr1EkrcMgYhkJdtPKl/qY2cNRI/oA8pqmQkQJhS+5kO04dMI9dJcNa7KhCixhQ6cLdsrEF2iLb6Z/5ENbPvj53ve+d0o2qr/36QNCy2noRNNn++23z0YilLOEGYAFCxbkYGzllVfufjs92KNrGQul87EsGDEoWCk8AkD74QSWTUZ+OlBIuPHGG7NBoawE4Q8Zlh4DByCgGETHcRgRRjKCEEFgzBL3QgTbAh6Bhj5xAgo2AhEVNbMAlrW6xswXozgTJ6Y9CirQ87fAgVG15cRsl/1EZEe10KqUcSxJa4L+KFihCR6qWvbjIf2JYHWUQFu0BrZgEA9BPxSU3Ktf/mY7JI6Whgl0X/Oa12TjJ5Bkf2ZidPXP0q6QF8WSkBcV+Q033DBfg55s2WwFPcZkvPolsO5VPCkRgckoQX4jadaHstjaBH3AQ0kBHcZDHzPSCi0CITy0d5JjtfJCcj4T+dNWyIu+SlrM/sdSwte+9rUT8iJBmamTHhbslzEGYml9P8wkCTTLg7aSHMWWevLMb1mRJDlnDxRryLmgVBI/KKgu4V7bZiw3VzCLlQUBy/cFSGa2wPUCU0GYJaBN8oyPZAGdBMjD2Iu5CHJoLIpgwKYM8qH0JhLQqYLMmOVHYzNE4qOAoiUdZsMEl2wn/0hPbMmklwJdhRlLlPVDIdF3oCA0qHih38ZsjOKvjTbaKBdMJapf/OIX89L1kC0zcLY7jCM56wUyFwV44x0U+BvPOPyhuIA9Rydx1SBbqh8+5QoNPFbcE48ak7iCntjGJzZduHBh5sV0gffiFXG15MdsqNVV/LDVHZJvRQh2m0+OyaJxg/zGylS0ayqelAjazYQWdXiexBQPAC0GFSjDH37961/POZKPf5soQmd+6eyzz87XGp/JKedJzQSS/0h29dWEZcjLSSedlGkX8qIoMEoaNQENyD6Q1UGTCDATP9gLfF2MFQ0G8Q4NXc+GoiNfXrehVquxKeQCH83eG+90IQaVO0TbbK/Vy/TPChj5jFiH7rHZwedBmHYBgLBKbEJ46x+d5OB6GbOYWRsmgO0HMwyWrpx44on5oyjhO4wsnSuCYSzHZY/zTGF8gn/Bo1kJy7wHOfP5jljeTwlDEGcblCpkiuEd1iBQ0HDem2++ea7cCUYYa0UjCitBAMGy/YuePx3oUySEDhyjuGZfVDjt2bb6IJawmhXhyGdiHIYF+dcHcirZYbiWBA8Zeok/MKDDjl1wGDy0X1OwwejSaUv8BD0SSGNinBnd6Y6PvERwJQkq5cUyPcXNKF5yYgLa6crLVGBmwSwMe6a9SCZmGxx2JK6KsMPyEL/5DUBHqwEszecH8A6d2W98tjx/JmfDlPLC5ttaEPJCfgQ9/h/yUj+ocFxgv8pgh6wNwnR9CxoICtgkhfFeRWrjppP6xcaCgB7dBI7D8Nc1ZqokiYorcXBSHXiiDT66LEJahSAgDp4BO6VgYBzsJv2brzBOBZBIUiRV4wJ+Cgxtf2EbY9VFoGwbz8xW0QXyIUG3zUKMpkhAJyUkeBYJu8RrOvYODTyXvivqSDT4JP2lf/RwNnQQ9CPOMVCEn62ktQ72iG82brZxWLrqs3vorCIqPbHKlY4o+NhawV9I2unOTOSNHNBvfbOCynJ/B5DhI71VvKHLdNc2uViqPG6wWWETIh+ZbdArPjlm/fnDYWQYrcRgaMomKIiJYRRXjAn/FixYkP0F2cTfmWwFs51Iv9CMT5AvhbworIa84DXfG3vzxwW2gOwD3kW8NdvQh/BB5GeQ/iiziZQAAGdTSURBVMW1/GOAzJc2NGbjSxtaFv2nCvQRJ+CfiWwxp4K5vpu8vOGGG7JvQUN+vr7dqhemXQAQpKlsqEo1fRgIS5wRoBcMZhhF6QcHayA2B+djSZK27adpClqCeTOFBM+SGfvDGMRw6n/IiJkXPPUZFS2ngrJdhndQ1d61riv3UipM1WfdHPZo5p+xFXRK2qcbEAiOzDKCWZf6LBiZiequNhzSNluOK5wUJxD7TGcbgp2osupH/D0Iqp1BJ4FbPRlYZ511ciGOTChQWYUxXadCXsIRCFAZ1xJ1ebEqYDYCSLIcxU1/T2V2dpTQfhTiyoPe+oGtF1TELJ8CQJ2uApKdd955wm9cfvnl0/YRg+QFD8kLu0ZOZiIvUwHalTJftw9NGFZHShiLQM7SQQlBr0MCrebjOwWgZu/NAOODfpJpyxgHFSnpimKm+62OUVxp8v2SFtufJH/2/Su8WsGnLb9ZoRcFBx9FPMGNFQOu007oZdkf340inhg32N+gyzhXDErYBYKSQ9umoqgTkGgD2VP4LuULL8iDBA/wni7R94hzogg5U5iFVARgx9gFM5DB39lA+EMxwaBYYlyIdtGdLRqGrnSbzyHvYhkTCmGPwbicsRHnF0hK0Xa6KJdeKwqWbYFJFXYCFACtsJoNPuqHGALI5pLiIf3BP4i94oMgqRMnKgSwCWxuyXvjsj0rtlGJSYZN7OogL2LakBdyUZcXeUy0pYAzE3kZBugV/CL3Tf5iNhA2AIbRv/h9kA3ly8KGWoVn9dd0/ZPiHZsO4ty6/pk8wT9Q8OMzh8HMLfgShiCgbmgsP/QJhRw1KK4lOZRRFU2SN6625hIi2UBzNBgkzBKnUQQJJRiMeCa+D0qcGVH9Lpf3Njkm/Ctf8aZaN92kvFyVoK0mOnltWqw44ASGXbIzE6Bb7PnkdAaNj0GWNE0n+egHPAxjj1aD+qHf+uG64B0ZrNPVMyU5gl2/4SE5nQ7ISzy/iYdoWL5CUluzUQDACzKNJvpVynWJoJPrY4ZplOA0I6koV9f0gqBD0kDOI3FrknnPlUBGciRwHXaVTx1TlRcOthc9Rwm8KIOOWDraDwL8qfoYe/Htq7clT8JdDxrAeG1tcT6Ca+w/VYCxJUARHQT0EvUIQJpgRsLslaKO2aXyMNgAObEVyoyzvaZ8qNVz/o3nYPWVIj590p6ihMKAJNYSZwmjj8OD99lnn3wP+TA75ntjmA1bOl2UgW4Uwuoo5bQ8OXxYuN9slKRNQcYKtzpi1Qn9CB0pwcaYEQQyIgAls9EXMlvXp0B8T4cjOesHq0X4XtCXXs8dNcIfAts9qPinmFIvIo4Cnqsvxq0fg2yphAMvwt/04qGipyXl7AZZo09N1w2D0kY1PUMbdDlgGfR025oK6FLIGDvQi4fRF7aeL5qqLR0EzwybjlaDxi4mdX0p6033KAp4swOfYXyKANMB/1fKS/jgEuSFjUUbSeRM5GUYaIfsA5s9jO9t8iszRfQBypihF6JYOIwNjaKYa9nQ6dq20qc12Qf2w4qAsE+KE8Pwbt4XAJrAQKqGjENYEN/hX2aLnPZo+WpTYPWHiFguR0kEaE0CVlYoBa0Ec5SgVISc8WAQm5ZAWyalH5SNwReIqGwO6ouikUoaGGOTkRwGEq5BVWD9WnfddfPfjMMwyjoKCCjRTmIchyPWYWsLcFDjSB7xMGaSBCZNgbBVFOEQtE/28HBQMGxZflSVycd0eahCPmjcpbzMpK2pgK0hz/rGFpX71wK+l0j5P1ooNI1aD/UjVpBI0puKH/gXAYuAhyzhY8z69+KlxDOeHUtPp4PpyMts6CHeWTobiWDTwUb6YgaGHQIHxk0FkmavyhM8Wt4Zxds6yI/liXhiRQudx1sFSt/rI/kyg+HNJk0BDFtittm4bI0p95qXsBLBYX6CGTPM/LR7vHrJEuUYo8KFpeueS37QwlY7e43Ljz4B+fBsr7SzZWRQIrckYcw+4JVkTfJmdWEUW8z2RGIxLCwHN6vuUCrbl5rik6ZXr9YR17AjeKAfivrAvzYVWtgBcgL4OUwBgAzYmrMkwIYDfWFrmuQbnwDfooA+SkSRXdvimdD5EopwYQfpMvuBvvrCtru/Dt87dwHoRNNzh4VEdBDEPA7nBba/iZajBpmMOJ/ONMWD5DQOUHNtxI+jBJ6EH+EPm2wQOx8xDf7x42jWxLsA/8UGuIatGGbirQn6VspLk00IeXENms1EXoaBdiJhVTQJm1eC7SmLHjM9M64Jijf4AWLipnFL3vEV8AxfhrGh8VrOsKHThaJD0KoXXBO60Ku4XMcfZAGAIAto+inWdICJDpGyxcCMg0OOmhTpDxVmEgTVDJBlo+hRBycKAgWKMmpDK3G23AzdKWrTPiWKFsEJOeC0/T94xTg39Z3cRFAuUR4meGmC5DYMij72SiqiraZ3uY8LziTQLhoxrPUgDm8l3/7PmIwjeUQb+1L1Q1BDlurQv3CiEgo8lBQGzdzXxMOQN/9nECPYnirq8tKUhJbyIrEtK8njgnE5BZ2M6ZMErt43/44AzHXxCqRRwlg9V384TQF0HegWKzC8654+oWvQqd9MSfDRjPJ09XCq8oKH05WXqYBcCerCoTed8K+/bIfvyZm9hcMCPxxqCJbOR9GvCRILdsDzo+gC2pSYOyQKDQXWloHX+YXHVgdIxvlEz2lqyzisdGJb+AbF4YDr2RqHGtFZY0cT7VpuzGY1feK90e7nm3zn/l5jnQsQ9Ic+WsJdDzbRyXfssnFsuumm3V8GA90UUmz3EJs4ZDnkvw4yAdpja+vyB2H3+VyJHbmNbSSC4ZgBKxE6r+/2poYNHQTXuUdbs8k/hQfjNGnQtETXvyOpdKbFoCB8OuBjyblxm3n1qQOt9QU/JUFsaOgQu9aLh0FLPpeOBU+nCvdHPN0rCfV7XGM8021rKtCGlXjGKYH0qfcNfWIFA9pFbDZKGG/Ihpi0aa++PtBRsOqFX2NzjUGf8bAJoRt8ueL4dPTDPXTY/0vfUkfwzFjYiHHy0LPZbcUTfWna3uD7mFyQT8SWllHCWMOusQERs5TQB7YN/aIAEBOiwbt+9FRkmMmqdPoecVNT/0BboX/rr7/+ULybNncNZLqDacI4Ba0XptJ/RoRzXbhwYT7cwVLD+v2S35h5+0ME52xJGTi1ux68MCxmeEAwFgZnlPA8yz8ZT/S2r6lOb8tR9Y0ySJaiCBB9Z2iaCgeCW89icBmFYYOXOlRbLaUCs1nlYSElGA19FLSG4o4bjJcCCki8oyIdEGjY8wkS71gGPEoIYvSBUURzslQaT39LbKMivNdee+VKv77HUmiG2qcOMuh+9mSYWfxeIC/BQ6fwNiW4+q69mcrLVCEx45y1LymLolsA3czC6ZtkI7aajBJ4aH8bOoG3Z9QhsSRjnGUEaQqIPv72VpGmg6n0OxLNWGExHWinlBe0qoO+j0JepgqzBwJyfWMz68GfADJslFeTxkxlP4TeSPzQzwx+febOePEqAlTtAxuF7nVIeiSTUJdvswy2GFhu7lVHVg3E8wISxVjhED5eglMvPAJZFRgDPhizGX2z/00f2wJAYGw1nmsVLKZbMJoN8EXGSX/QvL76Aw/oLhqR3/J1ef2Ant4Dbd83/uNLnV94HrOTzr+wIof9Jw9NMYvrQKAbibn+oK+kOGbESug7PVPoEIQOYxPJrRlaSVR9H/S4oWAVM3lN71sn487owS/FggjCRwn0tO0GfdnDul/TJ4el4jGfSUfoh+KQgqU+Kpg16VTwUKJJ9qYLtkosBXSvHvtB2G194g/rtmBcYHck9RIjq6ZizAHfifnEZXxnr9VQMwFdIh/iFLRRWC2hT+RLEQC/JZx0wwod/lGC6dDOet8BX+mI+8oi7VRBXsgvO9BLXuI7NBoHnUqQD/oePt6rs+v6xz7FChx2bRwFev1wsB4dxyN+F71LiFGBT2Iv8K60od6k0M+GivFnUtwUZ8VWLqvPo6BVAu30wTjKAns/TNnS1hk0LHSqHziNOtF7QbAU/WAIp0NUjOFkhx2PE2pPPfXUfLDhggULMqH1g7JjBiNj24GTppsE4Q8F9pMSZg6pXrFDA0EYw+Fwrai0orE9KQooTUo+VVAE+83w0Cv8ymorA+ZEdrwVuNgnSj7IiTdE6JO+NBnbCF7c58T3mczK29Oo2mzWi8LWg2vLPNGQAZQMx/KxcYMeOoSLM0EDCVqpdwyZoNTYGcXS4Qj4LrroolzUaEoWpgIFIsmFth1YUs564Ivk0GyhINIr/YDxN7tlDIw0WavrGmdBJwU7HMYwAWgTyIul0+RFUQ+vmuTFXkczmpK0mcjLVKBP6ECuJXw+JcrE2nWl0yT7ipiWWNfH04RedlvbkgG66G+vhKpvAzArrDhhNjq2u3CYigGcoW1E7ivlz98KeIoYnJ59yIPse68+GjceCsokW5LDurywH/otsLZfb7ryMlUojrIR9J4OGnMADQRoipv0zzkz5BHYTq+J4mfIZKmHbJfxgtl0gRUf5WOMkjaHKkoSoyjJVuMFWSh1MID25A0tyxkhvPP2HSsM7DPH0/CJPvjuRH+HWKEx0EnJumc0FX7Q3u8wzLk6pdzMF5BF+iCQZKfqbypBuyiiO0QqZplAUuHNJwo7Ja/IhO0PJiYkks5igOCFANW9Di12Lx9JD532D+xBU4FToodX+hszb1ar2fbouWSplD/jsPUAFOljhRC5EFgrNDQlHdphB+h6zITPFsi/mIYNqdMV+Bi+xrglwGFrxHxozh82FaKnCrbAaifP4oNLOrGFbCkdlWSuvfba+XtLuiMOcoZHfVID3fURD/nRYZbx9wLdFEuJG7zqLLYJlsBjfRXPWPo8W4Uc8ajzRIwXv8rkiEyiDRopSolLg4dsoq1EDkqNyYZB6OVr2Gd5gTZMopDp0td4PvrohwmNSHrxUwHDtXhcLncHY2Hn/a7vg3hId8JX1EFexESeJZ+p67zv8dYzxGa9tnKNEgpLChPsPl6Ip0rwg2IWhTo6EjKFLuJ8+te0cmCqoB8Ka/Sffy3tGvtpWxWIWyX+aCQ+4d+A3avrH5AD/PAWsGGT8ibwnYpG7JUYF59KkHP5l1hCH6OQPhDpxoxXvvKVvFD+JEXvfjsZyShVyfjna1KHqq985StVcj7dXycjCXp13HHHVSkoztfvsssuVSJq99dFSEFPtdZaa+Xfk3Av9nsvJIWtkgPL9yWHUSXl6v4yGEnoqxR05XvPPPPMKjmy7i/NML4UTFVJsatkBKvkCKvk2CY+STCrpMzVi170onzNlVde2ZMm48Y73vGOPC4ffRoHkjJUyYDlNpKTz3wGdPR9EvYqKfQknqQEPfMfz5KxrpIh7P6yOE477bQsM679xje+0f12cXi+MSYlzHIYspOCzSo50ty/z33uc5N44ZoUrObfyE1SmO4vVZUC1ioZmNz/o446qq9c7LvvvvkZb3nLW6oUCHe/nQz3pwA5X7fMMsvkfgWSoa2Sw8rylJLx6je/+U33l9/D2PRlHNC3lARUyZhOGmsyftW2226bv0/BTpWMbP4e9DkZoColA1nuU0DZ/WUy0Pjoo4+e0PtkvLu/LA5ykALizMNkzCd49U//9E+5jZSYVClpm8RDfT3ooIPys/Wx5GFKanIf9Z9uh2zWkZxM5onrkgHPdq0JxnLKKadMyIt+BcjLm970pswjtEzBfPeXRTj77LPzfQ888ED3m9EiBS/V/vvvn2XohBNOmJAh/UqJbB4bOS3l+Je//GW18sorZx6m5H0S7Up4Frrof3Iki40tgC9f/epX8/P4g5S4dH+pquSIMo1T0lilwGYSD8nZ6173uio50erlL3/5JLqyFeiq/ykpmHRfiZRMVC9+8YtzH42z13XGf/DBB+frkmOc1NbDDz+c/Y62zjjjjMXk5d5778333XDDDd1vRgtj5U9TUFkdccQRmaegz3vssUdu++STT57Ewx/96EdZN9B2s802mxgP3vo3fcIPfil8lI9/p4Au21V2WttAZ/CCHKNTEw08LyVJ+VpIAW512GGHZR1HO88t2/Jhv/A+JbpVSmryff6/wQYb5HGlwDc/p0QK9jJP+Q+8GYR//Md/zM9KSUl17bXXNsYPdNs1H/rQh7rfLHno0+mnn57ph3alLf3Sl76U4xM0oEMBOrn99ttnvi+//PLVeeedNyHz/N9yyy2X9aken/jgPbqKTy6++OIJOt13333VmmuumXmI92x8gL8iKylpqFKyN9GWe9lqfH3a055W3Xnnnfl7uPXWW6unP/3p1Qte8IIqJWIT9+DTGmusUaUAuNpuu+2yDAM78OEPfzhfz8489NBD+fs63McXlPQYJegQe0gHPvaxj3W/rXJ/8Ac/2NjQQ+O6+uqrM83pxo477tgoe5ASutx/vHnDG94wSZfrYD/J6rrrrjsxVs9NyUf1zGc+M3/oSAmyI/bkB9Cy1N/rr78++9Z6/FEHfoQekb9eY6GT/KtrUxKUfU3gscceqzbccMMqJXRZF0tZAr7afb2ePVOgszZSIll94QtfmJA9Mk6Gtf2BD3xgUr/YdTxEH36+3ueAPOWlL31pfoY4Np5dh7HJTfBaX8L3+57e6Rtd/OlPf5q/D+ANHWQPPvrRj06SM8/DQ7a0fl+JlDxnOU0JYnX55Zd3v10c5IotIC9sUJO8kOmUZHa//T0OPfTQTIPwHaMCGaZnns0OhYzwh1tssUUeF/9cxiEp8a9WWmml3Fd5iLykCe5Ze+2187MPOOCASTFtCbT+8pe/nG0efSrjhEsuuSTbH7Rl40r+00eygX9i+lK+w4bKR9Czl9yQEzZdH0vZrePBBx/M8ZLrxKPhV8E4t9lmm9xHslDXMzbWfT4nnnjiBC2HKgAQEo1L6CN59mG0v/Wtb2Xlj05r2L9vuumm7HziWsbrk5/8ZPXoo4/mayVwmMro+J3xpZBNyVCAwUFUgRwlc5+ARzBCOeqDLsHpCmDe9773TfTJczi3XsLDIDCqnFrc0+/D+fZKjGYDs1EAAAIbgYMk5J577slBJQPHiPl3CUWXEFyfz3/+891ffg+JNJnRb9cwUAsWLKh++MMf9pQJ15MrRpzxuuuuu7Lh1S8Ouymx044kl/wwIOSJbL/1rW/NsuT/EYiXoDCczBVXXDGhA9r+zGc+k2WvybEbd1kw++Y3v5mDigMPPDDT6VWvelXWlSaMswAAkuBIPhgEQcCee+6Z22Qs6s6G4WQYjQXtGMI6BAgCvyjq+ey9997ZmDbRhx2Q4HueoAc/77jjjmq11VbL33FQpdEP0FeOAZ/xkoxoWyKo/2WwVoIc6Qv6Bw8Zb0kse9RkeNkrQWtdXnbbbbcsLwKCJnkZdwEAyPJGG22UeXjWWWfltt71rndl3ZHU1ZMoY3etfnH0gvdyzMZhbPSTY3Udei5cuDB/36RPbO6nP/3pfJ2gUNFOQsIRoY+gq4mHnBf/gIcKafqmv29/+9vzs/C+ia6SRgkFe+P5+hhFBoFJEw/xHT20xUmSF/xmu7R1/PHHN8rLuAsAEAmCAOMjH/lIDjbpDB7utNNOE0l3gH6hrX6tssoq1e23357ptt566+Xx+b7fh9yff/75E8EuepF/vkub5JruS87wUb8EjNoJ2iqiurbp+fWPoCj46H7PERSh+w477JCLUHgqjiAPAsHbbrutkY91zNcCAOgXGWZX2DDFUHzhQ9lfPCnHQ17ZSGNBe3ouLrvqqquqpz71qRP07vehn+Qr4Pn8F354piIUWaJLErmga50X2o3JHbpH5/lFf3uOolWZWPAtCgb6QEY9VyFSG+wR+9qrkA7jLgAYn+RbHEE/LrjggiyDfAP+SGzLpAfdzj333Am68ov1GJLNY48VhyPGXXHFFXPxBI2b5JsNOvbYYzONFAvYn8suuywnB/ohQanfpy+uYRPQ0gSKmEISwD64T9xRv8+/FQ21QQ9jLGwxWWxK8txzyy235PF6rqKJeJdMrbPOOpl29KzkfWDcBQB9Qx9yph/0QiwhxtJX46r7oXPOOWdi3IrOdf+Gp8Z3+OGHZ1l3HTqTFXFB01jYVfEHHiriKkBI4vVJoUGMU79P3/XX8/k0BR/2l9/BQ3plIqUXD8W97L9x+vAb+FoWaALapqt1eUE7treXvMC4CgDaMgZ6IqZmByOW5yfqsQwav//978+2Un/4rnrxEK/FuHwV2rtO8UWBSyzTND5+ir9yPRvMJ4l9PN/9F1544WK882/f4y3bR9/1FZ/xjW1u0ltAR/5PYQLdtaHwq1jQS//8JjZzvRhY3GScdBj9Tj311MZ4q1cB4An+k77My1C8fxcs9fEqn4D9WZZPJ4HqfjMZ9uZ+7nOfy8s4LGGyZDcZge6vk5EIlZdTeB1QCqa73y5CYnYnBWV5KZi/63CPJXO94IA+S1eaoF8HH3xwXiZRh6X7sc+xRAoc8xIPSzGHgUNvnIKcBKH7zezCkkHvcIaUQE5aVjpqoKflpniYBDOPGd/ROAUU3asWAR0tS7TELhm4/L5oSyAD7rfMtRdvvTMfbZPQd79ZhKR8edmQZahJ6fLvnhunHycD171yMlxrOaQlwcnp5u9cazyW1DXJnmVIRx99dF5i0wQHQ9qzWUcy5Ln/lpmVbZFx/ErGJn9XRzJWecl9Mnbdb0YPz7d0LpaQ6xc9cL6FJdElmAlLTPEQjf2/5DNeWEKdHE/3m9/DvjP7hO0Zr/PQc1OikXU7Gb38OxuB1paG9eKhfY+WICcnObFcKwWJ+Q0dloqRszosjd933327/5oMB4rpY1N75MUyZ22VPGQTyUuTvqfgopOS2bydokkuRgW8O/LII/PyQkiBSl7S6pT1Og9TgJNfv2YJmdN+7RO2ZDHAXrB3TXY+BeGZPra1NME2F0vL2f0U/GT607HkvHsuBbWMj11ITjnzkCykwCTrr2XHTbph2wq6NsH2LDrFD9VBD8mLLUghL5a1k3/0apIXyw8tm8T3oZfUTQNsim05bCkaGPeuu+6aZdXSvxK2xTjLJAUx+dV5bF9KDvMJ/r18bgl8tF/euEo458Lr9/i6oA+5tnUD3VLQn79LgUPWL/Z/EOiIbXNii1IGLP+nT5a6R1tsLp9lPC8e8swKfbAsNgU+WZZtSanbFzTBW8+N7RFzBcZ+xhln5O0afCAasBUpKJ84KDDgWucsWM5Mx+mW5cP8rS1Zw8DSbM9ArxKWGLNlbCr5Q8OUDOdYxlLuJuivmA/dQ+fZEn4cv0uwmeyhrQYpyM7fGav92GQc33rZCEgBePYNfDD5HRfQkW2xhBsNyA36WjZd9wvOBWA79Mvv/FUJtoOtbYJYBo/rfAA2kZ21RBvd0IUOsvH0oy7fgBeWvrOldAsP3WerwHHHHddos/kCMtQr5mJ/2YOm9sQNYgH8CP1ls8gCe990D1m1Jcj1/Xg9Exg3myKWeOSRR3I7/AnZFpvW4zq2zjZH9HOPv8u+yXu8FrUJzgfyXDFHHWwku2eblmd7Jt6xeSnJ7snDlDRmnsQyeNfRJXwQc9XvExt6XWssT6+DvWuSQW3hBV0t5cXSdvLSa5sBv8xekXl0HTVSMpvzvxg/nUN/b7Opn73hnCoyqP9oJF8t4zC6TGfYtDqWXXbZLPdN+idXOffcc/OSfnwMOyVH7GULwbYB9K7bUAfkxt79EnhAX21jCB0KuJet9ntTbMnfn3TSSZP8J5+AHuS86R5286c/XXQGEr7bGkpnhyoAtJgfmM0CABBiASkhpKAC6ibjBhw/oywpqQe1MwWHLWmhrJ5NGYaBpOA///M/c5/1i0Ho1f+ZgmP3AU6jH61gNgoAIHjDQxjEQwGJZPiZz3xmvm6UQBt8xEO8GIaH5A8P9cvfeF93FKPEVORltgoAwFGFo9OneuJfwrV4qMgyalrhHz5yQAKEpmJKHXUe6vuoZSsw1bZmqwAA+hTBA740BZYBdGZLn/WsZ/Xl9XTw2GOP5b6Qa4WUUdvqgHEaL3kEwQiZGXVyMJcLAEAO0QHN0YBt7WVTjEXAS68El72umw74GYG9/7PB7EM9YWoCv8smojH+9boHv13nA+w73RumjdkqAIDEmD8c5IfwzXWud07DKOUWrYyXbpAJOtgU1NdBhtg3fQsbPMx90wVboY/GTm71tRdmowAQIGPoYOz9eIjO7Ci9ok/DyOKwME567dn0tZ9ulAhfHjxk48fFw6nKy7gLAIBe5Ar4wKYkHfBOIiyvoH9NBfyZAA8UA6aif6UNDd6NUqZKhP+Mgir9a5r4CLQFgMcBZrsA0GJ8mK0CQIvxYDYLAC3Gg9ksALQYD+Z6AaDFYMxmAaDFeDCbBYAW48FsFABajAe9CgCtJrZo0aJFixYtWrRo0aJFixaPA7QFgBYtWrRo0aJFixYtWrRo0eJxgLYA0KJFixYtWrRo0aJFixYtWjwO0BYAWrRo0aJFixYtWrRo0aJFi8cB2gJAixYtWrRo0aJFixYtWrRo8TjAxFsAvM7Fibk//OEP8+sLnv/85+cLWswfOGHVx+nxXj3inaMt5ie8l9trWlZfffXuNy3mE7wi6mc/+1l+G8eoX1HTYnbglUz00Dvwx/VqwhbjhfDG+769Ksr7n1vMP4hL77vvvvyqK+9DbzH/cP/99+fXlza9E73F/MCDDz6YX73nzTjjer1di/HAqx7FoV5t6FWyK6+8cu/XALZo0aJFixYtWrRo0aJFixYt5idWW221zq677trZeuut84TGU57ylPx9YwHgla98ZWfnnXfOf7eYP7jssss6N910U/77uc99bufYY4/Nf7eYfzj++OM7Dz/8cOfss8/uftNiPuHmm2/uXHrppZ33v//9nWWWWab7bYv5BDMeJ5xwQufggw/OKzlazD9YEfeOd7yjs8MOO3Q23XTT7rct5hPe+9735pmr973vfXl1aov5B++Pt5rqnHPO6TzhCU/ofttiPuHKK6/s3HjjjZ3TTz+9s/TSS3e/bTEfcNRRR3X+/d//vfPXf/3XOS/cdtttO0984hObCwD77LNP5/zzz89/t5g/OPDAAzsf+9jH8t8C1r//+7/Pf7eYf/irv/qrvJXjf/7nf7rftJhPEOi8/e1v7zzwwAOdFVdcsftti/mEH/zgB3m54w033NB57Wtf2/22xXyC5eOWPn7oQx/qHH744d1vW8wnvPCFL+z827/9W+f73/9+58///M+737aYT3jNa17T+frXv54Lcn/0R+3RY/MRhx12WC7k0MVnPOMZ3W9bzAewmz/96U/z3yeeeGLnXe96V94C0GpiixYtWrRo0aJFixYtWrRo8ThAWwBo0aJFixYtWrRo0aJFixYtHgdoCwAtWrRo0aJFixYtWrRo0aLF4wBtAaBFixYtWrRo0aJFixYtWrR4HKAtALRo0aJFixYtWrRo0aJFixaPAyzRAoAXEPzud7/r/Od//mc+HXS2oE2vlfnf//3f7jctWrRo0aJFixYtWrRo0aLFHzaGeg2gZPkXv/hF91+LwyO8ZsDrPSTXP/vZzzp//Md/3P3193Ddk570pPyOer97z7l2vB9088037+y666593xH685//PL/WZ6p45jOf2Xn605+e//7Vr36VX4Pw6KOPdvbcc8/Oeuut19jXJihUeDXUD3/4w/x6tqc+9an5/hVWWGFOvNpkPrwGkAz80z/9U+d73/te5z/+4z8y7dZaa61pvSsdD8iOZ/3Xf/1X5qPXdnmF3lJLLdW9ajAUn8jDT37yk9w3MrzOOuvk55TyqO//8i//0rnnnnuy7D772c/uvOxlL+ssv/zyfeXWfXSiqchFHzzHq6pKzOXXANJBffvud7+b//aapjXXXLPzZ3/2Z90rhoci3H333Zdp+tvf/jZ/99KXvjTL71R46Dls1D//8z9nmfBvPPTe0xJ46/e77747X4N3dHhQ343zoYceaiwakrvnPOc5k3g4118DSF/Qne6QTzxEr6c97WndK4bHf//3f2eahjx4v+waa6zR+Yu/+IvOU57ylO5Vg6EfeIhm999/f+bV+uuvv9g7+LWn714L5u+VVlopy8ygVxN53iOPPNJTp57//Ofnvgdm6zWAZMoreu68887sn7xjeYMNNsi2cTrvzEZHtgxv2bXlllsu2yn/b8Ivf/nL/I7gQUAb+lL6Ovfiwz/+4z/mf6MhW7Dsssvmf9fhFVLGqI/94BVF4gRw7YMPPjiU7y/vA/fM1msA0fzv/u7vMk3QafXVV+8873nP6/46PZBZesV30E/+oh9+/etfZ79/7733Zn7RHbpY9y/9wA6jt/H8+Mc/znIjPhTv1BE6e9ttt2U//oIXvGBKMmtcfKm22G6xpliwpNtsvQbQWIyX3mhPH4yplyxPFega40Rfev43f/M3k+jqGrwTY5JdPpANZAt6xalo6Ll8Gj123aqrrpr53s/+orV2+F42iA803ojl+4HdFY838dq4xHPlM2brNYBsO1tEZ/g4dGP75ACjAJqx1eIfttVYt9tuu0l+Q7to6hp0YpM23HDDrBu9xo7+eHjXXXdl+4iuYpfVVlutbxxUlxf8Ji/aGpTXPPbYY7mtJvzpn/5p51nPelb3X4swV18DyObxneiHvmgmfkb3qUJOIrbwCZ1gx8UYg+hZosmGvvrVr87yUoJ8sGtstvZWWWWVrLf16+og5/SvyY+SAfFoqZu9XgM4VAFAMHbxxRfn3yXBJRiMl7/85Z2dd945E4gxv+iii/KAELGE4GDdddftLFiwIBsIBustb3lLvk6w+J3vfKfvwK+44orOrbfe2vn2t7/d/WYwCATH/4Y3vCH/m3HQlmEfccQRnWOOOWYgscG4jj/++BwMogcGuI9x8QwB4jgN2zCY6wUAzun000/vXH/99VlpCSkFIfRoKxEbFhTnIx/5SJZL8hMFAI5vs80267zzne/MRnAQGMFPfOITna9+9as5uRd4M7xbbLFFVvxQIgr96U9/unPZZZflZAffyZJgkzK9/vWvz9c1gbzstddeuc91MFZHH310dlQl5moB4F//9V87H/jABzrf+MY3Mu0YRsWNlVdeufPhD394sWStHwTK73//+zs33nhjdmBoDOi/5ZZbdg499NBsMwZBnz75yU92vva1r+U+sUkSt0033TQnhgEyx4FdeeWV+d8CS7bkla98Zeekk07KY+gVvLI7ZLRu/wDvPFfQH5jLBQBJ8Gmnnda57rrrss0S6AoiNtpoo84HP/jBKQXZgtljjz0223IJcxQAyK9AxG/D8FDh7eyzz87BN5knA/hBD/EyQEZOPfXUzlVXXZWDOoGKYMt1Rx11VF9a/+3f/m3nrLPOagx6OHq2pCwEzVYBwFjID/tozGwRW8hvSYamEniQ8fPOO6/zhS98IfMGH8ggW4g+9XFIMLV97bXXdr/pDX0j1+Evv/nNb2adx3ttQCS++C7oLcH+sXV0aRAURT/3uc/l5Ih9ecc73tF3EiLAfpOP0OPZKABo48ILL8xxD/uABoI6vujd7353pnkvu9ILEg3xFrtGJzbZZJM8BvLeC/z9Kaec0rn99tvzhAc98pxXvOIV+d56QF+H5AxPjYU9JhsSN/GdRLVeHCSvX/rSl7JfFID7/zbbbDPUWMVf/Db54UfRjb3gT974xjdO8oezUQBgE9iGL3/5y7nQ+6IXvSjLtP6I7/iI6UJgf9NNN+V4RdBuDPykOHSHHXaYoCvfxcf8n//zfzJN8E8wL9Z473vfm21c3RbgmZhE3MeGS2Bc8+IXvzg/W4zbVNymS2TlK1/5ykTyQbbo7sEHH9zZcccd+8azfMfJJ5+8GK/x9c1vfnOOd8q4ejYKAOjHr4kv8VAiJYZit9gE/54uxJf8x2c+85lsj8SuCnLkZJdddpkoAGiXzn/rW9/K8hMFALItJhXXlMUCQDO+h22l62w4upIPk6JsX1PCbbwnnHBCHm/Ii7bWXnvtbOtf97rX9fQdxuO59RwN3IOH+++//yT+zsUCgP6Lv8kwPuM3uWOHfN8k+72AX+IfuoqedIIdpavsn3g0JpJ7gXyLjdlCeULYUP68XuzT3vve975crOKj3IsvcgJ07pe/kC/y1E3fJ2GrrbbKfS0LIL0KAB6QkQycJ+XPPvvs0/12EZIQV8lgVDfffHOViDtxXep8lYKMKjmC7pVVlYSwevTRR6vkQKqUdE9cmwK66q677srPSQ4zX5sIVK277rr597e+9a353n5Ixq1KCWOVBLdKhjHfl4hVJQXIfUuMyx//TolFlQLEKhmbKilDlZiZn/Hggw/m79370Y9+NI9tEBJjcv8Sk6qUUFTJGefnxtiSMaiSAHavXnJAl+hTEtrut3MDKXCv9t577yw/ybBV3/nOd6qUuFUXXHBB9aQnPSnLwbA0xMsk4FVynBPjLT9JsKukcFUyVN07mpEUr0oGvEpKWaWgo7rjjjuy7CYlzDwP+Fs/l1lmmczrlGhmOU7BT5WSpyoFq1VypN2rJ0Nf8aWUl/gkQ1slZ1slg9+9+vfAP7/PJaQgrTrooIOyHqTkOvMrObwqGc3Mi1VWWaVKiVz36v7wrDe96U2ZV3W6+NDv5FgH8vDGG2+sUpKTeZgMbJUS+nxPMryTeAgpOMjXeW5yFNXDDz9cpQC0Ss6sWmuttbI8NoHs7r777lVy3I199TztlUjJbP4tGfnuN3MD7F0KJqulllqq2nPPPXP/8DAlZlUKAKsUPFQpsOhe3R+PPPJIte2222Y5rdPEh17vu++++bpewKOUAFcp8Mxytdlmm2Xb8Mtf/nIxHtKlFJRkGxI8pIef+MQn8r3bb799z7bIm7406aHPe97znsXkJQXU+bcbbrih+83oceWVV2a7Qv5S4JD7f8stt1TJYVcpiM/yHL5rEPjVFJRXKeiplltuufwcMn755ZdnGU+JVJUSvO7Vi5CC2Sol6ovRo+mTkokJOWc7U1Cb6cm384vltSnpzLFBiRRUVSlonnRdr8922203ESekxDr3v+m6+ocslCDvvk8JcPeb0QJvxBopuc6+AM3JZErisl6sueaa2a8My0PXoW1K9qpll122SgF47j/ZFf/0griG/LNRKTDMfL3//vurlMhlG5uSgUY/U+Lcc8/N/o2NTAFovt89wYcAGeAP2d2SL1dfffVQ46Rnrg0fR5fvvvvuCZ2vP4MusE11eRoVtJmSttwGHuIXX/DZz3422xr9FLtOB3zRbrvtlvXxuc99bvXxj3+8+pd/+Zdsj0q6osnb3va2zCsxbT3GJAv33HNP9+rfgz6LZ9336le/epKPYuPF6HV6irPZez6WTSBrcY8PWRZH9wI5fPnLXz7pnviQh0suuWQxW2o8fq9/PyrgYUps8pi0hVZs38c+9rEJ3ZxujM4/0i12mm6k5C7r129+85tJPESXjTfeOMs0mX3JS14ywQ96LD7iU+q49NJLcx/Z7Ve96lWTciztkZm6DqLjggULJslL6Yd7yUuAnUoJ5sT15Yc8pQSze+XvIeb2+6CYbLaQkv+cS6CRGJQNZCPkamSfzRe7DQPXiWXEEXV6+HjeNttsk3ODfjjnnHMmbOiZZ57Z04aSH7EOHd95551zHMYuHHbYYVlm5M78SBPoc5lblx+yw7bWc+mS1/QkxjFUASBA6N785jfnawispLuXwff9KaecMiHMBx544GLX+rdBE9RBhC0hoCHgnrvBBhtk5nlW+UEAQi4xEfD6DvyfQhOeYYXjmmuuyUohqP/Vr36Vg4rvfe97WfjCQQsglzTmcgFAsvz85z8/0+vOO++c4Ac+veUtb8nf63+/ICdw6623ZgXzvIsvvjgrvuCSjJUG99hjj+3eMRnkWJGIDFFAxp2ziD7VQV4Eu575xS9+ccKJ+X8oLFlQnKpDIYzyMSCbb755fk58JNFf//rXu1dOxlwsANx+++2ZZgIZhi2AZ+wHWrIPHOMg0GGFE0GXJOjnP/951imBf/DQ8wT/TXxBe3rJ0bqO4xVA9uKhZ3supyzYDDCy+IK35KBuqEESJthl817/+tdP4uGKK66YA8Y65moBgO6QK4k+nQlwSII6dFDsGFSMRefPfe5zmYeCq+uuuy7zEK0U3yIYIfccUuhMCd/RJw4Tbw455JAJW96Ez3/+8zngEUhJkgICEokOOTjhhBMa21IsoFM+G2200SQerrTSSpPkOTDuAoA+oR8fef7550/0G+0Vp/GCXJcF9n7g0wSD7tPnoKPnRvHjNa95zaRCFzuI9gLnHXbYIQd5bFp82FS8xEdFTs/iq/3G/iqGCr4FOZ/61KfyeNDMmD75yU9O9MH/2Wq/R0KK32Vbe+21Vw6y9V/y5R7PpXOKSXy5JKm8x0fQ7J6mJHHcBQA2kfxo/7LLLps03lNPPTV/T5+GLaqhL95Joj7ykY9kWul/vwKAeyQJ+MuWlfLC/9Av/EWDkLES+ClGIgdsnIJcv4kR+mZskk+JszHq4zAFAO2TI/zU3umnnz4w9ht3AYBNXHnllfM4/u///b8TY6CH5M33itUmB6YCeia5xheyi69N9Ad2UPKs8ILP6C9h5XeCvmhd0peffdnLXpaLbQrv7qEvAvywv09/+tOrn/70p907FoH/Q0+FKz7TfWyHAkK0pSjYywdIWI2H/othwo7yH1tttVWO6esYdwGAnPND4pPvf//7E3RCjy233DLzgJ0Qv08F9FaC5v5IjJvGoD2TCehNF7XLLkasauxoK0EsYwwyLZ7ij/kgvFAEVsTTpvvYl7rskRcFA/pD34OHpby8613vatRH/TLxxKaXfjA+ZL6J93OpACBOoJPknD9XUAuIuZZffvmsT+jfRIM60JM9IitsgLhQLFMW4ugM29iE0obyYWxhUywJaBuTUSussMIk34C2q666arb7YoCmZ8iftCP2JNMl7/hQsVwdIykAAKFyjUCqDKTroCRlAcDs7zCMGAYIYPCeqwDQL+FgUM1cTLdtirz11lvnmYX6MwiXCqp+EJxeBnO2MFcLAByaKr9+EVLGqgRFI/CUVtGmH6/QWOXTrFN9tjmqwCFzHBQHV4JcfvnLX56QHw66V6UtwGi7VnBdVy5JgqBJgEXWSoU1ToUhbTHOU8FcKwCgLceADlYB1ItnggL9NVYzmf14yFjvtNNOOVhVeCnhPrOYUYllgOvyAtrgGBlCldt+NoAOC1Q4RrPepUxoT6WWcReU1pM94zaLItCaSjI/FwsA6MBZcmiCSf8OoEPMoHCct912W/eXZuDh29/+9mqPPfZYLDjBC/be+H0kkXX+aE8iQHcEIsccc0zfREBxYY011sg8lBCWDp9O01FBqaDoBz/4QfeXRdCWhEWA25To98I4CwDGKqkjc4IAxYASVkFISrRvtnUQ0EBA73qrCepBmgKYgAN9JOLsqM8BBxyQ/YYiKjrVQUbYSAlByDIbuOuuu+bkt36PpJVOGpfgNOyh55ADclFPSALkSALBp0Zb2mADFBeaCvbaF7wJ/hWS6wET24Em4ygAkEEBF7sniK+vPiFr+oXuZL2Jvv1gvGRe//sVAPgvhU39ICtlHKLN/fbbL+uNRLFuj8iJ3/GL3otzphLHGKPZbX0cVADAG7LH/tBVs3alHvfCOAsA9FAhSv+tQqz3R4zLJgrqFTmbkr8moGv4S8F3vxl1usGHWYFRp5/2rVL0HHpY8ga9xe10twQ5UXQiD+5jSwL6bxWVZKXuVyU+Vh25RxJS+ocAfy3p4EemkkyPswBArtgxz+ff6wVThePgoYmoYfVQnEC/PVdiXdKxDpNEeIgndeBhrDo+8sgjJ+iuHxJBxeu6brsGD93j3h//+MfdXxbJi4kSPq8+FnY+eEhe6vYQFEjIeq8EsxfmSgHAmMPm68+FF17Y/WUR6DQZ95viTb/YENBAfMh/1Au1JvXkdnSJ3RLv1OMU9Ahfjld8VT8b6pmx6o7PrvMw8g3xSsl3YJ/4SH6h14rVJvQqAEx7M05S5E7qePdfs4vEiKH31DljwCEdw15fR2Jq3h/s3IL6M+z/SYla/tueK/1qsThSkJD3msFb3/rWxfZA2Wdrr3ZyZPm6ZPy6vyyOpMx5v3BSskz/EilpzHumYt93Mqp5n3kJ+/zts3Mwx/rrr5/3WD772c/u/ro4kjPJ+8cgGdTF9hQ5v8De6aRQee9PCmK7v3Tynjx7a+3/SQHMnNvPPxXcd999ee/8n/zJogNt6EUJB5wkB5vpaw8VevQCvqSgOO9LrdOejtE1vIEU9E2cDRDQhn2KKZjNe72cV5KSyO6vi8PZAPa26jtZS8Fn95dF7dmjFfyxx6/se0p28n7qFPTkvXFLyuaNAvYK2h+M9qvVDhdCB/sTfZcCjE4Kmvrq4e9+97usCympW+yAJc+gM9oA+p+cbP47kIKpfNZMcridFDjl/Yj404TkpzrJ4WdZYGPJWtl339knmwKCiXNGSj7Z+2Z/L1utDc9b0nC+gD2x6GKveP0MkOSw8/59MB7j6gd0tPcf+Lula+faaINOeQ59sOc5BRN5T2NKBvJZJk0+kt7feuuteQ/0st3D0J71rGfl/b/2mtbvcdYOPUFn14VPpMNspbMB6mMNkJNbbrkly4NDk/CQ/XaWBruegvjulb8HGaXbKQjLe3G1PVvQX7QRC9lvW9eD5zznOXn/PTqnYDvrzFSAtv3sWoBu8DXas4e7jEM8Qwzk/66xd1R/Ae0+/vGP5/3H5JAu889ToaFr676gF+xtP+yww/LfzrZIwfRicjrbsCf/kksuyX/b91y3QXTQuVX8urM56r6oCeyLc4XQlV8588wz+54hIG5JQXneN1/XJ3Yg7KgYs/yd/l166aWTDr0E9p09pC/+fkaxX9v9+GyPeJ1vfCMbCtqt/04fnZFAjpzTQH7mgi11XsVnP/vZ3F+8qusMHaQbbAQZpI+DYGxslfiQvRKr0K1eYEddY/91HfbyRzzDrpU83H777bMOkpMSYmRnWYEzRUo9IS/2/u+9996LyYu+Rj/Fx/WchO7jIZ/IJ/SL0+Yq5ADOHkkJcI7l6rpFDsTcdPmaa67J5yr0A5+IHnSwbsPpwZFHHpn5Q9bJUEkzNp3fDRt60EEHDfRDbLDDHvFU7Fnn4aabbprlSaz27W9/e1IsYzw333xzvs84ZxqPLvGMFTERREA0KgjkMZQSUzjCUAKjMOChhx4aaMAoG4VqYihliqTuTW9602KMbLEIFJADpUQMdJ1OFDUKKRwaJesFSsNgcn5NEKT++Z8vOsWWcagbVgdL4b3vKfzzBxxQ5uAhiYc+koN6gEAJHToHTkL+0Y9+lGWKXNxwww3ZOXE6Ah7GnkLPx0KAg/okhuglkK87FsE+52NsEoyyEFKHQoEijOCqSWcYP84JOD86GEBbjlkCKVgRzERi0gQGUhGGzuO54lBdlwVQ2vBsz2U7Au5lmxh4CbJPGUTPF+ivpN7/2UT6Vuch3qINHjrUi4PtBbTk7BzW18RDxQGFIvDcsugn+cQ3dKarApl+RTg+QlHJffrM4dfbdH/oOp6x7YCnAnBFIwUsRTzJ5N13351/XxLQJ6fFP/zww/nfksd6csvORbFREi4Y6Ac21hjd5xT+epGVfEdhlD2Kax0GVE8gSlx99dXZxjnwKgJrfRUY1duASHI90z0hY5KQt73tbRMJRhPoFV4r8LCz7lVcFVSXNqCEYiJZFWSzw7Plg/HQIU/sPTgEtq5P6INOwBfEtaMEfXYIHOAv+tZp4CA73wl0FVgE0MCvLVy4MNOQbzvkkEMW82+jAn10CB6Z55fpfz+dny3QG3YukuY6D8ldJOAKwf1sYsChpA4TE3+yNYMOiKZf2mjSJ/4r4oX6wXxkq5c+8XfuVZArYxxywO/S/Tq0E35t9913X0znFOMkXuIzya4khMyw4/RhSSF8gySfHajTke1BK/RgRxX1B8FElMkA/pBu8zn9kjq20SF0TTwE/NAPB2rGc/CCbtaTzkDYUoc5iokC05UXeOSRR/Ihn/7vkD/jopcKyPMF5E9cTVb5unpB2ZjFOOwMW2e8/eSTn3UQL140gb6IMfHLtaWNNJHIhpI/NlRMNMiGssF4K8atT2KCtnxcI2YJORBTO1xQAUs8uvHGG3fe85735IPUp6t/va3SmIF5nCIj4uOEzVGBQ2OA64pOGFS/BAqCLgHHTAyXIEpw5pRYit2iGVGBY/hKQxYIpwQMU7+qpGdQHEawCfgpUWUIKWtZDRaESDwZSCdyRjGCcfZpkgWBOjAqDEqTI48CQMyqARlkVDyXwVI1d3LuJptskk8+FhzMF9DV0E+BkuAB3UoIFtAT0D+cUBPwTlDSi4elE2Pcy+sUUCLgVSlldPXF9U081BeFGWPwnEiqSvhOQhyyEAZXwMw5erbAFQ/NAikCOKV1mNmguQKyyfGgjwSOLNchEJHQAxqgRS8IPjjZXokZxP2KOGXwJAH9++4bSsw6SRRLPayDLv3iF7/IcgHljFZAASrGxH6EDZF0mcUBDlRBj/yYXaGHS4KH5Iksxax+UxCPrmb88Irs4l8/KGoC+6QQUtdPiAKAQN648QTdeoHuKADoHz1rsn11kDEwkxw2HchLr34BuZRcsO3ui7bYm34BlRlc/kVhp1cgPQ6QRSuQQl6bklljjuSLPg0z8zhVCNy9LQCMv0kfBZPoisb6oO/+Fn+FHjotniz4jW8ic6OCthSFFWo8X1/MyvpeW0vSF0YhsFdsAmQf+PFB9gLdzM661vPEmf7vezIwVboqOLBZZiFjFnkQ9NE9/JpTxnv52TokM2ykhFPyWIekS7KNh2Jfp5efc845+c0b4mr8nG2gp5Vt2hbrsRd1G0MnIj4n/4Pkjb+x6pedRENFlODhdHTDytZY8eZNBL1sYAk0pi98oxnlYQtz4hQFKIkhvtTBnstZ+CArack/3bf6xfdLgodThVjA6itgd5vkW2wSE0Nyin7jYqfFIb38G37z1fhGDqLwgkfiQXoBaD7IhqK7lcIgjqkX/oEch+9kRzwP2Hm89W985vdMbigGmTidDu/GWgAw2KZOYQiFFCRIwinlMMFFEzAFobXlg/ARXJWCcccdd+Sgz7IzvysGTFWRA+4TeHiNigqUGaxxVc7/EIBWwBCXiUCJkBOBe7/Z40Hg/CL4t5S0VLDLL788ywcFW3HFFbPSqKLpl4+iAGdSOvmoblP6UPw6ou+CQQEZBXUf5VUVNssZhoGsM7hmtcqZ5rkMNKOz0M95BW/NLNW3XkwF9Bjt0FuyHbaB3lluhb8cvY/qrhU+wUOrLCQh+gz0PP7W96b++y76jj8hfwIcfcBDMwiMP17jsZlTr2HhjOYDjCuSlX50CFrj30x5SL7pWjkjjR/0kH1GczM2eKrwQFddb1uH4MczoEzo++lhgJ4FX8gC/cNDxSTFK3JEnvGP056JvZkOtM/GhN1o8n3Bi+CT1xL1g1kA4PN60Sfak4gYc/y7F/hmBZSQ/36gYxJK2wnMpNKPXra+CWwG2yvgVTAaFop7aCk5mk0fjHahH8Y5TJIVPBolJCsRxzTpNJR6bVIE/30uuOCC/L0g2hj4JbqCjmRI0inQjgB0usAfy1bZdDCj6pWfClzaoveWlCu2h87PFsIH418veQ09YYPY/n56I/FW7EBzs3vs0L777jsxTsUP20EGrSTAU9dIRN0jeWQbBwGtrfRSTLPtiX0dBOMhF2b19duWo3pi4hoJotV7+Kawxf/il3vFM1ZUKhrOJvi0iE36IXhrEmiQ7eN7JO3iCQUAf1vJEcVIM8XnnnvuwHbRRpHQ6mA0s5XJM/pBvxR7xTVWq1opY8XlIJAXSeH73//+fH2TvLDRbKzfjUGSjN9sAdutKEduwp7MVYghIkbX/yZe+t4HFDkiBpwO2C00oROKKuFf0c2MfD8baqtNaUPdE3awV98h5FWB1njJkhVnYtCIZcgS+Scv5NPqg6nGbNPLuhMoOqGxRKHpY5ZFANFk0FWqBYGEHLFmAkbJrO5xxx2XlwZ7z7BlSYhVQoCpTUsnQjCmCmNWhZH4q5gxtIwFg8lItFgc+B/LcRmeptm7EhQ7ZsamCsqk0or3ZqMPPfTQCV5LgOzLo1g+jKu9owpR++23X1Yoy74knPjrekofxQvLyyxrbQrWA4yMgIyym22jvKp0Kn6Wk1lW5zmgcqgYxWjPdTBAkSRxHIN4GAlbPyfbDyqq9MzsiWAxeEjHBJL4IpEz64C+lgxbzqZv9kjZbhGrLOhsODQGnNPrB/LHiOq7ff94qBBgv7azBixjZoRBEGDfJp7PdZSJgpnYfjO/wKkMmnXuBwVXyZnA3jLucGhmjsw80BG2gT1WkN1tt906BxxwQPYN9jSbhbKv03V0kQxCLI/rB/eEk12wYEGWETwUmJMLMyoBQTK/wTHPFvAhxgOx/akfohDZBHQMO8WOoU8/H2esg2ysZ6I/eye475V8oHMk/nvuuWe29fhphcxUlpVeccUVWafZ49jKMQj02/5tM7T9ZnDGAbyIBIDMovsghB8cJdA/5MJKjaal3SUklWwzGyt2EUSyDWaS2ErnBfCBAlh+kB5aXTJdWw7sKb8sICaXVlXRR7aBzFi5I2bceeed80qzsFPjBhmPuI3vkNz20xt066c3aGR1k+uMVTGA38cTZx+gq0KXQF3ALnatg11QtHSGisSRfKMVu9Vr6Tp7J8lQ0NGOeIa/tlVSf3rxjl0Vo0v8TWLRQf2zgqEeP6MLW2o7HF7SeTpuewNZAcmnZ82mLS1jE/I/yDfoW7/YhOzxE+IyyT+aixU917lDYhK2mK9C56ZJHG2IU6xCxnOFLYUAhZ+w03XgIb8oRo1n4w/5Eaf6vQkhL+hOXvjTkBe+toSChhUA7DO+y1/e/e5358Qf2Gs6SGbmKvCNvYoCgIQ8YoteEMdMtwDARsgb8YKsl2c8sKFsY9hQ+lDaUPQmA1Hc1HfPiSRdjhC60wuuD3uCV+JRBQ1bctns2D5IPug/nQ/aDINpe0yORIOS36aPzhl0k+BimIoYpz3TAgDCUCqKSODNWDCsdUMuqFC1FGAM46ybQEEol8DW4T+ADhSbcSyDuhaLgA/hEBhVCjUuUBT79Ci8ynnpDCgd56b9mHXEN46W4qpeCwAoqcQulul4JnjmVBQLjF3g/MIXvjAbDskGJxlFAHKkv72M+1yB/oUBRY9x8hD98YO+KuCUiSr5iX4wesFDgSqHZ7mjBJ8e4qsklEMPZ28cw/Y97If/C+DYq5122ikHr54ds5Qq5oLXuY5y3OgwziCbE1SIxUOJfclDSVME0ezxRRddlPVC5fy0007LvFdgMlvqO7ZcX6O//YK3XpAY4qECpNk4MmPpqgAPHCgay6hnA/pf0n+mATMZDTslIRxFAI7+bKDkzBa90Ic6+FzbcgS8McMtGHJIoAJ/9KsfyAN+sL9W8wybyAuGJLG2YPXaCz1OhC3y/yVlw0u99vcw/cBLCQmgvWQDr9hQtk0SImgFxTOzXHg6XbAHEimzVfhraxydZ7fFif4GATW7MVuTKaXeSCKnmyQE0N4YjNOzJXLoKjkzVnbHikOQQCs81vVDnBIxpsQP+D36YcJAQlCH9iR1EnPnn0Qcqg287ZXQsRXukcTEFj8xjrheYaaJD2J3dl3RUvGb7XQtf6wfJv70ZbaA5qUe6sNM4H75BBtq9cbhhx8+iYf4YEsAkGMTj3WdwyM20aSBwgx771nk3PVNcSR/wNfhhUmM8HmKEehMD5tAf+vyoi0xLHmhe3XImcxYO6OHnZY0SlhB3xVzo6gyF8HOhf+cySTFMFAIww9JvmS+3DoZ2xDwwARUaUPRNGwo/oQN1e+QUbSeTiyjL3IY/GWrySi9pPf6oJA0LKZdAJDUfOxjH8uzNb0+kmJVkF7Q6UHVm0EQ1DGs+uKD0GYuBARNxLXUCwGnAwErogtaVWFU3ABTzejGSfctfo8y2BXYz5Tf/cBIUgDLn1QGy6CVMwtDbc+MWcmYyea8VO3sKadgDCjjTaEiwJLI95PlYWDm2CoAQY7Kn+erxIbDnqtAxxi7fo+Th4IVtoOTrScDgshIbiyLNPOPpvqnX2arVLPdwyirnofsge85v34YdI32rAJg8NkR8s1BzDR4HDdKOvp7EA9nYpvZR8WXrbfeOh8yFG2jlYJpVMCtsIgTb4OH+O4+EPjG/v3QZbyZqfyZseWbLFMn14JwhZypOuOZoOTHoFkAGHRN2CkByiAZHwbskiBQkNhv+b9EwIym1Tj0NlbYCG7MnNRnoZogQDI7rh2FtmEh2SEXDoQdNPM9DoRMzkRXZopSjvA9+tQL5N01iidA92yVw0cy5jdxjsRAAZ3PNFOoYDBd/aDzsfqBbrPbkkhtkVezjpIcMGvurJzZQugNOsxUb/hxCYNnihdsZSLPYk5jtSXA6tQoVpm5DT4E6A//snDhwrzf1zZZ4Mck9E20wVPbWz/wgQ/kBNJKtShuKsr1SjoVsT1fEiFp5z8DCmv8Wj+eG5M8QLtkyL9NxMU+5dkA+Y/YpN/2p2HBF5TFLit9jTGea+uookpMLplxd3ZCCXGl+MDEgMTcKkYQI4hJ4tyJEp5vhlkR3CoLCXzApKZJ1TKWCZhMIi+ei+4K7uBas8SDdAn97DeXtMZhl3R9HAeWjgqlvZ1uLjcMJOpWf6Ar+os5S8QKniYbapI5bChesKHkxG+xXYyN8O/pAu+0Y5uByRJgf+hyk6w04ffeY4ogsAIpA+z1wZx+AxxFwMXQICSH4sPwmbHgxMK4jwqETqBBwS07tI+N0cQI/VAEmM0gcj6AnERQJ9EeJPB+L4OaYSFZUJyxwsNytrJSBxLCkjf1flBcQYj+ui6S8lieO4xzib73GyNnpUChAKEdTmG2nOV0Qa9i1QIdGMSfQTRoAlowtIpqlmOa/a8bdzMWodNoVm+DIbbSAu89T6Lp7zC4MKhf7vNs/+8FsiII0E/Pk+zMdR6ahS+TlEF0GESDJrjeTDDHJ5kTGEZwFlCxjyIOB1uXJbKmiIOXIHnAw9BnzxumX4NklC2yDDcOrjTrM9XxThfksbRPw+hKP4eOr2Gn0KfkcxO01+8a/OHLyLWCZT+7Zyz01IwS3VP4ib5IbhQA+tGVnCkc0Oum1xf2giDd8mhyPZVVA6MCGsYqoEF+ITCIL9MBuxzy4/+DZCn0OhLyXnaL/lrxBGYRZ1Kkdm/ZTr2PZMgMJB66TuFpNnQRPyKopzeDZEi/+13Dl/crBLufrIYvZf/oWAl9ihjTtlWzxrYsBW2alvR7LnvGpni2GXkrqWLllRnBpu0n0RZbqy2FAP6XPBuHImC/8QTcb3Zc++yUJHq2bCnbM5XYBK3i0wQ8KVdl1K/zbwf5RbKMPnUe6oN+yY8UJxUCxKS+d73CTx2ei4f8H90TI0oao5Bj737TbHcpLxJ58qKo009e6tC28XgVr367vj6muQJ9RdfwE4MK44BGdT4OAyvYFVbQpemNCrFCBp2bnm91uwISsKGKcPhppRuwe736FTzTZr3dOuS/zjKyol5fprJSuf+TB2A6RJ0NMOaWWkUQOS4IelR0Y0uBJBQDWkwGAQUzuE2GhbBL7oByTHVbiMparDaxxN4hGXUMU3xgrMNpcpgUKfoumSz3W5awYgA4QH0fpLCMlgOW5hPQDyRkTTwk9+QfVMkVAIe1D2gq+VeAsbTJCh7PqINzZMz7wYwl5+CZ+ir4DCfB+YaclZDwxKw054KHg/pufKr8wwb/SxpkMuhArpuCCXRQKAPJTb/Xw9WB3mbvLEezKkvAEo6uBN7QU2jiJbpb0h1tmw3Rr9Ap27CCVyVcE0vr8KRJfupgt/mJkO3ZgjGWCUfTLLlAGo8i8XfIXT+ZjICILaoXOwOxrFMQIsjs9byYxUMfqzSGheeZLbOEWCCp7wKfpr4E2FnboMhCed7HINiCZwmmoHcqqwZGBf2MwqJiRPiAEmxiaSvjNPlRAt1Cr+kGPaiDvsespkSPHS235fRCrMSJJfz9+NgP+tdPx9ASHxVUwezzdNuaKsK/k8Ney4lDbwb5BrwQA/STYTaRzSE7+GJbYr+xSuwcBBf2jE/rVwwE/ZDImwjzNzksZ7V7wfjs/4/4SyIcNnUQ2BN75GcbaB2yRf6bxmn86AZWX/At/Xg4yKeL+/HDtXg3aMm1/tl6FnYq+tIPfIPVcYqi2glbOghsu4Q1Xi9HrgfJS0BbU/H5SwoljxSZm/SHbvmAQ2n5o6nAc+V2VmVYKdh0f1N8U0ecGcC2RDE84h8rLZomqX0XcaqkPopA/aB/JkCnihkVAOYqGHUVm2EYNFOoBgp4GRQFh37G//GKeB0JBWgyfpQilhwR+KnwjQOloGbw7AmPA03qKBNzDsGnDkE0RwacIUUVAOMphRQE1Y2pvkt8QMAscYp2+iEMNEM2zPVLEujgsBFQbOFo6xB42v8IwxqtACdlPyS+28IRr1WsAw/D2aN7Ew/pIAeBZ3jIoZl18Z2ARlt1CBrCOAuOBx0UGFCswDsB7lznIVoojuin8TadYCyxjkONBDnDJAkBz1PUEmBZvtiUgOMJ/RDUAnr71IGHkdTQRzyUWOIhp04P65D0xiylGaGYne0Hz9NP8m2ss2W76bwZlyhQN+2ZVawyzpiBixmnXrCsGiSiZibqdPXvaIftIeNN43WdrVT03NJscjNVCLi8+QEi2OkFKwbwTqAVNnEQJCVm1fzf1q3ZLuAAPZK0ijXYvtgPWoKviKIo+WoqTM8UZJ1eAxvWNFNPN0Nn0Bi9xC2BXglC6L8xsgfT1Q+yFs/qtSpTG+Ez0Gm2dNEWJeAXeulNLPW1WgAdekEQHnbKfU10NS420v/pBv4NGquijbbJHBoNQxt9sToVXV0/rI6gPZq4xzh8hoHr6YM+GtcwfRwFFFIc+qs9/KNvdR6yocFD4+vHQ/QK/wRNBRD2m0+KJHQYX6O4hY8wrE1VTBI7i0kgfOIgTEdewLj5W/dFQXkugj2JYuHtt9++GI/wX9EuJgpia++wsI1GMo0eDpiPLTt1lDa0l12LXCZsKD0Mm6PI3mSvxalxng7bPsiHAh5b9Q5T8YdzO2qdB8BYzo2AhWFvMRmW2ZoxZYi9zqpuoAVQYaAZczQdBiqi9i6ZJXTohuX/vejP0UpMgZPoVe0PcKCci9dSCZo4c8lR3dj4t6VCYIZnGGcA+sCBuH5Yw76kgKZRyVQIKc9TCAgyBcECBskK5zUMGE4H7HiuJePBoyZwTkEr7TVV+0O29Jnj5MjMLOIlnpOzuvwZD9l0jyp9vwChRMyKKVjEbOBcBSdiT6oxShIleHU6SCDwAw8FSmUg1A8cliWOZNoMUhREm0DewylKNKNKX6Lsl+slygp7dJLc1ffNgsJirF5wjsAw8qcdhUM6zEb16vOowVdIkmPpqvNG6smCmeMYj8LXoOSR7XMd/uFt/XnGaK89WE0QCVkdrhMAscmKfsMmACXYNUGaQATPetGVztmjKliz1WCYQAfoncCPXAjuZotvJbQp4YlCF5rVgRdRGEDLYe3KVMAexjvbFXiaVjjpA1nHC4kBOoedFYCiZ68iAGgjkpDpQMJT0qlfWzCbcRS9Z2PIvRm5ul/zvUAdTAZE0a4J5F7hiy8g22aG6za2hOuHKZTTI/qKJmgzbDLjWvrr+mH9seslEtpyTyS5w0DSgteRRM4G9NPrm0E8wJ7X5Yt9EXfqk6J9vwScrLsmYtCIS3tB+8Mk9J4bzxx2gsGz+Ur6ihfDxsXa0if34+WwvGAL0ArPI5mci2BHwx+aAKxPZtA5No08oNkmm2zS/WUwTGJ5XSNa9JrICERBJ2xo04RU6D8dZjvwJPpDVpsmpMQyfsN3vnpYHWT72Wn2bFieT1tLdWqUSj7bAbS+Tye4qYPCSEAxnyPG4BaTwZiYhQWnmtadooCV4jF2nGzIguvQlUGv3+PfDmDx6honb1q+X9Le75ILJ5pKGBhFS7Zd44RWh2XUnymRUVSgRHGwlL/NMoHgpZ6wUHyHulBWxYIIrKPvTTAe+6Q5AieFzvXkEQSMxmf8VjzUK56KIOgn6FC1Ru8AOjTRwneSf4cNWQGggFLnoSTIUkbBhSKSZJ7eMpIRmJWQOHkufkgE/d95C/qlf/ju/wFtSIwYcXyQyIbB7cdDzsWeSdfYujAf9J7jMXOh7+gguA0YB70QuHJUlpCW9rEXDyWKHKYT4x1gpCpe+gXPFVj7Hi+tksFnNOa8mw5EwosoyMR+Rn1XkNAH2wtK+fMd+yEQcK1kMvjRj4dkSPItEY8karYgEVNs0l9yXE/cjCVmARwaWgZ/wYtyXBIJBR6wPL7kLXiWgoskUFDRKyFAe7qsiKd/05FrhTZ8Zcv7PYPvJAPo32vlVhPoK/pY9UCvlxTIcgSB/FBpVwBP0dz47acvAzm8a/Jr04GiuYCfL5Lsl3Lh+TfddFP+v9dOKRSROTNolqK7VhGGHtcRM2h0T3FpOrIA9JY/BQc3sgd1aJ/v5T+32GKL7rfjB5+iiARsWD15JJ8KK/SLjJaza3Ueoo++ixv4SbFOfbucaxVg/d9qgTgvox/IkRhGe/YUD8MHz3fCPzuq+DTs0m79Zj/YG/akjE08M8ZaB112Qj67FryeLSjEmSklQ+hkzCWi0IyHbFKTLY1xha+JJN2KxLotxXOy6h7tDrNyie/DdzGueGYYaMd42NM4dHgY9JOXcqwlfOfQQPLuDAm2ba6CfvFh4hR0rceB+BXjd7YImQwYZ/C8Dj7FXnoTQmJS+lnCvVasOV9DDIXvfJBnDWNDFcbwQpFQYYEM8bV1fjh7wxjoURlPua5+bUDb3sjhMEK+e1hbPaUMXuMxIIECh9erQ1Aax6Zk2++hXE7LbGJKExibUHLPH/Y+0J5+I74ZXX3oB+MUJDqBleMqjYHfHBJBYBwKxsG2WBwCAILp/5ZullVVgmvpPiFnrEJ48ZUDcxiKJFnQH6B8qnOMIofLSXHe+BS8EpB5nlejhDEX5DMcDCQFL1cBkAOHrqgUU1BLUkOJnKxK2T1bYBsyTRacEmoMqsbbb799lnPy6IAqy4ccphUzee4zS+pEUUGZRGUc+0LHAcGrYgqje+mll06qXKKjAzFBkKRQELC1w/43BxnhZ4AOO51Y4m82FG0cIBc8dHiNswAsl6LrcaaAPeaMJ2Pt5HayEHDd5ZdfnumNhxFICioViThQSS4nFzy0ncGri9yD5/GaJs9ymrI+cozG6B4fY/dKGPaDHMZytLkOwYeCiwCIvrBbAckwerNpTpSWKAQUOMkqfeNYg3boYH+q++Ld+uQ6eEj27QcX8Jhpk3QqyLCVEgp649CiMkimU15JJWEVmEfhkH6RI3ZCQFfuu8Qb7em792BHUsZXeTMMPYxDlIKHxksPFR+tHhpmJm6UIItO7hWY65dkIfwYW4SOCm3sVVmc4LesslCUtPrJvcDuWLIvIUY/NAqQZXzwfMU5/Iigog70EICQgV4rQKK/Xp1IBkr/S5+s5KGfCnD0thckq+wD39DvuhJkBm3oPbvcaxyzAfTBBwUMYyGDATRxuKGZHPxD9+hrzDLxaxdddFHfGCR0rR8U2B2aykbzr2QkQE8UKvlIM6X0DlxLVxS42VF+smzLM7xdib2XCPZaMQKD+ihpNlY+FF3oJD4GfMdWoKEC7DAJ1ajAFip2kj9nUZTbccIHgCSaLgYPxQn2WhsXPgcNrH6yJZGvUqgSL5T6ofCqHc/BM/SVnJLpoEEZY/pNjMEeioViaw3oA12nr/Qh+qA934mrzJbamhXxt8KpBF9b7jfGAPvpLVrOYOB3Y1sR6Ad7yY8aVxS7PI88o4UxKVYOMyM+SmjXa5y1i7axjQ34FvJvnJIpti/iOive6CHfJbEL+km88JuOsKPlb4Bu8hW8c+aU69hEPlXs2cRDsaVniaEkgoBPkldvDxOXhH8C/3e9OJXvUwiPfnueWAkP6XfZFr6IPUNeyu2UnnfMMcfkQo37oohOFz1P3/hOMVbI+VwEOtjeEsVMiS+aBNhcdGOznEsRk1HozT4qxnpzQlk4EJd7jbS32dj7T4bKWEY8SjfIObBpbKprxTVsQJMNZevEFnxc6AUbzOboFx2N/ADELF417fnylyhwu0asxOeTlRgvHuI1voppxAD9bPViSB3OSAqv5/mTBKf77SKkRqrUgeraa6+tkrPJ16TBV0lQqhQwVEnJuldWVSJy/ncyClUKAKpkePL1KTmukuHJv7kmEae66qqrqjTA/Hsy+vmepKjdJy2ONOjqZz/7WXXAAQdUyXDn+9Jgq2Qgq5TU5ef2gjEkI1mlYD/f57PHHntUKRmokgJ0r1oc+pwYmMeRlKl65zvfWSVmV0lpqyRE1aqrrpq/S4FP944lhyScE2P7y7/8y+63cwPkJxmYKgl2lYxrlZLBKhmhKjnLKhnQKjm2KjnL7tVVlYxalZKvifFsuOGGmU/JuGb5dE/81uvjmqQwk+QiOcYqJd1ZfpIDzvKkb5/85CerlFhWyahUt99+e/fqRdAXMkZW/Z6C3yoZmerMM8/M8udDlqMd/fyrv/qr3IcUJFZJ2avkGKuTTz65SklplRxRddppp2V57gX8I3NzCclBVe95z3uqZPCqZNCqlKBUKYDP8r/00ktXG220UZUSxO7Vi3D22WdP8CM52yoFu5nvdIcsxG/9PsmhdZ+2CCnxyPRJyVOVEtoqGb7ct+QIsn1KgW6Vktbu1Yug3RQkVMlpV8kB5N+Tka+S0c/823LLLasHHnige3WV+eta7acAv0qBfpalZGgzD1MwmGWil72KcZfPnAtIAULmVwr8Mw9SQJr7mBxZHu/WW29dpcCoe/Ui0NHgBZk35uR0qpTYVMmJTfzW60PX8CyAF2i3/PLLVylAzc9MCWPmYUqIsi8gX3Xa8RnJoVdPfvKTsw3Qd/Y7JdJ5PPQM3wJ33XVXlYKt3Ae/J+dYffCDH8zjISN09Oqrr+5p/1MykO9NQV33m9GCvVi4cGGWv3XXXbe68cYbsyx/9rOfzX7lZS97WbZF6BXw7xRI5H695CUvyXY0gLcpacvPYy9TQJL5lILU6qlPfWq1wgorVClo7OsnU/JeLbfcclVKLCa1W0I/+X/2ddNNN63e/e535+svuOCCLBPswymnnJL9bS+wqSmZyHy57rrrerZVB53deOONsw1Fq0Egq2jFTowDaE6myCQfRs718Ywzzsh0xKOSh/6fEqnMD/3C50cffTT/FkAb8cT1118/ER+99rWvrf7u7/4u+6om/mlzq622yrQ/8MADs16kQLFKCWrm1YIFCxZrB3/EcPqSAv8qJU9ZB1OCk/WLbvNbYqs6UrKYdRbPtamP7Ip++K0OOpYC29wWu0/OfvGLX+RxpgQt+1591e86UsCc5aTpt1FATKo/2hAH45e4lm9Ag5VXXrm65ZZbJuiOh+IFY/ZZbbXVshwE0FBs6bdXvepVWQ/5er4xBfXZn4gFwndoj86mZCbHJuISvKCre+65Z/Z17DN6B9wrvk7JULYHnosXKVnJvod+pGS3Sold945FYNvFJNHW/vvvX6XkNMez5Ia8abPuA8RdMd6UkFZ77713jmHw3Pg333zz/IxetmWTTTbJ9w6r51MF+rM5xkYPxJLkBQ/F7ympnxRfAtsbYzKe0pfzIynpznR69atfXaWEP7chR2Hj6C07TVchJY4TuZFc56ijjsr5ko9nk2+xQ5knpGQv0wUPyZ4Ygy6IL9mrDTbYIP9Oj0u63XHHHdUyyyyT+4b2pbzstddeWV74yVJe4Pjjj8/3+PA3+M0G77vvvln/+UfxXC9ox/ia7MGSQErgc8zJ/rCpeEZP8Z9OsMFlbqrfxm0M7LX8Ql5ILrbZZpsJWej3YQvIQoA9pgN1G4qO+M5+4Dtel+CXxSt8KJ6Jifny3XffPX9H9h588MHu1VW2HfyJPrAf7It4lu+Vk/A9ctuQxzoiDvJxX9iroQoAd955Z3a6BJywxnUCRgLIcIfRZzgEH4hRBviSmZVWWikHzwI7DumFL3xhFsa4xrMYMUxpwgknnJANG2WJe/RHIiBYktz1AsdEcUNJfTyHEUS4XnAf4xH3GIfAlVMiaF/60pf6BjqziblcAAAKKAgg4KusskqWEYp40EEH5WSyNHL+Pu+88yYCpTDQkrAIOAZ9GIG6QSNbHDJ5J5/kCX8ZVPRj4JucGPmWtHAweO8+jmXXXXfNRqdUPPeXffcJuRFwSUxKZ9OEuVgAgIcffjgbTrTjBPFw2WWXzY6WEavTTnARNGCQ0f/jH//4JNvQ70NftVlCG4KmV7ziFZkfjN8666yTjRzH1yvpZoQ5Qf1FX7ov2Tz22GNzwFf2HX9OOumkSX2RyJI9CSen0cvYwlwtAIDESRKMdvgnSRHUSWTYuzrY5KABHcBDBS+JRXzf7yPZrgcN6EsPJZB0T3GVHgqUDjvssBy8NekhW8uBcYL6zmcoIpBJTrW8x7UCZ/Ym+kLuFKuOPPLI7HD76eG4CwBAhq655ppcjOAPBY8cveCAnajLmEDcePVLgChZKxGFMLKKlmScHRJk8OO9fCsIlugF26idXlB4Yf+Cpnw4PVVgkFAoEDQlgSX0U0yhkEb3hoVnS5YUk/sV7gP4q4/jKgCAsV566aXZvgfNxRaCODSv+4Yrrrgiy69+rbfeeovRShwjeWPPIt4Keyt+KoPagOfed9991S677JKvpRcvfvGLM5/Y27oNDUjCFY3Ii/7TQXpFJyW59cAV+GZFJTY3xuEjHtSeoLTJNhqnJFFS7Fp2W9ymLX6xrr+BcRcAQCB/7rnnZpvGJ7CJaLLffvtlW1/qjT6aBIoCsYJyPbGVfEny0UfcK/GgWxIWSUJZ/DcJQQ6CjhEr4L/JEvZB/0poj49xbdxHL9CKHeG7xD71fpEdiWbc48PeuG+zzTarLr/88sbJLAmDwkB5H/qwW+SHn2viXWDcBQDgYxQByIr4kg4YG3mkG/X+sSUxFryq20a64XtxJJnAQ+Ml44pzZdHH8+lNPE9cq5jio5jdxEP2S+xRxkIRX+I9f8y+12kW8hK2gQzIgdyjEKOo3aS3Ymx+Ptry4Qs96+KLL842oh8P51oBAMg4/cMjfKFraG48dXrTOTkgevGJ/CQeKnyUeWivD3pvv/32i+kHOTnrrLMyH+s2VBtNvAD2TLzK5riezLonihklPENxoIy5yJh4wfXkr59vJxtxX1kAeIL/pC/z3hhL+mCfffaZWPoE6cF5OUMSju43k5EImpfDJALlaxLhJy2FKJEInZedJUM0sQQl4P5kVCbtsyrhnqQ03X8tDs9NBOr+azL0KwUdjcvtkjBM2rNcwjiMPTmnvLzRc+xBSYY9L6/SX2OaC7Ac15ITSM4mL9eda0iBQV56ZalpEuC81ygZ6Uaeo3vsLd9www3zUpukxAO3ngTwhVzW+YOHKRjJS7XsyyJ3KYDNS3PwsxfIq2U2lvGRect33UcePKOEcSYlnjhYzfiMlcwYd/36OpKjyctj6zoyF0AH8S8li3ns6GYJZZMO4ZclS/TOcm7X4x/6D4PStpTA/2QU87aclOjl56OvfVu97Afou3vsl8WHZBjzMit/15GSh3ydpfL4yU5oIzmbgTy0zM7yQm2lpKD77dwBHpB/Mope6EYPm+iAZrfffnvmhSWF6IA29HMYkIsmHcFDvsJyRM/yTLKkL+7pRV/90Xd80V886cVD46SD9JYuWY7ner5iEA9tfXD2hWWdtoeMC2TXUnpLS9GELtlWwhbV+8d2sT+W3aaEMC8Prds34/Q81xljCkryp+l5JbRtuaPrUhDTSE/QB3aT/vPJQEfxAH378S5gzJbWhkz1aqsOPtjy2xTcZ1kZ1A699WxbXyxtHReMxzJSNNcnvoGcNdGc/PJrKUnM26XwpoQ+oys614HXaNw0bvxjb/kN/METcsRePfGJvQ+S0p6+sFX0Bf/IVb/79I++arMO9Oarm2BMdF0f2W+g7+xwk/8Av6ekI2+JwfNxAR3ojb4ZA9+Oj00xATp/5zvfyWPh1/CkDvRhX/lK8sHOomsK8ifpLBp6Dn2yNQ6N2Et2wMd99KQOz2cDteFv16QEMstTxMJNcoJ3KfmYaAvd2X5tGWtTW+A+Y4k42JjxjZz1irsDlt6zLehQt1ejBDoYmw+66V+v+NK1tjvgpeXkaFZH0Njz6C3fx+7SjXIc6EFG+ZrIf1xLflzbi4eeGf6J/KEj+dBnMtBkF6crL64TK+GhPrpGO/ro/l58D9gyZP+7cZKzuQJ5nW3FaIKHL3rRi7JMNtkudhHP8Ybeoq/70H4Y0JWmWCZsqLgET4exocDe8vv4z2aGva7rE57TPzw3Bv/GAz5mGP1jN90LJ554Yt6mpI9DFQBazA/MhwJAi+EwlwsALQZjrhcAWgzGbBUAWowPArPZKAC0GB9mqwDQYnyYrQJAi/FhrhYAWgxGrwJAq4ktWrRo0aJFixYtWrRo0aLF4wBtAaBFixYtWrRo0aJFixYtWrR4HKAtALRo0aJFixYtWrRo0aJFixaPAyx2BoADC7wX016PFvML3isd7/y179ghSy3mJzbaaKN80JcDP1rMP1x44YV5n5XDvtp9q/MT9O8Vr3hF56qrrpr0TuwW8wfOAHCYm/ckxzucW8wvvOxlL8sHbHl/vUOvWsw/bL/99vm96vjYngEwP8GGnn322fmgu6ZDL1vMXay++ur5QGsozwBwmmBGvAZwt912y/9vP/P345V5Td+3n/nz8WqSJxavL2s/8+vjFUReSdP0W/uZHx+v1fKKpKbf2s/8+KRko9phhx0af2s/8+MjJsXHpt/az/z4eBXeUkst1fhb+5kfH6+wLF/72X7m56d8DeBEKc7s8ac+9anOIYcckl/n02L+wmmdq6yySvdfLeYjvIljjTXW6P6rxXyD16htuummA1/P0mLuwis7d9xxx/zKoBbzE15tte+++2Zetpif8DaVv/7rv+7+q8V8xM4775x9Yov5C2/CsTJ10OsCW8xdWE211VZbTbyacKIA8PrXv76zxx575Hdcbrnllt1vW8xHKOAIelrMX3g/q2U6LeYnJI277rpr+7qceQxOki/0bt4W8xdrrbVWfudzi/kJ7yk/9NBDu/9qMR+hAIeH9fent5g/sOzfxNRTnvKU7jct5htsDV9zzTUnijgTZwCU+O///u+8d67F/MTSSy+d37f6u9/9rvtNi/mGpZZayvaczn/91391v2kxn2DmXwKJfw0mtsU8gL2qgh08/N///d/uty3mG/hDMc3//M//dL9pMZ+Af+LRBx54oD0DYJ4iksY2npm/ePKTn5wTxzammb8Qk+a9/xmdzv8HqGk3mPhTAv0AAAAASUVORK5CYII="/>
          <p:cNvSpPr>
            <a:spLocks noChangeAspect="1" noChangeArrowheads="1"/>
          </p:cNvSpPr>
          <p:nvPr/>
        </p:nvSpPr>
        <p:spPr bwMode="auto">
          <a:xfrm>
            <a:off x="0" y="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 y="3885253"/>
            <a:ext cx="2563761" cy="1664327"/>
          </a:xfrm>
          <a:prstGeom prst="rect">
            <a:avLst/>
          </a:prstGeom>
        </p:spPr>
      </p:pic>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 y="1361928"/>
            <a:ext cx="10058400" cy="2358686"/>
          </a:xfrm>
          <a:prstGeom prst="rect">
            <a:avLst/>
          </a:prstGeom>
        </p:spPr>
      </p:pic>
    </p:spTree>
    <p:extLst>
      <p:ext uri="{BB962C8B-B14F-4D97-AF65-F5344CB8AC3E}">
        <p14:creationId xmlns:p14="http://schemas.microsoft.com/office/powerpoint/2010/main" val="103413230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52CEF28-EDDF-4A46-8409-88F6AF74BA98}"/>
              </a:ext>
            </a:extLst>
          </p:cNvPr>
          <p:cNvSpPr>
            <a:spLocks noGrp="1"/>
          </p:cNvSpPr>
          <p:nvPr>
            <p:ph type="title"/>
          </p:nvPr>
        </p:nvSpPr>
        <p:spPr/>
        <p:txBody>
          <a:bodyPr/>
          <a:lstStyle/>
          <a:p>
            <a:pPr algn="ctr"/>
            <a:r>
              <a:rPr lang="en-US">
                <a:cs typeface="Arial"/>
              </a:rPr>
              <a:t>Spring Plan ME Team</a:t>
            </a:r>
            <a:endParaRPr lang="en-US"/>
          </a:p>
        </p:txBody>
      </p:sp>
      <p:sp>
        <p:nvSpPr>
          <p:cNvPr id="4" name="Footer Placeholder 3">
            <a:extLst>
              <a:ext uri="{FF2B5EF4-FFF2-40B4-BE49-F238E27FC236}">
                <a16:creationId xmlns:a16="http://schemas.microsoft.com/office/drawing/2014/main" xmlns="" id="{23F07BB0-BC60-4492-8A18-DE5711C595A6}"/>
              </a:ext>
            </a:extLst>
          </p:cNvPr>
          <p:cNvSpPr>
            <a:spLocks noGrp="1"/>
          </p:cNvSpPr>
          <p:nvPr>
            <p:ph type="ftr" sz="quarter" idx="3"/>
          </p:nvPr>
        </p:nvSpPr>
        <p:spPr/>
        <p:txBody>
          <a:bodyPr/>
          <a:lstStyle/>
          <a:p>
            <a:pPr algn="r"/>
            <a:endParaRPr lang="en-US"/>
          </a:p>
        </p:txBody>
      </p:sp>
      <p:sp>
        <p:nvSpPr>
          <p:cNvPr id="5" name="Slide Number Placeholder 4">
            <a:extLst>
              <a:ext uri="{FF2B5EF4-FFF2-40B4-BE49-F238E27FC236}">
                <a16:creationId xmlns:a16="http://schemas.microsoft.com/office/drawing/2014/main" xmlns="" id="{EF8311DD-BFA7-4FAA-AC7E-05435E8E3AA2}"/>
              </a:ext>
            </a:extLst>
          </p:cNvPr>
          <p:cNvSpPr>
            <a:spLocks noGrp="1"/>
          </p:cNvSpPr>
          <p:nvPr>
            <p:ph type="sldNum" sz="quarter" idx="4"/>
          </p:nvPr>
        </p:nvSpPr>
        <p:spPr/>
        <p:txBody>
          <a:bodyPr/>
          <a:lstStyle/>
          <a:p>
            <a:fld id="{6F1FABC0-072B-4F22-8F9B-95A9D10B0206}" type="slidenum">
              <a:rPr lang="en-US" dirty="0" smtClean="0"/>
              <a:pPr/>
              <a:t>84</a:t>
            </a:fld>
            <a:endParaRPr lang="en-US"/>
          </a:p>
        </p:txBody>
      </p:sp>
      <p:pic>
        <p:nvPicPr>
          <p:cNvPr id="11" name="Picture 11" descr="Chart, waterfall chart&#10;&#10;Description automatically generated">
            <a:extLst>
              <a:ext uri="{FF2B5EF4-FFF2-40B4-BE49-F238E27FC236}">
                <a16:creationId xmlns:a16="http://schemas.microsoft.com/office/drawing/2014/main" xmlns="" id="{FCA7FF7C-EA42-40EE-9FF6-B0F9A254B62C}"/>
              </a:ext>
            </a:extLst>
          </p:cNvPr>
          <p:cNvPicPr>
            <a:picLocks noGrp="1" noChangeAspect="1"/>
          </p:cNvPicPr>
          <p:nvPr>
            <p:ph idx="1"/>
          </p:nvPr>
        </p:nvPicPr>
        <p:blipFill rotWithShape="1">
          <a:blip r:embed="rId2"/>
          <a:srcRect t="1308" r="12553" b="581"/>
          <a:stretch/>
        </p:blipFill>
        <p:spPr>
          <a:xfrm>
            <a:off x="1998213" y="1363664"/>
            <a:ext cx="7877580" cy="4275370"/>
          </a:xfrm>
        </p:spPr>
      </p:pic>
    </p:spTree>
    <p:extLst>
      <p:ext uri="{BB962C8B-B14F-4D97-AF65-F5344CB8AC3E}">
        <p14:creationId xmlns:p14="http://schemas.microsoft.com/office/powerpoint/2010/main" val="12487139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52CEF28-EDDF-4A46-8409-88F6AF74BA98}"/>
              </a:ext>
            </a:extLst>
          </p:cNvPr>
          <p:cNvSpPr>
            <a:spLocks noGrp="1"/>
          </p:cNvSpPr>
          <p:nvPr>
            <p:ph type="title"/>
          </p:nvPr>
        </p:nvSpPr>
        <p:spPr/>
        <p:txBody>
          <a:bodyPr/>
          <a:lstStyle/>
          <a:p>
            <a:pPr algn="ctr"/>
            <a:r>
              <a:rPr lang="en-US">
                <a:cs typeface="Arial"/>
              </a:rPr>
              <a:t>Spring Plan EE Team</a:t>
            </a:r>
            <a:endParaRPr lang="en-US"/>
          </a:p>
        </p:txBody>
      </p:sp>
      <p:sp>
        <p:nvSpPr>
          <p:cNvPr id="4" name="Footer Placeholder 3">
            <a:extLst>
              <a:ext uri="{FF2B5EF4-FFF2-40B4-BE49-F238E27FC236}">
                <a16:creationId xmlns:a16="http://schemas.microsoft.com/office/drawing/2014/main" xmlns="" id="{23F07BB0-BC60-4492-8A18-DE5711C595A6}"/>
              </a:ext>
            </a:extLst>
          </p:cNvPr>
          <p:cNvSpPr>
            <a:spLocks noGrp="1"/>
          </p:cNvSpPr>
          <p:nvPr>
            <p:ph type="ftr" sz="quarter" idx="3"/>
          </p:nvPr>
        </p:nvSpPr>
        <p:spPr/>
        <p:txBody>
          <a:bodyPr/>
          <a:lstStyle/>
          <a:p>
            <a:pPr algn="r"/>
            <a:endParaRPr lang="en-US"/>
          </a:p>
        </p:txBody>
      </p:sp>
      <p:sp>
        <p:nvSpPr>
          <p:cNvPr id="5" name="Slide Number Placeholder 4">
            <a:extLst>
              <a:ext uri="{FF2B5EF4-FFF2-40B4-BE49-F238E27FC236}">
                <a16:creationId xmlns:a16="http://schemas.microsoft.com/office/drawing/2014/main" xmlns="" id="{EF8311DD-BFA7-4FAA-AC7E-05435E8E3AA2}"/>
              </a:ext>
            </a:extLst>
          </p:cNvPr>
          <p:cNvSpPr>
            <a:spLocks noGrp="1"/>
          </p:cNvSpPr>
          <p:nvPr>
            <p:ph type="sldNum" sz="quarter" idx="4"/>
          </p:nvPr>
        </p:nvSpPr>
        <p:spPr/>
        <p:txBody>
          <a:bodyPr/>
          <a:lstStyle/>
          <a:p>
            <a:fld id="{6F1FABC0-072B-4F22-8F9B-95A9D10B0206}" type="slidenum">
              <a:rPr lang="en-US" dirty="0" smtClean="0"/>
              <a:pPr/>
              <a:t>85</a:t>
            </a:fld>
            <a:endParaRPr lang="en-US"/>
          </a:p>
        </p:txBody>
      </p:sp>
      <p:pic>
        <p:nvPicPr>
          <p:cNvPr id="11" name="Picture 11" descr="Chart&#10;&#10;Description automatically generated">
            <a:extLst>
              <a:ext uri="{FF2B5EF4-FFF2-40B4-BE49-F238E27FC236}">
                <a16:creationId xmlns:a16="http://schemas.microsoft.com/office/drawing/2014/main" xmlns="" id="{0245078C-C44B-4F99-B72A-66E034AF0E47}"/>
              </a:ext>
            </a:extLst>
          </p:cNvPr>
          <p:cNvPicPr>
            <a:picLocks noGrp="1" noChangeAspect="1"/>
          </p:cNvPicPr>
          <p:nvPr>
            <p:ph idx="1"/>
          </p:nvPr>
        </p:nvPicPr>
        <p:blipFill rotWithShape="1">
          <a:blip r:embed="rId2"/>
          <a:srcRect r="12619" b="295"/>
          <a:stretch/>
        </p:blipFill>
        <p:spPr>
          <a:xfrm>
            <a:off x="2296404" y="1357311"/>
            <a:ext cx="8171718" cy="4281527"/>
          </a:xfrm>
        </p:spPr>
      </p:pic>
    </p:spTree>
    <p:extLst>
      <p:ext uri="{BB962C8B-B14F-4D97-AF65-F5344CB8AC3E}">
        <p14:creationId xmlns:p14="http://schemas.microsoft.com/office/powerpoint/2010/main" val="9234336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lumMod val="65000"/>
            <a:lumOff val="35000"/>
          </a:schemeClr>
        </a:solidFill>
        <a:effectLst/>
      </p:bgPr>
    </p:bg>
    <p:spTree>
      <p:nvGrpSpPr>
        <p:cNvPr id="1" name=""/>
        <p:cNvGrpSpPr/>
        <p:nvPr/>
      </p:nvGrpSpPr>
      <p:grpSpPr>
        <a:xfrm>
          <a:off x="0" y="0"/>
          <a:ext cx="0" cy="0"/>
          <a:chOff x="0" y="0"/>
          <a:chExt cx="0" cy="0"/>
        </a:xfrm>
      </p:grpSpPr>
      <p:sp>
        <p:nvSpPr>
          <p:cNvPr id="73" name="Rectangle 72"/>
          <p:cNvSpPr/>
          <p:nvPr/>
        </p:nvSpPr>
        <p:spPr>
          <a:xfrm>
            <a:off x="-1" y="4714065"/>
            <a:ext cx="12200461" cy="1229627"/>
          </a:xfrm>
          <a:prstGeom prst="rect">
            <a:avLst/>
          </a:prstGeom>
          <a:solidFill>
            <a:srgbClr val="919085"/>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318" name="Freeform 317">
            <a:extLst>
              <a:ext uri="{FF2B5EF4-FFF2-40B4-BE49-F238E27FC236}">
                <a16:creationId xmlns:a16="http://schemas.microsoft.com/office/drawing/2014/main" xmlns="" id="{7BC8AD58-A13E-4EAC-9317-C1BBBCB6CF03}"/>
              </a:ext>
            </a:extLst>
          </p:cNvPr>
          <p:cNvSpPr/>
          <p:nvPr/>
        </p:nvSpPr>
        <p:spPr>
          <a:xfrm flipV="1">
            <a:off x="-64115" y="5564448"/>
            <a:ext cx="8912922" cy="63688"/>
          </a:xfrm>
          <a:custGeom>
            <a:avLst/>
            <a:gdLst>
              <a:gd name="connsiteX0" fmla="*/ 0 w 8912922"/>
              <a:gd name="connsiteY0" fmla="*/ 63688 h 63688"/>
              <a:gd name="connsiteX1" fmla="*/ 8864930 w 8912922"/>
              <a:gd name="connsiteY1" fmla="*/ 63688 h 63688"/>
              <a:gd name="connsiteX2" fmla="*/ 8912922 w 8912922"/>
              <a:gd name="connsiteY2" fmla="*/ 0 h 63688"/>
              <a:gd name="connsiteX3" fmla="*/ 0 w 8912922"/>
              <a:gd name="connsiteY3" fmla="*/ 0 h 63688"/>
            </a:gdLst>
            <a:ahLst/>
            <a:cxnLst>
              <a:cxn ang="0">
                <a:pos x="connsiteX0" y="connsiteY0"/>
              </a:cxn>
              <a:cxn ang="0">
                <a:pos x="connsiteX1" y="connsiteY1"/>
              </a:cxn>
              <a:cxn ang="0">
                <a:pos x="connsiteX2" y="connsiteY2"/>
              </a:cxn>
              <a:cxn ang="0">
                <a:pos x="connsiteX3" y="connsiteY3"/>
              </a:cxn>
            </a:cxnLst>
            <a:rect l="l" t="t" r="r" b="b"/>
            <a:pathLst>
              <a:path w="8912922" h="63688">
                <a:moveTo>
                  <a:pt x="0" y="63688"/>
                </a:moveTo>
                <a:lnTo>
                  <a:pt x="8864930" y="63688"/>
                </a:lnTo>
                <a:lnTo>
                  <a:pt x="8912922" y="0"/>
                </a:lnTo>
                <a:lnTo>
                  <a:pt x="0" y="0"/>
                </a:lnTo>
                <a:close/>
              </a:path>
            </a:pathLst>
          </a:cu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prstClr val="white"/>
              </a:solidFill>
            </a:endParaRPr>
          </a:p>
        </p:txBody>
      </p:sp>
      <p:grpSp>
        <p:nvGrpSpPr>
          <p:cNvPr id="345" name="Group 344"/>
          <p:cNvGrpSpPr/>
          <p:nvPr/>
        </p:nvGrpSpPr>
        <p:grpSpPr>
          <a:xfrm>
            <a:off x="11605780" y="-607240"/>
            <a:ext cx="599123" cy="5590988"/>
            <a:chOff x="-69103" y="-729426"/>
            <a:chExt cx="599123" cy="5590988"/>
          </a:xfrm>
        </p:grpSpPr>
        <p:sp>
          <p:nvSpPr>
            <p:cNvPr id="346" name="Cube 345"/>
            <p:cNvSpPr/>
            <p:nvPr/>
          </p:nvSpPr>
          <p:spPr>
            <a:xfrm rot="16200000">
              <a:off x="-2533168" y="1798374"/>
              <a:ext cx="5590988" cy="535387"/>
            </a:xfrm>
            <a:prstGeom prst="cub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347" name="Rectangle 346"/>
            <p:cNvSpPr/>
            <p:nvPr/>
          </p:nvSpPr>
          <p:spPr>
            <a:xfrm>
              <a:off x="141068" y="2375940"/>
              <a:ext cx="388952" cy="2485621"/>
            </a:xfrm>
            <a:prstGeom prst="rect">
              <a:avLst/>
            </a:prstGeom>
            <a:solidFill>
              <a:srgbClr val="DBD84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348" name="Freeform 347"/>
            <p:cNvSpPr/>
            <p:nvPr/>
          </p:nvSpPr>
          <p:spPr>
            <a:xfrm flipH="1" flipV="1">
              <a:off x="-21445" y="2214755"/>
              <a:ext cx="159080" cy="2537697"/>
            </a:xfrm>
            <a:custGeom>
              <a:avLst/>
              <a:gdLst>
                <a:gd name="connsiteX0" fmla="*/ 0 w 122387"/>
                <a:gd name="connsiteY0" fmla="*/ 0 h 2485621"/>
                <a:gd name="connsiteX1" fmla="*/ 122387 w 122387"/>
                <a:gd name="connsiteY1" fmla="*/ 0 h 2485621"/>
                <a:gd name="connsiteX2" fmla="*/ 122387 w 122387"/>
                <a:gd name="connsiteY2" fmla="*/ 2485621 h 2485621"/>
                <a:gd name="connsiteX3" fmla="*/ 89545 w 122387"/>
                <a:gd name="connsiteY3" fmla="*/ 2485621 h 2485621"/>
                <a:gd name="connsiteX4" fmla="*/ 0 w 122387"/>
                <a:gd name="connsiteY4" fmla="*/ 2337492 h 24856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387" h="2485621">
                  <a:moveTo>
                    <a:pt x="0" y="0"/>
                  </a:moveTo>
                  <a:lnTo>
                    <a:pt x="122387" y="0"/>
                  </a:lnTo>
                  <a:lnTo>
                    <a:pt x="122387" y="2485621"/>
                  </a:lnTo>
                  <a:lnTo>
                    <a:pt x="89545" y="2485621"/>
                  </a:lnTo>
                  <a:lnTo>
                    <a:pt x="0" y="2337492"/>
                  </a:lnTo>
                  <a:close/>
                </a:path>
              </a:pathLst>
            </a:custGeom>
            <a:solidFill>
              <a:srgbClr val="FFFF8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349" name="Right Triangle 348"/>
            <p:cNvSpPr/>
            <p:nvPr/>
          </p:nvSpPr>
          <p:spPr>
            <a:xfrm flipH="1" flipV="1">
              <a:off x="-69103" y="4743731"/>
              <a:ext cx="199957" cy="117830"/>
            </a:xfrm>
            <a:prstGeom prst="rtTriangle">
              <a:avLst/>
            </a:prstGeom>
            <a:solidFill>
              <a:srgbClr val="FFFD4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grpSp>
      <p:sp>
        <p:nvSpPr>
          <p:cNvPr id="339" name="Right Triangle 338"/>
          <p:cNvSpPr/>
          <p:nvPr/>
        </p:nvSpPr>
        <p:spPr>
          <a:xfrm flipH="1" flipV="1">
            <a:off x="11605187" y="4805877"/>
            <a:ext cx="199957" cy="117830"/>
          </a:xfrm>
          <a:prstGeom prst="rtTriangle">
            <a:avLst/>
          </a:prstGeom>
          <a:solidFill>
            <a:srgbClr val="FFFD4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129" name="Cube 128"/>
          <p:cNvSpPr/>
          <p:nvPr/>
        </p:nvSpPr>
        <p:spPr>
          <a:xfrm rot="16200000">
            <a:off x="9755647" y="5366871"/>
            <a:ext cx="584132" cy="130196"/>
          </a:xfrm>
          <a:prstGeom prst="cub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130" name="Cube 129"/>
          <p:cNvSpPr/>
          <p:nvPr/>
        </p:nvSpPr>
        <p:spPr>
          <a:xfrm rot="16200000">
            <a:off x="9233822" y="4878438"/>
            <a:ext cx="584132" cy="130196"/>
          </a:xfrm>
          <a:prstGeom prst="cub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grpSp>
        <p:nvGrpSpPr>
          <p:cNvPr id="109" name="Group 108"/>
          <p:cNvGrpSpPr/>
          <p:nvPr/>
        </p:nvGrpSpPr>
        <p:grpSpPr>
          <a:xfrm>
            <a:off x="9368549" y="4419754"/>
            <a:ext cx="3397192" cy="935434"/>
            <a:chOff x="9551278" y="2681585"/>
            <a:chExt cx="2336810" cy="721825"/>
          </a:xfrm>
        </p:grpSpPr>
        <p:sp>
          <p:nvSpPr>
            <p:cNvPr id="110" name="Rectangle 109"/>
            <p:cNvSpPr/>
            <p:nvPr/>
          </p:nvSpPr>
          <p:spPr>
            <a:xfrm>
              <a:off x="9894902" y="3276543"/>
              <a:ext cx="1993186" cy="126867"/>
            </a:xfrm>
            <a:prstGeom prst="rect">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111" name="Freeform 110"/>
            <p:cNvSpPr/>
            <p:nvPr/>
          </p:nvSpPr>
          <p:spPr>
            <a:xfrm>
              <a:off x="9551278" y="2692969"/>
              <a:ext cx="2329835" cy="583574"/>
            </a:xfrm>
            <a:custGeom>
              <a:avLst/>
              <a:gdLst>
                <a:gd name="connsiteX0" fmla="*/ 0 w 2326990"/>
                <a:gd name="connsiteY0" fmla="*/ 0 h 808081"/>
                <a:gd name="connsiteX1" fmla="*/ 1935133 w 2326990"/>
                <a:gd name="connsiteY1" fmla="*/ 0 h 808081"/>
                <a:gd name="connsiteX2" fmla="*/ 2326990 w 2326990"/>
                <a:gd name="connsiteY2" fmla="*/ 808081 h 808081"/>
                <a:gd name="connsiteX3" fmla="*/ 338091 w 2326990"/>
                <a:gd name="connsiteY3" fmla="*/ 808081 h 808081"/>
              </a:gdLst>
              <a:ahLst/>
              <a:cxnLst>
                <a:cxn ang="0">
                  <a:pos x="connsiteX0" y="connsiteY0"/>
                </a:cxn>
                <a:cxn ang="0">
                  <a:pos x="connsiteX1" y="connsiteY1"/>
                </a:cxn>
                <a:cxn ang="0">
                  <a:pos x="connsiteX2" y="connsiteY2"/>
                </a:cxn>
                <a:cxn ang="0">
                  <a:pos x="connsiteX3" y="connsiteY3"/>
                </a:cxn>
              </a:cxnLst>
              <a:rect l="l" t="t" r="r" b="b"/>
              <a:pathLst>
                <a:path w="2326990" h="808081">
                  <a:moveTo>
                    <a:pt x="0" y="0"/>
                  </a:moveTo>
                  <a:lnTo>
                    <a:pt x="1935133" y="0"/>
                  </a:lnTo>
                  <a:lnTo>
                    <a:pt x="2326990" y="808081"/>
                  </a:lnTo>
                  <a:lnTo>
                    <a:pt x="338091" y="808081"/>
                  </a:lnTo>
                  <a:close/>
                </a:path>
              </a:pathLst>
            </a:cu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112" name="Process 92"/>
            <p:cNvSpPr/>
            <p:nvPr/>
          </p:nvSpPr>
          <p:spPr>
            <a:xfrm>
              <a:off x="9554249" y="2681585"/>
              <a:ext cx="340381" cy="721825"/>
            </a:xfrm>
            <a:custGeom>
              <a:avLst/>
              <a:gdLst>
                <a:gd name="connsiteX0" fmla="*/ 0 w 10000"/>
                <a:gd name="connsiteY0" fmla="*/ 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0 h 10000"/>
                <a:gd name="connsiteX0" fmla="*/ 0 w 16944"/>
                <a:gd name="connsiteY0" fmla="*/ 0 h 10000"/>
                <a:gd name="connsiteX1" fmla="*/ 10000 w 16944"/>
                <a:gd name="connsiteY1" fmla="*/ 0 h 10000"/>
                <a:gd name="connsiteX2" fmla="*/ 16944 w 16944"/>
                <a:gd name="connsiteY2" fmla="*/ 6736 h 10000"/>
                <a:gd name="connsiteX3" fmla="*/ 0 w 16944"/>
                <a:gd name="connsiteY3" fmla="*/ 10000 h 10000"/>
                <a:gd name="connsiteX4" fmla="*/ 0 w 16944"/>
                <a:gd name="connsiteY4" fmla="*/ 0 h 10000"/>
                <a:gd name="connsiteX0" fmla="*/ 0 w 16944"/>
                <a:gd name="connsiteY0" fmla="*/ 0 h 10000"/>
                <a:gd name="connsiteX1" fmla="*/ 6528 w 16944"/>
                <a:gd name="connsiteY1" fmla="*/ 1904 h 10000"/>
                <a:gd name="connsiteX2" fmla="*/ 16944 w 16944"/>
                <a:gd name="connsiteY2" fmla="*/ 6736 h 10000"/>
                <a:gd name="connsiteX3" fmla="*/ 0 w 16944"/>
                <a:gd name="connsiteY3" fmla="*/ 10000 h 10000"/>
                <a:gd name="connsiteX4" fmla="*/ 0 w 16944"/>
                <a:gd name="connsiteY4" fmla="*/ 0 h 10000"/>
                <a:gd name="connsiteX0" fmla="*/ 0 w 16944"/>
                <a:gd name="connsiteY0" fmla="*/ 0 h 10000"/>
                <a:gd name="connsiteX1" fmla="*/ 10330 w 16944"/>
                <a:gd name="connsiteY1" fmla="*/ 363 h 10000"/>
                <a:gd name="connsiteX2" fmla="*/ 16944 w 16944"/>
                <a:gd name="connsiteY2" fmla="*/ 6736 h 10000"/>
                <a:gd name="connsiteX3" fmla="*/ 0 w 16944"/>
                <a:gd name="connsiteY3" fmla="*/ 10000 h 10000"/>
                <a:gd name="connsiteX4" fmla="*/ 0 w 16944"/>
                <a:gd name="connsiteY4" fmla="*/ 0 h 10000"/>
                <a:gd name="connsiteX0" fmla="*/ 3637 w 16944"/>
                <a:gd name="connsiteY0" fmla="*/ 1450 h 9637"/>
                <a:gd name="connsiteX1" fmla="*/ 10330 w 16944"/>
                <a:gd name="connsiteY1" fmla="*/ 0 h 9637"/>
                <a:gd name="connsiteX2" fmla="*/ 16944 w 16944"/>
                <a:gd name="connsiteY2" fmla="*/ 6373 h 9637"/>
                <a:gd name="connsiteX3" fmla="*/ 0 w 16944"/>
                <a:gd name="connsiteY3" fmla="*/ 9637 h 9637"/>
                <a:gd name="connsiteX4" fmla="*/ 3637 w 16944"/>
                <a:gd name="connsiteY4" fmla="*/ 1450 h 9637"/>
                <a:gd name="connsiteX0" fmla="*/ 0 w 7854"/>
                <a:gd name="connsiteY0" fmla="*/ 1505 h 7084"/>
                <a:gd name="connsiteX1" fmla="*/ 3951 w 7854"/>
                <a:gd name="connsiteY1" fmla="*/ 0 h 7084"/>
                <a:gd name="connsiteX2" fmla="*/ 7854 w 7854"/>
                <a:gd name="connsiteY2" fmla="*/ 6613 h 7084"/>
                <a:gd name="connsiteX3" fmla="*/ 5660 w 7854"/>
                <a:gd name="connsiteY3" fmla="*/ 7084 h 7084"/>
                <a:gd name="connsiteX4" fmla="*/ 0 w 7854"/>
                <a:gd name="connsiteY4" fmla="*/ 1505 h 7084"/>
                <a:gd name="connsiteX0" fmla="*/ 0 w 7391"/>
                <a:gd name="connsiteY0" fmla="*/ 930 h 10000"/>
                <a:gd name="connsiteX1" fmla="*/ 2422 w 7391"/>
                <a:gd name="connsiteY1" fmla="*/ 0 h 10000"/>
                <a:gd name="connsiteX2" fmla="*/ 7391 w 7391"/>
                <a:gd name="connsiteY2" fmla="*/ 9335 h 10000"/>
                <a:gd name="connsiteX3" fmla="*/ 4598 w 7391"/>
                <a:gd name="connsiteY3" fmla="*/ 10000 h 10000"/>
                <a:gd name="connsiteX4" fmla="*/ 0 w 7391"/>
                <a:gd name="connsiteY4" fmla="*/ 930 h 10000"/>
                <a:gd name="connsiteX0" fmla="*/ 0 w 10000"/>
                <a:gd name="connsiteY0" fmla="*/ 930 h 11461"/>
                <a:gd name="connsiteX1" fmla="*/ 3277 w 10000"/>
                <a:gd name="connsiteY1" fmla="*/ 0 h 11461"/>
                <a:gd name="connsiteX2" fmla="*/ 10000 w 10000"/>
                <a:gd name="connsiteY2" fmla="*/ 9335 h 11461"/>
                <a:gd name="connsiteX3" fmla="*/ 9751 w 10000"/>
                <a:gd name="connsiteY3" fmla="*/ 11461 h 11461"/>
                <a:gd name="connsiteX4" fmla="*/ 0 w 10000"/>
                <a:gd name="connsiteY4" fmla="*/ 930 h 11461"/>
                <a:gd name="connsiteX0" fmla="*/ 0 w 6975"/>
                <a:gd name="connsiteY0" fmla="*/ 2258 h 11461"/>
                <a:gd name="connsiteX1" fmla="*/ 252 w 6975"/>
                <a:gd name="connsiteY1" fmla="*/ 0 h 11461"/>
                <a:gd name="connsiteX2" fmla="*/ 6975 w 6975"/>
                <a:gd name="connsiteY2" fmla="*/ 9335 h 11461"/>
                <a:gd name="connsiteX3" fmla="*/ 6726 w 6975"/>
                <a:gd name="connsiteY3" fmla="*/ 11461 h 11461"/>
                <a:gd name="connsiteX4" fmla="*/ 0 w 6975"/>
                <a:gd name="connsiteY4" fmla="*/ 2258 h 11461"/>
                <a:gd name="connsiteX0" fmla="*/ 0 w 10024"/>
                <a:gd name="connsiteY0" fmla="*/ 1970 h 9878"/>
                <a:gd name="connsiteX1" fmla="*/ 361 w 10024"/>
                <a:gd name="connsiteY1" fmla="*/ 0 h 9878"/>
                <a:gd name="connsiteX2" fmla="*/ 10000 w 10024"/>
                <a:gd name="connsiteY2" fmla="*/ 8145 h 9878"/>
                <a:gd name="connsiteX3" fmla="*/ 10024 w 10024"/>
                <a:gd name="connsiteY3" fmla="*/ 9878 h 9878"/>
                <a:gd name="connsiteX4" fmla="*/ 0 w 10024"/>
                <a:gd name="connsiteY4" fmla="*/ 1970 h 9878"/>
                <a:gd name="connsiteX0" fmla="*/ 416 w 9656"/>
                <a:gd name="connsiteY0" fmla="*/ 1747 h 10000"/>
                <a:gd name="connsiteX1" fmla="*/ 16 w 9656"/>
                <a:gd name="connsiteY1" fmla="*/ 0 h 10000"/>
                <a:gd name="connsiteX2" fmla="*/ 9632 w 9656"/>
                <a:gd name="connsiteY2" fmla="*/ 8246 h 10000"/>
                <a:gd name="connsiteX3" fmla="*/ 9656 w 9656"/>
                <a:gd name="connsiteY3" fmla="*/ 10000 h 10000"/>
                <a:gd name="connsiteX4" fmla="*/ 416 w 9656"/>
                <a:gd name="connsiteY4" fmla="*/ 1747 h 10000"/>
                <a:gd name="connsiteX0" fmla="*/ 148 w 10009"/>
                <a:gd name="connsiteY0" fmla="*/ 1816 h 10000"/>
                <a:gd name="connsiteX1" fmla="*/ 26 w 10009"/>
                <a:gd name="connsiteY1" fmla="*/ 0 h 10000"/>
                <a:gd name="connsiteX2" fmla="*/ 9984 w 10009"/>
                <a:gd name="connsiteY2" fmla="*/ 8246 h 10000"/>
                <a:gd name="connsiteX3" fmla="*/ 10009 w 10009"/>
                <a:gd name="connsiteY3" fmla="*/ 10000 h 10000"/>
                <a:gd name="connsiteX4" fmla="*/ 148 w 10009"/>
                <a:gd name="connsiteY4" fmla="*/ 1816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9" h="10000">
                  <a:moveTo>
                    <a:pt x="148" y="1816"/>
                  </a:moveTo>
                  <a:cubicBezTo>
                    <a:pt x="272" y="1151"/>
                    <a:pt x="-99" y="665"/>
                    <a:pt x="26" y="0"/>
                  </a:cubicBezTo>
                  <a:lnTo>
                    <a:pt x="9984" y="8246"/>
                  </a:lnTo>
                  <a:cubicBezTo>
                    <a:pt x="9992" y="8831"/>
                    <a:pt x="10001" y="9415"/>
                    <a:pt x="10009" y="10000"/>
                  </a:cubicBezTo>
                  <a:lnTo>
                    <a:pt x="148" y="1816"/>
                  </a:lnTo>
                  <a:close/>
                </a:path>
              </a:pathLst>
            </a:cu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grpSp>
      <p:sp>
        <p:nvSpPr>
          <p:cNvPr id="126" name="Cube 125"/>
          <p:cNvSpPr/>
          <p:nvPr/>
        </p:nvSpPr>
        <p:spPr>
          <a:xfrm rot="16200000">
            <a:off x="8606371" y="3570239"/>
            <a:ext cx="1808039" cy="103479"/>
          </a:xfrm>
          <a:prstGeom prst="cub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grpSp>
        <p:nvGrpSpPr>
          <p:cNvPr id="108" name="Group 107"/>
          <p:cNvGrpSpPr/>
          <p:nvPr/>
        </p:nvGrpSpPr>
        <p:grpSpPr>
          <a:xfrm>
            <a:off x="9368549" y="2604339"/>
            <a:ext cx="3397192" cy="935434"/>
            <a:chOff x="9551278" y="2681585"/>
            <a:chExt cx="2336810" cy="721825"/>
          </a:xfrm>
        </p:grpSpPr>
        <p:sp>
          <p:nvSpPr>
            <p:cNvPr id="105" name="Rectangle 104"/>
            <p:cNvSpPr/>
            <p:nvPr/>
          </p:nvSpPr>
          <p:spPr>
            <a:xfrm>
              <a:off x="9894902" y="3276543"/>
              <a:ext cx="1993186" cy="126867"/>
            </a:xfrm>
            <a:prstGeom prst="rect">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106" name="Freeform 105"/>
            <p:cNvSpPr/>
            <p:nvPr/>
          </p:nvSpPr>
          <p:spPr>
            <a:xfrm>
              <a:off x="9551278" y="2692969"/>
              <a:ext cx="2329835" cy="583574"/>
            </a:xfrm>
            <a:custGeom>
              <a:avLst/>
              <a:gdLst>
                <a:gd name="connsiteX0" fmla="*/ 0 w 2326990"/>
                <a:gd name="connsiteY0" fmla="*/ 0 h 808081"/>
                <a:gd name="connsiteX1" fmla="*/ 1935133 w 2326990"/>
                <a:gd name="connsiteY1" fmla="*/ 0 h 808081"/>
                <a:gd name="connsiteX2" fmla="*/ 2326990 w 2326990"/>
                <a:gd name="connsiteY2" fmla="*/ 808081 h 808081"/>
                <a:gd name="connsiteX3" fmla="*/ 338091 w 2326990"/>
                <a:gd name="connsiteY3" fmla="*/ 808081 h 808081"/>
              </a:gdLst>
              <a:ahLst/>
              <a:cxnLst>
                <a:cxn ang="0">
                  <a:pos x="connsiteX0" y="connsiteY0"/>
                </a:cxn>
                <a:cxn ang="0">
                  <a:pos x="connsiteX1" y="connsiteY1"/>
                </a:cxn>
                <a:cxn ang="0">
                  <a:pos x="connsiteX2" y="connsiteY2"/>
                </a:cxn>
                <a:cxn ang="0">
                  <a:pos x="connsiteX3" y="connsiteY3"/>
                </a:cxn>
              </a:cxnLst>
              <a:rect l="l" t="t" r="r" b="b"/>
              <a:pathLst>
                <a:path w="2326990" h="808081">
                  <a:moveTo>
                    <a:pt x="0" y="0"/>
                  </a:moveTo>
                  <a:lnTo>
                    <a:pt x="1935133" y="0"/>
                  </a:lnTo>
                  <a:lnTo>
                    <a:pt x="2326990" y="808081"/>
                  </a:lnTo>
                  <a:lnTo>
                    <a:pt x="338091" y="808081"/>
                  </a:lnTo>
                  <a:close/>
                </a:path>
              </a:pathLst>
            </a:cu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107" name="Process 92"/>
            <p:cNvSpPr/>
            <p:nvPr/>
          </p:nvSpPr>
          <p:spPr>
            <a:xfrm>
              <a:off x="9554249" y="2681585"/>
              <a:ext cx="340381" cy="721825"/>
            </a:xfrm>
            <a:custGeom>
              <a:avLst/>
              <a:gdLst>
                <a:gd name="connsiteX0" fmla="*/ 0 w 10000"/>
                <a:gd name="connsiteY0" fmla="*/ 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0 h 10000"/>
                <a:gd name="connsiteX0" fmla="*/ 0 w 16944"/>
                <a:gd name="connsiteY0" fmla="*/ 0 h 10000"/>
                <a:gd name="connsiteX1" fmla="*/ 10000 w 16944"/>
                <a:gd name="connsiteY1" fmla="*/ 0 h 10000"/>
                <a:gd name="connsiteX2" fmla="*/ 16944 w 16944"/>
                <a:gd name="connsiteY2" fmla="*/ 6736 h 10000"/>
                <a:gd name="connsiteX3" fmla="*/ 0 w 16944"/>
                <a:gd name="connsiteY3" fmla="*/ 10000 h 10000"/>
                <a:gd name="connsiteX4" fmla="*/ 0 w 16944"/>
                <a:gd name="connsiteY4" fmla="*/ 0 h 10000"/>
                <a:gd name="connsiteX0" fmla="*/ 0 w 16944"/>
                <a:gd name="connsiteY0" fmla="*/ 0 h 10000"/>
                <a:gd name="connsiteX1" fmla="*/ 6528 w 16944"/>
                <a:gd name="connsiteY1" fmla="*/ 1904 h 10000"/>
                <a:gd name="connsiteX2" fmla="*/ 16944 w 16944"/>
                <a:gd name="connsiteY2" fmla="*/ 6736 h 10000"/>
                <a:gd name="connsiteX3" fmla="*/ 0 w 16944"/>
                <a:gd name="connsiteY3" fmla="*/ 10000 h 10000"/>
                <a:gd name="connsiteX4" fmla="*/ 0 w 16944"/>
                <a:gd name="connsiteY4" fmla="*/ 0 h 10000"/>
                <a:gd name="connsiteX0" fmla="*/ 0 w 16944"/>
                <a:gd name="connsiteY0" fmla="*/ 0 h 10000"/>
                <a:gd name="connsiteX1" fmla="*/ 10330 w 16944"/>
                <a:gd name="connsiteY1" fmla="*/ 363 h 10000"/>
                <a:gd name="connsiteX2" fmla="*/ 16944 w 16944"/>
                <a:gd name="connsiteY2" fmla="*/ 6736 h 10000"/>
                <a:gd name="connsiteX3" fmla="*/ 0 w 16944"/>
                <a:gd name="connsiteY3" fmla="*/ 10000 h 10000"/>
                <a:gd name="connsiteX4" fmla="*/ 0 w 16944"/>
                <a:gd name="connsiteY4" fmla="*/ 0 h 10000"/>
                <a:gd name="connsiteX0" fmla="*/ 3637 w 16944"/>
                <a:gd name="connsiteY0" fmla="*/ 1450 h 9637"/>
                <a:gd name="connsiteX1" fmla="*/ 10330 w 16944"/>
                <a:gd name="connsiteY1" fmla="*/ 0 h 9637"/>
                <a:gd name="connsiteX2" fmla="*/ 16944 w 16944"/>
                <a:gd name="connsiteY2" fmla="*/ 6373 h 9637"/>
                <a:gd name="connsiteX3" fmla="*/ 0 w 16944"/>
                <a:gd name="connsiteY3" fmla="*/ 9637 h 9637"/>
                <a:gd name="connsiteX4" fmla="*/ 3637 w 16944"/>
                <a:gd name="connsiteY4" fmla="*/ 1450 h 9637"/>
                <a:gd name="connsiteX0" fmla="*/ 0 w 7854"/>
                <a:gd name="connsiteY0" fmla="*/ 1505 h 7084"/>
                <a:gd name="connsiteX1" fmla="*/ 3951 w 7854"/>
                <a:gd name="connsiteY1" fmla="*/ 0 h 7084"/>
                <a:gd name="connsiteX2" fmla="*/ 7854 w 7854"/>
                <a:gd name="connsiteY2" fmla="*/ 6613 h 7084"/>
                <a:gd name="connsiteX3" fmla="*/ 5660 w 7854"/>
                <a:gd name="connsiteY3" fmla="*/ 7084 h 7084"/>
                <a:gd name="connsiteX4" fmla="*/ 0 w 7854"/>
                <a:gd name="connsiteY4" fmla="*/ 1505 h 7084"/>
                <a:gd name="connsiteX0" fmla="*/ 0 w 7391"/>
                <a:gd name="connsiteY0" fmla="*/ 930 h 10000"/>
                <a:gd name="connsiteX1" fmla="*/ 2422 w 7391"/>
                <a:gd name="connsiteY1" fmla="*/ 0 h 10000"/>
                <a:gd name="connsiteX2" fmla="*/ 7391 w 7391"/>
                <a:gd name="connsiteY2" fmla="*/ 9335 h 10000"/>
                <a:gd name="connsiteX3" fmla="*/ 4598 w 7391"/>
                <a:gd name="connsiteY3" fmla="*/ 10000 h 10000"/>
                <a:gd name="connsiteX4" fmla="*/ 0 w 7391"/>
                <a:gd name="connsiteY4" fmla="*/ 930 h 10000"/>
                <a:gd name="connsiteX0" fmla="*/ 0 w 10000"/>
                <a:gd name="connsiteY0" fmla="*/ 930 h 11461"/>
                <a:gd name="connsiteX1" fmla="*/ 3277 w 10000"/>
                <a:gd name="connsiteY1" fmla="*/ 0 h 11461"/>
                <a:gd name="connsiteX2" fmla="*/ 10000 w 10000"/>
                <a:gd name="connsiteY2" fmla="*/ 9335 h 11461"/>
                <a:gd name="connsiteX3" fmla="*/ 9751 w 10000"/>
                <a:gd name="connsiteY3" fmla="*/ 11461 h 11461"/>
                <a:gd name="connsiteX4" fmla="*/ 0 w 10000"/>
                <a:gd name="connsiteY4" fmla="*/ 930 h 11461"/>
                <a:gd name="connsiteX0" fmla="*/ 0 w 6975"/>
                <a:gd name="connsiteY0" fmla="*/ 2258 h 11461"/>
                <a:gd name="connsiteX1" fmla="*/ 252 w 6975"/>
                <a:gd name="connsiteY1" fmla="*/ 0 h 11461"/>
                <a:gd name="connsiteX2" fmla="*/ 6975 w 6975"/>
                <a:gd name="connsiteY2" fmla="*/ 9335 h 11461"/>
                <a:gd name="connsiteX3" fmla="*/ 6726 w 6975"/>
                <a:gd name="connsiteY3" fmla="*/ 11461 h 11461"/>
                <a:gd name="connsiteX4" fmla="*/ 0 w 6975"/>
                <a:gd name="connsiteY4" fmla="*/ 2258 h 11461"/>
                <a:gd name="connsiteX0" fmla="*/ 0 w 10024"/>
                <a:gd name="connsiteY0" fmla="*/ 1970 h 9878"/>
                <a:gd name="connsiteX1" fmla="*/ 361 w 10024"/>
                <a:gd name="connsiteY1" fmla="*/ 0 h 9878"/>
                <a:gd name="connsiteX2" fmla="*/ 10000 w 10024"/>
                <a:gd name="connsiteY2" fmla="*/ 8145 h 9878"/>
                <a:gd name="connsiteX3" fmla="*/ 10024 w 10024"/>
                <a:gd name="connsiteY3" fmla="*/ 9878 h 9878"/>
                <a:gd name="connsiteX4" fmla="*/ 0 w 10024"/>
                <a:gd name="connsiteY4" fmla="*/ 1970 h 9878"/>
                <a:gd name="connsiteX0" fmla="*/ 416 w 9656"/>
                <a:gd name="connsiteY0" fmla="*/ 1747 h 10000"/>
                <a:gd name="connsiteX1" fmla="*/ 16 w 9656"/>
                <a:gd name="connsiteY1" fmla="*/ 0 h 10000"/>
                <a:gd name="connsiteX2" fmla="*/ 9632 w 9656"/>
                <a:gd name="connsiteY2" fmla="*/ 8246 h 10000"/>
                <a:gd name="connsiteX3" fmla="*/ 9656 w 9656"/>
                <a:gd name="connsiteY3" fmla="*/ 10000 h 10000"/>
                <a:gd name="connsiteX4" fmla="*/ 416 w 9656"/>
                <a:gd name="connsiteY4" fmla="*/ 1747 h 10000"/>
                <a:gd name="connsiteX0" fmla="*/ 148 w 10009"/>
                <a:gd name="connsiteY0" fmla="*/ 1816 h 10000"/>
                <a:gd name="connsiteX1" fmla="*/ 26 w 10009"/>
                <a:gd name="connsiteY1" fmla="*/ 0 h 10000"/>
                <a:gd name="connsiteX2" fmla="*/ 9984 w 10009"/>
                <a:gd name="connsiteY2" fmla="*/ 8246 h 10000"/>
                <a:gd name="connsiteX3" fmla="*/ 10009 w 10009"/>
                <a:gd name="connsiteY3" fmla="*/ 10000 h 10000"/>
                <a:gd name="connsiteX4" fmla="*/ 148 w 10009"/>
                <a:gd name="connsiteY4" fmla="*/ 1816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9" h="10000">
                  <a:moveTo>
                    <a:pt x="148" y="1816"/>
                  </a:moveTo>
                  <a:cubicBezTo>
                    <a:pt x="272" y="1151"/>
                    <a:pt x="-99" y="665"/>
                    <a:pt x="26" y="0"/>
                  </a:cubicBezTo>
                  <a:lnTo>
                    <a:pt x="9984" y="8246"/>
                  </a:lnTo>
                  <a:cubicBezTo>
                    <a:pt x="9992" y="8831"/>
                    <a:pt x="10001" y="9415"/>
                    <a:pt x="10009" y="10000"/>
                  </a:cubicBezTo>
                  <a:lnTo>
                    <a:pt x="148" y="1816"/>
                  </a:lnTo>
                  <a:close/>
                </a:path>
              </a:pathLst>
            </a:cu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grpSp>
      <p:sp>
        <p:nvSpPr>
          <p:cNvPr id="5" name="Slide Number Placeholder 4">
            <a:extLst>
              <a:ext uri="{FF2B5EF4-FFF2-40B4-BE49-F238E27FC236}">
                <a16:creationId xmlns:a16="http://schemas.microsoft.com/office/drawing/2014/main" xmlns="" id="{BE185BEB-364F-4EE0-ABD2-42BFE4AA9301}"/>
              </a:ext>
            </a:extLst>
          </p:cNvPr>
          <p:cNvSpPr>
            <a:spLocks noGrp="1"/>
          </p:cNvSpPr>
          <p:nvPr>
            <p:ph type="sldNum" sz="quarter" idx="4"/>
          </p:nvPr>
        </p:nvSpPr>
        <p:spPr/>
        <p:txBody>
          <a:bodyPr/>
          <a:lstStyle/>
          <a:p>
            <a:pPr>
              <a:defRPr/>
            </a:pPr>
            <a:fld id="{6F1FABC0-072B-4F22-8F9B-95A9D10B0206}" type="slidenum">
              <a:rPr lang="en-US" smtClean="0">
                <a:solidFill>
                  <a:prstClr val="black"/>
                </a:solidFill>
              </a:rPr>
              <a:pPr>
                <a:defRPr/>
              </a:pPr>
              <a:t>9</a:t>
            </a:fld>
            <a:endParaRPr lang="en-US">
              <a:solidFill>
                <a:prstClr val="black"/>
              </a:solidFill>
            </a:endParaRPr>
          </a:p>
        </p:txBody>
      </p:sp>
      <p:grpSp>
        <p:nvGrpSpPr>
          <p:cNvPr id="2" name="Group 1"/>
          <p:cNvGrpSpPr/>
          <p:nvPr/>
        </p:nvGrpSpPr>
        <p:grpSpPr>
          <a:xfrm>
            <a:off x="2710569" y="2514516"/>
            <a:ext cx="3023763" cy="2738401"/>
            <a:chOff x="1037987" y="2548783"/>
            <a:chExt cx="3023763" cy="2738401"/>
          </a:xfrm>
        </p:grpSpPr>
        <p:sp>
          <p:nvSpPr>
            <p:cNvPr id="233" name="Cube 232"/>
            <p:cNvSpPr/>
            <p:nvPr/>
          </p:nvSpPr>
          <p:spPr>
            <a:xfrm rot="16200000">
              <a:off x="3723038" y="4943455"/>
              <a:ext cx="543380" cy="124869"/>
            </a:xfrm>
            <a:prstGeom prst="cub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grpSp>
          <p:nvGrpSpPr>
            <p:cNvPr id="52" name="Group 51"/>
            <p:cNvGrpSpPr/>
            <p:nvPr/>
          </p:nvGrpSpPr>
          <p:grpSpPr>
            <a:xfrm>
              <a:off x="1037987" y="2548783"/>
              <a:ext cx="3023763" cy="2738401"/>
              <a:chOff x="2296099" y="2080416"/>
              <a:chExt cx="3421745" cy="3266497"/>
            </a:xfrm>
          </p:grpSpPr>
          <p:sp>
            <p:nvSpPr>
              <p:cNvPr id="53" name="Cube 52"/>
              <p:cNvSpPr/>
              <p:nvPr/>
            </p:nvSpPr>
            <p:spPr>
              <a:xfrm rot="16200000">
                <a:off x="2741991" y="4989749"/>
                <a:ext cx="584132" cy="130196"/>
              </a:xfrm>
              <a:prstGeom prst="cub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54" name="Cube 53"/>
              <p:cNvSpPr/>
              <p:nvPr/>
            </p:nvSpPr>
            <p:spPr>
              <a:xfrm rot="16200000">
                <a:off x="2145875" y="4354507"/>
                <a:ext cx="584132" cy="130196"/>
              </a:xfrm>
              <a:prstGeom prst="cub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grpSp>
            <p:nvGrpSpPr>
              <p:cNvPr id="55" name="Group 54"/>
              <p:cNvGrpSpPr/>
              <p:nvPr/>
            </p:nvGrpSpPr>
            <p:grpSpPr>
              <a:xfrm>
                <a:off x="2296099" y="3909396"/>
                <a:ext cx="3421745" cy="935436"/>
                <a:chOff x="9551278" y="2692052"/>
                <a:chExt cx="2336810" cy="721825"/>
              </a:xfrm>
            </p:grpSpPr>
            <p:sp>
              <p:nvSpPr>
                <p:cNvPr id="137" name="Rectangle 136"/>
                <p:cNvSpPr/>
                <p:nvPr/>
              </p:nvSpPr>
              <p:spPr>
                <a:xfrm>
                  <a:off x="9894902" y="3276543"/>
                  <a:ext cx="1993186" cy="126867"/>
                </a:xfrm>
                <a:prstGeom prst="rect">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138" name="Freeform 137"/>
                <p:cNvSpPr/>
                <p:nvPr/>
              </p:nvSpPr>
              <p:spPr>
                <a:xfrm>
                  <a:off x="9551278" y="2692967"/>
                  <a:ext cx="2329835" cy="583574"/>
                </a:xfrm>
                <a:custGeom>
                  <a:avLst/>
                  <a:gdLst>
                    <a:gd name="connsiteX0" fmla="*/ 0 w 2326990"/>
                    <a:gd name="connsiteY0" fmla="*/ 0 h 808081"/>
                    <a:gd name="connsiteX1" fmla="*/ 1935133 w 2326990"/>
                    <a:gd name="connsiteY1" fmla="*/ 0 h 808081"/>
                    <a:gd name="connsiteX2" fmla="*/ 2326990 w 2326990"/>
                    <a:gd name="connsiteY2" fmla="*/ 808081 h 808081"/>
                    <a:gd name="connsiteX3" fmla="*/ 338091 w 2326990"/>
                    <a:gd name="connsiteY3" fmla="*/ 808081 h 808081"/>
                  </a:gdLst>
                  <a:ahLst/>
                  <a:cxnLst>
                    <a:cxn ang="0">
                      <a:pos x="connsiteX0" y="connsiteY0"/>
                    </a:cxn>
                    <a:cxn ang="0">
                      <a:pos x="connsiteX1" y="connsiteY1"/>
                    </a:cxn>
                    <a:cxn ang="0">
                      <a:pos x="connsiteX2" y="connsiteY2"/>
                    </a:cxn>
                    <a:cxn ang="0">
                      <a:pos x="connsiteX3" y="connsiteY3"/>
                    </a:cxn>
                  </a:cxnLst>
                  <a:rect l="l" t="t" r="r" b="b"/>
                  <a:pathLst>
                    <a:path w="2326990" h="808081">
                      <a:moveTo>
                        <a:pt x="0" y="0"/>
                      </a:moveTo>
                      <a:lnTo>
                        <a:pt x="1935133" y="0"/>
                      </a:lnTo>
                      <a:lnTo>
                        <a:pt x="2326990" y="808081"/>
                      </a:lnTo>
                      <a:lnTo>
                        <a:pt x="338091" y="808081"/>
                      </a:lnTo>
                      <a:close/>
                    </a:path>
                  </a:pathLst>
                </a:cu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139" name="Process 92"/>
                <p:cNvSpPr/>
                <p:nvPr/>
              </p:nvSpPr>
              <p:spPr>
                <a:xfrm>
                  <a:off x="9554249" y="2692052"/>
                  <a:ext cx="340381" cy="721825"/>
                </a:xfrm>
                <a:custGeom>
                  <a:avLst/>
                  <a:gdLst>
                    <a:gd name="connsiteX0" fmla="*/ 0 w 10000"/>
                    <a:gd name="connsiteY0" fmla="*/ 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0 h 10000"/>
                    <a:gd name="connsiteX0" fmla="*/ 0 w 16944"/>
                    <a:gd name="connsiteY0" fmla="*/ 0 h 10000"/>
                    <a:gd name="connsiteX1" fmla="*/ 10000 w 16944"/>
                    <a:gd name="connsiteY1" fmla="*/ 0 h 10000"/>
                    <a:gd name="connsiteX2" fmla="*/ 16944 w 16944"/>
                    <a:gd name="connsiteY2" fmla="*/ 6736 h 10000"/>
                    <a:gd name="connsiteX3" fmla="*/ 0 w 16944"/>
                    <a:gd name="connsiteY3" fmla="*/ 10000 h 10000"/>
                    <a:gd name="connsiteX4" fmla="*/ 0 w 16944"/>
                    <a:gd name="connsiteY4" fmla="*/ 0 h 10000"/>
                    <a:gd name="connsiteX0" fmla="*/ 0 w 16944"/>
                    <a:gd name="connsiteY0" fmla="*/ 0 h 10000"/>
                    <a:gd name="connsiteX1" fmla="*/ 6528 w 16944"/>
                    <a:gd name="connsiteY1" fmla="*/ 1904 h 10000"/>
                    <a:gd name="connsiteX2" fmla="*/ 16944 w 16944"/>
                    <a:gd name="connsiteY2" fmla="*/ 6736 h 10000"/>
                    <a:gd name="connsiteX3" fmla="*/ 0 w 16944"/>
                    <a:gd name="connsiteY3" fmla="*/ 10000 h 10000"/>
                    <a:gd name="connsiteX4" fmla="*/ 0 w 16944"/>
                    <a:gd name="connsiteY4" fmla="*/ 0 h 10000"/>
                    <a:gd name="connsiteX0" fmla="*/ 0 w 16944"/>
                    <a:gd name="connsiteY0" fmla="*/ 0 h 10000"/>
                    <a:gd name="connsiteX1" fmla="*/ 10330 w 16944"/>
                    <a:gd name="connsiteY1" fmla="*/ 363 h 10000"/>
                    <a:gd name="connsiteX2" fmla="*/ 16944 w 16944"/>
                    <a:gd name="connsiteY2" fmla="*/ 6736 h 10000"/>
                    <a:gd name="connsiteX3" fmla="*/ 0 w 16944"/>
                    <a:gd name="connsiteY3" fmla="*/ 10000 h 10000"/>
                    <a:gd name="connsiteX4" fmla="*/ 0 w 16944"/>
                    <a:gd name="connsiteY4" fmla="*/ 0 h 10000"/>
                    <a:gd name="connsiteX0" fmla="*/ 3637 w 16944"/>
                    <a:gd name="connsiteY0" fmla="*/ 1450 h 9637"/>
                    <a:gd name="connsiteX1" fmla="*/ 10330 w 16944"/>
                    <a:gd name="connsiteY1" fmla="*/ 0 h 9637"/>
                    <a:gd name="connsiteX2" fmla="*/ 16944 w 16944"/>
                    <a:gd name="connsiteY2" fmla="*/ 6373 h 9637"/>
                    <a:gd name="connsiteX3" fmla="*/ 0 w 16944"/>
                    <a:gd name="connsiteY3" fmla="*/ 9637 h 9637"/>
                    <a:gd name="connsiteX4" fmla="*/ 3637 w 16944"/>
                    <a:gd name="connsiteY4" fmla="*/ 1450 h 9637"/>
                    <a:gd name="connsiteX0" fmla="*/ 0 w 7854"/>
                    <a:gd name="connsiteY0" fmla="*/ 1505 h 7084"/>
                    <a:gd name="connsiteX1" fmla="*/ 3951 w 7854"/>
                    <a:gd name="connsiteY1" fmla="*/ 0 h 7084"/>
                    <a:gd name="connsiteX2" fmla="*/ 7854 w 7854"/>
                    <a:gd name="connsiteY2" fmla="*/ 6613 h 7084"/>
                    <a:gd name="connsiteX3" fmla="*/ 5660 w 7854"/>
                    <a:gd name="connsiteY3" fmla="*/ 7084 h 7084"/>
                    <a:gd name="connsiteX4" fmla="*/ 0 w 7854"/>
                    <a:gd name="connsiteY4" fmla="*/ 1505 h 7084"/>
                    <a:gd name="connsiteX0" fmla="*/ 0 w 7391"/>
                    <a:gd name="connsiteY0" fmla="*/ 930 h 10000"/>
                    <a:gd name="connsiteX1" fmla="*/ 2422 w 7391"/>
                    <a:gd name="connsiteY1" fmla="*/ 0 h 10000"/>
                    <a:gd name="connsiteX2" fmla="*/ 7391 w 7391"/>
                    <a:gd name="connsiteY2" fmla="*/ 9335 h 10000"/>
                    <a:gd name="connsiteX3" fmla="*/ 4598 w 7391"/>
                    <a:gd name="connsiteY3" fmla="*/ 10000 h 10000"/>
                    <a:gd name="connsiteX4" fmla="*/ 0 w 7391"/>
                    <a:gd name="connsiteY4" fmla="*/ 930 h 10000"/>
                    <a:gd name="connsiteX0" fmla="*/ 0 w 10000"/>
                    <a:gd name="connsiteY0" fmla="*/ 930 h 11461"/>
                    <a:gd name="connsiteX1" fmla="*/ 3277 w 10000"/>
                    <a:gd name="connsiteY1" fmla="*/ 0 h 11461"/>
                    <a:gd name="connsiteX2" fmla="*/ 10000 w 10000"/>
                    <a:gd name="connsiteY2" fmla="*/ 9335 h 11461"/>
                    <a:gd name="connsiteX3" fmla="*/ 9751 w 10000"/>
                    <a:gd name="connsiteY3" fmla="*/ 11461 h 11461"/>
                    <a:gd name="connsiteX4" fmla="*/ 0 w 10000"/>
                    <a:gd name="connsiteY4" fmla="*/ 930 h 11461"/>
                    <a:gd name="connsiteX0" fmla="*/ 0 w 6975"/>
                    <a:gd name="connsiteY0" fmla="*/ 2258 h 11461"/>
                    <a:gd name="connsiteX1" fmla="*/ 252 w 6975"/>
                    <a:gd name="connsiteY1" fmla="*/ 0 h 11461"/>
                    <a:gd name="connsiteX2" fmla="*/ 6975 w 6975"/>
                    <a:gd name="connsiteY2" fmla="*/ 9335 h 11461"/>
                    <a:gd name="connsiteX3" fmla="*/ 6726 w 6975"/>
                    <a:gd name="connsiteY3" fmla="*/ 11461 h 11461"/>
                    <a:gd name="connsiteX4" fmla="*/ 0 w 6975"/>
                    <a:gd name="connsiteY4" fmla="*/ 2258 h 11461"/>
                    <a:gd name="connsiteX0" fmla="*/ 0 w 10024"/>
                    <a:gd name="connsiteY0" fmla="*/ 1970 h 9878"/>
                    <a:gd name="connsiteX1" fmla="*/ 361 w 10024"/>
                    <a:gd name="connsiteY1" fmla="*/ 0 h 9878"/>
                    <a:gd name="connsiteX2" fmla="*/ 10000 w 10024"/>
                    <a:gd name="connsiteY2" fmla="*/ 8145 h 9878"/>
                    <a:gd name="connsiteX3" fmla="*/ 10024 w 10024"/>
                    <a:gd name="connsiteY3" fmla="*/ 9878 h 9878"/>
                    <a:gd name="connsiteX4" fmla="*/ 0 w 10024"/>
                    <a:gd name="connsiteY4" fmla="*/ 1970 h 9878"/>
                    <a:gd name="connsiteX0" fmla="*/ 416 w 9656"/>
                    <a:gd name="connsiteY0" fmla="*/ 1747 h 10000"/>
                    <a:gd name="connsiteX1" fmla="*/ 16 w 9656"/>
                    <a:gd name="connsiteY1" fmla="*/ 0 h 10000"/>
                    <a:gd name="connsiteX2" fmla="*/ 9632 w 9656"/>
                    <a:gd name="connsiteY2" fmla="*/ 8246 h 10000"/>
                    <a:gd name="connsiteX3" fmla="*/ 9656 w 9656"/>
                    <a:gd name="connsiteY3" fmla="*/ 10000 h 10000"/>
                    <a:gd name="connsiteX4" fmla="*/ 416 w 9656"/>
                    <a:gd name="connsiteY4" fmla="*/ 1747 h 10000"/>
                    <a:gd name="connsiteX0" fmla="*/ 148 w 10009"/>
                    <a:gd name="connsiteY0" fmla="*/ 1816 h 10000"/>
                    <a:gd name="connsiteX1" fmla="*/ 26 w 10009"/>
                    <a:gd name="connsiteY1" fmla="*/ 0 h 10000"/>
                    <a:gd name="connsiteX2" fmla="*/ 9984 w 10009"/>
                    <a:gd name="connsiteY2" fmla="*/ 8246 h 10000"/>
                    <a:gd name="connsiteX3" fmla="*/ 10009 w 10009"/>
                    <a:gd name="connsiteY3" fmla="*/ 10000 h 10000"/>
                    <a:gd name="connsiteX4" fmla="*/ 148 w 10009"/>
                    <a:gd name="connsiteY4" fmla="*/ 1816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9" h="10000">
                      <a:moveTo>
                        <a:pt x="148" y="1816"/>
                      </a:moveTo>
                      <a:cubicBezTo>
                        <a:pt x="272" y="1151"/>
                        <a:pt x="-99" y="665"/>
                        <a:pt x="26" y="0"/>
                      </a:cubicBezTo>
                      <a:lnTo>
                        <a:pt x="9984" y="8246"/>
                      </a:lnTo>
                      <a:cubicBezTo>
                        <a:pt x="9992" y="8831"/>
                        <a:pt x="10001" y="9415"/>
                        <a:pt x="10009" y="10000"/>
                      </a:cubicBezTo>
                      <a:lnTo>
                        <a:pt x="148" y="1816"/>
                      </a:lnTo>
                      <a:close/>
                    </a:path>
                  </a:pathLst>
                </a:cu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grpSp>
          <p:sp>
            <p:nvSpPr>
              <p:cNvPr id="56" name="Cube 55"/>
              <p:cNvSpPr/>
              <p:nvPr/>
            </p:nvSpPr>
            <p:spPr>
              <a:xfrm rot="16200000">
                <a:off x="1533922" y="3046308"/>
                <a:ext cx="1808039" cy="103479"/>
              </a:xfrm>
              <a:prstGeom prst="cub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grpSp>
            <p:nvGrpSpPr>
              <p:cNvPr id="58" name="Group 57"/>
              <p:cNvGrpSpPr/>
              <p:nvPr/>
            </p:nvGrpSpPr>
            <p:grpSpPr>
              <a:xfrm>
                <a:off x="2296100" y="2080416"/>
                <a:ext cx="3397191" cy="935436"/>
                <a:chOff x="9551278" y="2681585"/>
                <a:chExt cx="2336810" cy="721825"/>
              </a:xfrm>
            </p:grpSpPr>
            <p:sp>
              <p:nvSpPr>
                <p:cNvPr id="133" name="Rectangle 132"/>
                <p:cNvSpPr/>
                <p:nvPr/>
              </p:nvSpPr>
              <p:spPr>
                <a:xfrm>
                  <a:off x="9894902" y="3276543"/>
                  <a:ext cx="1993186" cy="126867"/>
                </a:xfrm>
                <a:prstGeom prst="rect">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135" name="Freeform 134"/>
                <p:cNvSpPr/>
                <p:nvPr/>
              </p:nvSpPr>
              <p:spPr>
                <a:xfrm>
                  <a:off x="9551278" y="2692969"/>
                  <a:ext cx="2329835" cy="583574"/>
                </a:xfrm>
                <a:custGeom>
                  <a:avLst/>
                  <a:gdLst>
                    <a:gd name="connsiteX0" fmla="*/ 0 w 2326990"/>
                    <a:gd name="connsiteY0" fmla="*/ 0 h 808081"/>
                    <a:gd name="connsiteX1" fmla="*/ 1935133 w 2326990"/>
                    <a:gd name="connsiteY1" fmla="*/ 0 h 808081"/>
                    <a:gd name="connsiteX2" fmla="*/ 2326990 w 2326990"/>
                    <a:gd name="connsiteY2" fmla="*/ 808081 h 808081"/>
                    <a:gd name="connsiteX3" fmla="*/ 338091 w 2326990"/>
                    <a:gd name="connsiteY3" fmla="*/ 808081 h 808081"/>
                  </a:gdLst>
                  <a:ahLst/>
                  <a:cxnLst>
                    <a:cxn ang="0">
                      <a:pos x="connsiteX0" y="connsiteY0"/>
                    </a:cxn>
                    <a:cxn ang="0">
                      <a:pos x="connsiteX1" y="connsiteY1"/>
                    </a:cxn>
                    <a:cxn ang="0">
                      <a:pos x="connsiteX2" y="connsiteY2"/>
                    </a:cxn>
                    <a:cxn ang="0">
                      <a:pos x="connsiteX3" y="connsiteY3"/>
                    </a:cxn>
                  </a:cxnLst>
                  <a:rect l="l" t="t" r="r" b="b"/>
                  <a:pathLst>
                    <a:path w="2326990" h="808081">
                      <a:moveTo>
                        <a:pt x="0" y="0"/>
                      </a:moveTo>
                      <a:lnTo>
                        <a:pt x="1935133" y="0"/>
                      </a:lnTo>
                      <a:lnTo>
                        <a:pt x="2326990" y="808081"/>
                      </a:lnTo>
                      <a:lnTo>
                        <a:pt x="338091" y="808081"/>
                      </a:lnTo>
                      <a:close/>
                    </a:path>
                  </a:pathLst>
                </a:cu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136" name="Process 92"/>
                <p:cNvSpPr/>
                <p:nvPr/>
              </p:nvSpPr>
              <p:spPr>
                <a:xfrm>
                  <a:off x="9554249" y="2681585"/>
                  <a:ext cx="340381" cy="721825"/>
                </a:xfrm>
                <a:custGeom>
                  <a:avLst/>
                  <a:gdLst>
                    <a:gd name="connsiteX0" fmla="*/ 0 w 10000"/>
                    <a:gd name="connsiteY0" fmla="*/ 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0 h 10000"/>
                    <a:gd name="connsiteX0" fmla="*/ 0 w 16944"/>
                    <a:gd name="connsiteY0" fmla="*/ 0 h 10000"/>
                    <a:gd name="connsiteX1" fmla="*/ 10000 w 16944"/>
                    <a:gd name="connsiteY1" fmla="*/ 0 h 10000"/>
                    <a:gd name="connsiteX2" fmla="*/ 16944 w 16944"/>
                    <a:gd name="connsiteY2" fmla="*/ 6736 h 10000"/>
                    <a:gd name="connsiteX3" fmla="*/ 0 w 16944"/>
                    <a:gd name="connsiteY3" fmla="*/ 10000 h 10000"/>
                    <a:gd name="connsiteX4" fmla="*/ 0 w 16944"/>
                    <a:gd name="connsiteY4" fmla="*/ 0 h 10000"/>
                    <a:gd name="connsiteX0" fmla="*/ 0 w 16944"/>
                    <a:gd name="connsiteY0" fmla="*/ 0 h 10000"/>
                    <a:gd name="connsiteX1" fmla="*/ 6528 w 16944"/>
                    <a:gd name="connsiteY1" fmla="*/ 1904 h 10000"/>
                    <a:gd name="connsiteX2" fmla="*/ 16944 w 16944"/>
                    <a:gd name="connsiteY2" fmla="*/ 6736 h 10000"/>
                    <a:gd name="connsiteX3" fmla="*/ 0 w 16944"/>
                    <a:gd name="connsiteY3" fmla="*/ 10000 h 10000"/>
                    <a:gd name="connsiteX4" fmla="*/ 0 w 16944"/>
                    <a:gd name="connsiteY4" fmla="*/ 0 h 10000"/>
                    <a:gd name="connsiteX0" fmla="*/ 0 w 16944"/>
                    <a:gd name="connsiteY0" fmla="*/ 0 h 10000"/>
                    <a:gd name="connsiteX1" fmla="*/ 10330 w 16944"/>
                    <a:gd name="connsiteY1" fmla="*/ 363 h 10000"/>
                    <a:gd name="connsiteX2" fmla="*/ 16944 w 16944"/>
                    <a:gd name="connsiteY2" fmla="*/ 6736 h 10000"/>
                    <a:gd name="connsiteX3" fmla="*/ 0 w 16944"/>
                    <a:gd name="connsiteY3" fmla="*/ 10000 h 10000"/>
                    <a:gd name="connsiteX4" fmla="*/ 0 w 16944"/>
                    <a:gd name="connsiteY4" fmla="*/ 0 h 10000"/>
                    <a:gd name="connsiteX0" fmla="*/ 3637 w 16944"/>
                    <a:gd name="connsiteY0" fmla="*/ 1450 h 9637"/>
                    <a:gd name="connsiteX1" fmla="*/ 10330 w 16944"/>
                    <a:gd name="connsiteY1" fmla="*/ 0 h 9637"/>
                    <a:gd name="connsiteX2" fmla="*/ 16944 w 16944"/>
                    <a:gd name="connsiteY2" fmla="*/ 6373 h 9637"/>
                    <a:gd name="connsiteX3" fmla="*/ 0 w 16944"/>
                    <a:gd name="connsiteY3" fmla="*/ 9637 h 9637"/>
                    <a:gd name="connsiteX4" fmla="*/ 3637 w 16944"/>
                    <a:gd name="connsiteY4" fmla="*/ 1450 h 9637"/>
                    <a:gd name="connsiteX0" fmla="*/ 0 w 7854"/>
                    <a:gd name="connsiteY0" fmla="*/ 1505 h 7084"/>
                    <a:gd name="connsiteX1" fmla="*/ 3951 w 7854"/>
                    <a:gd name="connsiteY1" fmla="*/ 0 h 7084"/>
                    <a:gd name="connsiteX2" fmla="*/ 7854 w 7854"/>
                    <a:gd name="connsiteY2" fmla="*/ 6613 h 7084"/>
                    <a:gd name="connsiteX3" fmla="*/ 5660 w 7854"/>
                    <a:gd name="connsiteY3" fmla="*/ 7084 h 7084"/>
                    <a:gd name="connsiteX4" fmla="*/ 0 w 7854"/>
                    <a:gd name="connsiteY4" fmla="*/ 1505 h 7084"/>
                    <a:gd name="connsiteX0" fmla="*/ 0 w 7391"/>
                    <a:gd name="connsiteY0" fmla="*/ 930 h 10000"/>
                    <a:gd name="connsiteX1" fmla="*/ 2422 w 7391"/>
                    <a:gd name="connsiteY1" fmla="*/ 0 h 10000"/>
                    <a:gd name="connsiteX2" fmla="*/ 7391 w 7391"/>
                    <a:gd name="connsiteY2" fmla="*/ 9335 h 10000"/>
                    <a:gd name="connsiteX3" fmla="*/ 4598 w 7391"/>
                    <a:gd name="connsiteY3" fmla="*/ 10000 h 10000"/>
                    <a:gd name="connsiteX4" fmla="*/ 0 w 7391"/>
                    <a:gd name="connsiteY4" fmla="*/ 930 h 10000"/>
                    <a:gd name="connsiteX0" fmla="*/ 0 w 10000"/>
                    <a:gd name="connsiteY0" fmla="*/ 930 h 11461"/>
                    <a:gd name="connsiteX1" fmla="*/ 3277 w 10000"/>
                    <a:gd name="connsiteY1" fmla="*/ 0 h 11461"/>
                    <a:gd name="connsiteX2" fmla="*/ 10000 w 10000"/>
                    <a:gd name="connsiteY2" fmla="*/ 9335 h 11461"/>
                    <a:gd name="connsiteX3" fmla="*/ 9751 w 10000"/>
                    <a:gd name="connsiteY3" fmla="*/ 11461 h 11461"/>
                    <a:gd name="connsiteX4" fmla="*/ 0 w 10000"/>
                    <a:gd name="connsiteY4" fmla="*/ 930 h 11461"/>
                    <a:gd name="connsiteX0" fmla="*/ 0 w 6975"/>
                    <a:gd name="connsiteY0" fmla="*/ 2258 h 11461"/>
                    <a:gd name="connsiteX1" fmla="*/ 252 w 6975"/>
                    <a:gd name="connsiteY1" fmla="*/ 0 h 11461"/>
                    <a:gd name="connsiteX2" fmla="*/ 6975 w 6975"/>
                    <a:gd name="connsiteY2" fmla="*/ 9335 h 11461"/>
                    <a:gd name="connsiteX3" fmla="*/ 6726 w 6975"/>
                    <a:gd name="connsiteY3" fmla="*/ 11461 h 11461"/>
                    <a:gd name="connsiteX4" fmla="*/ 0 w 6975"/>
                    <a:gd name="connsiteY4" fmla="*/ 2258 h 11461"/>
                    <a:gd name="connsiteX0" fmla="*/ 0 w 10024"/>
                    <a:gd name="connsiteY0" fmla="*/ 1970 h 9878"/>
                    <a:gd name="connsiteX1" fmla="*/ 361 w 10024"/>
                    <a:gd name="connsiteY1" fmla="*/ 0 h 9878"/>
                    <a:gd name="connsiteX2" fmla="*/ 10000 w 10024"/>
                    <a:gd name="connsiteY2" fmla="*/ 8145 h 9878"/>
                    <a:gd name="connsiteX3" fmla="*/ 10024 w 10024"/>
                    <a:gd name="connsiteY3" fmla="*/ 9878 h 9878"/>
                    <a:gd name="connsiteX4" fmla="*/ 0 w 10024"/>
                    <a:gd name="connsiteY4" fmla="*/ 1970 h 9878"/>
                    <a:gd name="connsiteX0" fmla="*/ 416 w 9656"/>
                    <a:gd name="connsiteY0" fmla="*/ 1747 h 10000"/>
                    <a:gd name="connsiteX1" fmla="*/ 16 w 9656"/>
                    <a:gd name="connsiteY1" fmla="*/ 0 h 10000"/>
                    <a:gd name="connsiteX2" fmla="*/ 9632 w 9656"/>
                    <a:gd name="connsiteY2" fmla="*/ 8246 h 10000"/>
                    <a:gd name="connsiteX3" fmla="*/ 9656 w 9656"/>
                    <a:gd name="connsiteY3" fmla="*/ 10000 h 10000"/>
                    <a:gd name="connsiteX4" fmla="*/ 416 w 9656"/>
                    <a:gd name="connsiteY4" fmla="*/ 1747 h 10000"/>
                    <a:gd name="connsiteX0" fmla="*/ 148 w 10009"/>
                    <a:gd name="connsiteY0" fmla="*/ 1816 h 10000"/>
                    <a:gd name="connsiteX1" fmla="*/ 26 w 10009"/>
                    <a:gd name="connsiteY1" fmla="*/ 0 h 10000"/>
                    <a:gd name="connsiteX2" fmla="*/ 9984 w 10009"/>
                    <a:gd name="connsiteY2" fmla="*/ 8246 h 10000"/>
                    <a:gd name="connsiteX3" fmla="*/ 10009 w 10009"/>
                    <a:gd name="connsiteY3" fmla="*/ 10000 h 10000"/>
                    <a:gd name="connsiteX4" fmla="*/ 148 w 10009"/>
                    <a:gd name="connsiteY4" fmla="*/ 1816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9" h="10000">
                      <a:moveTo>
                        <a:pt x="148" y="1816"/>
                      </a:moveTo>
                      <a:cubicBezTo>
                        <a:pt x="272" y="1151"/>
                        <a:pt x="-99" y="665"/>
                        <a:pt x="26" y="0"/>
                      </a:cubicBezTo>
                      <a:lnTo>
                        <a:pt x="9984" y="8246"/>
                      </a:lnTo>
                      <a:cubicBezTo>
                        <a:pt x="9992" y="8831"/>
                        <a:pt x="10001" y="9415"/>
                        <a:pt x="10009" y="10000"/>
                      </a:cubicBezTo>
                      <a:lnTo>
                        <a:pt x="148" y="1816"/>
                      </a:lnTo>
                      <a:close/>
                    </a:path>
                  </a:pathLst>
                </a:cu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grpSp>
          <p:sp>
            <p:nvSpPr>
              <p:cNvPr id="57" name="Cube 56"/>
              <p:cNvSpPr/>
              <p:nvPr/>
            </p:nvSpPr>
            <p:spPr>
              <a:xfrm rot="16200000">
                <a:off x="2125998" y="3694147"/>
                <a:ext cx="1808039" cy="113029"/>
              </a:xfrm>
              <a:prstGeom prst="cub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grpSp>
      </p:grpSp>
      <p:grpSp>
        <p:nvGrpSpPr>
          <p:cNvPr id="235" name="Group 234"/>
          <p:cNvGrpSpPr/>
          <p:nvPr/>
        </p:nvGrpSpPr>
        <p:grpSpPr>
          <a:xfrm>
            <a:off x="5175897" y="2522283"/>
            <a:ext cx="3023762" cy="2716426"/>
            <a:chOff x="1037988" y="2561154"/>
            <a:chExt cx="3023762" cy="2716426"/>
          </a:xfrm>
        </p:grpSpPr>
        <p:sp>
          <p:nvSpPr>
            <p:cNvPr id="236" name="Cube 235"/>
            <p:cNvSpPr/>
            <p:nvPr/>
          </p:nvSpPr>
          <p:spPr>
            <a:xfrm rot="16200000">
              <a:off x="3582295" y="4943455"/>
              <a:ext cx="543380" cy="124869"/>
            </a:xfrm>
            <a:prstGeom prst="cub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grpSp>
          <p:nvGrpSpPr>
            <p:cNvPr id="237" name="Group 236"/>
            <p:cNvGrpSpPr/>
            <p:nvPr/>
          </p:nvGrpSpPr>
          <p:grpSpPr>
            <a:xfrm>
              <a:off x="1037988" y="2561154"/>
              <a:ext cx="3023762" cy="2293754"/>
              <a:chOff x="2296100" y="2095168"/>
              <a:chExt cx="3421745" cy="2736098"/>
            </a:xfrm>
          </p:grpSpPr>
          <p:grpSp>
            <p:nvGrpSpPr>
              <p:cNvPr id="240" name="Group 239"/>
              <p:cNvGrpSpPr/>
              <p:nvPr/>
            </p:nvGrpSpPr>
            <p:grpSpPr>
              <a:xfrm>
                <a:off x="2296100" y="3910583"/>
                <a:ext cx="3421745" cy="920683"/>
                <a:chOff x="9551278" y="2692969"/>
                <a:chExt cx="2336810" cy="710441"/>
              </a:xfrm>
            </p:grpSpPr>
            <p:sp>
              <p:nvSpPr>
                <p:cNvPr id="301" name="Rectangle 300"/>
                <p:cNvSpPr/>
                <p:nvPr/>
              </p:nvSpPr>
              <p:spPr>
                <a:xfrm>
                  <a:off x="9894902" y="3276543"/>
                  <a:ext cx="1993186" cy="126867"/>
                </a:xfrm>
                <a:prstGeom prst="rect">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302" name="Freeform 301"/>
                <p:cNvSpPr/>
                <p:nvPr/>
              </p:nvSpPr>
              <p:spPr>
                <a:xfrm>
                  <a:off x="9551278" y="2692969"/>
                  <a:ext cx="2329835" cy="583574"/>
                </a:xfrm>
                <a:custGeom>
                  <a:avLst/>
                  <a:gdLst>
                    <a:gd name="connsiteX0" fmla="*/ 0 w 2326990"/>
                    <a:gd name="connsiteY0" fmla="*/ 0 h 808081"/>
                    <a:gd name="connsiteX1" fmla="*/ 1935133 w 2326990"/>
                    <a:gd name="connsiteY1" fmla="*/ 0 h 808081"/>
                    <a:gd name="connsiteX2" fmla="*/ 2326990 w 2326990"/>
                    <a:gd name="connsiteY2" fmla="*/ 808081 h 808081"/>
                    <a:gd name="connsiteX3" fmla="*/ 338091 w 2326990"/>
                    <a:gd name="connsiteY3" fmla="*/ 808081 h 808081"/>
                  </a:gdLst>
                  <a:ahLst/>
                  <a:cxnLst>
                    <a:cxn ang="0">
                      <a:pos x="connsiteX0" y="connsiteY0"/>
                    </a:cxn>
                    <a:cxn ang="0">
                      <a:pos x="connsiteX1" y="connsiteY1"/>
                    </a:cxn>
                    <a:cxn ang="0">
                      <a:pos x="connsiteX2" y="connsiteY2"/>
                    </a:cxn>
                    <a:cxn ang="0">
                      <a:pos x="connsiteX3" y="connsiteY3"/>
                    </a:cxn>
                  </a:cxnLst>
                  <a:rect l="l" t="t" r="r" b="b"/>
                  <a:pathLst>
                    <a:path w="2326990" h="808081">
                      <a:moveTo>
                        <a:pt x="0" y="0"/>
                      </a:moveTo>
                      <a:lnTo>
                        <a:pt x="1935133" y="0"/>
                      </a:lnTo>
                      <a:lnTo>
                        <a:pt x="2326990" y="808081"/>
                      </a:lnTo>
                      <a:lnTo>
                        <a:pt x="338091" y="808081"/>
                      </a:lnTo>
                      <a:close/>
                    </a:path>
                  </a:pathLst>
                </a:cu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grpSp>
          <p:sp>
            <p:nvSpPr>
              <p:cNvPr id="242" name="Cube 241"/>
              <p:cNvSpPr/>
              <p:nvPr/>
            </p:nvSpPr>
            <p:spPr>
              <a:xfrm rot="16200000">
                <a:off x="1968088" y="3713688"/>
                <a:ext cx="1808038" cy="113029"/>
              </a:xfrm>
              <a:prstGeom prst="cub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grpSp>
            <p:nvGrpSpPr>
              <p:cNvPr id="243" name="Group 242"/>
              <p:cNvGrpSpPr/>
              <p:nvPr/>
            </p:nvGrpSpPr>
            <p:grpSpPr>
              <a:xfrm>
                <a:off x="2296100" y="2095168"/>
                <a:ext cx="3397191" cy="920683"/>
                <a:chOff x="9551278" y="2692969"/>
                <a:chExt cx="2336810" cy="710441"/>
              </a:xfrm>
            </p:grpSpPr>
            <p:sp>
              <p:nvSpPr>
                <p:cNvPr id="298" name="Rectangle 297"/>
                <p:cNvSpPr/>
                <p:nvPr/>
              </p:nvSpPr>
              <p:spPr>
                <a:xfrm>
                  <a:off x="9894902" y="3276543"/>
                  <a:ext cx="1993186" cy="126867"/>
                </a:xfrm>
                <a:prstGeom prst="rect">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299" name="Freeform 298"/>
                <p:cNvSpPr/>
                <p:nvPr/>
              </p:nvSpPr>
              <p:spPr>
                <a:xfrm>
                  <a:off x="9551278" y="2692969"/>
                  <a:ext cx="2329835" cy="583574"/>
                </a:xfrm>
                <a:custGeom>
                  <a:avLst/>
                  <a:gdLst>
                    <a:gd name="connsiteX0" fmla="*/ 0 w 2326990"/>
                    <a:gd name="connsiteY0" fmla="*/ 0 h 808081"/>
                    <a:gd name="connsiteX1" fmla="*/ 1935133 w 2326990"/>
                    <a:gd name="connsiteY1" fmla="*/ 0 h 808081"/>
                    <a:gd name="connsiteX2" fmla="*/ 2326990 w 2326990"/>
                    <a:gd name="connsiteY2" fmla="*/ 808081 h 808081"/>
                    <a:gd name="connsiteX3" fmla="*/ 338091 w 2326990"/>
                    <a:gd name="connsiteY3" fmla="*/ 808081 h 808081"/>
                  </a:gdLst>
                  <a:ahLst/>
                  <a:cxnLst>
                    <a:cxn ang="0">
                      <a:pos x="connsiteX0" y="connsiteY0"/>
                    </a:cxn>
                    <a:cxn ang="0">
                      <a:pos x="connsiteX1" y="connsiteY1"/>
                    </a:cxn>
                    <a:cxn ang="0">
                      <a:pos x="connsiteX2" y="connsiteY2"/>
                    </a:cxn>
                    <a:cxn ang="0">
                      <a:pos x="connsiteX3" y="connsiteY3"/>
                    </a:cxn>
                  </a:cxnLst>
                  <a:rect l="l" t="t" r="r" b="b"/>
                  <a:pathLst>
                    <a:path w="2326990" h="808081">
                      <a:moveTo>
                        <a:pt x="0" y="0"/>
                      </a:moveTo>
                      <a:lnTo>
                        <a:pt x="1935133" y="0"/>
                      </a:lnTo>
                      <a:lnTo>
                        <a:pt x="2326990" y="808081"/>
                      </a:lnTo>
                      <a:lnTo>
                        <a:pt x="338091" y="808081"/>
                      </a:lnTo>
                      <a:close/>
                    </a:path>
                  </a:pathLst>
                </a:cu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grpSp>
        </p:grpSp>
      </p:grpSp>
      <p:sp>
        <p:nvSpPr>
          <p:cNvPr id="304" name="Cube 303"/>
          <p:cNvSpPr/>
          <p:nvPr/>
        </p:nvSpPr>
        <p:spPr>
          <a:xfrm rot="16200000">
            <a:off x="7310530" y="3945150"/>
            <a:ext cx="1384086" cy="101921"/>
          </a:xfrm>
          <a:prstGeom prst="cub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grpSp>
        <p:nvGrpSpPr>
          <p:cNvPr id="340" name="Group 339"/>
          <p:cNvGrpSpPr/>
          <p:nvPr/>
        </p:nvGrpSpPr>
        <p:grpSpPr>
          <a:xfrm>
            <a:off x="1896510" y="-781381"/>
            <a:ext cx="599123" cy="5590988"/>
            <a:chOff x="-69103" y="-729426"/>
            <a:chExt cx="599123" cy="5590988"/>
          </a:xfrm>
        </p:grpSpPr>
        <p:sp>
          <p:nvSpPr>
            <p:cNvPr id="341" name="Cube 340"/>
            <p:cNvSpPr/>
            <p:nvPr/>
          </p:nvSpPr>
          <p:spPr>
            <a:xfrm rot="16200000">
              <a:off x="-2533168" y="1798374"/>
              <a:ext cx="5590988" cy="535387"/>
            </a:xfrm>
            <a:prstGeom prst="cub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344" name="Right Triangle 343"/>
            <p:cNvSpPr/>
            <p:nvPr/>
          </p:nvSpPr>
          <p:spPr>
            <a:xfrm flipH="1" flipV="1">
              <a:off x="-69103" y="4743731"/>
              <a:ext cx="199957" cy="117830"/>
            </a:xfrm>
            <a:prstGeom prst="rtTriangle">
              <a:avLst/>
            </a:prstGeom>
            <a:solidFill>
              <a:srgbClr val="FFFD4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342" name="Rectangle 341"/>
            <p:cNvSpPr/>
            <p:nvPr/>
          </p:nvSpPr>
          <p:spPr>
            <a:xfrm>
              <a:off x="141068" y="2375940"/>
              <a:ext cx="388952" cy="2485621"/>
            </a:xfrm>
            <a:prstGeom prst="rect">
              <a:avLst/>
            </a:prstGeom>
            <a:solidFill>
              <a:srgbClr val="DBD84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343" name="Freeform 342"/>
            <p:cNvSpPr/>
            <p:nvPr/>
          </p:nvSpPr>
          <p:spPr>
            <a:xfrm flipH="1" flipV="1">
              <a:off x="-21445" y="2214755"/>
              <a:ext cx="159080" cy="2537697"/>
            </a:xfrm>
            <a:custGeom>
              <a:avLst/>
              <a:gdLst>
                <a:gd name="connsiteX0" fmla="*/ 0 w 122387"/>
                <a:gd name="connsiteY0" fmla="*/ 0 h 2485621"/>
                <a:gd name="connsiteX1" fmla="*/ 122387 w 122387"/>
                <a:gd name="connsiteY1" fmla="*/ 0 h 2485621"/>
                <a:gd name="connsiteX2" fmla="*/ 122387 w 122387"/>
                <a:gd name="connsiteY2" fmla="*/ 2485621 h 2485621"/>
                <a:gd name="connsiteX3" fmla="*/ 89545 w 122387"/>
                <a:gd name="connsiteY3" fmla="*/ 2485621 h 2485621"/>
                <a:gd name="connsiteX4" fmla="*/ 0 w 122387"/>
                <a:gd name="connsiteY4" fmla="*/ 2337492 h 24856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387" h="2485621">
                  <a:moveTo>
                    <a:pt x="0" y="0"/>
                  </a:moveTo>
                  <a:lnTo>
                    <a:pt x="122387" y="0"/>
                  </a:lnTo>
                  <a:lnTo>
                    <a:pt x="122387" y="2485621"/>
                  </a:lnTo>
                  <a:lnTo>
                    <a:pt x="89545" y="2485621"/>
                  </a:lnTo>
                  <a:lnTo>
                    <a:pt x="0" y="2337492"/>
                  </a:lnTo>
                  <a:close/>
                </a:path>
              </a:pathLst>
            </a:custGeom>
            <a:solidFill>
              <a:srgbClr val="FFFF8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grpSp>
      <p:sp>
        <p:nvSpPr>
          <p:cNvPr id="11" name="Right Triangle 10">
            <a:extLst>
              <a:ext uri="{FF2B5EF4-FFF2-40B4-BE49-F238E27FC236}">
                <a16:creationId xmlns:a16="http://schemas.microsoft.com/office/drawing/2014/main" xmlns="" id="{709DB7FA-E96A-43C2-8121-06804349387A}"/>
              </a:ext>
            </a:extLst>
          </p:cNvPr>
          <p:cNvSpPr/>
          <p:nvPr/>
        </p:nvSpPr>
        <p:spPr>
          <a:xfrm>
            <a:off x="-1859" y="2347924"/>
            <a:ext cx="2084855" cy="2455718"/>
          </a:xfrm>
          <a:prstGeom prst="rtTriangle">
            <a:avLst/>
          </a:prstGeom>
          <a:solidFill>
            <a:srgbClr val="919085"/>
          </a:solidFill>
          <a:ln>
            <a:solidFill>
              <a:srgbClr val="91908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221" name="Freeform 204">
            <a:extLst>
              <a:ext uri="{FF2B5EF4-FFF2-40B4-BE49-F238E27FC236}">
                <a16:creationId xmlns:a16="http://schemas.microsoft.com/office/drawing/2014/main" xmlns="" id="{6E074B7B-2AC8-4BE5-968F-F2DF65B19FAB}"/>
              </a:ext>
            </a:extLst>
          </p:cNvPr>
          <p:cNvSpPr/>
          <p:nvPr/>
        </p:nvSpPr>
        <p:spPr>
          <a:xfrm rot="3120000">
            <a:off x="-1868601" y="3814773"/>
            <a:ext cx="4478254" cy="57539"/>
          </a:xfrm>
          <a:custGeom>
            <a:avLst/>
            <a:gdLst>
              <a:gd name="connsiteX0" fmla="*/ 0 w 8989640"/>
              <a:gd name="connsiteY0" fmla="*/ 63688 h 63688"/>
              <a:gd name="connsiteX1" fmla="*/ 8951373 w 8989640"/>
              <a:gd name="connsiteY1" fmla="*/ 63688 h 63688"/>
              <a:gd name="connsiteX2" fmla="*/ 8989640 w 8989640"/>
              <a:gd name="connsiteY2" fmla="*/ 0 h 63688"/>
              <a:gd name="connsiteX3" fmla="*/ 0 w 8989640"/>
              <a:gd name="connsiteY3" fmla="*/ 0 h 63688"/>
            </a:gdLst>
            <a:ahLst/>
            <a:cxnLst>
              <a:cxn ang="0">
                <a:pos x="connsiteX0" y="connsiteY0"/>
              </a:cxn>
              <a:cxn ang="0">
                <a:pos x="connsiteX1" y="connsiteY1"/>
              </a:cxn>
              <a:cxn ang="0">
                <a:pos x="connsiteX2" y="connsiteY2"/>
              </a:cxn>
              <a:cxn ang="0">
                <a:pos x="connsiteX3" y="connsiteY3"/>
              </a:cxn>
            </a:cxnLst>
            <a:rect l="l" t="t" r="r" b="b"/>
            <a:pathLst>
              <a:path w="8989640" h="63688">
                <a:moveTo>
                  <a:pt x="0" y="63688"/>
                </a:moveTo>
                <a:lnTo>
                  <a:pt x="8951373" y="63688"/>
                </a:lnTo>
                <a:lnTo>
                  <a:pt x="8989640" y="0"/>
                </a:lnTo>
                <a:lnTo>
                  <a:pt x="0" y="0"/>
                </a:lnTo>
                <a:close/>
              </a:path>
            </a:pathLst>
          </a:cu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prstClr val="white"/>
              </a:solidFill>
            </a:endParaRPr>
          </a:p>
        </p:txBody>
      </p:sp>
      <p:grpSp>
        <p:nvGrpSpPr>
          <p:cNvPr id="507" name="Group 506">
            <a:extLst>
              <a:ext uri="{FF2B5EF4-FFF2-40B4-BE49-F238E27FC236}">
                <a16:creationId xmlns:a16="http://schemas.microsoft.com/office/drawing/2014/main" xmlns="" id="{BE2FE65C-67D4-4D6C-9F04-F5DE2F858D63}"/>
              </a:ext>
            </a:extLst>
          </p:cNvPr>
          <p:cNvGrpSpPr/>
          <p:nvPr/>
        </p:nvGrpSpPr>
        <p:grpSpPr>
          <a:xfrm>
            <a:off x="9578207" y="4036317"/>
            <a:ext cx="786311" cy="832726"/>
            <a:chOff x="6635603" y="932150"/>
            <a:chExt cx="786311" cy="832726"/>
          </a:xfrm>
        </p:grpSpPr>
        <p:sp>
          <p:nvSpPr>
            <p:cNvPr id="508" name="Rectangle 507">
              <a:extLst>
                <a:ext uri="{FF2B5EF4-FFF2-40B4-BE49-F238E27FC236}">
                  <a16:creationId xmlns:a16="http://schemas.microsoft.com/office/drawing/2014/main" xmlns="" id="{3568DB16-4B6F-4E16-8676-F54FC4B124D3}"/>
                </a:ext>
              </a:extLst>
            </p:cNvPr>
            <p:cNvSpPr/>
            <p:nvPr/>
          </p:nvSpPr>
          <p:spPr>
            <a:xfrm>
              <a:off x="6706147" y="1039543"/>
              <a:ext cx="715767" cy="725333"/>
            </a:xfrm>
            <a:prstGeom prst="rect">
              <a:avLst/>
            </a:prstGeom>
            <a:solidFill>
              <a:srgbClr val="0070C0"/>
            </a:solidFill>
            <a:ln>
              <a:solidFill>
                <a:schemeClr val="accent2">
                  <a:lumMod val="75000"/>
                </a:schemeClr>
              </a:solidFill>
            </a:ln>
            <a:scene3d>
              <a:camera prst="isometricOffAxis1Top">
                <a:rot lat="17400000" lon="18600000" rev="3000000"/>
              </a:camera>
              <a:lightRig rig="threePt" dir="t"/>
            </a:scene3d>
            <a:sp3d>
              <a:bevelT w="0" h="1397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509" name="Cube 508">
              <a:extLst>
                <a:ext uri="{FF2B5EF4-FFF2-40B4-BE49-F238E27FC236}">
                  <a16:creationId xmlns:a16="http://schemas.microsoft.com/office/drawing/2014/main" xmlns="" id="{78BE3D81-70D0-4E9C-AB2E-1A5123995FBE}"/>
                </a:ext>
              </a:extLst>
            </p:cNvPr>
            <p:cNvSpPr/>
            <p:nvPr/>
          </p:nvSpPr>
          <p:spPr>
            <a:xfrm rot="16041047">
              <a:off x="6787820" y="885968"/>
              <a:ext cx="532525" cy="624889"/>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511" name="Straight Connector 510">
              <a:extLst>
                <a:ext uri="{FF2B5EF4-FFF2-40B4-BE49-F238E27FC236}">
                  <a16:creationId xmlns:a16="http://schemas.microsoft.com/office/drawing/2014/main" xmlns="" id="{6AA96EFD-C39A-4469-A9EB-24DF895764A6}"/>
                </a:ext>
              </a:extLst>
            </p:cNvPr>
            <p:cNvCxnSpPr>
              <a:stCxn id="509" idx="5"/>
              <a:endCxn id="509" idx="4"/>
            </p:cNvCxnSpPr>
            <p:nvPr/>
          </p:nvCxnSpPr>
          <p:spPr>
            <a:xfrm>
              <a:off x="6975281" y="935511"/>
              <a:ext cx="139142" cy="126836"/>
            </a:xfrm>
            <a:prstGeom prst="line">
              <a:avLst/>
            </a:prstGeom>
          </p:spPr>
          <p:style>
            <a:lnRef idx="1">
              <a:schemeClr val="dk1"/>
            </a:lnRef>
            <a:fillRef idx="0">
              <a:schemeClr val="dk1"/>
            </a:fillRef>
            <a:effectRef idx="0">
              <a:schemeClr val="dk1"/>
            </a:effectRef>
            <a:fontRef idx="minor">
              <a:schemeClr val="tx1"/>
            </a:fontRef>
          </p:style>
        </p:cxnSp>
        <p:sp>
          <p:nvSpPr>
            <p:cNvPr id="512" name="Rectangle 511">
              <a:extLst>
                <a:ext uri="{FF2B5EF4-FFF2-40B4-BE49-F238E27FC236}">
                  <a16:creationId xmlns:a16="http://schemas.microsoft.com/office/drawing/2014/main" xmlns="" id="{5C22A0A5-DAEC-4270-9098-41DA859DE043}"/>
                </a:ext>
              </a:extLst>
            </p:cNvPr>
            <p:cNvSpPr/>
            <p:nvPr/>
          </p:nvSpPr>
          <p:spPr>
            <a:xfrm rot="523030">
              <a:off x="6721970" y="1493933"/>
              <a:ext cx="67463" cy="45719"/>
            </a:xfrm>
            <a:prstGeom prst="rect">
              <a:avLst/>
            </a:prstGeom>
            <a:solidFill>
              <a:schemeClr val="bg1"/>
            </a:solidFill>
            <a:ln>
              <a:noFill/>
            </a:ln>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513" name="Rectangle 512">
              <a:extLst>
                <a:ext uri="{FF2B5EF4-FFF2-40B4-BE49-F238E27FC236}">
                  <a16:creationId xmlns:a16="http://schemas.microsoft.com/office/drawing/2014/main" xmlns="" id="{79260AF3-18A9-473E-B97E-BD2BF7C1AA6B}"/>
                </a:ext>
              </a:extLst>
            </p:cNvPr>
            <p:cNvSpPr/>
            <p:nvPr/>
          </p:nvSpPr>
          <p:spPr>
            <a:xfrm rot="523030">
              <a:off x="6635603" y="1428265"/>
              <a:ext cx="67463" cy="45719"/>
            </a:xfrm>
            <a:prstGeom prst="rect">
              <a:avLst/>
            </a:prstGeom>
            <a:solidFill>
              <a:schemeClr val="bg1"/>
            </a:solidFill>
            <a:ln>
              <a:noFill/>
            </a:ln>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grpSp>
      <p:grpSp>
        <p:nvGrpSpPr>
          <p:cNvPr id="485" name="Group 484">
            <a:extLst>
              <a:ext uri="{FF2B5EF4-FFF2-40B4-BE49-F238E27FC236}">
                <a16:creationId xmlns:a16="http://schemas.microsoft.com/office/drawing/2014/main" xmlns="" id="{42EAFF89-EDC3-454B-AE09-4C8FFEEBCDF4}"/>
              </a:ext>
            </a:extLst>
          </p:cNvPr>
          <p:cNvGrpSpPr/>
          <p:nvPr/>
        </p:nvGrpSpPr>
        <p:grpSpPr>
          <a:xfrm>
            <a:off x="9683151" y="2207492"/>
            <a:ext cx="786311" cy="832726"/>
            <a:chOff x="6635603" y="932150"/>
            <a:chExt cx="786311" cy="832726"/>
          </a:xfrm>
        </p:grpSpPr>
        <p:sp>
          <p:nvSpPr>
            <p:cNvPr id="486" name="Rectangle 485">
              <a:extLst>
                <a:ext uri="{FF2B5EF4-FFF2-40B4-BE49-F238E27FC236}">
                  <a16:creationId xmlns:a16="http://schemas.microsoft.com/office/drawing/2014/main" xmlns="" id="{89908C2E-011E-44AB-B69E-A1C5A084FA60}"/>
                </a:ext>
              </a:extLst>
            </p:cNvPr>
            <p:cNvSpPr/>
            <p:nvPr/>
          </p:nvSpPr>
          <p:spPr>
            <a:xfrm>
              <a:off x="6706147" y="1039543"/>
              <a:ext cx="715767" cy="725333"/>
            </a:xfrm>
            <a:prstGeom prst="rect">
              <a:avLst/>
            </a:prstGeom>
            <a:solidFill>
              <a:srgbClr val="0070C0"/>
            </a:solidFill>
            <a:ln>
              <a:solidFill>
                <a:schemeClr val="accent2">
                  <a:lumMod val="75000"/>
                </a:schemeClr>
              </a:solidFill>
            </a:ln>
            <a:scene3d>
              <a:camera prst="isometricOffAxis1Top">
                <a:rot lat="17400000" lon="18600000" rev="3000000"/>
              </a:camera>
              <a:lightRig rig="threePt" dir="t"/>
            </a:scene3d>
            <a:sp3d>
              <a:bevelT w="0" h="1397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487" name="Cube 486">
              <a:extLst>
                <a:ext uri="{FF2B5EF4-FFF2-40B4-BE49-F238E27FC236}">
                  <a16:creationId xmlns:a16="http://schemas.microsoft.com/office/drawing/2014/main" xmlns="" id="{E25176E4-2C8A-47F3-9D48-69AFD9ACFF9B}"/>
                </a:ext>
              </a:extLst>
            </p:cNvPr>
            <p:cNvSpPr/>
            <p:nvPr/>
          </p:nvSpPr>
          <p:spPr>
            <a:xfrm rot="16041047">
              <a:off x="6787820" y="885968"/>
              <a:ext cx="532525" cy="624889"/>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489" name="Straight Connector 488">
              <a:extLst>
                <a:ext uri="{FF2B5EF4-FFF2-40B4-BE49-F238E27FC236}">
                  <a16:creationId xmlns:a16="http://schemas.microsoft.com/office/drawing/2014/main" xmlns="" id="{2DA34251-56E4-45B6-BD5F-CA129B9AFB36}"/>
                </a:ext>
              </a:extLst>
            </p:cNvPr>
            <p:cNvCxnSpPr>
              <a:stCxn id="487" idx="5"/>
              <a:endCxn id="487" idx="4"/>
            </p:cNvCxnSpPr>
            <p:nvPr/>
          </p:nvCxnSpPr>
          <p:spPr>
            <a:xfrm>
              <a:off x="6975281" y="935511"/>
              <a:ext cx="139142" cy="126836"/>
            </a:xfrm>
            <a:prstGeom prst="line">
              <a:avLst/>
            </a:prstGeom>
          </p:spPr>
          <p:style>
            <a:lnRef idx="1">
              <a:schemeClr val="dk1"/>
            </a:lnRef>
            <a:fillRef idx="0">
              <a:schemeClr val="dk1"/>
            </a:fillRef>
            <a:effectRef idx="0">
              <a:schemeClr val="dk1"/>
            </a:effectRef>
            <a:fontRef idx="minor">
              <a:schemeClr val="tx1"/>
            </a:fontRef>
          </p:style>
        </p:cxnSp>
        <p:sp>
          <p:nvSpPr>
            <p:cNvPr id="490" name="Rectangle 489">
              <a:extLst>
                <a:ext uri="{FF2B5EF4-FFF2-40B4-BE49-F238E27FC236}">
                  <a16:creationId xmlns:a16="http://schemas.microsoft.com/office/drawing/2014/main" xmlns="" id="{C58604E7-BAB9-4740-AF37-6CE1B694E697}"/>
                </a:ext>
              </a:extLst>
            </p:cNvPr>
            <p:cNvSpPr/>
            <p:nvPr/>
          </p:nvSpPr>
          <p:spPr>
            <a:xfrm rot="523030">
              <a:off x="6721970" y="1493933"/>
              <a:ext cx="67463" cy="45719"/>
            </a:xfrm>
            <a:prstGeom prst="rect">
              <a:avLst/>
            </a:prstGeom>
            <a:solidFill>
              <a:schemeClr val="bg1"/>
            </a:solidFill>
            <a:ln>
              <a:noFill/>
            </a:ln>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491" name="Rectangle 490">
              <a:extLst>
                <a:ext uri="{FF2B5EF4-FFF2-40B4-BE49-F238E27FC236}">
                  <a16:creationId xmlns:a16="http://schemas.microsoft.com/office/drawing/2014/main" xmlns="" id="{72192A87-B6B3-48DF-BF30-442EAE93A94A}"/>
                </a:ext>
              </a:extLst>
            </p:cNvPr>
            <p:cNvSpPr/>
            <p:nvPr/>
          </p:nvSpPr>
          <p:spPr>
            <a:xfrm rot="523030">
              <a:off x="6635603" y="1428265"/>
              <a:ext cx="67463" cy="45719"/>
            </a:xfrm>
            <a:prstGeom prst="rect">
              <a:avLst/>
            </a:prstGeom>
            <a:solidFill>
              <a:schemeClr val="bg1"/>
            </a:solidFill>
            <a:ln>
              <a:noFill/>
            </a:ln>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grpSp>
      <p:grpSp>
        <p:nvGrpSpPr>
          <p:cNvPr id="496" name="Group 495">
            <a:extLst>
              <a:ext uri="{FF2B5EF4-FFF2-40B4-BE49-F238E27FC236}">
                <a16:creationId xmlns:a16="http://schemas.microsoft.com/office/drawing/2014/main" xmlns="" id="{B81DB987-B8B1-447C-8398-8556BF08AA20}"/>
              </a:ext>
            </a:extLst>
          </p:cNvPr>
          <p:cNvGrpSpPr/>
          <p:nvPr/>
        </p:nvGrpSpPr>
        <p:grpSpPr>
          <a:xfrm>
            <a:off x="9911728" y="2502182"/>
            <a:ext cx="786311" cy="832726"/>
            <a:chOff x="6635603" y="932150"/>
            <a:chExt cx="786311" cy="832726"/>
          </a:xfrm>
        </p:grpSpPr>
        <p:sp>
          <p:nvSpPr>
            <p:cNvPr id="497" name="Rectangle 496">
              <a:extLst>
                <a:ext uri="{FF2B5EF4-FFF2-40B4-BE49-F238E27FC236}">
                  <a16:creationId xmlns:a16="http://schemas.microsoft.com/office/drawing/2014/main" xmlns="" id="{39938099-6CD5-4486-A844-34BE3368D081}"/>
                </a:ext>
              </a:extLst>
            </p:cNvPr>
            <p:cNvSpPr/>
            <p:nvPr/>
          </p:nvSpPr>
          <p:spPr>
            <a:xfrm>
              <a:off x="6706147" y="1039543"/>
              <a:ext cx="715767" cy="725333"/>
            </a:xfrm>
            <a:prstGeom prst="rect">
              <a:avLst/>
            </a:prstGeom>
            <a:solidFill>
              <a:srgbClr val="0070C0"/>
            </a:solidFill>
            <a:ln>
              <a:solidFill>
                <a:schemeClr val="accent2">
                  <a:lumMod val="75000"/>
                </a:schemeClr>
              </a:solidFill>
            </a:ln>
            <a:scene3d>
              <a:camera prst="isometricOffAxis1Top">
                <a:rot lat="17400000" lon="18600000" rev="3000000"/>
              </a:camera>
              <a:lightRig rig="threePt" dir="t"/>
            </a:scene3d>
            <a:sp3d>
              <a:bevelT w="0" h="1397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498" name="Cube 497">
              <a:extLst>
                <a:ext uri="{FF2B5EF4-FFF2-40B4-BE49-F238E27FC236}">
                  <a16:creationId xmlns:a16="http://schemas.microsoft.com/office/drawing/2014/main" xmlns="" id="{19D6316B-B52A-49C5-BC5B-0BC63009F7D5}"/>
                </a:ext>
              </a:extLst>
            </p:cNvPr>
            <p:cNvSpPr/>
            <p:nvPr/>
          </p:nvSpPr>
          <p:spPr>
            <a:xfrm rot="16041047">
              <a:off x="6787820" y="885968"/>
              <a:ext cx="532525" cy="624889"/>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grpSp>
          <p:nvGrpSpPr>
            <p:cNvPr id="499" name="Group 498">
              <a:extLst>
                <a:ext uri="{FF2B5EF4-FFF2-40B4-BE49-F238E27FC236}">
                  <a16:creationId xmlns:a16="http://schemas.microsoft.com/office/drawing/2014/main" xmlns="" id="{7DA3BB2A-5933-4D03-9898-0DA4C5301941}"/>
                </a:ext>
              </a:extLst>
            </p:cNvPr>
            <p:cNvGrpSpPr/>
            <p:nvPr/>
          </p:nvGrpSpPr>
          <p:grpSpPr>
            <a:xfrm rot="567382">
              <a:off x="6794894" y="1352253"/>
              <a:ext cx="105598" cy="75203"/>
              <a:chOff x="8683625" y="1798298"/>
              <a:chExt cx="1238250" cy="726689"/>
            </a:xfrm>
            <a:scene3d>
              <a:camera prst="isometricLeftDown"/>
              <a:lightRig rig="threePt" dir="t"/>
            </a:scene3d>
          </p:grpSpPr>
          <p:sp>
            <p:nvSpPr>
              <p:cNvPr id="503" name="Rectangle 502">
                <a:extLst>
                  <a:ext uri="{FF2B5EF4-FFF2-40B4-BE49-F238E27FC236}">
                    <a16:creationId xmlns:a16="http://schemas.microsoft.com/office/drawing/2014/main" xmlns="" id="{234224CA-6D66-41C2-9AFD-19B8B24FB2FA}"/>
                  </a:ext>
                </a:extLst>
              </p:cNvPr>
              <p:cNvSpPr/>
              <p:nvPr/>
            </p:nvSpPr>
            <p:spPr>
              <a:xfrm>
                <a:off x="8683625" y="1799654"/>
                <a:ext cx="1238250" cy="7253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pic>
            <p:nvPicPr>
              <p:cNvPr id="504" name="Picture 2" descr="Barcode - Wikipedia">
                <a:extLst>
                  <a:ext uri="{FF2B5EF4-FFF2-40B4-BE49-F238E27FC236}">
                    <a16:creationId xmlns:a16="http://schemas.microsoft.com/office/drawing/2014/main" xmlns="" id="{BECEAE78-7DA7-4FE7-BD52-AC74BA74B17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58300" y="1886465"/>
                <a:ext cx="663575" cy="570704"/>
              </a:xfrm>
              <a:prstGeom prst="rect">
                <a:avLst/>
              </a:prstGeom>
              <a:noFill/>
              <a:extLst>
                <a:ext uri="{909E8E84-426E-40DD-AFC4-6F175D3DCCD1}">
                  <a14:hiddenFill xmlns:a14="http://schemas.microsoft.com/office/drawing/2010/main">
                    <a:solidFill>
                      <a:srgbClr val="FFFFFF"/>
                    </a:solidFill>
                  </a14:hiddenFill>
                </a:ext>
              </a:extLst>
            </p:spPr>
          </p:pic>
          <p:sp>
            <p:nvSpPr>
              <p:cNvPr id="505" name="Rectangle 504">
                <a:extLst>
                  <a:ext uri="{FF2B5EF4-FFF2-40B4-BE49-F238E27FC236}">
                    <a16:creationId xmlns:a16="http://schemas.microsoft.com/office/drawing/2014/main" xmlns="" id="{ABC9AB99-A118-49E9-A51D-54C3F39D10FA}"/>
                  </a:ext>
                </a:extLst>
              </p:cNvPr>
              <p:cNvSpPr/>
              <p:nvPr/>
            </p:nvSpPr>
            <p:spPr>
              <a:xfrm>
                <a:off x="8683625" y="1798298"/>
                <a:ext cx="523170" cy="439926"/>
              </a:xfrm>
              <a:prstGeom prst="rect">
                <a:avLst/>
              </a:prstGeom>
              <a:solidFill>
                <a:srgbClr val="DBD84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506" name="Rectangle 505">
                <a:extLst>
                  <a:ext uri="{FF2B5EF4-FFF2-40B4-BE49-F238E27FC236}">
                    <a16:creationId xmlns:a16="http://schemas.microsoft.com/office/drawing/2014/main" xmlns="" id="{5EF512D5-5774-4E15-A118-36F5C68FEDE2}"/>
                  </a:ext>
                </a:extLst>
              </p:cNvPr>
              <p:cNvSpPr/>
              <p:nvPr/>
            </p:nvSpPr>
            <p:spPr>
              <a:xfrm>
                <a:off x="8683625" y="2085061"/>
                <a:ext cx="523170" cy="439926"/>
              </a:xfrm>
              <a:prstGeom prst="rect">
                <a:avLst/>
              </a:prstGeom>
              <a:solidFill>
                <a:srgbClr val="C75D5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grpSp>
        <p:cxnSp>
          <p:nvCxnSpPr>
            <p:cNvPr id="500" name="Straight Connector 499">
              <a:extLst>
                <a:ext uri="{FF2B5EF4-FFF2-40B4-BE49-F238E27FC236}">
                  <a16:creationId xmlns:a16="http://schemas.microsoft.com/office/drawing/2014/main" xmlns="" id="{EF4DA2BE-FD34-480F-95C6-4EB308DAD307}"/>
                </a:ext>
              </a:extLst>
            </p:cNvPr>
            <p:cNvCxnSpPr>
              <a:stCxn id="498" idx="5"/>
              <a:endCxn id="498" idx="4"/>
            </p:cNvCxnSpPr>
            <p:nvPr/>
          </p:nvCxnSpPr>
          <p:spPr>
            <a:xfrm>
              <a:off x="6975281" y="935511"/>
              <a:ext cx="139142" cy="126836"/>
            </a:xfrm>
            <a:prstGeom prst="line">
              <a:avLst/>
            </a:prstGeom>
          </p:spPr>
          <p:style>
            <a:lnRef idx="1">
              <a:schemeClr val="dk1"/>
            </a:lnRef>
            <a:fillRef idx="0">
              <a:schemeClr val="dk1"/>
            </a:fillRef>
            <a:effectRef idx="0">
              <a:schemeClr val="dk1"/>
            </a:effectRef>
            <a:fontRef idx="minor">
              <a:schemeClr val="tx1"/>
            </a:fontRef>
          </p:style>
        </p:cxnSp>
        <p:sp>
          <p:nvSpPr>
            <p:cNvPr id="501" name="Rectangle 500">
              <a:extLst>
                <a:ext uri="{FF2B5EF4-FFF2-40B4-BE49-F238E27FC236}">
                  <a16:creationId xmlns:a16="http://schemas.microsoft.com/office/drawing/2014/main" xmlns="" id="{F54979BB-CDF3-413C-8B7C-AE4D4779E44F}"/>
                </a:ext>
              </a:extLst>
            </p:cNvPr>
            <p:cNvSpPr/>
            <p:nvPr/>
          </p:nvSpPr>
          <p:spPr>
            <a:xfrm rot="523030">
              <a:off x="6721970" y="1493933"/>
              <a:ext cx="67463" cy="45719"/>
            </a:xfrm>
            <a:prstGeom prst="rect">
              <a:avLst/>
            </a:prstGeom>
            <a:solidFill>
              <a:schemeClr val="bg1"/>
            </a:solidFill>
            <a:ln>
              <a:noFill/>
            </a:ln>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502" name="Rectangle 501">
              <a:extLst>
                <a:ext uri="{FF2B5EF4-FFF2-40B4-BE49-F238E27FC236}">
                  <a16:creationId xmlns:a16="http://schemas.microsoft.com/office/drawing/2014/main" xmlns="" id="{2E63AD37-C38F-4BE6-A2F9-DAD48F11E5B7}"/>
                </a:ext>
              </a:extLst>
            </p:cNvPr>
            <p:cNvSpPr/>
            <p:nvPr/>
          </p:nvSpPr>
          <p:spPr>
            <a:xfrm rot="523030">
              <a:off x="6635603" y="1428265"/>
              <a:ext cx="67463" cy="45719"/>
            </a:xfrm>
            <a:prstGeom prst="rect">
              <a:avLst/>
            </a:prstGeom>
            <a:solidFill>
              <a:schemeClr val="bg1"/>
            </a:solidFill>
            <a:ln>
              <a:noFill/>
            </a:ln>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grpSp>
      <p:sp>
        <p:nvSpPr>
          <p:cNvPr id="25" name="Rectangle 24">
            <a:extLst>
              <a:ext uri="{FF2B5EF4-FFF2-40B4-BE49-F238E27FC236}">
                <a16:creationId xmlns:a16="http://schemas.microsoft.com/office/drawing/2014/main" xmlns="" id="{F978B6EF-C57D-43C0-A6D4-4FA1A1F46866}"/>
              </a:ext>
            </a:extLst>
          </p:cNvPr>
          <p:cNvSpPr/>
          <p:nvPr/>
        </p:nvSpPr>
        <p:spPr>
          <a:xfrm>
            <a:off x="122675" y="941023"/>
            <a:ext cx="2233203" cy="995498"/>
          </a:xfrm>
          <a:prstGeom prst="rect">
            <a:avLst/>
          </a:prstGeom>
          <a:solidFill>
            <a:schemeClr val="bg1"/>
          </a:solidFill>
          <a:ln w="76200">
            <a:solidFill>
              <a:schemeClr val="tx1"/>
            </a:solidFill>
          </a:ln>
          <a:scene3d>
            <a:camera prst="isometricLeftDown">
              <a:rot lat="1200000" lon="42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16" name="TextBox 15">
            <a:extLst>
              <a:ext uri="{FF2B5EF4-FFF2-40B4-BE49-F238E27FC236}">
                <a16:creationId xmlns:a16="http://schemas.microsoft.com/office/drawing/2014/main" xmlns="" id="{8806014D-1BCA-4049-9872-00D26668EF4F}"/>
              </a:ext>
            </a:extLst>
          </p:cNvPr>
          <p:cNvSpPr txBox="1"/>
          <p:nvPr/>
        </p:nvSpPr>
        <p:spPr>
          <a:xfrm>
            <a:off x="274543" y="1249430"/>
            <a:ext cx="2319165" cy="738664"/>
          </a:xfrm>
          <a:prstGeom prst="rect">
            <a:avLst/>
          </a:prstGeom>
          <a:noFill/>
          <a:scene3d>
            <a:camera prst="isometricLeftDown">
              <a:rot lat="2100000" lon="3600000" rev="0"/>
            </a:camera>
            <a:lightRig rig="threePt" dir="t"/>
          </a:scene3d>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prstClr val="black"/>
                </a:solidFill>
                <a:latin typeface="Rockwell Extra Bold" panose="02060903040505020403" pitchFamily="18" charset="0"/>
              </a:rPr>
              <a:t>Autonomous Robots </a:t>
            </a:r>
            <a:endParaRPr lang="en-US" sz="1400">
              <a:solidFill>
                <a:prstClr val="black"/>
              </a:solidFill>
              <a:latin typeface="Rockwell Extra Bold" panose="02060903040505020403" pitchFamily="18" charset="0"/>
              <a:cs typeface="Arial"/>
            </a:endParaRPr>
          </a:p>
          <a:p>
            <a:r>
              <a:rPr lang="en-US" sz="1400">
                <a:solidFill>
                  <a:prstClr val="black"/>
                </a:solidFill>
                <a:latin typeface="Rockwell Extra Bold" panose="02060903040505020403" pitchFamily="18" charset="0"/>
                <a:cs typeface="Arial"/>
              </a:rPr>
              <a:t>at work</a:t>
            </a:r>
          </a:p>
        </p:txBody>
      </p:sp>
      <p:grpSp>
        <p:nvGrpSpPr>
          <p:cNvPr id="743" name="Group 742">
            <a:extLst>
              <a:ext uri="{FF2B5EF4-FFF2-40B4-BE49-F238E27FC236}">
                <a16:creationId xmlns:a16="http://schemas.microsoft.com/office/drawing/2014/main" xmlns="" id="{76059015-DE58-4F93-88B1-B5CB58C7F8F9}"/>
              </a:ext>
            </a:extLst>
          </p:cNvPr>
          <p:cNvGrpSpPr/>
          <p:nvPr/>
        </p:nvGrpSpPr>
        <p:grpSpPr>
          <a:xfrm>
            <a:off x="6944603" y="2297372"/>
            <a:ext cx="715767" cy="836526"/>
            <a:chOff x="8555075" y="1068215"/>
            <a:chExt cx="715767" cy="836526"/>
          </a:xfrm>
        </p:grpSpPr>
        <p:sp>
          <p:nvSpPr>
            <p:cNvPr id="744" name="Rectangle 743">
              <a:extLst>
                <a:ext uri="{FF2B5EF4-FFF2-40B4-BE49-F238E27FC236}">
                  <a16:creationId xmlns:a16="http://schemas.microsoft.com/office/drawing/2014/main" xmlns="" id="{22B46AD1-86B1-45F1-AE89-C8E9C6226BB4}"/>
                </a:ext>
              </a:extLst>
            </p:cNvPr>
            <p:cNvSpPr/>
            <p:nvPr/>
          </p:nvSpPr>
          <p:spPr>
            <a:xfrm>
              <a:off x="8555075" y="1179408"/>
              <a:ext cx="715767" cy="725333"/>
            </a:xfrm>
            <a:prstGeom prst="rect">
              <a:avLst/>
            </a:prstGeom>
            <a:solidFill>
              <a:srgbClr val="0070C0"/>
            </a:solidFill>
            <a:ln>
              <a:solidFill>
                <a:schemeClr val="accent2">
                  <a:lumMod val="75000"/>
                </a:schemeClr>
              </a:solidFill>
            </a:ln>
            <a:scene3d>
              <a:camera prst="isometricOffAxis1Top">
                <a:rot lat="17400000" lon="18600000" rev="3000000"/>
              </a:camera>
              <a:lightRig rig="threePt" dir="t"/>
            </a:scene3d>
            <a:sp3d>
              <a:bevelT w="0" h="1397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grpSp>
          <p:nvGrpSpPr>
            <p:cNvPr id="745" name="Group 744">
              <a:extLst>
                <a:ext uri="{FF2B5EF4-FFF2-40B4-BE49-F238E27FC236}">
                  <a16:creationId xmlns:a16="http://schemas.microsoft.com/office/drawing/2014/main" xmlns="" id="{1D095AF0-B7AB-43CF-AF1F-17D708240EC0}"/>
                </a:ext>
              </a:extLst>
            </p:cNvPr>
            <p:cNvGrpSpPr/>
            <p:nvPr/>
          </p:nvGrpSpPr>
          <p:grpSpPr>
            <a:xfrm>
              <a:off x="8570629" y="1068215"/>
              <a:ext cx="697653" cy="664247"/>
              <a:chOff x="8570629" y="1068215"/>
              <a:chExt cx="697653" cy="664247"/>
            </a:xfrm>
          </p:grpSpPr>
          <p:sp>
            <p:nvSpPr>
              <p:cNvPr id="746" name="Cube 745">
                <a:extLst>
                  <a:ext uri="{FF2B5EF4-FFF2-40B4-BE49-F238E27FC236}">
                    <a16:creationId xmlns:a16="http://schemas.microsoft.com/office/drawing/2014/main" xmlns="" id="{292EAA11-65D4-40EC-90D2-6A91E7734461}"/>
                  </a:ext>
                </a:extLst>
              </p:cNvPr>
              <p:cNvSpPr/>
              <p:nvPr/>
            </p:nvSpPr>
            <p:spPr>
              <a:xfrm rot="16041047">
                <a:off x="8616811" y="1022033"/>
                <a:ext cx="532525" cy="624889"/>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grpSp>
            <p:nvGrpSpPr>
              <p:cNvPr id="747" name="Group 746">
                <a:extLst>
                  <a:ext uri="{FF2B5EF4-FFF2-40B4-BE49-F238E27FC236}">
                    <a16:creationId xmlns:a16="http://schemas.microsoft.com/office/drawing/2014/main" xmlns="" id="{669B2728-ACCD-47DE-B630-43BD9C7259FB}"/>
                  </a:ext>
                </a:extLst>
              </p:cNvPr>
              <p:cNvGrpSpPr/>
              <p:nvPr/>
            </p:nvGrpSpPr>
            <p:grpSpPr>
              <a:xfrm rot="21427338">
                <a:off x="8998327" y="1439826"/>
                <a:ext cx="173598" cy="140174"/>
                <a:chOff x="8683625" y="1798298"/>
                <a:chExt cx="1238250" cy="726689"/>
              </a:xfrm>
              <a:scene3d>
                <a:camera prst="isometricOffAxis1Right">
                  <a:rot lat="1080000" lon="21594000" rev="0"/>
                </a:camera>
                <a:lightRig rig="threePt" dir="t"/>
              </a:scene3d>
            </p:grpSpPr>
            <p:sp>
              <p:nvSpPr>
                <p:cNvPr id="751" name="Rectangle 750">
                  <a:extLst>
                    <a:ext uri="{FF2B5EF4-FFF2-40B4-BE49-F238E27FC236}">
                      <a16:creationId xmlns:a16="http://schemas.microsoft.com/office/drawing/2014/main" xmlns="" id="{59EDC158-8E56-44B9-B994-36BA03EC1D39}"/>
                    </a:ext>
                  </a:extLst>
                </p:cNvPr>
                <p:cNvSpPr/>
                <p:nvPr/>
              </p:nvSpPr>
              <p:spPr>
                <a:xfrm>
                  <a:off x="8683625" y="1799654"/>
                  <a:ext cx="1238250" cy="7253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753" name="Rectangle 752">
                  <a:extLst>
                    <a:ext uri="{FF2B5EF4-FFF2-40B4-BE49-F238E27FC236}">
                      <a16:creationId xmlns:a16="http://schemas.microsoft.com/office/drawing/2014/main" xmlns="" id="{970C11C8-FABF-4FC7-8B0F-E527751212AB}"/>
                    </a:ext>
                  </a:extLst>
                </p:cNvPr>
                <p:cNvSpPr/>
                <p:nvPr/>
              </p:nvSpPr>
              <p:spPr>
                <a:xfrm>
                  <a:off x="8683625" y="1798298"/>
                  <a:ext cx="523170" cy="439926"/>
                </a:xfrm>
                <a:prstGeom prst="rect">
                  <a:avLst/>
                </a:prstGeom>
                <a:solidFill>
                  <a:srgbClr val="DBD84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754" name="Rectangle 753">
                  <a:extLst>
                    <a:ext uri="{FF2B5EF4-FFF2-40B4-BE49-F238E27FC236}">
                      <a16:creationId xmlns:a16="http://schemas.microsoft.com/office/drawing/2014/main" xmlns="" id="{D90B0188-C809-4FC4-A701-2A819FC14FD0}"/>
                    </a:ext>
                  </a:extLst>
                </p:cNvPr>
                <p:cNvSpPr/>
                <p:nvPr/>
              </p:nvSpPr>
              <p:spPr>
                <a:xfrm>
                  <a:off x="8683625" y="2085061"/>
                  <a:ext cx="523170" cy="439926"/>
                </a:xfrm>
                <a:prstGeom prst="rect">
                  <a:avLst/>
                </a:prstGeom>
                <a:solidFill>
                  <a:srgbClr val="C75D5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grpSp>
          <p:sp>
            <p:nvSpPr>
              <p:cNvPr id="748" name="Rectangle 747">
                <a:extLst>
                  <a:ext uri="{FF2B5EF4-FFF2-40B4-BE49-F238E27FC236}">
                    <a16:creationId xmlns:a16="http://schemas.microsoft.com/office/drawing/2014/main" xmlns="" id="{C360C1F5-EFB5-42E4-9FE4-446AAE92C8BB}"/>
                  </a:ext>
                </a:extLst>
              </p:cNvPr>
              <p:cNvSpPr/>
              <p:nvPr/>
            </p:nvSpPr>
            <p:spPr>
              <a:xfrm rot="292977">
                <a:off x="9082387" y="1645975"/>
                <a:ext cx="185895" cy="68064"/>
              </a:xfrm>
              <a:prstGeom prst="rect">
                <a:avLst/>
              </a:prstGeom>
              <a:solidFill>
                <a:schemeClr val="bg1"/>
              </a:solidFill>
              <a:ln>
                <a:noFill/>
              </a:ln>
              <a:scene3d>
                <a:camera prst="isometricOffAxis1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749" name="Rectangle 748">
                <a:extLst>
                  <a:ext uri="{FF2B5EF4-FFF2-40B4-BE49-F238E27FC236}">
                    <a16:creationId xmlns:a16="http://schemas.microsoft.com/office/drawing/2014/main" xmlns="" id="{E228B51A-6636-4C97-9E28-00972F0ADDEF}"/>
                  </a:ext>
                </a:extLst>
              </p:cNvPr>
              <p:cNvSpPr/>
              <p:nvPr/>
            </p:nvSpPr>
            <p:spPr>
              <a:xfrm rot="292977">
                <a:off x="8714556" y="1664398"/>
                <a:ext cx="185895" cy="68064"/>
              </a:xfrm>
              <a:prstGeom prst="rect">
                <a:avLst/>
              </a:prstGeom>
              <a:solidFill>
                <a:schemeClr val="bg1"/>
              </a:solidFill>
              <a:ln>
                <a:noFill/>
              </a:ln>
              <a:scene3d>
                <a:camera prst="isometricOffAxis1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750" name="Straight Connector 749">
                <a:extLst>
                  <a:ext uri="{FF2B5EF4-FFF2-40B4-BE49-F238E27FC236}">
                    <a16:creationId xmlns:a16="http://schemas.microsoft.com/office/drawing/2014/main" xmlns="" id="{FEC885FF-B602-4526-848F-C3187C4C38EB}"/>
                  </a:ext>
                </a:extLst>
              </p:cNvPr>
              <p:cNvCxnSpPr>
                <a:stCxn id="746" idx="5"/>
                <a:endCxn id="746" idx="4"/>
              </p:cNvCxnSpPr>
              <p:nvPr/>
            </p:nvCxnSpPr>
            <p:spPr>
              <a:xfrm>
                <a:off x="8804272" y="1071576"/>
                <a:ext cx="139142" cy="126836"/>
              </a:xfrm>
              <a:prstGeom prst="line">
                <a:avLst/>
              </a:prstGeom>
            </p:spPr>
            <p:style>
              <a:lnRef idx="1">
                <a:schemeClr val="dk1"/>
              </a:lnRef>
              <a:fillRef idx="0">
                <a:schemeClr val="dk1"/>
              </a:fillRef>
              <a:effectRef idx="0">
                <a:schemeClr val="dk1"/>
              </a:effectRef>
              <a:fontRef idx="minor">
                <a:schemeClr val="tx1"/>
              </a:fontRef>
            </p:style>
          </p:cxnSp>
        </p:grpSp>
      </p:grpSp>
      <p:grpSp>
        <p:nvGrpSpPr>
          <p:cNvPr id="755" name="Group 754">
            <a:extLst>
              <a:ext uri="{FF2B5EF4-FFF2-40B4-BE49-F238E27FC236}">
                <a16:creationId xmlns:a16="http://schemas.microsoft.com/office/drawing/2014/main" xmlns="" id="{07F94CA8-8DDD-4230-BA44-483C4193174C}"/>
              </a:ext>
            </a:extLst>
          </p:cNvPr>
          <p:cNvGrpSpPr/>
          <p:nvPr/>
        </p:nvGrpSpPr>
        <p:grpSpPr>
          <a:xfrm>
            <a:off x="5955171" y="2326575"/>
            <a:ext cx="715767" cy="836526"/>
            <a:chOff x="8555075" y="1068215"/>
            <a:chExt cx="715767" cy="836526"/>
          </a:xfrm>
        </p:grpSpPr>
        <p:sp>
          <p:nvSpPr>
            <p:cNvPr id="756" name="Rectangle 755">
              <a:extLst>
                <a:ext uri="{FF2B5EF4-FFF2-40B4-BE49-F238E27FC236}">
                  <a16:creationId xmlns:a16="http://schemas.microsoft.com/office/drawing/2014/main" xmlns="" id="{147A8987-FD7C-4A02-A26F-47831DBA2D5C}"/>
                </a:ext>
              </a:extLst>
            </p:cNvPr>
            <p:cNvSpPr/>
            <p:nvPr/>
          </p:nvSpPr>
          <p:spPr>
            <a:xfrm>
              <a:off x="8555075" y="1179408"/>
              <a:ext cx="715767" cy="725333"/>
            </a:xfrm>
            <a:prstGeom prst="rect">
              <a:avLst/>
            </a:prstGeom>
            <a:solidFill>
              <a:srgbClr val="0070C0"/>
            </a:solidFill>
            <a:ln>
              <a:solidFill>
                <a:schemeClr val="accent2">
                  <a:lumMod val="75000"/>
                </a:schemeClr>
              </a:solidFill>
            </a:ln>
            <a:scene3d>
              <a:camera prst="isometricOffAxis1Top">
                <a:rot lat="17400000" lon="18600000" rev="3000000"/>
              </a:camera>
              <a:lightRig rig="threePt" dir="t"/>
            </a:scene3d>
            <a:sp3d>
              <a:bevelT w="0" h="1397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grpSp>
          <p:nvGrpSpPr>
            <p:cNvPr id="757" name="Group 756">
              <a:extLst>
                <a:ext uri="{FF2B5EF4-FFF2-40B4-BE49-F238E27FC236}">
                  <a16:creationId xmlns:a16="http://schemas.microsoft.com/office/drawing/2014/main" xmlns="" id="{47AB4482-80D1-4232-921D-F9613B0FD3D5}"/>
                </a:ext>
              </a:extLst>
            </p:cNvPr>
            <p:cNvGrpSpPr/>
            <p:nvPr/>
          </p:nvGrpSpPr>
          <p:grpSpPr>
            <a:xfrm>
              <a:off x="8570629" y="1068215"/>
              <a:ext cx="697653" cy="664247"/>
              <a:chOff x="8570629" y="1068215"/>
              <a:chExt cx="697653" cy="664247"/>
            </a:xfrm>
          </p:grpSpPr>
          <p:sp>
            <p:nvSpPr>
              <p:cNvPr id="758" name="Cube 757">
                <a:extLst>
                  <a:ext uri="{FF2B5EF4-FFF2-40B4-BE49-F238E27FC236}">
                    <a16:creationId xmlns:a16="http://schemas.microsoft.com/office/drawing/2014/main" xmlns="" id="{8A380002-42DC-449A-817A-BAB94F607678}"/>
                  </a:ext>
                </a:extLst>
              </p:cNvPr>
              <p:cNvSpPr/>
              <p:nvPr/>
            </p:nvSpPr>
            <p:spPr>
              <a:xfrm rot="16041047">
                <a:off x="8616811" y="1022033"/>
                <a:ext cx="532525" cy="624889"/>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grpSp>
            <p:nvGrpSpPr>
              <p:cNvPr id="759" name="Group 758">
                <a:extLst>
                  <a:ext uri="{FF2B5EF4-FFF2-40B4-BE49-F238E27FC236}">
                    <a16:creationId xmlns:a16="http://schemas.microsoft.com/office/drawing/2014/main" xmlns="" id="{BB45D750-A983-468D-95D2-1364FDC78D37}"/>
                  </a:ext>
                </a:extLst>
              </p:cNvPr>
              <p:cNvGrpSpPr/>
              <p:nvPr/>
            </p:nvGrpSpPr>
            <p:grpSpPr>
              <a:xfrm rot="21427338">
                <a:off x="8998327" y="1439826"/>
                <a:ext cx="173598" cy="140174"/>
                <a:chOff x="8683625" y="1798298"/>
                <a:chExt cx="1238250" cy="726689"/>
              </a:xfrm>
              <a:scene3d>
                <a:camera prst="isometricOffAxis1Right">
                  <a:rot lat="1080000" lon="21594000" rev="0"/>
                </a:camera>
                <a:lightRig rig="threePt" dir="t"/>
              </a:scene3d>
            </p:grpSpPr>
            <p:sp>
              <p:nvSpPr>
                <p:cNvPr id="763" name="Rectangle 762">
                  <a:extLst>
                    <a:ext uri="{FF2B5EF4-FFF2-40B4-BE49-F238E27FC236}">
                      <a16:creationId xmlns:a16="http://schemas.microsoft.com/office/drawing/2014/main" xmlns="" id="{8F3936FE-3909-406E-96F7-A1096634ED87}"/>
                    </a:ext>
                  </a:extLst>
                </p:cNvPr>
                <p:cNvSpPr/>
                <p:nvPr/>
              </p:nvSpPr>
              <p:spPr>
                <a:xfrm>
                  <a:off x="8683625" y="1799654"/>
                  <a:ext cx="1238250" cy="7253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765" name="Rectangle 764">
                  <a:extLst>
                    <a:ext uri="{FF2B5EF4-FFF2-40B4-BE49-F238E27FC236}">
                      <a16:creationId xmlns:a16="http://schemas.microsoft.com/office/drawing/2014/main" xmlns="" id="{30DD4542-8AD7-41EB-8225-6E68F207E6FB}"/>
                    </a:ext>
                  </a:extLst>
                </p:cNvPr>
                <p:cNvSpPr/>
                <p:nvPr/>
              </p:nvSpPr>
              <p:spPr>
                <a:xfrm>
                  <a:off x="8683625" y="1798298"/>
                  <a:ext cx="523170" cy="439926"/>
                </a:xfrm>
                <a:prstGeom prst="rect">
                  <a:avLst/>
                </a:prstGeom>
                <a:solidFill>
                  <a:srgbClr val="DBD84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766" name="Rectangle 765">
                  <a:extLst>
                    <a:ext uri="{FF2B5EF4-FFF2-40B4-BE49-F238E27FC236}">
                      <a16:creationId xmlns:a16="http://schemas.microsoft.com/office/drawing/2014/main" xmlns="" id="{252F4C22-2DF7-4760-8DB9-383913674471}"/>
                    </a:ext>
                  </a:extLst>
                </p:cNvPr>
                <p:cNvSpPr/>
                <p:nvPr/>
              </p:nvSpPr>
              <p:spPr>
                <a:xfrm>
                  <a:off x="8683625" y="2085061"/>
                  <a:ext cx="523170" cy="439926"/>
                </a:xfrm>
                <a:prstGeom prst="rect">
                  <a:avLst/>
                </a:prstGeom>
                <a:solidFill>
                  <a:srgbClr val="C75D5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grpSp>
          <p:sp>
            <p:nvSpPr>
              <p:cNvPr id="760" name="Rectangle 759">
                <a:extLst>
                  <a:ext uri="{FF2B5EF4-FFF2-40B4-BE49-F238E27FC236}">
                    <a16:creationId xmlns:a16="http://schemas.microsoft.com/office/drawing/2014/main" xmlns="" id="{A0F97F79-A86F-480E-BFD4-61BC57908BC3}"/>
                  </a:ext>
                </a:extLst>
              </p:cNvPr>
              <p:cNvSpPr/>
              <p:nvPr/>
            </p:nvSpPr>
            <p:spPr>
              <a:xfrm rot="292977">
                <a:off x="9082387" y="1645975"/>
                <a:ext cx="185895" cy="68064"/>
              </a:xfrm>
              <a:prstGeom prst="rect">
                <a:avLst/>
              </a:prstGeom>
              <a:solidFill>
                <a:schemeClr val="bg1"/>
              </a:solidFill>
              <a:ln>
                <a:noFill/>
              </a:ln>
              <a:scene3d>
                <a:camera prst="isometricOffAxis1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761" name="Rectangle 760">
                <a:extLst>
                  <a:ext uri="{FF2B5EF4-FFF2-40B4-BE49-F238E27FC236}">
                    <a16:creationId xmlns:a16="http://schemas.microsoft.com/office/drawing/2014/main" xmlns="" id="{E594D032-0C40-4278-B264-DBD7A98A0C01}"/>
                  </a:ext>
                </a:extLst>
              </p:cNvPr>
              <p:cNvSpPr/>
              <p:nvPr/>
            </p:nvSpPr>
            <p:spPr>
              <a:xfrm rot="292977">
                <a:off x="8714556" y="1664398"/>
                <a:ext cx="185895" cy="68064"/>
              </a:xfrm>
              <a:prstGeom prst="rect">
                <a:avLst/>
              </a:prstGeom>
              <a:solidFill>
                <a:schemeClr val="bg1"/>
              </a:solidFill>
              <a:ln>
                <a:noFill/>
              </a:ln>
              <a:scene3d>
                <a:camera prst="isometricOffAxis1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762" name="Straight Connector 761">
                <a:extLst>
                  <a:ext uri="{FF2B5EF4-FFF2-40B4-BE49-F238E27FC236}">
                    <a16:creationId xmlns:a16="http://schemas.microsoft.com/office/drawing/2014/main" xmlns="" id="{96BABA72-788C-45F4-954C-4D7DA84FE883}"/>
                  </a:ext>
                </a:extLst>
              </p:cNvPr>
              <p:cNvCxnSpPr>
                <a:stCxn id="758" idx="5"/>
                <a:endCxn id="758" idx="4"/>
              </p:cNvCxnSpPr>
              <p:nvPr/>
            </p:nvCxnSpPr>
            <p:spPr>
              <a:xfrm>
                <a:off x="8804272" y="1071576"/>
                <a:ext cx="139142" cy="126836"/>
              </a:xfrm>
              <a:prstGeom prst="line">
                <a:avLst/>
              </a:prstGeom>
            </p:spPr>
            <p:style>
              <a:lnRef idx="1">
                <a:schemeClr val="dk1"/>
              </a:lnRef>
              <a:fillRef idx="0">
                <a:schemeClr val="dk1"/>
              </a:fillRef>
              <a:effectRef idx="0">
                <a:schemeClr val="dk1"/>
              </a:effectRef>
              <a:fontRef idx="minor">
                <a:schemeClr val="tx1"/>
              </a:fontRef>
            </p:style>
          </p:cxnSp>
        </p:grpSp>
      </p:grpSp>
      <p:grpSp>
        <p:nvGrpSpPr>
          <p:cNvPr id="767" name="Group 766">
            <a:extLst>
              <a:ext uri="{FF2B5EF4-FFF2-40B4-BE49-F238E27FC236}">
                <a16:creationId xmlns:a16="http://schemas.microsoft.com/office/drawing/2014/main" xmlns="" id="{A7E6B570-3FE3-4EEA-977A-55FE149D116E}"/>
              </a:ext>
            </a:extLst>
          </p:cNvPr>
          <p:cNvGrpSpPr/>
          <p:nvPr/>
        </p:nvGrpSpPr>
        <p:grpSpPr>
          <a:xfrm>
            <a:off x="4563482" y="2345457"/>
            <a:ext cx="715767" cy="836526"/>
            <a:chOff x="8555075" y="1068215"/>
            <a:chExt cx="715767" cy="836526"/>
          </a:xfrm>
        </p:grpSpPr>
        <p:sp>
          <p:nvSpPr>
            <p:cNvPr id="768" name="Rectangle 767">
              <a:extLst>
                <a:ext uri="{FF2B5EF4-FFF2-40B4-BE49-F238E27FC236}">
                  <a16:creationId xmlns:a16="http://schemas.microsoft.com/office/drawing/2014/main" xmlns="" id="{369F8973-2BBB-4E63-B6F0-CF9652FD34DE}"/>
                </a:ext>
              </a:extLst>
            </p:cNvPr>
            <p:cNvSpPr/>
            <p:nvPr/>
          </p:nvSpPr>
          <p:spPr>
            <a:xfrm>
              <a:off x="8555075" y="1179408"/>
              <a:ext cx="715767" cy="725333"/>
            </a:xfrm>
            <a:prstGeom prst="rect">
              <a:avLst/>
            </a:prstGeom>
            <a:solidFill>
              <a:srgbClr val="0070C0"/>
            </a:solidFill>
            <a:ln>
              <a:solidFill>
                <a:schemeClr val="accent2">
                  <a:lumMod val="75000"/>
                </a:schemeClr>
              </a:solidFill>
            </a:ln>
            <a:scene3d>
              <a:camera prst="isometricOffAxis1Top">
                <a:rot lat="17400000" lon="18600000" rev="3000000"/>
              </a:camera>
              <a:lightRig rig="threePt" dir="t"/>
            </a:scene3d>
            <a:sp3d>
              <a:bevelT w="0" h="1397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grpSp>
          <p:nvGrpSpPr>
            <p:cNvPr id="769" name="Group 768">
              <a:extLst>
                <a:ext uri="{FF2B5EF4-FFF2-40B4-BE49-F238E27FC236}">
                  <a16:creationId xmlns:a16="http://schemas.microsoft.com/office/drawing/2014/main" xmlns="" id="{1A24D201-B572-480D-9DE2-BA4A257B4085}"/>
                </a:ext>
              </a:extLst>
            </p:cNvPr>
            <p:cNvGrpSpPr/>
            <p:nvPr/>
          </p:nvGrpSpPr>
          <p:grpSpPr>
            <a:xfrm>
              <a:off x="8570629" y="1068215"/>
              <a:ext cx="697653" cy="664247"/>
              <a:chOff x="8570629" y="1068215"/>
              <a:chExt cx="697653" cy="664247"/>
            </a:xfrm>
          </p:grpSpPr>
          <p:sp>
            <p:nvSpPr>
              <p:cNvPr id="770" name="Cube 769">
                <a:extLst>
                  <a:ext uri="{FF2B5EF4-FFF2-40B4-BE49-F238E27FC236}">
                    <a16:creationId xmlns:a16="http://schemas.microsoft.com/office/drawing/2014/main" xmlns="" id="{F2838338-4D93-4B1F-84DD-CA276D35E1CD}"/>
                  </a:ext>
                </a:extLst>
              </p:cNvPr>
              <p:cNvSpPr/>
              <p:nvPr/>
            </p:nvSpPr>
            <p:spPr>
              <a:xfrm rot="16041047">
                <a:off x="8616811" y="1022033"/>
                <a:ext cx="532525" cy="624889"/>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grpSp>
            <p:nvGrpSpPr>
              <p:cNvPr id="771" name="Group 770">
                <a:extLst>
                  <a:ext uri="{FF2B5EF4-FFF2-40B4-BE49-F238E27FC236}">
                    <a16:creationId xmlns:a16="http://schemas.microsoft.com/office/drawing/2014/main" xmlns="" id="{EDDE3480-1796-4865-90DE-7F11F3FC3E6E}"/>
                  </a:ext>
                </a:extLst>
              </p:cNvPr>
              <p:cNvGrpSpPr/>
              <p:nvPr/>
            </p:nvGrpSpPr>
            <p:grpSpPr>
              <a:xfrm rot="21427338">
                <a:off x="8998327" y="1439826"/>
                <a:ext cx="173598" cy="140174"/>
                <a:chOff x="8683625" y="1798298"/>
                <a:chExt cx="1238250" cy="726689"/>
              </a:xfrm>
              <a:scene3d>
                <a:camera prst="isometricOffAxis1Right">
                  <a:rot lat="1080000" lon="21594000" rev="0"/>
                </a:camera>
                <a:lightRig rig="threePt" dir="t"/>
              </a:scene3d>
            </p:grpSpPr>
            <p:sp>
              <p:nvSpPr>
                <p:cNvPr id="775" name="Rectangle 774">
                  <a:extLst>
                    <a:ext uri="{FF2B5EF4-FFF2-40B4-BE49-F238E27FC236}">
                      <a16:creationId xmlns:a16="http://schemas.microsoft.com/office/drawing/2014/main" xmlns="" id="{98FA5E79-8CDF-40B9-B1B2-49F60FB3DF55}"/>
                    </a:ext>
                  </a:extLst>
                </p:cNvPr>
                <p:cNvSpPr/>
                <p:nvPr/>
              </p:nvSpPr>
              <p:spPr>
                <a:xfrm>
                  <a:off x="8683625" y="1799654"/>
                  <a:ext cx="1238250" cy="7253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777" name="Rectangle 776">
                  <a:extLst>
                    <a:ext uri="{FF2B5EF4-FFF2-40B4-BE49-F238E27FC236}">
                      <a16:creationId xmlns:a16="http://schemas.microsoft.com/office/drawing/2014/main" xmlns="" id="{507972EA-8AA3-4E61-B06C-8E50BCC83CC7}"/>
                    </a:ext>
                  </a:extLst>
                </p:cNvPr>
                <p:cNvSpPr/>
                <p:nvPr/>
              </p:nvSpPr>
              <p:spPr>
                <a:xfrm>
                  <a:off x="8683625" y="1798298"/>
                  <a:ext cx="523170" cy="439926"/>
                </a:xfrm>
                <a:prstGeom prst="rect">
                  <a:avLst/>
                </a:prstGeom>
                <a:solidFill>
                  <a:srgbClr val="DBD84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778" name="Rectangle 777">
                  <a:extLst>
                    <a:ext uri="{FF2B5EF4-FFF2-40B4-BE49-F238E27FC236}">
                      <a16:creationId xmlns:a16="http://schemas.microsoft.com/office/drawing/2014/main" xmlns="" id="{D17F7700-A891-47E7-AB8C-008DB33B25CC}"/>
                    </a:ext>
                  </a:extLst>
                </p:cNvPr>
                <p:cNvSpPr/>
                <p:nvPr/>
              </p:nvSpPr>
              <p:spPr>
                <a:xfrm>
                  <a:off x="8683625" y="2085061"/>
                  <a:ext cx="523170" cy="439926"/>
                </a:xfrm>
                <a:prstGeom prst="rect">
                  <a:avLst/>
                </a:prstGeom>
                <a:solidFill>
                  <a:srgbClr val="C75D5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grpSp>
          <p:sp>
            <p:nvSpPr>
              <p:cNvPr id="772" name="Rectangle 771">
                <a:extLst>
                  <a:ext uri="{FF2B5EF4-FFF2-40B4-BE49-F238E27FC236}">
                    <a16:creationId xmlns:a16="http://schemas.microsoft.com/office/drawing/2014/main" xmlns="" id="{FF5AA976-6614-4A1E-B5AD-348E039442F2}"/>
                  </a:ext>
                </a:extLst>
              </p:cNvPr>
              <p:cNvSpPr/>
              <p:nvPr/>
            </p:nvSpPr>
            <p:spPr>
              <a:xfrm rot="292977">
                <a:off x="9082387" y="1645975"/>
                <a:ext cx="185895" cy="68064"/>
              </a:xfrm>
              <a:prstGeom prst="rect">
                <a:avLst/>
              </a:prstGeom>
              <a:solidFill>
                <a:schemeClr val="bg1"/>
              </a:solidFill>
              <a:ln>
                <a:noFill/>
              </a:ln>
              <a:scene3d>
                <a:camera prst="isometricOffAxis1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773" name="Rectangle 772">
                <a:extLst>
                  <a:ext uri="{FF2B5EF4-FFF2-40B4-BE49-F238E27FC236}">
                    <a16:creationId xmlns:a16="http://schemas.microsoft.com/office/drawing/2014/main" xmlns="" id="{6F9C26B2-12A9-4BE6-8988-3A7BC77C0274}"/>
                  </a:ext>
                </a:extLst>
              </p:cNvPr>
              <p:cNvSpPr/>
              <p:nvPr/>
            </p:nvSpPr>
            <p:spPr>
              <a:xfrm rot="292977">
                <a:off x="8714556" y="1664398"/>
                <a:ext cx="185895" cy="68064"/>
              </a:xfrm>
              <a:prstGeom prst="rect">
                <a:avLst/>
              </a:prstGeom>
              <a:solidFill>
                <a:schemeClr val="bg1"/>
              </a:solidFill>
              <a:ln>
                <a:noFill/>
              </a:ln>
              <a:scene3d>
                <a:camera prst="isometricOffAxis1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774" name="Straight Connector 773">
                <a:extLst>
                  <a:ext uri="{FF2B5EF4-FFF2-40B4-BE49-F238E27FC236}">
                    <a16:creationId xmlns:a16="http://schemas.microsoft.com/office/drawing/2014/main" xmlns="" id="{C95AA02C-CD6D-47D3-833E-EC61FCCB5C31}"/>
                  </a:ext>
                </a:extLst>
              </p:cNvPr>
              <p:cNvCxnSpPr>
                <a:stCxn id="770" idx="5"/>
                <a:endCxn id="770" idx="4"/>
              </p:cNvCxnSpPr>
              <p:nvPr/>
            </p:nvCxnSpPr>
            <p:spPr>
              <a:xfrm>
                <a:off x="8804272" y="1071576"/>
                <a:ext cx="139142" cy="126836"/>
              </a:xfrm>
              <a:prstGeom prst="line">
                <a:avLst/>
              </a:prstGeom>
            </p:spPr>
            <p:style>
              <a:lnRef idx="1">
                <a:schemeClr val="dk1"/>
              </a:lnRef>
              <a:fillRef idx="0">
                <a:schemeClr val="dk1"/>
              </a:fillRef>
              <a:effectRef idx="0">
                <a:schemeClr val="dk1"/>
              </a:effectRef>
              <a:fontRef idx="minor">
                <a:schemeClr val="tx1"/>
              </a:fontRef>
            </p:style>
          </p:cxnSp>
        </p:grpSp>
      </p:grpSp>
      <p:grpSp>
        <p:nvGrpSpPr>
          <p:cNvPr id="779" name="Group 778">
            <a:extLst>
              <a:ext uri="{FF2B5EF4-FFF2-40B4-BE49-F238E27FC236}">
                <a16:creationId xmlns:a16="http://schemas.microsoft.com/office/drawing/2014/main" xmlns="" id="{C6D9A681-C8EB-4648-B064-FB0C2699712C}"/>
              </a:ext>
            </a:extLst>
          </p:cNvPr>
          <p:cNvGrpSpPr/>
          <p:nvPr/>
        </p:nvGrpSpPr>
        <p:grpSpPr>
          <a:xfrm>
            <a:off x="3603144" y="2373871"/>
            <a:ext cx="715767" cy="836526"/>
            <a:chOff x="8555075" y="1068215"/>
            <a:chExt cx="715767" cy="836526"/>
          </a:xfrm>
        </p:grpSpPr>
        <p:sp>
          <p:nvSpPr>
            <p:cNvPr id="780" name="Rectangle 779">
              <a:extLst>
                <a:ext uri="{FF2B5EF4-FFF2-40B4-BE49-F238E27FC236}">
                  <a16:creationId xmlns:a16="http://schemas.microsoft.com/office/drawing/2014/main" xmlns="" id="{70792CB0-AF00-408D-87F1-B6D8B2614B09}"/>
                </a:ext>
              </a:extLst>
            </p:cNvPr>
            <p:cNvSpPr/>
            <p:nvPr/>
          </p:nvSpPr>
          <p:spPr>
            <a:xfrm>
              <a:off x="8555075" y="1179408"/>
              <a:ext cx="715767" cy="725333"/>
            </a:xfrm>
            <a:prstGeom prst="rect">
              <a:avLst/>
            </a:prstGeom>
            <a:solidFill>
              <a:srgbClr val="0070C0"/>
            </a:solidFill>
            <a:ln>
              <a:solidFill>
                <a:schemeClr val="accent2">
                  <a:lumMod val="75000"/>
                </a:schemeClr>
              </a:solidFill>
            </a:ln>
            <a:scene3d>
              <a:camera prst="isometricOffAxis1Top">
                <a:rot lat="17400000" lon="18600000" rev="3000000"/>
              </a:camera>
              <a:lightRig rig="threePt" dir="t"/>
            </a:scene3d>
            <a:sp3d>
              <a:bevelT w="0" h="1397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grpSp>
          <p:nvGrpSpPr>
            <p:cNvPr id="781" name="Group 780">
              <a:extLst>
                <a:ext uri="{FF2B5EF4-FFF2-40B4-BE49-F238E27FC236}">
                  <a16:creationId xmlns:a16="http://schemas.microsoft.com/office/drawing/2014/main" xmlns="" id="{5E38AF60-5C77-4245-8F6D-B832AC9F12C7}"/>
                </a:ext>
              </a:extLst>
            </p:cNvPr>
            <p:cNvGrpSpPr/>
            <p:nvPr/>
          </p:nvGrpSpPr>
          <p:grpSpPr>
            <a:xfrm>
              <a:off x="8570629" y="1068215"/>
              <a:ext cx="697653" cy="664247"/>
              <a:chOff x="8570629" y="1068215"/>
              <a:chExt cx="697653" cy="664247"/>
            </a:xfrm>
          </p:grpSpPr>
          <p:sp>
            <p:nvSpPr>
              <p:cNvPr id="782" name="Cube 781">
                <a:extLst>
                  <a:ext uri="{FF2B5EF4-FFF2-40B4-BE49-F238E27FC236}">
                    <a16:creationId xmlns:a16="http://schemas.microsoft.com/office/drawing/2014/main" xmlns="" id="{0F519AF5-E629-4B81-8505-D5B8ACD589DE}"/>
                  </a:ext>
                </a:extLst>
              </p:cNvPr>
              <p:cNvSpPr/>
              <p:nvPr/>
            </p:nvSpPr>
            <p:spPr>
              <a:xfrm rot="16041047">
                <a:off x="8616811" y="1022033"/>
                <a:ext cx="532525" cy="624889"/>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grpSp>
            <p:nvGrpSpPr>
              <p:cNvPr id="783" name="Group 782">
                <a:extLst>
                  <a:ext uri="{FF2B5EF4-FFF2-40B4-BE49-F238E27FC236}">
                    <a16:creationId xmlns:a16="http://schemas.microsoft.com/office/drawing/2014/main" xmlns="" id="{4B9F83BE-E92C-4EFD-B6AA-A4AB737984B1}"/>
                  </a:ext>
                </a:extLst>
              </p:cNvPr>
              <p:cNvGrpSpPr/>
              <p:nvPr/>
            </p:nvGrpSpPr>
            <p:grpSpPr>
              <a:xfrm rot="21427338">
                <a:off x="8998327" y="1439826"/>
                <a:ext cx="173598" cy="140174"/>
                <a:chOff x="8683625" y="1798298"/>
                <a:chExt cx="1238250" cy="726689"/>
              </a:xfrm>
              <a:scene3d>
                <a:camera prst="isometricOffAxis1Right">
                  <a:rot lat="1080000" lon="21594000" rev="0"/>
                </a:camera>
                <a:lightRig rig="threePt" dir="t"/>
              </a:scene3d>
            </p:grpSpPr>
            <p:sp>
              <p:nvSpPr>
                <p:cNvPr id="787" name="Rectangle 786">
                  <a:extLst>
                    <a:ext uri="{FF2B5EF4-FFF2-40B4-BE49-F238E27FC236}">
                      <a16:creationId xmlns:a16="http://schemas.microsoft.com/office/drawing/2014/main" xmlns="" id="{6FB72DB3-2401-478C-A009-C210E56687A9}"/>
                    </a:ext>
                  </a:extLst>
                </p:cNvPr>
                <p:cNvSpPr/>
                <p:nvPr/>
              </p:nvSpPr>
              <p:spPr>
                <a:xfrm>
                  <a:off x="8683625" y="1799654"/>
                  <a:ext cx="1238250" cy="7253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789" name="Rectangle 788">
                  <a:extLst>
                    <a:ext uri="{FF2B5EF4-FFF2-40B4-BE49-F238E27FC236}">
                      <a16:creationId xmlns:a16="http://schemas.microsoft.com/office/drawing/2014/main" xmlns="" id="{44B94CFA-19EB-4A02-99B9-D17BB531E46F}"/>
                    </a:ext>
                  </a:extLst>
                </p:cNvPr>
                <p:cNvSpPr/>
                <p:nvPr/>
              </p:nvSpPr>
              <p:spPr>
                <a:xfrm>
                  <a:off x="8683625" y="1798298"/>
                  <a:ext cx="523170" cy="439926"/>
                </a:xfrm>
                <a:prstGeom prst="rect">
                  <a:avLst/>
                </a:prstGeom>
                <a:solidFill>
                  <a:srgbClr val="DBD84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790" name="Rectangle 789">
                  <a:extLst>
                    <a:ext uri="{FF2B5EF4-FFF2-40B4-BE49-F238E27FC236}">
                      <a16:creationId xmlns:a16="http://schemas.microsoft.com/office/drawing/2014/main" xmlns="" id="{87016075-2B54-420C-A5B7-2DF39CCA1599}"/>
                    </a:ext>
                  </a:extLst>
                </p:cNvPr>
                <p:cNvSpPr/>
                <p:nvPr/>
              </p:nvSpPr>
              <p:spPr>
                <a:xfrm>
                  <a:off x="8683625" y="2085061"/>
                  <a:ext cx="523170" cy="439926"/>
                </a:xfrm>
                <a:prstGeom prst="rect">
                  <a:avLst/>
                </a:prstGeom>
                <a:solidFill>
                  <a:srgbClr val="C75D5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grpSp>
          <p:sp>
            <p:nvSpPr>
              <p:cNvPr id="784" name="Rectangle 783">
                <a:extLst>
                  <a:ext uri="{FF2B5EF4-FFF2-40B4-BE49-F238E27FC236}">
                    <a16:creationId xmlns:a16="http://schemas.microsoft.com/office/drawing/2014/main" xmlns="" id="{DE0AE2FD-9F29-4A02-A66C-BA314CAB903B}"/>
                  </a:ext>
                </a:extLst>
              </p:cNvPr>
              <p:cNvSpPr/>
              <p:nvPr/>
            </p:nvSpPr>
            <p:spPr>
              <a:xfrm rot="292977">
                <a:off x="9082387" y="1645975"/>
                <a:ext cx="185895" cy="68064"/>
              </a:xfrm>
              <a:prstGeom prst="rect">
                <a:avLst/>
              </a:prstGeom>
              <a:solidFill>
                <a:schemeClr val="bg1"/>
              </a:solidFill>
              <a:ln>
                <a:noFill/>
              </a:ln>
              <a:scene3d>
                <a:camera prst="isometricOffAxis1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785" name="Rectangle 784">
                <a:extLst>
                  <a:ext uri="{FF2B5EF4-FFF2-40B4-BE49-F238E27FC236}">
                    <a16:creationId xmlns:a16="http://schemas.microsoft.com/office/drawing/2014/main" xmlns="" id="{EA2437D9-792A-4DBE-86B1-DDFBA533474D}"/>
                  </a:ext>
                </a:extLst>
              </p:cNvPr>
              <p:cNvSpPr/>
              <p:nvPr/>
            </p:nvSpPr>
            <p:spPr>
              <a:xfrm rot="292977">
                <a:off x="8714556" y="1664398"/>
                <a:ext cx="185895" cy="68064"/>
              </a:xfrm>
              <a:prstGeom prst="rect">
                <a:avLst/>
              </a:prstGeom>
              <a:solidFill>
                <a:schemeClr val="bg1"/>
              </a:solidFill>
              <a:ln>
                <a:noFill/>
              </a:ln>
              <a:scene3d>
                <a:camera prst="isometricOffAxis1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786" name="Straight Connector 785">
                <a:extLst>
                  <a:ext uri="{FF2B5EF4-FFF2-40B4-BE49-F238E27FC236}">
                    <a16:creationId xmlns:a16="http://schemas.microsoft.com/office/drawing/2014/main" xmlns="" id="{58988D40-B617-441E-A870-B6DFF8E61C26}"/>
                  </a:ext>
                </a:extLst>
              </p:cNvPr>
              <p:cNvCxnSpPr>
                <a:stCxn id="782" idx="5"/>
                <a:endCxn id="782" idx="4"/>
              </p:cNvCxnSpPr>
              <p:nvPr/>
            </p:nvCxnSpPr>
            <p:spPr>
              <a:xfrm>
                <a:off x="8804272" y="1071576"/>
                <a:ext cx="139142" cy="126836"/>
              </a:xfrm>
              <a:prstGeom prst="line">
                <a:avLst/>
              </a:prstGeom>
            </p:spPr>
            <p:style>
              <a:lnRef idx="1">
                <a:schemeClr val="dk1"/>
              </a:lnRef>
              <a:fillRef idx="0">
                <a:schemeClr val="dk1"/>
              </a:fillRef>
              <a:effectRef idx="0">
                <a:schemeClr val="dk1"/>
              </a:effectRef>
              <a:fontRef idx="minor">
                <a:schemeClr val="tx1"/>
              </a:fontRef>
            </p:style>
          </p:cxnSp>
        </p:grpSp>
      </p:grpSp>
      <p:grpSp>
        <p:nvGrpSpPr>
          <p:cNvPr id="791" name="Group 790">
            <a:extLst>
              <a:ext uri="{FF2B5EF4-FFF2-40B4-BE49-F238E27FC236}">
                <a16:creationId xmlns:a16="http://schemas.microsoft.com/office/drawing/2014/main" xmlns="" id="{D25E710E-4F87-4F21-BCBF-556909C4B962}"/>
              </a:ext>
            </a:extLst>
          </p:cNvPr>
          <p:cNvGrpSpPr/>
          <p:nvPr/>
        </p:nvGrpSpPr>
        <p:grpSpPr>
          <a:xfrm>
            <a:off x="3545414" y="3791577"/>
            <a:ext cx="715767" cy="836526"/>
            <a:chOff x="8555075" y="1068215"/>
            <a:chExt cx="715767" cy="836526"/>
          </a:xfrm>
        </p:grpSpPr>
        <p:sp>
          <p:nvSpPr>
            <p:cNvPr id="792" name="Rectangle 791">
              <a:extLst>
                <a:ext uri="{FF2B5EF4-FFF2-40B4-BE49-F238E27FC236}">
                  <a16:creationId xmlns:a16="http://schemas.microsoft.com/office/drawing/2014/main" xmlns="" id="{9F1EC0D8-BFEE-4E88-9ED5-80866D8B4E82}"/>
                </a:ext>
              </a:extLst>
            </p:cNvPr>
            <p:cNvSpPr/>
            <p:nvPr/>
          </p:nvSpPr>
          <p:spPr>
            <a:xfrm>
              <a:off x="8555075" y="1179408"/>
              <a:ext cx="715767" cy="725333"/>
            </a:xfrm>
            <a:prstGeom prst="rect">
              <a:avLst/>
            </a:prstGeom>
            <a:solidFill>
              <a:srgbClr val="0070C0"/>
            </a:solidFill>
            <a:ln>
              <a:solidFill>
                <a:schemeClr val="accent2">
                  <a:lumMod val="75000"/>
                </a:schemeClr>
              </a:solidFill>
            </a:ln>
            <a:scene3d>
              <a:camera prst="isometricOffAxis1Top">
                <a:rot lat="17400000" lon="18600000" rev="3000000"/>
              </a:camera>
              <a:lightRig rig="threePt" dir="t"/>
            </a:scene3d>
            <a:sp3d>
              <a:bevelT w="0" h="1397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grpSp>
          <p:nvGrpSpPr>
            <p:cNvPr id="793" name="Group 792">
              <a:extLst>
                <a:ext uri="{FF2B5EF4-FFF2-40B4-BE49-F238E27FC236}">
                  <a16:creationId xmlns:a16="http://schemas.microsoft.com/office/drawing/2014/main" xmlns="" id="{9CB4C01C-637B-4FFB-B280-1A856499CFD2}"/>
                </a:ext>
              </a:extLst>
            </p:cNvPr>
            <p:cNvGrpSpPr/>
            <p:nvPr/>
          </p:nvGrpSpPr>
          <p:grpSpPr>
            <a:xfrm>
              <a:off x="8570629" y="1068215"/>
              <a:ext cx="697653" cy="664247"/>
              <a:chOff x="8570629" y="1068215"/>
              <a:chExt cx="697653" cy="664247"/>
            </a:xfrm>
          </p:grpSpPr>
          <p:sp>
            <p:nvSpPr>
              <p:cNvPr id="794" name="Cube 793">
                <a:extLst>
                  <a:ext uri="{FF2B5EF4-FFF2-40B4-BE49-F238E27FC236}">
                    <a16:creationId xmlns:a16="http://schemas.microsoft.com/office/drawing/2014/main" xmlns="" id="{6907FA19-9D9B-44FB-B3AF-80B4BC98DEA5}"/>
                  </a:ext>
                </a:extLst>
              </p:cNvPr>
              <p:cNvSpPr/>
              <p:nvPr/>
            </p:nvSpPr>
            <p:spPr>
              <a:xfrm rot="16041047">
                <a:off x="8616811" y="1022033"/>
                <a:ext cx="532525" cy="624889"/>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grpSp>
            <p:nvGrpSpPr>
              <p:cNvPr id="795" name="Group 794">
                <a:extLst>
                  <a:ext uri="{FF2B5EF4-FFF2-40B4-BE49-F238E27FC236}">
                    <a16:creationId xmlns:a16="http://schemas.microsoft.com/office/drawing/2014/main" xmlns="" id="{B1384F73-4461-4825-8A11-F62F9687976A}"/>
                  </a:ext>
                </a:extLst>
              </p:cNvPr>
              <p:cNvGrpSpPr/>
              <p:nvPr/>
            </p:nvGrpSpPr>
            <p:grpSpPr>
              <a:xfrm rot="21427338">
                <a:off x="8998327" y="1439826"/>
                <a:ext cx="173598" cy="140174"/>
                <a:chOff x="8683625" y="1798298"/>
                <a:chExt cx="1238250" cy="726689"/>
              </a:xfrm>
              <a:scene3d>
                <a:camera prst="isometricOffAxis1Right">
                  <a:rot lat="1080000" lon="21594000" rev="0"/>
                </a:camera>
                <a:lightRig rig="threePt" dir="t"/>
              </a:scene3d>
            </p:grpSpPr>
            <p:sp>
              <p:nvSpPr>
                <p:cNvPr id="799" name="Rectangle 798">
                  <a:extLst>
                    <a:ext uri="{FF2B5EF4-FFF2-40B4-BE49-F238E27FC236}">
                      <a16:creationId xmlns:a16="http://schemas.microsoft.com/office/drawing/2014/main" xmlns="" id="{7F73790B-1BA5-4AC7-B5D9-C57DD93F621D}"/>
                    </a:ext>
                  </a:extLst>
                </p:cNvPr>
                <p:cNvSpPr/>
                <p:nvPr/>
              </p:nvSpPr>
              <p:spPr>
                <a:xfrm>
                  <a:off x="8683625" y="1799654"/>
                  <a:ext cx="1238250" cy="7253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801" name="Rectangle 800">
                  <a:extLst>
                    <a:ext uri="{FF2B5EF4-FFF2-40B4-BE49-F238E27FC236}">
                      <a16:creationId xmlns:a16="http://schemas.microsoft.com/office/drawing/2014/main" xmlns="" id="{9C78AE3C-7737-471A-B4C7-23A87A8B08C7}"/>
                    </a:ext>
                  </a:extLst>
                </p:cNvPr>
                <p:cNvSpPr/>
                <p:nvPr/>
              </p:nvSpPr>
              <p:spPr>
                <a:xfrm>
                  <a:off x="8683625" y="1798298"/>
                  <a:ext cx="523170" cy="439926"/>
                </a:xfrm>
                <a:prstGeom prst="rect">
                  <a:avLst/>
                </a:prstGeom>
                <a:solidFill>
                  <a:srgbClr val="DBD84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802" name="Rectangle 801">
                  <a:extLst>
                    <a:ext uri="{FF2B5EF4-FFF2-40B4-BE49-F238E27FC236}">
                      <a16:creationId xmlns:a16="http://schemas.microsoft.com/office/drawing/2014/main" xmlns="" id="{B5FCCE36-D683-4C99-845C-AC99DBAC9242}"/>
                    </a:ext>
                  </a:extLst>
                </p:cNvPr>
                <p:cNvSpPr/>
                <p:nvPr/>
              </p:nvSpPr>
              <p:spPr>
                <a:xfrm>
                  <a:off x="8683625" y="2085061"/>
                  <a:ext cx="523170" cy="439926"/>
                </a:xfrm>
                <a:prstGeom prst="rect">
                  <a:avLst/>
                </a:prstGeom>
                <a:solidFill>
                  <a:srgbClr val="C75D5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grpSp>
          <p:sp>
            <p:nvSpPr>
              <p:cNvPr id="796" name="Rectangle 795">
                <a:extLst>
                  <a:ext uri="{FF2B5EF4-FFF2-40B4-BE49-F238E27FC236}">
                    <a16:creationId xmlns:a16="http://schemas.microsoft.com/office/drawing/2014/main" xmlns="" id="{EA56B37E-19A0-4F05-B85A-8E678013E7D1}"/>
                  </a:ext>
                </a:extLst>
              </p:cNvPr>
              <p:cNvSpPr/>
              <p:nvPr/>
            </p:nvSpPr>
            <p:spPr>
              <a:xfrm rot="292977">
                <a:off x="9082387" y="1645975"/>
                <a:ext cx="185895" cy="68064"/>
              </a:xfrm>
              <a:prstGeom prst="rect">
                <a:avLst/>
              </a:prstGeom>
              <a:solidFill>
                <a:schemeClr val="bg1"/>
              </a:solidFill>
              <a:ln>
                <a:noFill/>
              </a:ln>
              <a:scene3d>
                <a:camera prst="isometricOffAxis1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797" name="Rectangle 796">
                <a:extLst>
                  <a:ext uri="{FF2B5EF4-FFF2-40B4-BE49-F238E27FC236}">
                    <a16:creationId xmlns:a16="http://schemas.microsoft.com/office/drawing/2014/main" xmlns="" id="{3291A0E9-28AD-4A7A-AA2B-6840789AC62B}"/>
                  </a:ext>
                </a:extLst>
              </p:cNvPr>
              <p:cNvSpPr/>
              <p:nvPr/>
            </p:nvSpPr>
            <p:spPr>
              <a:xfrm rot="292977">
                <a:off x="8714556" y="1664398"/>
                <a:ext cx="185895" cy="68064"/>
              </a:xfrm>
              <a:prstGeom prst="rect">
                <a:avLst/>
              </a:prstGeom>
              <a:solidFill>
                <a:schemeClr val="bg1"/>
              </a:solidFill>
              <a:ln>
                <a:noFill/>
              </a:ln>
              <a:scene3d>
                <a:camera prst="isometricOffAxis1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798" name="Straight Connector 797">
                <a:extLst>
                  <a:ext uri="{FF2B5EF4-FFF2-40B4-BE49-F238E27FC236}">
                    <a16:creationId xmlns:a16="http://schemas.microsoft.com/office/drawing/2014/main" xmlns="" id="{F43DB649-AA44-4426-BCAE-3CC3F5F7D177}"/>
                  </a:ext>
                </a:extLst>
              </p:cNvPr>
              <p:cNvCxnSpPr>
                <a:stCxn id="794" idx="5"/>
                <a:endCxn id="794" idx="4"/>
              </p:cNvCxnSpPr>
              <p:nvPr/>
            </p:nvCxnSpPr>
            <p:spPr>
              <a:xfrm>
                <a:off x="8804272" y="1071576"/>
                <a:ext cx="139142" cy="126836"/>
              </a:xfrm>
              <a:prstGeom prst="line">
                <a:avLst/>
              </a:prstGeom>
            </p:spPr>
            <p:style>
              <a:lnRef idx="1">
                <a:schemeClr val="dk1"/>
              </a:lnRef>
              <a:fillRef idx="0">
                <a:schemeClr val="dk1"/>
              </a:fillRef>
              <a:effectRef idx="0">
                <a:schemeClr val="dk1"/>
              </a:effectRef>
              <a:fontRef idx="minor">
                <a:schemeClr val="tx1"/>
              </a:fontRef>
            </p:style>
          </p:cxnSp>
        </p:grpSp>
      </p:grpSp>
      <p:grpSp>
        <p:nvGrpSpPr>
          <p:cNvPr id="803" name="Group 802">
            <a:extLst>
              <a:ext uri="{FF2B5EF4-FFF2-40B4-BE49-F238E27FC236}">
                <a16:creationId xmlns:a16="http://schemas.microsoft.com/office/drawing/2014/main" xmlns="" id="{A6EF1726-D7C2-4613-8D1D-49DB7F88A261}"/>
              </a:ext>
            </a:extLst>
          </p:cNvPr>
          <p:cNvGrpSpPr/>
          <p:nvPr/>
        </p:nvGrpSpPr>
        <p:grpSpPr>
          <a:xfrm>
            <a:off x="4621222" y="3773295"/>
            <a:ext cx="715767" cy="836526"/>
            <a:chOff x="8555075" y="1068215"/>
            <a:chExt cx="715767" cy="836526"/>
          </a:xfrm>
        </p:grpSpPr>
        <p:sp>
          <p:nvSpPr>
            <p:cNvPr id="804" name="Rectangle 803">
              <a:extLst>
                <a:ext uri="{FF2B5EF4-FFF2-40B4-BE49-F238E27FC236}">
                  <a16:creationId xmlns:a16="http://schemas.microsoft.com/office/drawing/2014/main" xmlns="" id="{B3DD7929-6A5E-45F6-A2F9-4D2A34B4D3ED}"/>
                </a:ext>
              </a:extLst>
            </p:cNvPr>
            <p:cNvSpPr/>
            <p:nvPr/>
          </p:nvSpPr>
          <p:spPr>
            <a:xfrm>
              <a:off x="8555075" y="1179408"/>
              <a:ext cx="715767" cy="725333"/>
            </a:xfrm>
            <a:prstGeom prst="rect">
              <a:avLst/>
            </a:prstGeom>
            <a:solidFill>
              <a:srgbClr val="0070C0"/>
            </a:solidFill>
            <a:ln>
              <a:solidFill>
                <a:schemeClr val="accent2">
                  <a:lumMod val="75000"/>
                </a:schemeClr>
              </a:solidFill>
            </a:ln>
            <a:scene3d>
              <a:camera prst="isometricOffAxis1Top">
                <a:rot lat="17400000" lon="18600000" rev="3000000"/>
              </a:camera>
              <a:lightRig rig="threePt" dir="t"/>
            </a:scene3d>
            <a:sp3d>
              <a:bevelT w="0" h="1397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grpSp>
          <p:nvGrpSpPr>
            <p:cNvPr id="805" name="Group 804">
              <a:extLst>
                <a:ext uri="{FF2B5EF4-FFF2-40B4-BE49-F238E27FC236}">
                  <a16:creationId xmlns:a16="http://schemas.microsoft.com/office/drawing/2014/main" xmlns="" id="{CF70DE7F-2433-46C2-A772-1E8A0741B29F}"/>
                </a:ext>
              </a:extLst>
            </p:cNvPr>
            <p:cNvGrpSpPr/>
            <p:nvPr/>
          </p:nvGrpSpPr>
          <p:grpSpPr>
            <a:xfrm>
              <a:off x="8570629" y="1068215"/>
              <a:ext cx="697653" cy="664247"/>
              <a:chOff x="8570629" y="1068215"/>
              <a:chExt cx="697653" cy="664247"/>
            </a:xfrm>
          </p:grpSpPr>
          <p:sp>
            <p:nvSpPr>
              <p:cNvPr id="806" name="Cube 805">
                <a:extLst>
                  <a:ext uri="{FF2B5EF4-FFF2-40B4-BE49-F238E27FC236}">
                    <a16:creationId xmlns:a16="http://schemas.microsoft.com/office/drawing/2014/main" xmlns="" id="{CF1EEB9A-18EF-4A71-8CC7-6FA31B3D150A}"/>
                  </a:ext>
                </a:extLst>
              </p:cNvPr>
              <p:cNvSpPr/>
              <p:nvPr/>
            </p:nvSpPr>
            <p:spPr>
              <a:xfrm rot="16041047">
                <a:off x="8616811" y="1022033"/>
                <a:ext cx="532525" cy="624889"/>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grpSp>
            <p:nvGrpSpPr>
              <p:cNvPr id="807" name="Group 806">
                <a:extLst>
                  <a:ext uri="{FF2B5EF4-FFF2-40B4-BE49-F238E27FC236}">
                    <a16:creationId xmlns:a16="http://schemas.microsoft.com/office/drawing/2014/main" xmlns="" id="{F35B68C3-339F-41EC-9EE7-5CD5361FA37D}"/>
                  </a:ext>
                </a:extLst>
              </p:cNvPr>
              <p:cNvGrpSpPr/>
              <p:nvPr/>
            </p:nvGrpSpPr>
            <p:grpSpPr>
              <a:xfrm rot="21427338">
                <a:off x="8998327" y="1439826"/>
                <a:ext cx="173598" cy="140174"/>
                <a:chOff x="8683625" y="1798298"/>
                <a:chExt cx="1238250" cy="726689"/>
              </a:xfrm>
              <a:scene3d>
                <a:camera prst="isometricOffAxis1Right">
                  <a:rot lat="1080000" lon="21594000" rev="0"/>
                </a:camera>
                <a:lightRig rig="threePt" dir="t"/>
              </a:scene3d>
            </p:grpSpPr>
            <p:sp>
              <p:nvSpPr>
                <p:cNvPr id="811" name="Rectangle 810">
                  <a:extLst>
                    <a:ext uri="{FF2B5EF4-FFF2-40B4-BE49-F238E27FC236}">
                      <a16:creationId xmlns:a16="http://schemas.microsoft.com/office/drawing/2014/main" xmlns="" id="{8B64043B-CF3D-4DC1-BC39-2DB39584F71B}"/>
                    </a:ext>
                  </a:extLst>
                </p:cNvPr>
                <p:cNvSpPr/>
                <p:nvPr/>
              </p:nvSpPr>
              <p:spPr>
                <a:xfrm>
                  <a:off x="8683625" y="1799654"/>
                  <a:ext cx="1238250" cy="7253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813" name="Rectangle 812">
                  <a:extLst>
                    <a:ext uri="{FF2B5EF4-FFF2-40B4-BE49-F238E27FC236}">
                      <a16:creationId xmlns:a16="http://schemas.microsoft.com/office/drawing/2014/main" xmlns="" id="{3E02F1DC-9DA0-4C24-AFEA-9DB922105A3A}"/>
                    </a:ext>
                  </a:extLst>
                </p:cNvPr>
                <p:cNvSpPr/>
                <p:nvPr/>
              </p:nvSpPr>
              <p:spPr>
                <a:xfrm>
                  <a:off x="8683625" y="1798298"/>
                  <a:ext cx="523170" cy="439926"/>
                </a:xfrm>
                <a:prstGeom prst="rect">
                  <a:avLst/>
                </a:prstGeom>
                <a:solidFill>
                  <a:srgbClr val="DBD84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814" name="Rectangle 813">
                  <a:extLst>
                    <a:ext uri="{FF2B5EF4-FFF2-40B4-BE49-F238E27FC236}">
                      <a16:creationId xmlns:a16="http://schemas.microsoft.com/office/drawing/2014/main" xmlns="" id="{923E8DC6-B567-4575-899B-D7CDB8CFE166}"/>
                    </a:ext>
                  </a:extLst>
                </p:cNvPr>
                <p:cNvSpPr/>
                <p:nvPr/>
              </p:nvSpPr>
              <p:spPr>
                <a:xfrm>
                  <a:off x="8683625" y="2085061"/>
                  <a:ext cx="523170" cy="439926"/>
                </a:xfrm>
                <a:prstGeom prst="rect">
                  <a:avLst/>
                </a:prstGeom>
                <a:solidFill>
                  <a:srgbClr val="C75D5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grpSp>
          <p:sp>
            <p:nvSpPr>
              <p:cNvPr id="808" name="Rectangle 807">
                <a:extLst>
                  <a:ext uri="{FF2B5EF4-FFF2-40B4-BE49-F238E27FC236}">
                    <a16:creationId xmlns:a16="http://schemas.microsoft.com/office/drawing/2014/main" xmlns="" id="{CB3D2FE4-1E02-4276-838C-8EA857EC275E}"/>
                  </a:ext>
                </a:extLst>
              </p:cNvPr>
              <p:cNvSpPr/>
              <p:nvPr/>
            </p:nvSpPr>
            <p:spPr>
              <a:xfrm rot="292977">
                <a:off x="9082387" y="1645975"/>
                <a:ext cx="185895" cy="68064"/>
              </a:xfrm>
              <a:prstGeom prst="rect">
                <a:avLst/>
              </a:prstGeom>
              <a:solidFill>
                <a:schemeClr val="bg1"/>
              </a:solidFill>
              <a:ln>
                <a:noFill/>
              </a:ln>
              <a:scene3d>
                <a:camera prst="isometricOffAxis1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809" name="Rectangle 808">
                <a:extLst>
                  <a:ext uri="{FF2B5EF4-FFF2-40B4-BE49-F238E27FC236}">
                    <a16:creationId xmlns:a16="http://schemas.microsoft.com/office/drawing/2014/main" xmlns="" id="{6654802C-DDEA-49F3-9BD5-D1BB09C07038}"/>
                  </a:ext>
                </a:extLst>
              </p:cNvPr>
              <p:cNvSpPr/>
              <p:nvPr/>
            </p:nvSpPr>
            <p:spPr>
              <a:xfrm rot="292977">
                <a:off x="8714556" y="1664398"/>
                <a:ext cx="185895" cy="68064"/>
              </a:xfrm>
              <a:prstGeom prst="rect">
                <a:avLst/>
              </a:prstGeom>
              <a:solidFill>
                <a:schemeClr val="bg1"/>
              </a:solidFill>
              <a:ln>
                <a:noFill/>
              </a:ln>
              <a:scene3d>
                <a:camera prst="isometricOffAxis1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810" name="Straight Connector 809">
                <a:extLst>
                  <a:ext uri="{FF2B5EF4-FFF2-40B4-BE49-F238E27FC236}">
                    <a16:creationId xmlns:a16="http://schemas.microsoft.com/office/drawing/2014/main" xmlns="" id="{FE4B44F0-7E51-4957-9B1B-E90237483334}"/>
                  </a:ext>
                </a:extLst>
              </p:cNvPr>
              <p:cNvCxnSpPr>
                <a:stCxn id="806" idx="5"/>
                <a:endCxn id="806" idx="4"/>
              </p:cNvCxnSpPr>
              <p:nvPr/>
            </p:nvCxnSpPr>
            <p:spPr>
              <a:xfrm>
                <a:off x="8804272" y="1071576"/>
                <a:ext cx="139142" cy="126836"/>
              </a:xfrm>
              <a:prstGeom prst="line">
                <a:avLst/>
              </a:prstGeom>
            </p:spPr>
            <p:style>
              <a:lnRef idx="1">
                <a:schemeClr val="dk1"/>
              </a:lnRef>
              <a:fillRef idx="0">
                <a:schemeClr val="dk1"/>
              </a:fillRef>
              <a:effectRef idx="0">
                <a:schemeClr val="dk1"/>
              </a:effectRef>
              <a:fontRef idx="minor">
                <a:schemeClr val="tx1"/>
              </a:fontRef>
            </p:style>
          </p:cxnSp>
        </p:grpSp>
      </p:grpSp>
      <p:grpSp>
        <p:nvGrpSpPr>
          <p:cNvPr id="815" name="Group 814">
            <a:extLst>
              <a:ext uri="{FF2B5EF4-FFF2-40B4-BE49-F238E27FC236}">
                <a16:creationId xmlns:a16="http://schemas.microsoft.com/office/drawing/2014/main" xmlns="" id="{9709CE53-5939-4653-8EBC-6E047EA13D4D}"/>
              </a:ext>
            </a:extLst>
          </p:cNvPr>
          <p:cNvGrpSpPr/>
          <p:nvPr/>
        </p:nvGrpSpPr>
        <p:grpSpPr>
          <a:xfrm>
            <a:off x="5983179" y="3812475"/>
            <a:ext cx="715767" cy="836526"/>
            <a:chOff x="8555075" y="1068215"/>
            <a:chExt cx="715767" cy="836526"/>
          </a:xfrm>
        </p:grpSpPr>
        <p:sp>
          <p:nvSpPr>
            <p:cNvPr id="816" name="Rectangle 815">
              <a:extLst>
                <a:ext uri="{FF2B5EF4-FFF2-40B4-BE49-F238E27FC236}">
                  <a16:creationId xmlns:a16="http://schemas.microsoft.com/office/drawing/2014/main" xmlns="" id="{36710D77-1541-4CCE-B70B-3FB452BEEF6A}"/>
                </a:ext>
              </a:extLst>
            </p:cNvPr>
            <p:cNvSpPr/>
            <p:nvPr/>
          </p:nvSpPr>
          <p:spPr>
            <a:xfrm>
              <a:off x="8555075" y="1179408"/>
              <a:ext cx="715767" cy="725333"/>
            </a:xfrm>
            <a:prstGeom prst="rect">
              <a:avLst/>
            </a:prstGeom>
            <a:solidFill>
              <a:srgbClr val="0070C0"/>
            </a:solidFill>
            <a:ln>
              <a:solidFill>
                <a:schemeClr val="accent2">
                  <a:lumMod val="75000"/>
                </a:schemeClr>
              </a:solidFill>
            </a:ln>
            <a:scene3d>
              <a:camera prst="isometricOffAxis1Top">
                <a:rot lat="17400000" lon="18600000" rev="3000000"/>
              </a:camera>
              <a:lightRig rig="threePt" dir="t"/>
            </a:scene3d>
            <a:sp3d>
              <a:bevelT w="0" h="1397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grpSp>
          <p:nvGrpSpPr>
            <p:cNvPr id="817" name="Group 816">
              <a:extLst>
                <a:ext uri="{FF2B5EF4-FFF2-40B4-BE49-F238E27FC236}">
                  <a16:creationId xmlns:a16="http://schemas.microsoft.com/office/drawing/2014/main" xmlns="" id="{57F6348A-7FC9-42B4-966E-2D8151D768CF}"/>
                </a:ext>
              </a:extLst>
            </p:cNvPr>
            <p:cNvGrpSpPr/>
            <p:nvPr/>
          </p:nvGrpSpPr>
          <p:grpSpPr>
            <a:xfrm>
              <a:off x="8570629" y="1068215"/>
              <a:ext cx="697653" cy="664247"/>
              <a:chOff x="8570629" y="1068215"/>
              <a:chExt cx="697653" cy="664247"/>
            </a:xfrm>
          </p:grpSpPr>
          <p:sp>
            <p:nvSpPr>
              <p:cNvPr id="818" name="Cube 817">
                <a:extLst>
                  <a:ext uri="{FF2B5EF4-FFF2-40B4-BE49-F238E27FC236}">
                    <a16:creationId xmlns:a16="http://schemas.microsoft.com/office/drawing/2014/main" xmlns="" id="{6780C5BF-2843-4693-86E8-65A65DA78C3F}"/>
                  </a:ext>
                </a:extLst>
              </p:cNvPr>
              <p:cNvSpPr/>
              <p:nvPr/>
            </p:nvSpPr>
            <p:spPr>
              <a:xfrm rot="16041047">
                <a:off x="8616811" y="1022033"/>
                <a:ext cx="532525" cy="624889"/>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grpSp>
            <p:nvGrpSpPr>
              <p:cNvPr id="819" name="Group 818">
                <a:extLst>
                  <a:ext uri="{FF2B5EF4-FFF2-40B4-BE49-F238E27FC236}">
                    <a16:creationId xmlns:a16="http://schemas.microsoft.com/office/drawing/2014/main" xmlns="" id="{9564E169-2591-4A84-B6AB-5E7F24031F41}"/>
                  </a:ext>
                </a:extLst>
              </p:cNvPr>
              <p:cNvGrpSpPr/>
              <p:nvPr/>
            </p:nvGrpSpPr>
            <p:grpSpPr>
              <a:xfrm rot="21427338">
                <a:off x="8998327" y="1439826"/>
                <a:ext cx="173598" cy="140174"/>
                <a:chOff x="8683625" y="1798298"/>
                <a:chExt cx="1238250" cy="726689"/>
              </a:xfrm>
              <a:scene3d>
                <a:camera prst="isometricOffAxis1Right">
                  <a:rot lat="1080000" lon="21594000" rev="0"/>
                </a:camera>
                <a:lightRig rig="threePt" dir="t"/>
              </a:scene3d>
            </p:grpSpPr>
            <p:sp>
              <p:nvSpPr>
                <p:cNvPr id="823" name="Rectangle 822">
                  <a:extLst>
                    <a:ext uri="{FF2B5EF4-FFF2-40B4-BE49-F238E27FC236}">
                      <a16:creationId xmlns:a16="http://schemas.microsoft.com/office/drawing/2014/main" xmlns="" id="{085BE748-F829-4950-BB06-CAF84DED8A26}"/>
                    </a:ext>
                  </a:extLst>
                </p:cNvPr>
                <p:cNvSpPr/>
                <p:nvPr/>
              </p:nvSpPr>
              <p:spPr>
                <a:xfrm>
                  <a:off x="8683625" y="1799654"/>
                  <a:ext cx="1238250" cy="7253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825" name="Rectangle 824">
                  <a:extLst>
                    <a:ext uri="{FF2B5EF4-FFF2-40B4-BE49-F238E27FC236}">
                      <a16:creationId xmlns:a16="http://schemas.microsoft.com/office/drawing/2014/main" xmlns="" id="{719F3F4E-138F-4BBE-AC3D-1E7F7B582E4A}"/>
                    </a:ext>
                  </a:extLst>
                </p:cNvPr>
                <p:cNvSpPr/>
                <p:nvPr/>
              </p:nvSpPr>
              <p:spPr>
                <a:xfrm>
                  <a:off x="8683625" y="1798298"/>
                  <a:ext cx="523170" cy="439926"/>
                </a:xfrm>
                <a:prstGeom prst="rect">
                  <a:avLst/>
                </a:prstGeom>
                <a:solidFill>
                  <a:srgbClr val="DBD84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826" name="Rectangle 825">
                  <a:extLst>
                    <a:ext uri="{FF2B5EF4-FFF2-40B4-BE49-F238E27FC236}">
                      <a16:creationId xmlns:a16="http://schemas.microsoft.com/office/drawing/2014/main" xmlns="" id="{E9D84106-5860-43E8-BAAD-C8D3CAD367A6}"/>
                    </a:ext>
                  </a:extLst>
                </p:cNvPr>
                <p:cNvSpPr/>
                <p:nvPr/>
              </p:nvSpPr>
              <p:spPr>
                <a:xfrm>
                  <a:off x="8683625" y="2085061"/>
                  <a:ext cx="523170" cy="439926"/>
                </a:xfrm>
                <a:prstGeom prst="rect">
                  <a:avLst/>
                </a:prstGeom>
                <a:solidFill>
                  <a:srgbClr val="C75D5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grpSp>
          <p:sp>
            <p:nvSpPr>
              <p:cNvPr id="820" name="Rectangle 819">
                <a:extLst>
                  <a:ext uri="{FF2B5EF4-FFF2-40B4-BE49-F238E27FC236}">
                    <a16:creationId xmlns:a16="http://schemas.microsoft.com/office/drawing/2014/main" xmlns="" id="{BAD99E0B-3B2E-435A-8465-A47C559CE81F}"/>
                  </a:ext>
                </a:extLst>
              </p:cNvPr>
              <p:cNvSpPr/>
              <p:nvPr/>
            </p:nvSpPr>
            <p:spPr>
              <a:xfrm rot="292977">
                <a:off x="9082387" y="1645975"/>
                <a:ext cx="185895" cy="68064"/>
              </a:xfrm>
              <a:prstGeom prst="rect">
                <a:avLst/>
              </a:prstGeom>
              <a:solidFill>
                <a:schemeClr val="bg1"/>
              </a:solidFill>
              <a:ln>
                <a:noFill/>
              </a:ln>
              <a:scene3d>
                <a:camera prst="isometricOffAxis1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821" name="Rectangle 820">
                <a:extLst>
                  <a:ext uri="{FF2B5EF4-FFF2-40B4-BE49-F238E27FC236}">
                    <a16:creationId xmlns:a16="http://schemas.microsoft.com/office/drawing/2014/main" xmlns="" id="{DDD5CD0E-2964-4E64-968F-4F9C41C42B9C}"/>
                  </a:ext>
                </a:extLst>
              </p:cNvPr>
              <p:cNvSpPr/>
              <p:nvPr/>
            </p:nvSpPr>
            <p:spPr>
              <a:xfrm rot="292977">
                <a:off x="8714556" y="1664398"/>
                <a:ext cx="185895" cy="68064"/>
              </a:xfrm>
              <a:prstGeom prst="rect">
                <a:avLst/>
              </a:prstGeom>
              <a:solidFill>
                <a:schemeClr val="bg1"/>
              </a:solidFill>
              <a:ln>
                <a:noFill/>
              </a:ln>
              <a:scene3d>
                <a:camera prst="isometricOffAxis1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822" name="Straight Connector 821">
                <a:extLst>
                  <a:ext uri="{FF2B5EF4-FFF2-40B4-BE49-F238E27FC236}">
                    <a16:creationId xmlns:a16="http://schemas.microsoft.com/office/drawing/2014/main" xmlns="" id="{C793D30D-FFCE-434B-A767-EEC4E588FAFA}"/>
                  </a:ext>
                </a:extLst>
              </p:cNvPr>
              <p:cNvCxnSpPr>
                <a:stCxn id="818" idx="5"/>
                <a:endCxn id="818" idx="4"/>
              </p:cNvCxnSpPr>
              <p:nvPr/>
            </p:nvCxnSpPr>
            <p:spPr>
              <a:xfrm>
                <a:off x="8804272" y="1071576"/>
                <a:ext cx="139142" cy="126836"/>
              </a:xfrm>
              <a:prstGeom prst="line">
                <a:avLst/>
              </a:prstGeom>
            </p:spPr>
            <p:style>
              <a:lnRef idx="1">
                <a:schemeClr val="dk1"/>
              </a:lnRef>
              <a:fillRef idx="0">
                <a:schemeClr val="dk1"/>
              </a:fillRef>
              <a:effectRef idx="0">
                <a:schemeClr val="dk1"/>
              </a:effectRef>
              <a:fontRef idx="minor">
                <a:schemeClr val="tx1"/>
              </a:fontRef>
            </p:style>
          </p:cxnSp>
        </p:grpSp>
      </p:grpSp>
      <p:grpSp>
        <p:nvGrpSpPr>
          <p:cNvPr id="827" name="Group 826">
            <a:extLst>
              <a:ext uri="{FF2B5EF4-FFF2-40B4-BE49-F238E27FC236}">
                <a16:creationId xmlns:a16="http://schemas.microsoft.com/office/drawing/2014/main" xmlns="" id="{371B2F6E-1DA9-4A3E-81FF-60710F6DFFA4}"/>
              </a:ext>
            </a:extLst>
          </p:cNvPr>
          <p:cNvGrpSpPr/>
          <p:nvPr/>
        </p:nvGrpSpPr>
        <p:grpSpPr>
          <a:xfrm>
            <a:off x="6936444" y="3791727"/>
            <a:ext cx="715767" cy="836526"/>
            <a:chOff x="8555075" y="1068215"/>
            <a:chExt cx="715767" cy="836526"/>
          </a:xfrm>
        </p:grpSpPr>
        <p:sp>
          <p:nvSpPr>
            <p:cNvPr id="828" name="Rectangle 827">
              <a:extLst>
                <a:ext uri="{FF2B5EF4-FFF2-40B4-BE49-F238E27FC236}">
                  <a16:creationId xmlns:a16="http://schemas.microsoft.com/office/drawing/2014/main" xmlns="" id="{5109959E-593A-4622-8DE7-1AF0DFE9AE1D}"/>
                </a:ext>
              </a:extLst>
            </p:cNvPr>
            <p:cNvSpPr/>
            <p:nvPr/>
          </p:nvSpPr>
          <p:spPr>
            <a:xfrm>
              <a:off x="8555075" y="1179408"/>
              <a:ext cx="715767" cy="725333"/>
            </a:xfrm>
            <a:prstGeom prst="rect">
              <a:avLst/>
            </a:prstGeom>
            <a:solidFill>
              <a:srgbClr val="0070C0"/>
            </a:solidFill>
            <a:ln>
              <a:solidFill>
                <a:schemeClr val="accent2">
                  <a:lumMod val="75000"/>
                </a:schemeClr>
              </a:solidFill>
            </a:ln>
            <a:scene3d>
              <a:camera prst="isometricOffAxis1Top">
                <a:rot lat="17400000" lon="18600000" rev="3000000"/>
              </a:camera>
              <a:lightRig rig="threePt" dir="t"/>
            </a:scene3d>
            <a:sp3d>
              <a:bevelT w="0" h="1397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grpSp>
          <p:nvGrpSpPr>
            <p:cNvPr id="829" name="Group 828">
              <a:extLst>
                <a:ext uri="{FF2B5EF4-FFF2-40B4-BE49-F238E27FC236}">
                  <a16:creationId xmlns:a16="http://schemas.microsoft.com/office/drawing/2014/main" xmlns="" id="{011E86EB-F33C-4941-8DD6-6BC0D3D1A88F}"/>
                </a:ext>
              </a:extLst>
            </p:cNvPr>
            <p:cNvGrpSpPr/>
            <p:nvPr/>
          </p:nvGrpSpPr>
          <p:grpSpPr>
            <a:xfrm>
              <a:off x="8570629" y="1068215"/>
              <a:ext cx="697653" cy="664247"/>
              <a:chOff x="8570629" y="1068215"/>
              <a:chExt cx="697653" cy="664247"/>
            </a:xfrm>
          </p:grpSpPr>
          <p:sp>
            <p:nvSpPr>
              <p:cNvPr id="830" name="Cube 829">
                <a:extLst>
                  <a:ext uri="{FF2B5EF4-FFF2-40B4-BE49-F238E27FC236}">
                    <a16:creationId xmlns:a16="http://schemas.microsoft.com/office/drawing/2014/main" xmlns="" id="{A6D887BC-3295-40CA-AB08-002C3C2949FF}"/>
                  </a:ext>
                </a:extLst>
              </p:cNvPr>
              <p:cNvSpPr/>
              <p:nvPr/>
            </p:nvSpPr>
            <p:spPr>
              <a:xfrm rot="16041047">
                <a:off x="8616811" y="1022033"/>
                <a:ext cx="532525" cy="624889"/>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grpSp>
            <p:nvGrpSpPr>
              <p:cNvPr id="831" name="Group 830">
                <a:extLst>
                  <a:ext uri="{FF2B5EF4-FFF2-40B4-BE49-F238E27FC236}">
                    <a16:creationId xmlns:a16="http://schemas.microsoft.com/office/drawing/2014/main" xmlns="" id="{64F425B9-25B3-4DB2-8A0A-CB6EE4BF71EF}"/>
                  </a:ext>
                </a:extLst>
              </p:cNvPr>
              <p:cNvGrpSpPr/>
              <p:nvPr/>
            </p:nvGrpSpPr>
            <p:grpSpPr>
              <a:xfrm rot="21427338">
                <a:off x="8998327" y="1439826"/>
                <a:ext cx="173598" cy="140174"/>
                <a:chOff x="8683625" y="1798298"/>
                <a:chExt cx="1238250" cy="726689"/>
              </a:xfrm>
              <a:scene3d>
                <a:camera prst="isometricOffAxis1Right">
                  <a:rot lat="1080000" lon="21594000" rev="0"/>
                </a:camera>
                <a:lightRig rig="threePt" dir="t"/>
              </a:scene3d>
            </p:grpSpPr>
            <p:sp>
              <p:nvSpPr>
                <p:cNvPr id="835" name="Rectangle 834">
                  <a:extLst>
                    <a:ext uri="{FF2B5EF4-FFF2-40B4-BE49-F238E27FC236}">
                      <a16:creationId xmlns:a16="http://schemas.microsoft.com/office/drawing/2014/main" xmlns="" id="{8C7A0183-D813-47F4-8639-627D0C4697E6}"/>
                    </a:ext>
                  </a:extLst>
                </p:cNvPr>
                <p:cNvSpPr/>
                <p:nvPr/>
              </p:nvSpPr>
              <p:spPr>
                <a:xfrm>
                  <a:off x="8683625" y="1799654"/>
                  <a:ext cx="1238250" cy="7253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837" name="Rectangle 836">
                  <a:extLst>
                    <a:ext uri="{FF2B5EF4-FFF2-40B4-BE49-F238E27FC236}">
                      <a16:creationId xmlns:a16="http://schemas.microsoft.com/office/drawing/2014/main" xmlns="" id="{13A48165-6AC0-43D9-B66E-D029FEDAD0B8}"/>
                    </a:ext>
                  </a:extLst>
                </p:cNvPr>
                <p:cNvSpPr/>
                <p:nvPr/>
              </p:nvSpPr>
              <p:spPr>
                <a:xfrm>
                  <a:off x="8683625" y="1798298"/>
                  <a:ext cx="523170" cy="439926"/>
                </a:xfrm>
                <a:prstGeom prst="rect">
                  <a:avLst/>
                </a:prstGeom>
                <a:solidFill>
                  <a:srgbClr val="DBD84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838" name="Rectangle 837">
                  <a:extLst>
                    <a:ext uri="{FF2B5EF4-FFF2-40B4-BE49-F238E27FC236}">
                      <a16:creationId xmlns:a16="http://schemas.microsoft.com/office/drawing/2014/main" xmlns="" id="{8A615B14-4ADA-44F7-A655-2323B6F86689}"/>
                    </a:ext>
                  </a:extLst>
                </p:cNvPr>
                <p:cNvSpPr/>
                <p:nvPr/>
              </p:nvSpPr>
              <p:spPr>
                <a:xfrm>
                  <a:off x="8683625" y="2085061"/>
                  <a:ext cx="523170" cy="439926"/>
                </a:xfrm>
                <a:prstGeom prst="rect">
                  <a:avLst/>
                </a:prstGeom>
                <a:solidFill>
                  <a:srgbClr val="C75D5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grpSp>
          <p:sp>
            <p:nvSpPr>
              <p:cNvPr id="832" name="Rectangle 831">
                <a:extLst>
                  <a:ext uri="{FF2B5EF4-FFF2-40B4-BE49-F238E27FC236}">
                    <a16:creationId xmlns:a16="http://schemas.microsoft.com/office/drawing/2014/main" xmlns="" id="{B1DDCA2A-BA56-45DF-87FA-25D2BEE419A6}"/>
                  </a:ext>
                </a:extLst>
              </p:cNvPr>
              <p:cNvSpPr/>
              <p:nvPr/>
            </p:nvSpPr>
            <p:spPr>
              <a:xfrm rot="292977">
                <a:off x="9082387" y="1645975"/>
                <a:ext cx="185895" cy="68064"/>
              </a:xfrm>
              <a:prstGeom prst="rect">
                <a:avLst/>
              </a:prstGeom>
              <a:solidFill>
                <a:schemeClr val="bg1"/>
              </a:solidFill>
              <a:ln>
                <a:noFill/>
              </a:ln>
              <a:scene3d>
                <a:camera prst="isometricOffAxis1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833" name="Rectangle 832">
                <a:extLst>
                  <a:ext uri="{FF2B5EF4-FFF2-40B4-BE49-F238E27FC236}">
                    <a16:creationId xmlns:a16="http://schemas.microsoft.com/office/drawing/2014/main" xmlns="" id="{771D9472-7856-45A1-A391-A505E8553361}"/>
                  </a:ext>
                </a:extLst>
              </p:cNvPr>
              <p:cNvSpPr/>
              <p:nvPr/>
            </p:nvSpPr>
            <p:spPr>
              <a:xfrm rot="292977">
                <a:off x="8714556" y="1664398"/>
                <a:ext cx="185895" cy="68064"/>
              </a:xfrm>
              <a:prstGeom prst="rect">
                <a:avLst/>
              </a:prstGeom>
              <a:solidFill>
                <a:schemeClr val="bg1"/>
              </a:solidFill>
              <a:ln>
                <a:noFill/>
              </a:ln>
              <a:scene3d>
                <a:camera prst="isometricOffAxis1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834" name="Straight Connector 833">
                <a:extLst>
                  <a:ext uri="{FF2B5EF4-FFF2-40B4-BE49-F238E27FC236}">
                    <a16:creationId xmlns:a16="http://schemas.microsoft.com/office/drawing/2014/main" xmlns="" id="{9C3AA707-96AD-45C2-9332-85B701626B7C}"/>
                  </a:ext>
                </a:extLst>
              </p:cNvPr>
              <p:cNvCxnSpPr>
                <a:stCxn id="830" idx="5"/>
                <a:endCxn id="830" idx="4"/>
              </p:cNvCxnSpPr>
              <p:nvPr/>
            </p:nvCxnSpPr>
            <p:spPr>
              <a:xfrm>
                <a:off x="8804272" y="1071576"/>
                <a:ext cx="139142" cy="126836"/>
              </a:xfrm>
              <a:prstGeom prst="line">
                <a:avLst/>
              </a:prstGeom>
            </p:spPr>
            <p:style>
              <a:lnRef idx="1">
                <a:schemeClr val="dk1"/>
              </a:lnRef>
              <a:fillRef idx="0">
                <a:schemeClr val="dk1"/>
              </a:fillRef>
              <a:effectRef idx="0">
                <a:schemeClr val="dk1"/>
              </a:effectRef>
              <a:fontRef idx="minor">
                <a:schemeClr val="tx1"/>
              </a:fontRef>
            </p:style>
          </p:cxnSp>
        </p:grpSp>
      </p:grpSp>
      <p:pic>
        <p:nvPicPr>
          <p:cNvPr id="309" name="Graphic 13" descr="Qr Code">
            <a:extLst>
              <a:ext uri="{FF2B5EF4-FFF2-40B4-BE49-F238E27FC236}">
                <a16:creationId xmlns:a16="http://schemas.microsoft.com/office/drawing/2014/main" xmlns="" id="{753D3356-8D4C-4C79-8118-BB14E841C1A7}"/>
              </a:ext>
            </a:extLst>
          </p:cNvPr>
          <p:cNvPicPr>
            <a:picLocks noChangeAspect="1"/>
          </p:cNvPicPr>
          <p:nvPr/>
        </p:nvPicPr>
        <p:blipFill>
          <a:blip/>
          <a:stretch>
            <a:fillRect/>
          </a:stretch>
        </p:blipFill>
        <p:spPr>
          <a:xfrm>
            <a:off x="4125520" y="2767463"/>
            <a:ext cx="108336" cy="108336"/>
          </a:xfrm>
          <a:prstGeom prst="rect">
            <a:avLst/>
          </a:prstGeom>
        </p:spPr>
      </p:pic>
      <p:pic>
        <p:nvPicPr>
          <p:cNvPr id="310" name="Graphic 13" descr="Qr Code">
            <a:extLst>
              <a:ext uri="{FF2B5EF4-FFF2-40B4-BE49-F238E27FC236}">
                <a16:creationId xmlns:a16="http://schemas.microsoft.com/office/drawing/2014/main" xmlns="" id="{4129C15F-19D5-4C94-8497-565F3470EC1E}"/>
              </a:ext>
            </a:extLst>
          </p:cNvPr>
          <p:cNvPicPr>
            <a:picLocks noChangeAspect="1"/>
          </p:cNvPicPr>
          <p:nvPr/>
        </p:nvPicPr>
        <p:blipFill>
          <a:blip/>
          <a:stretch>
            <a:fillRect/>
          </a:stretch>
        </p:blipFill>
        <p:spPr>
          <a:xfrm>
            <a:off x="5080863" y="2744717"/>
            <a:ext cx="108336" cy="108336"/>
          </a:xfrm>
          <a:prstGeom prst="rect">
            <a:avLst/>
          </a:prstGeom>
        </p:spPr>
      </p:pic>
      <p:pic>
        <p:nvPicPr>
          <p:cNvPr id="311" name="Graphic 13" descr="Qr Code">
            <a:extLst>
              <a:ext uri="{FF2B5EF4-FFF2-40B4-BE49-F238E27FC236}">
                <a16:creationId xmlns:a16="http://schemas.microsoft.com/office/drawing/2014/main" xmlns="" id="{1633DCFF-1D51-48F6-96FC-267C4D8DD8C1}"/>
              </a:ext>
            </a:extLst>
          </p:cNvPr>
          <p:cNvPicPr>
            <a:picLocks noChangeAspect="1"/>
          </p:cNvPicPr>
          <p:nvPr/>
        </p:nvPicPr>
        <p:blipFill>
          <a:blip/>
          <a:stretch>
            <a:fillRect/>
          </a:stretch>
        </p:blipFill>
        <p:spPr>
          <a:xfrm>
            <a:off x="6479759" y="2721970"/>
            <a:ext cx="108336" cy="108336"/>
          </a:xfrm>
          <a:prstGeom prst="rect">
            <a:avLst/>
          </a:prstGeom>
        </p:spPr>
      </p:pic>
      <p:pic>
        <p:nvPicPr>
          <p:cNvPr id="312" name="Graphic 13" descr="Qr Code">
            <a:extLst>
              <a:ext uri="{FF2B5EF4-FFF2-40B4-BE49-F238E27FC236}">
                <a16:creationId xmlns:a16="http://schemas.microsoft.com/office/drawing/2014/main" xmlns="" id="{E8A8E745-70F8-4F44-8D06-740C1A47F131}"/>
              </a:ext>
            </a:extLst>
          </p:cNvPr>
          <p:cNvPicPr>
            <a:picLocks noChangeAspect="1"/>
          </p:cNvPicPr>
          <p:nvPr/>
        </p:nvPicPr>
        <p:blipFill>
          <a:blip/>
          <a:stretch>
            <a:fillRect/>
          </a:stretch>
        </p:blipFill>
        <p:spPr>
          <a:xfrm>
            <a:off x="7457848" y="2676478"/>
            <a:ext cx="108336" cy="108336"/>
          </a:xfrm>
          <a:prstGeom prst="rect">
            <a:avLst/>
          </a:prstGeom>
        </p:spPr>
      </p:pic>
      <p:pic>
        <p:nvPicPr>
          <p:cNvPr id="313" name="Graphic 13" descr="Qr Code">
            <a:extLst>
              <a:ext uri="{FF2B5EF4-FFF2-40B4-BE49-F238E27FC236}">
                <a16:creationId xmlns:a16="http://schemas.microsoft.com/office/drawing/2014/main" xmlns="" id="{2FB02998-C43E-4348-8BAE-F2A3EFF8DF28}"/>
              </a:ext>
            </a:extLst>
          </p:cNvPr>
          <p:cNvPicPr>
            <a:picLocks noChangeAspect="1"/>
          </p:cNvPicPr>
          <p:nvPr/>
        </p:nvPicPr>
        <p:blipFill>
          <a:blip/>
          <a:stretch>
            <a:fillRect/>
          </a:stretch>
        </p:blipFill>
        <p:spPr>
          <a:xfrm>
            <a:off x="4068654" y="4177732"/>
            <a:ext cx="108336" cy="108336"/>
          </a:xfrm>
          <a:prstGeom prst="rect">
            <a:avLst/>
          </a:prstGeom>
        </p:spPr>
      </p:pic>
      <p:pic>
        <p:nvPicPr>
          <p:cNvPr id="314" name="Graphic 13" descr="Qr Code">
            <a:extLst>
              <a:ext uri="{FF2B5EF4-FFF2-40B4-BE49-F238E27FC236}">
                <a16:creationId xmlns:a16="http://schemas.microsoft.com/office/drawing/2014/main" xmlns="" id="{49CC6388-9E03-464C-9A2E-3AD680E637C1}"/>
              </a:ext>
            </a:extLst>
          </p:cNvPr>
          <p:cNvPicPr>
            <a:picLocks noChangeAspect="1"/>
          </p:cNvPicPr>
          <p:nvPr/>
        </p:nvPicPr>
        <p:blipFill>
          <a:blip/>
          <a:stretch>
            <a:fillRect/>
          </a:stretch>
        </p:blipFill>
        <p:spPr>
          <a:xfrm>
            <a:off x="5137729" y="4154985"/>
            <a:ext cx="108336" cy="108336"/>
          </a:xfrm>
          <a:prstGeom prst="rect">
            <a:avLst/>
          </a:prstGeom>
        </p:spPr>
      </p:pic>
      <p:pic>
        <p:nvPicPr>
          <p:cNvPr id="315" name="Graphic 13" descr="Qr Code">
            <a:extLst>
              <a:ext uri="{FF2B5EF4-FFF2-40B4-BE49-F238E27FC236}">
                <a16:creationId xmlns:a16="http://schemas.microsoft.com/office/drawing/2014/main" xmlns="" id="{A52C1F5D-905E-4BC3-91C6-625B3F7154D8}"/>
              </a:ext>
            </a:extLst>
          </p:cNvPr>
          <p:cNvPicPr>
            <a:picLocks noChangeAspect="1"/>
          </p:cNvPicPr>
          <p:nvPr/>
        </p:nvPicPr>
        <p:blipFill>
          <a:blip/>
          <a:stretch>
            <a:fillRect/>
          </a:stretch>
        </p:blipFill>
        <p:spPr>
          <a:xfrm>
            <a:off x="6502504" y="4200477"/>
            <a:ext cx="108336" cy="108336"/>
          </a:xfrm>
          <a:prstGeom prst="rect">
            <a:avLst/>
          </a:prstGeom>
        </p:spPr>
      </p:pic>
      <p:pic>
        <p:nvPicPr>
          <p:cNvPr id="316" name="Graphic 13" descr="Qr Code">
            <a:extLst>
              <a:ext uri="{FF2B5EF4-FFF2-40B4-BE49-F238E27FC236}">
                <a16:creationId xmlns:a16="http://schemas.microsoft.com/office/drawing/2014/main" xmlns="" id="{155BBBAF-F19C-4036-ACF8-C843DBD0D886}"/>
              </a:ext>
            </a:extLst>
          </p:cNvPr>
          <p:cNvPicPr>
            <a:picLocks noChangeAspect="1"/>
          </p:cNvPicPr>
          <p:nvPr/>
        </p:nvPicPr>
        <p:blipFill>
          <a:blip/>
          <a:stretch>
            <a:fillRect/>
          </a:stretch>
        </p:blipFill>
        <p:spPr>
          <a:xfrm>
            <a:off x="7446475" y="4177731"/>
            <a:ext cx="108336" cy="108336"/>
          </a:xfrm>
          <a:prstGeom prst="rect">
            <a:avLst/>
          </a:prstGeom>
        </p:spPr>
      </p:pic>
      <p:grpSp>
        <p:nvGrpSpPr>
          <p:cNvPr id="331" name="Group 38"/>
          <p:cNvGrpSpPr/>
          <p:nvPr/>
        </p:nvGrpSpPr>
        <p:grpSpPr>
          <a:xfrm>
            <a:off x="9819879" y="2589849"/>
            <a:ext cx="127321" cy="109139"/>
            <a:chOff x="8748038" y="1643941"/>
            <a:chExt cx="178185" cy="140174"/>
          </a:xfrm>
          <a:scene3d>
            <a:camera prst="orthographicFront">
              <a:rot lat="2400000" lon="3600000" rev="0"/>
            </a:camera>
            <a:lightRig rig="threePt" dir="t"/>
          </a:scene3d>
        </p:grpSpPr>
        <p:grpSp>
          <p:nvGrpSpPr>
            <p:cNvPr id="332" name="Group 39">
              <a:extLst>
                <a:ext uri="{FF2B5EF4-FFF2-40B4-BE49-F238E27FC236}">
                  <a16:creationId xmlns:a16="http://schemas.microsoft.com/office/drawing/2014/main" xmlns="" id="{DCF807C2-8803-4658-8646-39813A6684A3}"/>
                </a:ext>
              </a:extLst>
            </p:cNvPr>
            <p:cNvGrpSpPr/>
            <p:nvPr/>
          </p:nvGrpSpPr>
          <p:grpSpPr>
            <a:xfrm rot="21427338">
              <a:off x="8748038" y="1643941"/>
              <a:ext cx="173598" cy="140174"/>
              <a:chOff x="8683623" y="1798298"/>
              <a:chExt cx="1238250" cy="726691"/>
            </a:xfrm>
          </p:grpSpPr>
          <p:sp>
            <p:nvSpPr>
              <p:cNvPr id="334" name="Rectangle 41">
                <a:extLst>
                  <a:ext uri="{FF2B5EF4-FFF2-40B4-BE49-F238E27FC236}">
                    <a16:creationId xmlns:a16="http://schemas.microsoft.com/office/drawing/2014/main" xmlns="" id="{E3F17510-B2AE-4D84-8BCD-1EBFDF25A26E}"/>
                  </a:ext>
                </a:extLst>
              </p:cNvPr>
              <p:cNvSpPr/>
              <p:nvPr/>
            </p:nvSpPr>
            <p:spPr>
              <a:xfrm>
                <a:off x="8683623" y="1799657"/>
                <a:ext cx="1238250" cy="7253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335" name="Rectangle 42">
                <a:extLst>
                  <a:ext uri="{FF2B5EF4-FFF2-40B4-BE49-F238E27FC236}">
                    <a16:creationId xmlns:a16="http://schemas.microsoft.com/office/drawing/2014/main" xmlns="" id="{62A96218-722A-47AC-8598-DD762D5E64D7}"/>
                  </a:ext>
                </a:extLst>
              </p:cNvPr>
              <p:cNvSpPr/>
              <p:nvPr/>
            </p:nvSpPr>
            <p:spPr>
              <a:xfrm>
                <a:off x="8683625" y="1798298"/>
                <a:ext cx="523170" cy="439926"/>
              </a:xfrm>
              <a:prstGeom prst="rect">
                <a:avLst/>
              </a:prstGeom>
              <a:solidFill>
                <a:srgbClr val="DBD84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336" name="Rectangle 43">
                <a:extLst>
                  <a:ext uri="{FF2B5EF4-FFF2-40B4-BE49-F238E27FC236}">
                    <a16:creationId xmlns:a16="http://schemas.microsoft.com/office/drawing/2014/main" xmlns="" id="{A7B0FD3B-C2A6-403B-8A12-8EEF51F86278}"/>
                  </a:ext>
                </a:extLst>
              </p:cNvPr>
              <p:cNvSpPr/>
              <p:nvPr/>
            </p:nvSpPr>
            <p:spPr>
              <a:xfrm>
                <a:off x="8683625" y="2085061"/>
                <a:ext cx="523170" cy="439926"/>
              </a:xfrm>
              <a:prstGeom prst="rect">
                <a:avLst/>
              </a:prstGeom>
              <a:solidFill>
                <a:srgbClr val="C75D5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grpSp>
        <p:pic>
          <p:nvPicPr>
            <p:cNvPr id="333" name="Graphic 13" descr="Qr Code">
              <a:extLst>
                <a:ext uri="{FF2B5EF4-FFF2-40B4-BE49-F238E27FC236}">
                  <a16:creationId xmlns:a16="http://schemas.microsoft.com/office/drawing/2014/main" xmlns="" id="{E93B6576-7901-4640-A2E8-15F7D7CB43BC}"/>
                </a:ext>
              </a:extLst>
            </p:cNvPr>
            <p:cNvPicPr>
              <a:picLocks noChangeAspect="1"/>
            </p:cNvPicPr>
            <p:nvPr/>
          </p:nvPicPr>
          <p:blipFill>
            <a:blip/>
            <a:stretch>
              <a:fillRect/>
            </a:stretch>
          </p:blipFill>
          <p:spPr>
            <a:xfrm rot="21382760">
              <a:off x="8819602" y="1662077"/>
              <a:ext cx="106621" cy="106621"/>
            </a:xfrm>
            <a:prstGeom prst="rect">
              <a:avLst/>
            </a:prstGeom>
          </p:spPr>
        </p:pic>
      </p:grpSp>
      <p:grpSp>
        <p:nvGrpSpPr>
          <p:cNvPr id="337" name="Group 50"/>
          <p:cNvGrpSpPr/>
          <p:nvPr/>
        </p:nvGrpSpPr>
        <p:grpSpPr>
          <a:xfrm>
            <a:off x="10061244" y="2910526"/>
            <a:ext cx="127321" cy="109139"/>
            <a:chOff x="8748038" y="1643941"/>
            <a:chExt cx="178185" cy="140174"/>
          </a:xfrm>
          <a:scene3d>
            <a:camera prst="orthographicFront">
              <a:rot lat="2400000" lon="3600000" rev="0"/>
            </a:camera>
            <a:lightRig rig="threePt" dir="t"/>
          </a:scene3d>
        </p:grpSpPr>
        <p:grpSp>
          <p:nvGrpSpPr>
            <p:cNvPr id="338" name="Group 59">
              <a:extLst>
                <a:ext uri="{FF2B5EF4-FFF2-40B4-BE49-F238E27FC236}">
                  <a16:creationId xmlns:a16="http://schemas.microsoft.com/office/drawing/2014/main" xmlns="" id="{DCF807C2-8803-4658-8646-39813A6684A3}"/>
                </a:ext>
              </a:extLst>
            </p:cNvPr>
            <p:cNvGrpSpPr/>
            <p:nvPr/>
          </p:nvGrpSpPr>
          <p:grpSpPr>
            <a:xfrm rot="21427338">
              <a:off x="8748038" y="1643941"/>
              <a:ext cx="173598" cy="140174"/>
              <a:chOff x="8683623" y="1798298"/>
              <a:chExt cx="1238250" cy="726691"/>
            </a:xfrm>
          </p:grpSpPr>
          <p:sp>
            <p:nvSpPr>
              <p:cNvPr id="351" name="Rectangle 61">
                <a:extLst>
                  <a:ext uri="{FF2B5EF4-FFF2-40B4-BE49-F238E27FC236}">
                    <a16:creationId xmlns:a16="http://schemas.microsoft.com/office/drawing/2014/main" xmlns="" id="{E3F17510-B2AE-4D84-8BCD-1EBFDF25A26E}"/>
                  </a:ext>
                </a:extLst>
              </p:cNvPr>
              <p:cNvSpPr/>
              <p:nvPr/>
            </p:nvSpPr>
            <p:spPr>
              <a:xfrm>
                <a:off x="8683623" y="1799657"/>
                <a:ext cx="1238250" cy="7253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352" name="Rectangle 62">
                <a:extLst>
                  <a:ext uri="{FF2B5EF4-FFF2-40B4-BE49-F238E27FC236}">
                    <a16:creationId xmlns:a16="http://schemas.microsoft.com/office/drawing/2014/main" xmlns="" id="{62A96218-722A-47AC-8598-DD762D5E64D7}"/>
                  </a:ext>
                </a:extLst>
              </p:cNvPr>
              <p:cNvSpPr/>
              <p:nvPr/>
            </p:nvSpPr>
            <p:spPr>
              <a:xfrm>
                <a:off x="8683625" y="1798298"/>
                <a:ext cx="523170" cy="439926"/>
              </a:xfrm>
              <a:prstGeom prst="rect">
                <a:avLst/>
              </a:prstGeom>
              <a:solidFill>
                <a:srgbClr val="DBD84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353" name="Rectangle 63">
                <a:extLst>
                  <a:ext uri="{FF2B5EF4-FFF2-40B4-BE49-F238E27FC236}">
                    <a16:creationId xmlns:a16="http://schemas.microsoft.com/office/drawing/2014/main" xmlns="" id="{A7B0FD3B-C2A6-403B-8A12-8EEF51F86278}"/>
                  </a:ext>
                </a:extLst>
              </p:cNvPr>
              <p:cNvSpPr/>
              <p:nvPr/>
            </p:nvSpPr>
            <p:spPr>
              <a:xfrm>
                <a:off x="8683625" y="2085061"/>
                <a:ext cx="523170" cy="439926"/>
              </a:xfrm>
              <a:prstGeom prst="rect">
                <a:avLst/>
              </a:prstGeom>
              <a:solidFill>
                <a:srgbClr val="C75D5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grpSp>
        <p:pic>
          <p:nvPicPr>
            <p:cNvPr id="350" name="Graphic 13" descr="Qr Code">
              <a:extLst>
                <a:ext uri="{FF2B5EF4-FFF2-40B4-BE49-F238E27FC236}">
                  <a16:creationId xmlns:a16="http://schemas.microsoft.com/office/drawing/2014/main" xmlns="" id="{E93B6576-7901-4640-A2E8-15F7D7CB43BC}"/>
                </a:ext>
              </a:extLst>
            </p:cNvPr>
            <p:cNvPicPr>
              <a:picLocks noChangeAspect="1"/>
            </p:cNvPicPr>
            <p:nvPr/>
          </p:nvPicPr>
          <p:blipFill>
            <a:blip/>
            <a:stretch>
              <a:fillRect/>
            </a:stretch>
          </p:blipFill>
          <p:spPr>
            <a:xfrm rot="21382760">
              <a:off x="8819602" y="1662077"/>
              <a:ext cx="106621" cy="106621"/>
            </a:xfrm>
            <a:prstGeom prst="rect">
              <a:avLst/>
            </a:prstGeom>
          </p:spPr>
        </p:pic>
      </p:grpSp>
      <p:grpSp>
        <p:nvGrpSpPr>
          <p:cNvPr id="354" name="Group 70"/>
          <p:cNvGrpSpPr/>
          <p:nvPr/>
        </p:nvGrpSpPr>
        <p:grpSpPr>
          <a:xfrm>
            <a:off x="9724633" y="4428355"/>
            <a:ext cx="127321" cy="109139"/>
            <a:chOff x="8748038" y="1643941"/>
            <a:chExt cx="178185" cy="140174"/>
          </a:xfrm>
          <a:scene3d>
            <a:camera prst="orthographicFront">
              <a:rot lat="2400000" lon="3600000" rev="0"/>
            </a:camera>
            <a:lightRig rig="threePt" dir="t"/>
          </a:scene3d>
        </p:grpSpPr>
        <p:grpSp>
          <p:nvGrpSpPr>
            <p:cNvPr id="355" name="Group 74">
              <a:extLst>
                <a:ext uri="{FF2B5EF4-FFF2-40B4-BE49-F238E27FC236}">
                  <a16:creationId xmlns:a16="http://schemas.microsoft.com/office/drawing/2014/main" xmlns="" id="{DCF807C2-8803-4658-8646-39813A6684A3}"/>
                </a:ext>
              </a:extLst>
            </p:cNvPr>
            <p:cNvGrpSpPr/>
            <p:nvPr/>
          </p:nvGrpSpPr>
          <p:grpSpPr>
            <a:xfrm rot="21427338">
              <a:off x="8748038" y="1643941"/>
              <a:ext cx="173598" cy="140174"/>
              <a:chOff x="8683623" y="1798298"/>
              <a:chExt cx="1238250" cy="726691"/>
            </a:xfrm>
          </p:grpSpPr>
          <p:sp>
            <p:nvSpPr>
              <p:cNvPr id="357" name="Rectangle 76">
                <a:extLst>
                  <a:ext uri="{FF2B5EF4-FFF2-40B4-BE49-F238E27FC236}">
                    <a16:creationId xmlns:a16="http://schemas.microsoft.com/office/drawing/2014/main" xmlns="" id="{E3F17510-B2AE-4D84-8BCD-1EBFDF25A26E}"/>
                  </a:ext>
                </a:extLst>
              </p:cNvPr>
              <p:cNvSpPr/>
              <p:nvPr/>
            </p:nvSpPr>
            <p:spPr>
              <a:xfrm>
                <a:off x="8683623" y="1799657"/>
                <a:ext cx="1238250" cy="7253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358" name="Rectangle 77">
                <a:extLst>
                  <a:ext uri="{FF2B5EF4-FFF2-40B4-BE49-F238E27FC236}">
                    <a16:creationId xmlns:a16="http://schemas.microsoft.com/office/drawing/2014/main" xmlns="" id="{62A96218-722A-47AC-8598-DD762D5E64D7}"/>
                  </a:ext>
                </a:extLst>
              </p:cNvPr>
              <p:cNvSpPr/>
              <p:nvPr/>
            </p:nvSpPr>
            <p:spPr>
              <a:xfrm>
                <a:off x="8683625" y="1798298"/>
                <a:ext cx="523170" cy="439926"/>
              </a:xfrm>
              <a:prstGeom prst="rect">
                <a:avLst/>
              </a:prstGeom>
              <a:solidFill>
                <a:srgbClr val="DBD84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359" name="Rectangle 78">
                <a:extLst>
                  <a:ext uri="{FF2B5EF4-FFF2-40B4-BE49-F238E27FC236}">
                    <a16:creationId xmlns:a16="http://schemas.microsoft.com/office/drawing/2014/main" xmlns="" id="{A7B0FD3B-C2A6-403B-8A12-8EEF51F86278}"/>
                  </a:ext>
                </a:extLst>
              </p:cNvPr>
              <p:cNvSpPr/>
              <p:nvPr/>
            </p:nvSpPr>
            <p:spPr>
              <a:xfrm>
                <a:off x="8683625" y="2085061"/>
                <a:ext cx="523170" cy="439926"/>
              </a:xfrm>
              <a:prstGeom prst="rect">
                <a:avLst/>
              </a:prstGeom>
              <a:solidFill>
                <a:srgbClr val="C75D5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grpSp>
        <p:pic>
          <p:nvPicPr>
            <p:cNvPr id="356" name="Graphic 13" descr="Qr Code">
              <a:extLst>
                <a:ext uri="{FF2B5EF4-FFF2-40B4-BE49-F238E27FC236}">
                  <a16:creationId xmlns:a16="http://schemas.microsoft.com/office/drawing/2014/main" xmlns="" id="{E93B6576-7901-4640-A2E8-15F7D7CB43BC}"/>
                </a:ext>
              </a:extLst>
            </p:cNvPr>
            <p:cNvPicPr>
              <a:picLocks noChangeAspect="1"/>
            </p:cNvPicPr>
            <p:nvPr/>
          </p:nvPicPr>
          <p:blipFill>
            <a:blip/>
            <a:stretch>
              <a:fillRect/>
            </a:stretch>
          </p:blipFill>
          <p:spPr>
            <a:xfrm rot="21382760">
              <a:off x="8819602" y="1662077"/>
              <a:ext cx="106621" cy="106621"/>
            </a:xfrm>
            <a:prstGeom prst="rect">
              <a:avLst/>
            </a:prstGeom>
          </p:spPr>
        </p:pic>
      </p:grpSp>
      <p:sp>
        <p:nvSpPr>
          <p:cNvPr id="125" name="Cube 124"/>
          <p:cNvSpPr/>
          <p:nvPr/>
        </p:nvSpPr>
        <p:spPr>
          <a:xfrm rot="16200000">
            <a:off x="9213844" y="4287140"/>
            <a:ext cx="1655635" cy="146261"/>
          </a:xfrm>
          <a:prstGeom prst="cub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grpSp>
        <p:nvGrpSpPr>
          <p:cNvPr id="368" name="Group 367"/>
          <p:cNvGrpSpPr/>
          <p:nvPr/>
        </p:nvGrpSpPr>
        <p:grpSpPr>
          <a:xfrm>
            <a:off x="1089183" y="4076996"/>
            <a:ext cx="2548370" cy="1779409"/>
            <a:chOff x="1317760" y="3662893"/>
            <a:chExt cx="2548370" cy="1779409"/>
          </a:xfrm>
        </p:grpSpPr>
        <p:sp>
          <p:nvSpPr>
            <p:cNvPr id="369" name="Oval 368">
              <a:extLst>
                <a:ext uri="{FF2B5EF4-FFF2-40B4-BE49-F238E27FC236}">
                  <a16:creationId xmlns:a16="http://schemas.microsoft.com/office/drawing/2014/main" xmlns="" id="{45F24E24-386C-4D03-AA83-98A51B4AA5C8}"/>
                </a:ext>
              </a:extLst>
            </p:cNvPr>
            <p:cNvSpPr/>
            <p:nvPr/>
          </p:nvSpPr>
          <p:spPr>
            <a:xfrm flipH="1">
              <a:off x="1317760" y="4707352"/>
              <a:ext cx="421932" cy="439926"/>
            </a:xfrm>
            <a:prstGeom prst="ellipse">
              <a:avLst/>
            </a:prstGeom>
            <a:solidFill>
              <a:schemeClr val="tx1"/>
            </a:solidFill>
            <a:ln>
              <a:noFill/>
            </a:ln>
            <a:scene3d>
              <a:camera prst="orthographicFront">
                <a:rot lat="0" lon="108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n>
                  <a:solidFill>
                    <a:sysClr val="windowText" lastClr="000000"/>
                  </a:solidFill>
                </a:ln>
                <a:solidFill>
                  <a:sysClr val="windowText" lastClr="000000"/>
                </a:solidFill>
              </a:endParaRPr>
            </a:p>
          </p:txBody>
        </p:sp>
        <p:sp>
          <p:nvSpPr>
            <p:cNvPr id="370" name="Rectangle 369">
              <a:extLst>
                <a:ext uri="{FF2B5EF4-FFF2-40B4-BE49-F238E27FC236}">
                  <a16:creationId xmlns:a16="http://schemas.microsoft.com/office/drawing/2014/main" xmlns="" id="{53FC3FBC-86C0-4A99-9162-7270AA681942}"/>
                </a:ext>
              </a:extLst>
            </p:cNvPr>
            <p:cNvSpPr/>
            <p:nvPr/>
          </p:nvSpPr>
          <p:spPr>
            <a:xfrm rot="16200000" flipH="1">
              <a:off x="2416395" y="4355941"/>
              <a:ext cx="851971" cy="45719"/>
            </a:xfrm>
            <a:prstGeom prst="rect">
              <a:avLst/>
            </a:prstGeom>
            <a:solidFill>
              <a:schemeClr val="bg1">
                <a:lumMod val="65000"/>
              </a:schemeClr>
            </a:solidFill>
            <a:ln>
              <a:noFill/>
            </a:ln>
            <a:scene3d>
              <a:camera prst="orthographicFront">
                <a:rot lat="0" lon="108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prstClr val="white"/>
                </a:solidFill>
              </a:endParaRPr>
            </a:p>
          </p:txBody>
        </p:sp>
        <p:sp>
          <p:nvSpPr>
            <p:cNvPr id="371" name="Rectangle 370">
              <a:extLst>
                <a:ext uri="{FF2B5EF4-FFF2-40B4-BE49-F238E27FC236}">
                  <a16:creationId xmlns:a16="http://schemas.microsoft.com/office/drawing/2014/main" xmlns="" id="{594BE5E0-2DB0-4B96-BF88-F7CAB3346C0E}"/>
                </a:ext>
              </a:extLst>
            </p:cNvPr>
            <p:cNvSpPr/>
            <p:nvPr/>
          </p:nvSpPr>
          <p:spPr>
            <a:xfrm rot="16200000" flipH="1">
              <a:off x="2223990" y="4468335"/>
              <a:ext cx="926391" cy="51312"/>
            </a:xfrm>
            <a:prstGeom prst="rect">
              <a:avLst/>
            </a:prstGeom>
            <a:solidFill>
              <a:schemeClr val="bg1">
                <a:lumMod val="65000"/>
              </a:schemeClr>
            </a:solidFill>
            <a:ln>
              <a:noFill/>
            </a:ln>
            <a:scene3d>
              <a:camera prst="orthographicFront">
                <a:rot lat="0" lon="108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prstClr val="white"/>
                </a:solidFill>
              </a:endParaRPr>
            </a:p>
          </p:txBody>
        </p:sp>
        <p:sp>
          <p:nvSpPr>
            <p:cNvPr id="372" name="Freeform 371">
              <a:extLst>
                <a:ext uri="{FF2B5EF4-FFF2-40B4-BE49-F238E27FC236}">
                  <a16:creationId xmlns:a16="http://schemas.microsoft.com/office/drawing/2014/main" xmlns="" id="{B2AC5E03-689E-414B-8294-AC2117F5E020}"/>
                </a:ext>
              </a:extLst>
            </p:cNvPr>
            <p:cNvSpPr/>
            <p:nvPr/>
          </p:nvSpPr>
          <p:spPr>
            <a:xfrm flipH="1">
              <a:off x="2667748" y="3662893"/>
              <a:ext cx="196458" cy="1069263"/>
            </a:xfrm>
            <a:custGeom>
              <a:avLst/>
              <a:gdLst>
                <a:gd name="connsiteX0" fmla="*/ 196458 w 196458"/>
                <a:gd name="connsiteY0" fmla="*/ 0 h 1069263"/>
                <a:gd name="connsiteX1" fmla="*/ 0 w 196458"/>
                <a:gd name="connsiteY1" fmla="*/ 206264 h 1069263"/>
                <a:gd name="connsiteX2" fmla="*/ 0 w 196458"/>
                <a:gd name="connsiteY2" fmla="*/ 1069263 h 1069263"/>
                <a:gd name="connsiteX3" fmla="*/ 196458 w 196458"/>
                <a:gd name="connsiteY3" fmla="*/ 1069263 h 1069263"/>
              </a:gdLst>
              <a:ahLst/>
              <a:cxnLst>
                <a:cxn ang="0">
                  <a:pos x="connsiteX0" y="connsiteY0"/>
                </a:cxn>
                <a:cxn ang="0">
                  <a:pos x="connsiteX1" y="connsiteY1"/>
                </a:cxn>
                <a:cxn ang="0">
                  <a:pos x="connsiteX2" y="connsiteY2"/>
                </a:cxn>
                <a:cxn ang="0">
                  <a:pos x="connsiteX3" y="connsiteY3"/>
                </a:cxn>
              </a:cxnLst>
              <a:rect l="l" t="t" r="r" b="b"/>
              <a:pathLst>
                <a:path w="196458" h="1069263">
                  <a:moveTo>
                    <a:pt x="196458" y="0"/>
                  </a:moveTo>
                  <a:lnTo>
                    <a:pt x="0" y="206264"/>
                  </a:lnTo>
                  <a:lnTo>
                    <a:pt x="0" y="1069263"/>
                  </a:lnTo>
                  <a:lnTo>
                    <a:pt x="196458" y="1069263"/>
                  </a:lnTo>
                  <a:close/>
                </a:path>
              </a:pathLst>
            </a:custGeom>
            <a:solidFill>
              <a:schemeClr val="tx1"/>
            </a:solidFill>
            <a:ln>
              <a:noFill/>
            </a:ln>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prstClr val="white"/>
                </a:solidFill>
              </a:endParaRPr>
            </a:p>
          </p:txBody>
        </p:sp>
        <p:sp>
          <p:nvSpPr>
            <p:cNvPr id="373" name="Rectangle 372">
              <a:extLst>
                <a:ext uri="{FF2B5EF4-FFF2-40B4-BE49-F238E27FC236}">
                  <a16:creationId xmlns:a16="http://schemas.microsoft.com/office/drawing/2014/main" xmlns="" id="{155E012A-0179-4DC2-9F1E-0C03A4AFD9B7}"/>
                </a:ext>
              </a:extLst>
            </p:cNvPr>
            <p:cNvSpPr/>
            <p:nvPr/>
          </p:nvSpPr>
          <p:spPr>
            <a:xfrm flipH="1">
              <a:off x="2625908" y="4700267"/>
              <a:ext cx="851971" cy="45719"/>
            </a:xfrm>
            <a:prstGeom prst="rect">
              <a:avLst/>
            </a:prstGeom>
            <a:solidFill>
              <a:schemeClr val="bg1">
                <a:lumMod val="65000"/>
              </a:schemeClr>
            </a:solidFill>
            <a:ln>
              <a:noFill/>
            </a:ln>
            <a:scene3d>
              <a:camera prst="obliqueTop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prstClr val="white"/>
                </a:solidFill>
              </a:endParaRPr>
            </a:p>
          </p:txBody>
        </p:sp>
        <p:sp>
          <p:nvSpPr>
            <p:cNvPr id="374" name="Rectangle 373">
              <a:extLst>
                <a:ext uri="{FF2B5EF4-FFF2-40B4-BE49-F238E27FC236}">
                  <a16:creationId xmlns:a16="http://schemas.microsoft.com/office/drawing/2014/main" xmlns="" id="{3F8DEC73-5F13-4F49-B6E7-F5F6D77CD8B6}"/>
                </a:ext>
              </a:extLst>
            </p:cNvPr>
            <p:cNvSpPr/>
            <p:nvPr/>
          </p:nvSpPr>
          <p:spPr>
            <a:xfrm flipH="1">
              <a:off x="2819521" y="4852667"/>
              <a:ext cx="851971" cy="45719"/>
            </a:xfrm>
            <a:prstGeom prst="rect">
              <a:avLst/>
            </a:prstGeom>
            <a:solidFill>
              <a:schemeClr val="bg1">
                <a:lumMod val="65000"/>
              </a:schemeClr>
            </a:solidFill>
            <a:ln>
              <a:noFill/>
            </a:ln>
            <a:scene3d>
              <a:camera prst="obliqueTop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prstClr val="white"/>
                </a:solidFill>
              </a:endParaRPr>
            </a:p>
          </p:txBody>
        </p:sp>
        <p:sp>
          <p:nvSpPr>
            <p:cNvPr id="375" name="Cube 374">
              <a:extLst>
                <a:ext uri="{FF2B5EF4-FFF2-40B4-BE49-F238E27FC236}">
                  <a16:creationId xmlns:a16="http://schemas.microsoft.com/office/drawing/2014/main" xmlns="" id="{D781158E-4815-4CF5-BEF3-EA5A0EDD2C37}"/>
                </a:ext>
              </a:extLst>
            </p:cNvPr>
            <p:cNvSpPr/>
            <p:nvPr/>
          </p:nvSpPr>
          <p:spPr>
            <a:xfrm flipH="1">
              <a:off x="1493394" y="3952815"/>
              <a:ext cx="1377106" cy="1191572"/>
            </a:xfrm>
            <a:prstGeom prst="cube">
              <a:avLst/>
            </a:prstGeom>
            <a:solidFill>
              <a:srgbClr val="FF5A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prstClr val="white"/>
                </a:solidFill>
              </a:endParaRPr>
            </a:p>
          </p:txBody>
        </p:sp>
        <p:sp>
          <p:nvSpPr>
            <p:cNvPr id="376" name="Oval 375">
              <a:extLst>
                <a:ext uri="{FF2B5EF4-FFF2-40B4-BE49-F238E27FC236}">
                  <a16:creationId xmlns:a16="http://schemas.microsoft.com/office/drawing/2014/main" xmlns="" id="{6633D055-CD24-4ED5-BD0B-4501E25E8813}"/>
                </a:ext>
              </a:extLst>
            </p:cNvPr>
            <p:cNvSpPr/>
            <p:nvPr/>
          </p:nvSpPr>
          <p:spPr>
            <a:xfrm flipH="1">
              <a:off x="1567712" y="5002376"/>
              <a:ext cx="421932" cy="439926"/>
            </a:xfrm>
            <a:prstGeom prst="ellipse">
              <a:avLst/>
            </a:prstGeom>
            <a:solidFill>
              <a:schemeClr val="tx1"/>
            </a:solidFill>
            <a:ln>
              <a:noFill/>
            </a:ln>
            <a:scene3d>
              <a:camera prst="orthographicFront">
                <a:rot lat="0" lon="108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n>
                  <a:solidFill>
                    <a:sysClr val="windowText" lastClr="000000"/>
                  </a:solidFill>
                </a:ln>
                <a:solidFill>
                  <a:sysClr val="windowText" lastClr="000000"/>
                </a:solidFill>
              </a:endParaRPr>
            </a:p>
          </p:txBody>
        </p:sp>
        <p:sp>
          <p:nvSpPr>
            <p:cNvPr id="377" name="Oval 376">
              <a:extLst>
                <a:ext uri="{FF2B5EF4-FFF2-40B4-BE49-F238E27FC236}">
                  <a16:creationId xmlns:a16="http://schemas.microsoft.com/office/drawing/2014/main" xmlns="" id="{2E64CF2A-4228-4D28-95DE-D51DBF7378F9}"/>
                </a:ext>
              </a:extLst>
            </p:cNvPr>
            <p:cNvSpPr/>
            <p:nvPr/>
          </p:nvSpPr>
          <p:spPr>
            <a:xfrm flipH="1">
              <a:off x="2622266" y="4975532"/>
              <a:ext cx="421932" cy="439926"/>
            </a:xfrm>
            <a:prstGeom prst="ellipse">
              <a:avLst/>
            </a:prstGeom>
            <a:solidFill>
              <a:schemeClr val="tx1"/>
            </a:solidFill>
            <a:ln>
              <a:noFill/>
            </a:ln>
            <a:scene3d>
              <a:camera prst="orthographicFront">
                <a:rot lat="0" lon="108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n>
                  <a:solidFill>
                    <a:sysClr val="windowText" lastClr="000000"/>
                  </a:solidFill>
                </a:ln>
                <a:solidFill>
                  <a:sysClr val="windowText" lastClr="000000"/>
                </a:solidFill>
              </a:endParaRPr>
            </a:p>
          </p:txBody>
        </p:sp>
        <p:grpSp>
          <p:nvGrpSpPr>
            <p:cNvPr id="378" name="Group 377">
              <a:extLst>
                <a:ext uri="{FF2B5EF4-FFF2-40B4-BE49-F238E27FC236}">
                  <a16:creationId xmlns:a16="http://schemas.microsoft.com/office/drawing/2014/main" xmlns="" id="{BE2FE65C-67D4-4D6C-9F04-F5DE2F858D63}"/>
                </a:ext>
              </a:extLst>
            </p:cNvPr>
            <p:cNvGrpSpPr/>
            <p:nvPr/>
          </p:nvGrpSpPr>
          <p:grpSpPr>
            <a:xfrm>
              <a:off x="3079819" y="4211812"/>
              <a:ext cx="786311" cy="832726"/>
              <a:chOff x="6635603" y="932150"/>
              <a:chExt cx="786311" cy="832726"/>
            </a:xfrm>
          </p:grpSpPr>
          <p:sp>
            <p:nvSpPr>
              <p:cNvPr id="380" name="Rectangle 379">
                <a:extLst>
                  <a:ext uri="{FF2B5EF4-FFF2-40B4-BE49-F238E27FC236}">
                    <a16:creationId xmlns:a16="http://schemas.microsoft.com/office/drawing/2014/main" xmlns="" id="{3568DB16-4B6F-4E16-8676-F54FC4B124D3}"/>
                  </a:ext>
                </a:extLst>
              </p:cNvPr>
              <p:cNvSpPr/>
              <p:nvPr/>
            </p:nvSpPr>
            <p:spPr>
              <a:xfrm>
                <a:off x="6706147" y="1039543"/>
                <a:ext cx="715767" cy="725333"/>
              </a:xfrm>
              <a:prstGeom prst="rect">
                <a:avLst/>
              </a:prstGeom>
              <a:solidFill>
                <a:srgbClr val="0070C0"/>
              </a:solidFill>
              <a:ln>
                <a:solidFill>
                  <a:schemeClr val="accent2">
                    <a:lumMod val="75000"/>
                  </a:schemeClr>
                </a:solidFill>
              </a:ln>
              <a:scene3d>
                <a:camera prst="isometricOffAxis1Top">
                  <a:rot lat="17400000" lon="18600000" rev="3000000"/>
                </a:camera>
                <a:lightRig rig="threePt" dir="t"/>
              </a:scene3d>
              <a:sp3d>
                <a:bevelT w="0" h="1397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381" name="Cube 380">
                <a:extLst>
                  <a:ext uri="{FF2B5EF4-FFF2-40B4-BE49-F238E27FC236}">
                    <a16:creationId xmlns:a16="http://schemas.microsoft.com/office/drawing/2014/main" xmlns="" id="{78BE3D81-70D0-4E9C-AB2E-1A5123995FBE}"/>
                  </a:ext>
                </a:extLst>
              </p:cNvPr>
              <p:cNvSpPr/>
              <p:nvPr/>
            </p:nvSpPr>
            <p:spPr>
              <a:xfrm rot="16041047">
                <a:off x="6787820" y="885968"/>
                <a:ext cx="532525" cy="624889"/>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382" name="Straight Connector 381">
                <a:extLst>
                  <a:ext uri="{FF2B5EF4-FFF2-40B4-BE49-F238E27FC236}">
                    <a16:creationId xmlns:a16="http://schemas.microsoft.com/office/drawing/2014/main" xmlns="" id="{6AA96EFD-C39A-4469-A9EB-24DF895764A6}"/>
                  </a:ext>
                </a:extLst>
              </p:cNvPr>
              <p:cNvCxnSpPr/>
              <p:nvPr/>
            </p:nvCxnSpPr>
            <p:spPr>
              <a:xfrm>
                <a:off x="6975281" y="935511"/>
                <a:ext cx="139142" cy="126836"/>
              </a:xfrm>
              <a:prstGeom prst="line">
                <a:avLst/>
              </a:prstGeom>
            </p:spPr>
            <p:style>
              <a:lnRef idx="1">
                <a:schemeClr val="dk1"/>
              </a:lnRef>
              <a:fillRef idx="0">
                <a:schemeClr val="dk1"/>
              </a:fillRef>
              <a:effectRef idx="0">
                <a:schemeClr val="dk1"/>
              </a:effectRef>
              <a:fontRef idx="minor">
                <a:schemeClr val="tx1"/>
              </a:fontRef>
            </p:style>
          </p:cxnSp>
          <p:sp>
            <p:nvSpPr>
              <p:cNvPr id="383" name="Rectangle 382">
                <a:extLst>
                  <a:ext uri="{FF2B5EF4-FFF2-40B4-BE49-F238E27FC236}">
                    <a16:creationId xmlns:a16="http://schemas.microsoft.com/office/drawing/2014/main" xmlns="" id="{5C22A0A5-DAEC-4270-9098-41DA859DE043}"/>
                  </a:ext>
                </a:extLst>
              </p:cNvPr>
              <p:cNvSpPr/>
              <p:nvPr/>
            </p:nvSpPr>
            <p:spPr>
              <a:xfrm rot="523030">
                <a:off x="6721970" y="1493933"/>
                <a:ext cx="67463" cy="45719"/>
              </a:xfrm>
              <a:prstGeom prst="rect">
                <a:avLst/>
              </a:prstGeom>
              <a:solidFill>
                <a:schemeClr val="bg1"/>
              </a:solidFill>
              <a:ln>
                <a:noFill/>
              </a:ln>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384" name="Rectangle 383">
                <a:extLst>
                  <a:ext uri="{FF2B5EF4-FFF2-40B4-BE49-F238E27FC236}">
                    <a16:creationId xmlns:a16="http://schemas.microsoft.com/office/drawing/2014/main" xmlns="" id="{79260AF3-18A9-473E-B97E-BD2BF7C1AA6B}"/>
                  </a:ext>
                </a:extLst>
              </p:cNvPr>
              <p:cNvSpPr/>
              <p:nvPr/>
            </p:nvSpPr>
            <p:spPr>
              <a:xfrm rot="523030">
                <a:off x="6635603" y="1428265"/>
                <a:ext cx="67463" cy="45719"/>
              </a:xfrm>
              <a:prstGeom prst="rect">
                <a:avLst/>
              </a:prstGeom>
              <a:solidFill>
                <a:schemeClr val="bg1"/>
              </a:solidFill>
              <a:ln>
                <a:noFill/>
              </a:ln>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grpSp>
      </p:grpSp>
      <p:sp>
        <p:nvSpPr>
          <p:cNvPr id="3" name="Footer Placeholder 1">
            <a:extLst>
              <a:ext uri="{FF2B5EF4-FFF2-40B4-BE49-F238E27FC236}">
                <a16:creationId xmlns:a16="http://schemas.microsoft.com/office/drawing/2014/main" xmlns="" id="{631576CA-0DC2-491E-8A64-29C75CA83489}"/>
              </a:ext>
            </a:extLst>
          </p:cNvPr>
          <p:cNvSpPr>
            <a:spLocks noGrp="1"/>
          </p:cNvSpPr>
          <p:nvPr>
            <p:ph type="ftr" sz="quarter" idx="3"/>
          </p:nvPr>
        </p:nvSpPr>
        <p:spPr>
          <a:xfrm>
            <a:off x="8077200" y="5578475"/>
            <a:ext cx="4114800" cy="365125"/>
          </a:xfrm>
        </p:spPr>
        <p:txBody>
          <a:bodyPr/>
          <a:lstStyle/>
          <a:p>
            <a:r>
              <a:rPr lang="en-US">
                <a:latin typeface="Arial"/>
                <a:cs typeface="Arial"/>
              </a:rPr>
              <a:t>Diandra Reyes</a:t>
            </a:r>
            <a:endParaRPr lang="en-US">
              <a:solidFill>
                <a:prstClr val="black"/>
              </a:solidFill>
            </a:endParaRPr>
          </a:p>
          <a:p>
            <a:endParaRPr lang="en-US">
              <a:solidFill>
                <a:prstClr val="black"/>
              </a:solidFill>
            </a:endParaRPr>
          </a:p>
        </p:txBody>
      </p:sp>
      <p:pic>
        <p:nvPicPr>
          <p:cNvPr id="219" name="Graphic 13" descr="Qr Code">
            <a:extLst>
              <a:ext uri="{FF2B5EF4-FFF2-40B4-BE49-F238E27FC236}">
                <a16:creationId xmlns:a16="http://schemas.microsoft.com/office/drawing/2014/main" xmlns="" id="{AD9CC9F8-DD17-44DE-AA7D-C76CB6D31F47}"/>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rot="554255">
            <a:off x="3671428" y="5006967"/>
            <a:ext cx="709074" cy="709074"/>
          </a:xfrm>
          <a:prstGeom prst="rect">
            <a:avLst/>
          </a:prstGeom>
          <a:scene3d>
            <a:camera prst="isometricOffAxis1Top"/>
            <a:lightRig rig="threePt" dir="t"/>
          </a:scene3d>
        </p:spPr>
      </p:pic>
      <p:pic>
        <p:nvPicPr>
          <p:cNvPr id="220" name="Graphic 13" descr="Qr Code">
            <a:extLst>
              <a:ext uri="{FF2B5EF4-FFF2-40B4-BE49-F238E27FC236}">
                <a16:creationId xmlns:a16="http://schemas.microsoft.com/office/drawing/2014/main" xmlns="" id="{88020831-1B8E-4F32-91AB-51512527D62F}"/>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rot="554255">
            <a:off x="4604485" y="4986824"/>
            <a:ext cx="709074" cy="709074"/>
          </a:xfrm>
          <a:prstGeom prst="rect">
            <a:avLst/>
          </a:prstGeom>
          <a:scene3d>
            <a:camera prst="isometricOffAxis1Top"/>
            <a:lightRig rig="threePt" dir="t"/>
          </a:scene3d>
        </p:spPr>
      </p:pic>
      <p:pic>
        <p:nvPicPr>
          <p:cNvPr id="222" name="Graphic 13" descr="Qr Code">
            <a:extLst>
              <a:ext uri="{FF2B5EF4-FFF2-40B4-BE49-F238E27FC236}">
                <a16:creationId xmlns:a16="http://schemas.microsoft.com/office/drawing/2014/main" xmlns="" id="{E7ABFCA5-5896-4DAE-8372-1917D5B2699F}"/>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rot="554255">
            <a:off x="5889949" y="4967390"/>
            <a:ext cx="709074" cy="709074"/>
          </a:xfrm>
          <a:prstGeom prst="rect">
            <a:avLst/>
          </a:prstGeom>
          <a:scene3d>
            <a:camera prst="isometricOffAxis1Top"/>
            <a:lightRig rig="threePt" dir="t"/>
          </a:scene3d>
        </p:spPr>
      </p:pic>
      <p:pic>
        <p:nvPicPr>
          <p:cNvPr id="223" name="Graphic 13" descr="Qr Code">
            <a:extLst>
              <a:ext uri="{FF2B5EF4-FFF2-40B4-BE49-F238E27FC236}">
                <a16:creationId xmlns:a16="http://schemas.microsoft.com/office/drawing/2014/main" xmlns="" id="{EB17FA80-D9B5-46A9-A909-4370330E3EA0}"/>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rot="554255">
            <a:off x="6947040" y="4967390"/>
            <a:ext cx="709074" cy="709074"/>
          </a:xfrm>
          <a:prstGeom prst="rect">
            <a:avLst/>
          </a:prstGeom>
          <a:scene3d>
            <a:camera prst="isometricOffAxis1Top"/>
            <a:lightRig rig="threePt" dir="t"/>
          </a:scene3d>
        </p:spPr>
      </p:pic>
      <p:pic>
        <p:nvPicPr>
          <p:cNvPr id="224" name="Graphic 13" descr="Qr Code">
            <a:extLst>
              <a:ext uri="{FF2B5EF4-FFF2-40B4-BE49-F238E27FC236}">
                <a16:creationId xmlns:a16="http://schemas.microsoft.com/office/drawing/2014/main" xmlns="" id="{5FE830E3-CC2B-4999-9040-1F51EA7D3840}"/>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rot="390636">
            <a:off x="8812964" y="5016881"/>
            <a:ext cx="704250" cy="704250"/>
          </a:xfrm>
          <a:prstGeom prst="rect">
            <a:avLst/>
          </a:prstGeom>
          <a:scene3d>
            <a:camera prst="isometricOffAxis1Top"/>
            <a:lightRig rig="threePt" dir="t"/>
          </a:scene3d>
        </p:spPr>
      </p:pic>
      <p:pic>
        <p:nvPicPr>
          <p:cNvPr id="225" name="Graphic 13" descr="Qr Code">
            <a:extLst>
              <a:ext uri="{FF2B5EF4-FFF2-40B4-BE49-F238E27FC236}">
                <a16:creationId xmlns:a16="http://schemas.microsoft.com/office/drawing/2014/main" xmlns="" id="{BD2E5FD7-5C1B-4C78-B05A-43CD941E9C64}"/>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rot="390636">
            <a:off x="9060561" y="5321023"/>
            <a:ext cx="715478" cy="715478"/>
          </a:xfrm>
          <a:prstGeom prst="rect">
            <a:avLst/>
          </a:prstGeom>
          <a:scene3d>
            <a:camera prst="isometricOffAxis1Top"/>
            <a:lightRig rig="threePt" dir="t"/>
          </a:scene3d>
        </p:spPr>
      </p:pic>
    </p:spTree>
    <p:extLst>
      <p:ext uri="{BB962C8B-B14F-4D97-AF65-F5344CB8AC3E}">
        <p14:creationId xmlns:p14="http://schemas.microsoft.com/office/powerpoint/2010/main" val="371169102"/>
      </p:ext>
    </p:extLst>
  </p:cSld>
  <p:clrMapOvr>
    <a:masterClrMapping/>
  </p:clrMapOvr>
  <p:timing>
    <p:tnLst>
      <p:par>
        <p:cTn id="1" dur="indefinite" restart="never" nodeType="tmRoot"/>
      </p:par>
    </p:tnLst>
  </p:timing>
</p:sld>
</file>

<file path=ppt/theme/theme1.xml><?xml version="1.0" encoding="utf-8"?>
<a:theme xmlns:a="http://schemas.openxmlformats.org/drawingml/2006/main" name="CoE Light">
  <a:themeElements>
    <a:clrScheme name="College of Engineering">
      <a:dk1>
        <a:sysClr val="windowText" lastClr="000000"/>
      </a:dk1>
      <a:lt1>
        <a:sysClr val="window" lastClr="FFFFFF"/>
      </a:lt1>
      <a:dk2>
        <a:srgbClr val="404040"/>
      </a:dk2>
      <a:lt2>
        <a:srgbClr val="BFBFBF"/>
      </a:lt2>
      <a:accent1>
        <a:srgbClr val="236192"/>
      </a:accent1>
      <a:accent2>
        <a:srgbClr val="00BBDC"/>
      </a:accent2>
      <a:accent3>
        <a:srgbClr val="EE2737"/>
      </a:accent3>
      <a:accent4>
        <a:srgbClr val="00CFB4"/>
      </a:accent4>
      <a:accent5>
        <a:srgbClr val="B7B09C"/>
      </a:accent5>
      <a:accent6>
        <a:srgbClr val="A4D233"/>
      </a:accent6>
      <a:hlink>
        <a:srgbClr val="0563C1"/>
      </a:hlink>
      <a:folHlink>
        <a:srgbClr val="954F72"/>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College of Engineering" id="{3FDA4031-4C8D-4CC7-81E5-2A00D87B8391}" vid="{30064384-96E8-409B-8647-62BC62E7C678}"/>
    </a:ext>
  </a:extLst>
</a:theme>
</file>

<file path=ppt/theme/theme2.xml><?xml version="1.0" encoding="utf-8"?>
<a:theme xmlns:a="http://schemas.openxmlformats.org/drawingml/2006/main" name="CoE Light">
  <a:themeElements>
    <a:clrScheme name="College of Engineering">
      <a:dk1>
        <a:sysClr val="windowText" lastClr="000000"/>
      </a:dk1>
      <a:lt1>
        <a:sysClr val="window" lastClr="FFFFFF"/>
      </a:lt1>
      <a:dk2>
        <a:srgbClr val="404040"/>
      </a:dk2>
      <a:lt2>
        <a:srgbClr val="BFBFBF"/>
      </a:lt2>
      <a:accent1>
        <a:srgbClr val="236192"/>
      </a:accent1>
      <a:accent2>
        <a:srgbClr val="00BBDC"/>
      </a:accent2>
      <a:accent3>
        <a:srgbClr val="EE2737"/>
      </a:accent3>
      <a:accent4>
        <a:srgbClr val="00CFB4"/>
      </a:accent4>
      <a:accent5>
        <a:srgbClr val="B7B09C"/>
      </a:accent5>
      <a:accent6>
        <a:srgbClr val="A4D233"/>
      </a:accent6>
      <a:hlink>
        <a:srgbClr val="0563C1"/>
      </a:hlink>
      <a:folHlink>
        <a:srgbClr val="954F72"/>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College of Engineering" id="{3FDA4031-4C8D-4CC7-81E5-2A00D87B8391}" vid="{30064384-96E8-409B-8647-62BC62E7C678}"/>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5136D793ABB7884D959BF3CD0E47F41A" ma:contentTypeVersion="10" ma:contentTypeDescription="Create a new document." ma:contentTypeScope="" ma:versionID="60319209e40e49df85c15e785830b814">
  <xsd:schema xmlns:xsd="http://www.w3.org/2001/XMLSchema" xmlns:xs="http://www.w3.org/2001/XMLSchema" xmlns:p="http://schemas.microsoft.com/office/2006/metadata/properties" xmlns:ns2="fac5f17b-258b-4d25-962e-76a1972beb70" xmlns:ns3="c44d613d-8ce5-4fd0-9e1d-dbe758a541a4" targetNamespace="http://schemas.microsoft.com/office/2006/metadata/properties" ma:root="true" ma:fieldsID="d76765452a102affa2e16e01c6cc1809" ns2:_="" ns3:_="">
    <xsd:import namespace="fac5f17b-258b-4d25-962e-76a1972beb70"/>
    <xsd:import namespace="c44d613d-8ce5-4fd0-9e1d-dbe758a541a4"/>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ac5f17b-258b-4d25-962e-76a1972beb7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44d613d-8ce5-4fd0-9e1d-dbe758a541a4"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A38B3CD-1D1F-4A76-9D25-78F2823CD28D}">
  <ds:schemaRefs>
    <ds:schemaRef ds:uri="http://purl.org/dc/elements/1.1/"/>
    <ds:schemaRef ds:uri="c44d613d-8ce5-4fd0-9e1d-dbe758a541a4"/>
    <ds:schemaRef ds:uri="http://schemas.microsoft.com/office/infopath/2007/PartnerControls"/>
    <ds:schemaRef ds:uri="http://purl.org/dc/terms/"/>
    <ds:schemaRef ds:uri="http://purl.org/dc/dcmitype/"/>
    <ds:schemaRef ds:uri="http://www.w3.org/XML/1998/namespace"/>
    <ds:schemaRef ds:uri="http://schemas.microsoft.com/office/2006/documentManagement/types"/>
    <ds:schemaRef ds:uri="http://schemas.microsoft.com/office/2006/metadata/properties"/>
    <ds:schemaRef ds:uri="http://schemas.openxmlformats.org/package/2006/metadata/core-properties"/>
    <ds:schemaRef ds:uri="fac5f17b-258b-4d25-962e-76a1972beb70"/>
  </ds:schemaRefs>
</ds:datastoreItem>
</file>

<file path=customXml/itemProps2.xml><?xml version="1.0" encoding="utf-8"?>
<ds:datastoreItem xmlns:ds="http://schemas.openxmlformats.org/officeDocument/2006/customXml" ds:itemID="{588CBCE2-A0C3-4E4B-9C67-B51E3A414CB8}">
  <ds:schemaRefs>
    <ds:schemaRef ds:uri="http://schemas.microsoft.com/sharepoint/v3/contenttype/forms"/>
  </ds:schemaRefs>
</ds:datastoreItem>
</file>

<file path=customXml/itemProps3.xml><?xml version="1.0" encoding="utf-8"?>
<ds:datastoreItem xmlns:ds="http://schemas.openxmlformats.org/officeDocument/2006/customXml" ds:itemID="{76AF35C2-AA9C-4842-AFFB-73D6BEF53C0A}">
  <ds:schemaRefs>
    <ds:schemaRef ds:uri="c44d613d-8ce5-4fd0-9e1d-dbe758a541a4"/>
    <ds:schemaRef ds:uri="fac5f17b-258b-4d25-962e-76a1972beb7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office theme</Template>
  <TotalTime>21</TotalTime>
  <Words>3116</Words>
  <Application>Microsoft Macintosh PowerPoint</Application>
  <PresentationFormat>Widescreen</PresentationFormat>
  <Paragraphs>801</Paragraphs>
  <Slides>85</Slides>
  <Notes>44</Notes>
  <HiddenSlides>8</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85</vt:i4>
      </vt:variant>
    </vt:vector>
  </HeadingPairs>
  <TitlesOfParts>
    <vt:vector size="94" baseType="lpstr">
      <vt:lpstr>Arial Black</vt:lpstr>
      <vt:lpstr>Calibri</vt:lpstr>
      <vt:lpstr>Calibri Light</vt:lpstr>
      <vt:lpstr>Rockwell Extra Bold</vt:lpstr>
      <vt:lpstr>Times New Roman</vt:lpstr>
      <vt:lpstr>WordVisiCarriageReturn_MSFontService</vt:lpstr>
      <vt:lpstr>Arial</vt:lpstr>
      <vt:lpstr>CoE Light</vt:lpstr>
      <vt:lpstr>CoE Light</vt:lpstr>
      <vt:lpstr>PowerPoint Presentation</vt:lpstr>
      <vt:lpstr>ME Senior Design Team 506</vt:lpstr>
      <vt:lpstr>Senior Design ECE Team </vt:lpstr>
      <vt:lpstr>Sponsors</vt:lpstr>
      <vt:lpstr>Objective</vt:lpstr>
      <vt:lpstr>Motivation</vt:lpstr>
      <vt:lpstr>PowerPoint Presentation</vt:lpstr>
      <vt:lpstr>PowerPoint Presentation</vt:lpstr>
      <vt:lpstr>PowerPoint Presentation</vt:lpstr>
      <vt:lpstr>PowerPoint Presentation</vt:lpstr>
      <vt:lpstr>PowerPoint Presentation</vt:lpstr>
      <vt:lpstr>PowerPoint Presentation</vt:lpstr>
      <vt:lpstr>What We’ve Done So Far Since VDR4</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MATLAB Path Finding Simulation</vt:lpstr>
      <vt:lpstr>Chassis Assembly</vt:lpstr>
      <vt:lpstr>Chassis Assembly</vt:lpstr>
      <vt:lpstr>Chassis Assembly</vt:lpstr>
      <vt:lpstr>Chassis Assembly</vt:lpstr>
      <vt:lpstr>Chassis Assembly</vt:lpstr>
      <vt:lpstr>Chassis Assembly</vt:lpstr>
      <vt:lpstr>Drive Train</vt:lpstr>
      <vt:lpstr>Drive Train</vt:lpstr>
      <vt:lpstr>User Interface</vt:lpstr>
      <vt:lpstr>User Interface</vt:lpstr>
      <vt:lpstr>User Interface</vt:lpstr>
      <vt:lpstr>User Interface</vt:lpstr>
      <vt:lpstr>Communication Process</vt:lpstr>
      <vt:lpstr>Future Work </vt:lpstr>
      <vt:lpstr>Future Work </vt:lpstr>
      <vt:lpstr>Taylor Harvey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Path Finding</vt:lpstr>
      <vt:lpstr>PowerPoint Presentation</vt:lpstr>
      <vt:lpstr>Lift Force</vt:lpstr>
      <vt:lpstr>Appendix</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Morphological Chart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Spring Plan ME Team</vt:lpstr>
      <vt:lpstr>Spring Plan EE Team</vt:lpstr>
    </vt:vector>
  </TitlesOfParts>
  <LinksUpToDate>false</LinksUpToDate>
  <SharedDoc>false</SharedDoc>
  <HyperlinksChanged>false</HyperlinksChanged>
  <AppVersion>15.0037</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Peter Watson</dc:creator>
  <cp:lastModifiedBy>Microsoft Office User</cp:lastModifiedBy>
  <cp:revision>7</cp:revision>
  <dcterms:created xsi:type="dcterms:W3CDTF">2021-01-19T15:31:43Z</dcterms:created>
  <dcterms:modified xsi:type="dcterms:W3CDTF">2021-02-17T23:30:39Z</dcterms:modified>
</cp:coreProperties>
</file>